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0" r:id="rId2"/>
    <p:sldId id="288" r:id="rId3"/>
    <p:sldId id="346" r:id="rId4"/>
    <p:sldId id="301" r:id="rId5"/>
    <p:sldId id="352" r:id="rId6"/>
    <p:sldId id="353" r:id="rId7"/>
    <p:sldId id="354" r:id="rId8"/>
    <p:sldId id="347" r:id="rId9"/>
    <p:sldId id="292" r:id="rId10"/>
    <p:sldId id="355" r:id="rId11"/>
    <p:sldId id="356" r:id="rId12"/>
    <p:sldId id="357" r:id="rId13"/>
    <p:sldId id="358" r:id="rId14"/>
    <p:sldId id="349" r:id="rId15"/>
    <p:sldId id="340" r:id="rId16"/>
    <p:sldId id="34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63" d="100"/>
          <a:sy n="63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5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51937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https://mygame-hinhhoc.my.canva.site/tr-ch-i-kh-i-ng-ai-nhanh-h-n-cho-h-c-sinh-l-p-5</a:t>
            </a:r>
          </a:p>
        </p:txBody>
      </p:sp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262</Words>
  <Application>Microsoft Office PowerPoint</Application>
  <PresentationFormat>Widescreen</PresentationFormat>
  <Paragraphs>62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#9Slide03 Encode SeEx Black</vt:lpstr>
      <vt:lpstr>Arial</vt:lpstr>
      <vt:lpstr>Calibri</vt:lpstr>
      <vt:lpstr>Cambria</vt:lpstr>
      <vt:lpstr>Cambria Math</vt:lpstr>
      <vt:lpstr>等线</vt:lpstr>
      <vt:lpstr>Times New Roman</vt:lpstr>
      <vt:lpstr>雷盖体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2024-06-23T01:58:00Z</dcterms:created>
  <dcterms:modified xsi:type="dcterms:W3CDTF">2025-08-15T08:37:45Z</dcterms:modified>
</cp:coreProperties>
</file>