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336" r:id="rId4"/>
    <p:sldId id="323" r:id="rId5"/>
    <p:sldId id="324" r:id="rId6"/>
    <p:sldId id="325" r:id="rId7"/>
    <p:sldId id="326" r:id="rId8"/>
    <p:sldId id="327" r:id="rId9"/>
    <p:sldId id="340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9BF1-FB74-47DC-999A-46F1F5FCF5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D0EC62D-BEB0-D72E-A893-D644C853C0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1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25.svg"/><Relationship Id="rId1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828801" y="809575"/>
            <a:ext cx="9983972" cy="4825681"/>
          </a:xfrm>
          <a:custGeom>
            <a:avLst/>
            <a:gdLst>
              <a:gd name="connsiteX0" fmla="*/ 0 w 9141121"/>
              <a:gd name="connsiteY0" fmla="*/ 1518606 h 3037211"/>
              <a:gd name="connsiteX1" fmla="*/ 1518606 w 9141121"/>
              <a:gd name="connsiteY1" fmla="*/ 0 h 3037211"/>
              <a:gd name="connsiteX2" fmla="*/ 1890390 w 9141121"/>
              <a:gd name="connsiteY2" fmla="*/ 0 h 3037211"/>
              <a:gd name="connsiteX3" fmla="*/ 2567369 w 9141121"/>
              <a:gd name="connsiteY3" fmla="*/ 0 h 3037211"/>
              <a:gd name="connsiteX4" fmla="*/ 3183309 w 9141121"/>
              <a:gd name="connsiteY4" fmla="*/ 0 h 3037211"/>
              <a:gd name="connsiteX5" fmla="*/ 3799249 w 9141121"/>
              <a:gd name="connsiteY5" fmla="*/ 0 h 3037211"/>
              <a:gd name="connsiteX6" fmla="*/ 4476228 w 9141121"/>
              <a:gd name="connsiteY6" fmla="*/ 0 h 3037211"/>
              <a:gd name="connsiteX7" fmla="*/ 5092168 w 9141121"/>
              <a:gd name="connsiteY7" fmla="*/ 0 h 3037211"/>
              <a:gd name="connsiteX8" fmla="*/ 5647069 w 9141121"/>
              <a:gd name="connsiteY8" fmla="*/ 0 h 3037211"/>
              <a:gd name="connsiteX9" fmla="*/ 6079891 w 9141121"/>
              <a:gd name="connsiteY9" fmla="*/ 0 h 3037211"/>
              <a:gd name="connsiteX10" fmla="*/ 6512714 w 9141121"/>
              <a:gd name="connsiteY10" fmla="*/ 0 h 3037211"/>
              <a:gd name="connsiteX11" fmla="*/ 7067615 w 9141121"/>
              <a:gd name="connsiteY11" fmla="*/ 0 h 3037211"/>
              <a:gd name="connsiteX12" fmla="*/ 7622516 w 9141121"/>
              <a:gd name="connsiteY12" fmla="*/ 0 h 3037211"/>
              <a:gd name="connsiteX13" fmla="*/ 9141122 w 9141121"/>
              <a:gd name="connsiteY13" fmla="*/ 1518606 h 3037211"/>
              <a:gd name="connsiteX14" fmla="*/ 9141121 w 9141121"/>
              <a:gd name="connsiteY14" fmla="*/ 1518606 h 3037211"/>
              <a:gd name="connsiteX15" fmla="*/ 7622515 w 9141121"/>
              <a:gd name="connsiteY15" fmla="*/ 3037212 h 3037211"/>
              <a:gd name="connsiteX16" fmla="*/ 7128653 w 9141121"/>
              <a:gd name="connsiteY16" fmla="*/ 3037212 h 3037211"/>
              <a:gd name="connsiteX17" fmla="*/ 6573752 w 9141121"/>
              <a:gd name="connsiteY17" fmla="*/ 3037212 h 3037211"/>
              <a:gd name="connsiteX18" fmla="*/ 6018852 w 9141121"/>
              <a:gd name="connsiteY18" fmla="*/ 3037212 h 3037211"/>
              <a:gd name="connsiteX19" fmla="*/ 5647068 w 9141121"/>
              <a:gd name="connsiteY19" fmla="*/ 3037212 h 3037211"/>
              <a:gd name="connsiteX20" fmla="*/ 4970089 w 9141121"/>
              <a:gd name="connsiteY20" fmla="*/ 3037212 h 3037211"/>
              <a:gd name="connsiteX21" fmla="*/ 4537266 w 9141121"/>
              <a:gd name="connsiteY21" fmla="*/ 3037211 h 3037211"/>
              <a:gd name="connsiteX22" fmla="*/ 4165483 w 9141121"/>
              <a:gd name="connsiteY22" fmla="*/ 3037211 h 3037211"/>
              <a:gd name="connsiteX23" fmla="*/ 3732660 w 9141121"/>
              <a:gd name="connsiteY23" fmla="*/ 3037211 h 3037211"/>
              <a:gd name="connsiteX24" fmla="*/ 3177759 w 9141121"/>
              <a:gd name="connsiteY24" fmla="*/ 3037211 h 3037211"/>
              <a:gd name="connsiteX25" fmla="*/ 2744937 w 9141121"/>
              <a:gd name="connsiteY25" fmla="*/ 3037211 h 3037211"/>
              <a:gd name="connsiteX26" fmla="*/ 2190036 w 9141121"/>
              <a:gd name="connsiteY26" fmla="*/ 3037211 h 3037211"/>
              <a:gd name="connsiteX27" fmla="*/ 1518606 w 9141121"/>
              <a:gd name="connsiteY27" fmla="*/ 3037211 h 3037211"/>
              <a:gd name="connsiteX28" fmla="*/ 0 w 9141121"/>
              <a:gd name="connsiteY28" fmla="*/ 1518605 h 3037211"/>
              <a:gd name="connsiteX29" fmla="*/ 0 w 9141121"/>
              <a:gd name="connsiteY29" fmla="*/ 1518606 h 30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41121" h="3037211" fill="none" extrusionOk="0">
                <a:moveTo>
                  <a:pt x="0" y="1518606"/>
                </a:moveTo>
                <a:cubicBezTo>
                  <a:pt x="211713" y="546049"/>
                  <a:pt x="706206" y="-8226"/>
                  <a:pt x="1518606" y="0"/>
                </a:cubicBezTo>
                <a:cubicBezTo>
                  <a:pt x="1601690" y="-34787"/>
                  <a:pt x="1731903" y="43945"/>
                  <a:pt x="1890390" y="0"/>
                </a:cubicBezTo>
                <a:cubicBezTo>
                  <a:pt x="2048877" y="-43945"/>
                  <a:pt x="2277463" y="24132"/>
                  <a:pt x="2567369" y="0"/>
                </a:cubicBezTo>
                <a:cubicBezTo>
                  <a:pt x="2857275" y="-24132"/>
                  <a:pt x="3006095" y="10426"/>
                  <a:pt x="3183309" y="0"/>
                </a:cubicBezTo>
                <a:cubicBezTo>
                  <a:pt x="3360523" y="-10426"/>
                  <a:pt x="3621529" y="27966"/>
                  <a:pt x="3799249" y="0"/>
                </a:cubicBezTo>
                <a:cubicBezTo>
                  <a:pt x="3976969" y="-27966"/>
                  <a:pt x="4274565" y="77341"/>
                  <a:pt x="4476228" y="0"/>
                </a:cubicBezTo>
                <a:cubicBezTo>
                  <a:pt x="4677891" y="-77341"/>
                  <a:pt x="4837703" y="58367"/>
                  <a:pt x="5092168" y="0"/>
                </a:cubicBezTo>
                <a:cubicBezTo>
                  <a:pt x="5346633" y="-58367"/>
                  <a:pt x="5494218" y="24896"/>
                  <a:pt x="5647069" y="0"/>
                </a:cubicBezTo>
                <a:cubicBezTo>
                  <a:pt x="5799920" y="-24896"/>
                  <a:pt x="5935459" y="13803"/>
                  <a:pt x="6079891" y="0"/>
                </a:cubicBezTo>
                <a:cubicBezTo>
                  <a:pt x="6224323" y="-13803"/>
                  <a:pt x="6330861" y="30945"/>
                  <a:pt x="6512714" y="0"/>
                </a:cubicBezTo>
                <a:cubicBezTo>
                  <a:pt x="6694567" y="-30945"/>
                  <a:pt x="6885232" y="1510"/>
                  <a:pt x="7067615" y="0"/>
                </a:cubicBezTo>
                <a:cubicBezTo>
                  <a:pt x="7249998" y="-1510"/>
                  <a:pt x="7392524" y="35111"/>
                  <a:pt x="7622516" y="0"/>
                </a:cubicBezTo>
                <a:cubicBezTo>
                  <a:pt x="8282250" y="75700"/>
                  <a:pt x="8906173" y="686505"/>
                  <a:pt x="9141122" y="1518606"/>
                </a:cubicBezTo>
                <a:lnTo>
                  <a:pt x="9141121" y="1518606"/>
                </a:lnTo>
                <a:cubicBezTo>
                  <a:pt x="9224443" y="2425814"/>
                  <a:pt x="8432246" y="3106909"/>
                  <a:pt x="7622515" y="3037212"/>
                </a:cubicBezTo>
                <a:cubicBezTo>
                  <a:pt x="7407291" y="3096104"/>
                  <a:pt x="7323266" y="3003528"/>
                  <a:pt x="7128653" y="3037212"/>
                </a:cubicBezTo>
                <a:cubicBezTo>
                  <a:pt x="6934040" y="3070896"/>
                  <a:pt x="6726715" y="2996602"/>
                  <a:pt x="6573752" y="3037212"/>
                </a:cubicBezTo>
                <a:cubicBezTo>
                  <a:pt x="6420789" y="3077822"/>
                  <a:pt x="6201921" y="3020608"/>
                  <a:pt x="6018852" y="3037212"/>
                </a:cubicBezTo>
                <a:cubicBezTo>
                  <a:pt x="5835783" y="3053816"/>
                  <a:pt x="5795126" y="3008307"/>
                  <a:pt x="5647068" y="3037212"/>
                </a:cubicBezTo>
                <a:cubicBezTo>
                  <a:pt x="5499010" y="3066117"/>
                  <a:pt x="5122745" y="2970324"/>
                  <a:pt x="4970089" y="3037212"/>
                </a:cubicBezTo>
                <a:cubicBezTo>
                  <a:pt x="4817433" y="3104099"/>
                  <a:pt x="4741880" y="2993662"/>
                  <a:pt x="4537266" y="3037211"/>
                </a:cubicBezTo>
                <a:cubicBezTo>
                  <a:pt x="4332652" y="3080760"/>
                  <a:pt x="4288831" y="2996972"/>
                  <a:pt x="4165483" y="3037211"/>
                </a:cubicBezTo>
                <a:cubicBezTo>
                  <a:pt x="4042135" y="3077450"/>
                  <a:pt x="3895598" y="3010192"/>
                  <a:pt x="3732660" y="3037211"/>
                </a:cubicBezTo>
                <a:cubicBezTo>
                  <a:pt x="3569722" y="3064230"/>
                  <a:pt x="3398432" y="3033874"/>
                  <a:pt x="3177759" y="3037211"/>
                </a:cubicBezTo>
                <a:cubicBezTo>
                  <a:pt x="2957086" y="3040548"/>
                  <a:pt x="2904290" y="3024198"/>
                  <a:pt x="2744937" y="3037211"/>
                </a:cubicBezTo>
                <a:cubicBezTo>
                  <a:pt x="2585584" y="3050224"/>
                  <a:pt x="2308705" y="2981243"/>
                  <a:pt x="2190036" y="3037211"/>
                </a:cubicBezTo>
                <a:cubicBezTo>
                  <a:pt x="2071367" y="3093179"/>
                  <a:pt x="1842184" y="3008299"/>
                  <a:pt x="1518606" y="3037211"/>
                </a:cubicBezTo>
                <a:cubicBezTo>
                  <a:pt x="604707" y="3040393"/>
                  <a:pt x="-12267" y="2240488"/>
                  <a:pt x="0" y="1518605"/>
                </a:cubicBezTo>
                <a:lnTo>
                  <a:pt x="0" y="1518606"/>
                </a:lnTo>
                <a:close/>
              </a:path>
              <a:path w="9141121" h="3037211" stroke="0" extrusionOk="0">
                <a:moveTo>
                  <a:pt x="0" y="1518606"/>
                </a:moveTo>
                <a:cubicBezTo>
                  <a:pt x="102900" y="565432"/>
                  <a:pt x="498379" y="-68491"/>
                  <a:pt x="1518606" y="0"/>
                </a:cubicBezTo>
                <a:cubicBezTo>
                  <a:pt x="1614944" y="-5520"/>
                  <a:pt x="1809223" y="27343"/>
                  <a:pt x="1951429" y="0"/>
                </a:cubicBezTo>
                <a:cubicBezTo>
                  <a:pt x="2093635" y="-27343"/>
                  <a:pt x="2362506" y="38378"/>
                  <a:pt x="2506330" y="0"/>
                </a:cubicBezTo>
                <a:cubicBezTo>
                  <a:pt x="2650154" y="-38378"/>
                  <a:pt x="2942917" y="61377"/>
                  <a:pt x="3122270" y="0"/>
                </a:cubicBezTo>
                <a:cubicBezTo>
                  <a:pt x="3301623" y="-61377"/>
                  <a:pt x="3465611" y="38895"/>
                  <a:pt x="3555092" y="0"/>
                </a:cubicBezTo>
                <a:cubicBezTo>
                  <a:pt x="3644573" y="-38895"/>
                  <a:pt x="3792955" y="1145"/>
                  <a:pt x="3987915" y="0"/>
                </a:cubicBezTo>
                <a:cubicBezTo>
                  <a:pt x="4182875" y="-1145"/>
                  <a:pt x="4321351" y="47636"/>
                  <a:pt x="4481777" y="0"/>
                </a:cubicBezTo>
                <a:cubicBezTo>
                  <a:pt x="4642203" y="-47636"/>
                  <a:pt x="4684952" y="22547"/>
                  <a:pt x="4853560" y="0"/>
                </a:cubicBezTo>
                <a:cubicBezTo>
                  <a:pt x="5022168" y="-22547"/>
                  <a:pt x="5379359" y="49150"/>
                  <a:pt x="5530540" y="0"/>
                </a:cubicBezTo>
                <a:cubicBezTo>
                  <a:pt x="5681721" y="-49150"/>
                  <a:pt x="5821731" y="1666"/>
                  <a:pt x="6024401" y="0"/>
                </a:cubicBezTo>
                <a:cubicBezTo>
                  <a:pt x="6227071" y="-1666"/>
                  <a:pt x="6405664" y="50188"/>
                  <a:pt x="6579302" y="0"/>
                </a:cubicBezTo>
                <a:cubicBezTo>
                  <a:pt x="6752940" y="-50188"/>
                  <a:pt x="6770608" y="728"/>
                  <a:pt x="6951086" y="0"/>
                </a:cubicBezTo>
                <a:cubicBezTo>
                  <a:pt x="7131564" y="-728"/>
                  <a:pt x="7297619" y="29872"/>
                  <a:pt x="7622516" y="0"/>
                </a:cubicBezTo>
                <a:cubicBezTo>
                  <a:pt x="8409397" y="218988"/>
                  <a:pt x="9044880" y="763736"/>
                  <a:pt x="9141122" y="1518606"/>
                </a:cubicBezTo>
                <a:lnTo>
                  <a:pt x="9141121" y="1518606"/>
                </a:lnTo>
                <a:cubicBezTo>
                  <a:pt x="9122241" y="2374702"/>
                  <a:pt x="8374704" y="3163430"/>
                  <a:pt x="7622515" y="3037212"/>
                </a:cubicBezTo>
                <a:cubicBezTo>
                  <a:pt x="7503389" y="3061926"/>
                  <a:pt x="7363511" y="3015199"/>
                  <a:pt x="7189692" y="3037212"/>
                </a:cubicBezTo>
                <a:cubicBezTo>
                  <a:pt x="7015873" y="3059225"/>
                  <a:pt x="6799112" y="3010867"/>
                  <a:pt x="6573752" y="3037212"/>
                </a:cubicBezTo>
                <a:cubicBezTo>
                  <a:pt x="6348392" y="3063557"/>
                  <a:pt x="6279458" y="2995468"/>
                  <a:pt x="6140930" y="3037212"/>
                </a:cubicBezTo>
                <a:cubicBezTo>
                  <a:pt x="6002402" y="3078956"/>
                  <a:pt x="5834335" y="3016220"/>
                  <a:pt x="5586029" y="3037212"/>
                </a:cubicBezTo>
                <a:cubicBezTo>
                  <a:pt x="5337723" y="3058204"/>
                  <a:pt x="5363302" y="2993658"/>
                  <a:pt x="5214245" y="3037212"/>
                </a:cubicBezTo>
                <a:cubicBezTo>
                  <a:pt x="5065188" y="3080766"/>
                  <a:pt x="4761527" y="2987052"/>
                  <a:pt x="4598306" y="3037212"/>
                </a:cubicBezTo>
                <a:cubicBezTo>
                  <a:pt x="4435085" y="3087372"/>
                  <a:pt x="4233867" y="3027554"/>
                  <a:pt x="3921327" y="3037211"/>
                </a:cubicBezTo>
                <a:cubicBezTo>
                  <a:pt x="3608787" y="3046869"/>
                  <a:pt x="3573235" y="3010430"/>
                  <a:pt x="3366426" y="3037211"/>
                </a:cubicBezTo>
                <a:cubicBezTo>
                  <a:pt x="3159617" y="3063992"/>
                  <a:pt x="2999094" y="2971207"/>
                  <a:pt x="2811525" y="3037211"/>
                </a:cubicBezTo>
                <a:cubicBezTo>
                  <a:pt x="2623956" y="3103215"/>
                  <a:pt x="2519418" y="3033954"/>
                  <a:pt x="2439741" y="3037211"/>
                </a:cubicBezTo>
                <a:cubicBezTo>
                  <a:pt x="2360064" y="3040468"/>
                  <a:pt x="1873809" y="3004136"/>
                  <a:pt x="1518606" y="3037211"/>
                </a:cubicBezTo>
                <a:cubicBezTo>
                  <a:pt x="910940" y="2966689"/>
                  <a:pt x="53106" y="2325616"/>
                  <a:pt x="0" y="1518605"/>
                </a:cubicBezTo>
                <a:lnTo>
                  <a:pt x="0" y="151860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064692 w 9983972"/>
                      <a:gd name="connsiteY2" fmla="*/ 0 h 4825681"/>
                      <a:gd name="connsiteX3" fmla="*/ 2804091 w 9983972"/>
                      <a:gd name="connsiteY3" fmla="*/ 0 h 4825681"/>
                      <a:gd name="connsiteX4" fmla="*/ 3476823 w 9983972"/>
                      <a:gd name="connsiteY4" fmla="*/ 0 h 4825681"/>
                      <a:gd name="connsiteX5" fmla="*/ 4149556 w 9983972"/>
                      <a:gd name="connsiteY5" fmla="*/ 0 h 4825681"/>
                      <a:gd name="connsiteX6" fmla="*/ 4888955 w 9983972"/>
                      <a:gd name="connsiteY6" fmla="*/ 0 h 4825681"/>
                      <a:gd name="connsiteX7" fmla="*/ 5561687 w 9983972"/>
                      <a:gd name="connsiteY7" fmla="*/ 0 h 4825681"/>
                      <a:gd name="connsiteX8" fmla="*/ 6167753 w 9983972"/>
                      <a:gd name="connsiteY8" fmla="*/ 0 h 4825681"/>
                      <a:gd name="connsiteX9" fmla="*/ 6640483 w 9983972"/>
                      <a:gd name="connsiteY9" fmla="*/ 0 h 4825681"/>
                      <a:gd name="connsiteX10" fmla="*/ 7113214 w 9983972"/>
                      <a:gd name="connsiteY10" fmla="*/ 0 h 4825681"/>
                      <a:gd name="connsiteX11" fmla="*/ 7719279 w 9983972"/>
                      <a:gd name="connsiteY11" fmla="*/ 0 h 4825681"/>
                      <a:gd name="connsiteX12" fmla="*/ 8325345 w 9983972"/>
                      <a:gd name="connsiteY12" fmla="*/ 0 h 4825681"/>
                      <a:gd name="connsiteX13" fmla="*/ 9983973 w 9983972"/>
                      <a:gd name="connsiteY13" fmla="*/ 2412841 h 4825681"/>
                      <a:gd name="connsiteX14" fmla="*/ 9983972 w 9983972"/>
                      <a:gd name="connsiteY14" fmla="*/ 2412841 h 4825681"/>
                      <a:gd name="connsiteX15" fmla="*/ 8325343 w 9983972"/>
                      <a:gd name="connsiteY15" fmla="*/ 4825682 h 4825681"/>
                      <a:gd name="connsiteX16" fmla="*/ 7785945 w 9983972"/>
                      <a:gd name="connsiteY16" fmla="*/ 4825682 h 4825681"/>
                      <a:gd name="connsiteX17" fmla="*/ 7179880 w 9983972"/>
                      <a:gd name="connsiteY17" fmla="*/ 4825682 h 4825681"/>
                      <a:gd name="connsiteX18" fmla="*/ 6573816 w 9983972"/>
                      <a:gd name="connsiteY18" fmla="*/ 4825682 h 4825681"/>
                      <a:gd name="connsiteX19" fmla="*/ 6167752 w 9983972"/>
                      <a:gd name="connsiteY19" fmla="*/ 4825682 h 4825681"/>
                      <a:gd name="connsiteX20" fmla="*/ 5428352 w 9983972"/>
                      <a:gd name="connsiteY20" fmla="*/ 4825682 h 4825681"/>
                      <a:gd name="connsiteX21" fmla="*/ 4955621 w 9983972"/>
                      <a:gd name="connsiteY21" fmla="*/ 4825681 h 4825681"/>
                      <a:gd name="connsiteX22" fmla="*/ 4549558 w 9983972"/>
                      <a:gd name="connsiteY22" fmla="*/ 4825681 h 4825681"/>
                      <a:gd name="connsiteX23" fmla="*/ 4076827 w 9983972"/>
                      <a:gd name="connsiteY23" fmla="*/ 4825681 h 4825681"/>
                      <a:gd name="connsiteX24" fmla="*/ 3470762 w 9983972"/>
                      <a:gd name="connsiteY24" fmla="*/ 4825681 h 4825681"/>
                      <a:gd name="connsiteX25" fmla="*/ 2998032 w 9983972"/>
                      <a:gd name="connsiteY25" fmla="*/ 4825681 h 4825681"/>
                      <a:gd name="connsiteX26" fmla="*/ 2391966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  <a:gd name="connsiteX0" fmla="*/ 0 w 9983972"/>
                      <a:gd name="connsiteY0" fmla="*/ 2412841 h 4825681"/>
                      <a:gd name="connsiteX1" fmla="*/ 1658628 w 9983972"/>
                      <a:gd name="connsiteY1" fmla="*/ 0 h 4825681"/>
                      <a:gd name="connsiteX2" fmla="*/ 2131359 w 9983972"/>
                      <a:gd name="connsiteY2" fmla="*/ 0 h 4825681"/>
                      <a:gd name="connsiteX3" fmla="*/ 2737424 w 9983972"/>
                      <a:gd name="connsiteY3" fmla="*/ 0 h 4825681"/>
                      <a:gd name="connsiteX4" fmla="*/ 3410156 w 9983972"/>
                      <a:gd name="connsiteY4" fmla="*/ 0 h 4825681"/>
                      <a:gd name="connsiteX5" fmla="*/ 3882886 w 9983972"/>
                      <a:gd name="connsiteY5" fmla="*/ 0 h 4825681"/>
                      <a:gd name="connsiteX6" fmla="*/ 4355618 w 9983972"/>
                      <a:gd name="connsiteY6" fmla="*/ 0 h 4825681"/>
                      <a:gd name="connsiteX7" fmla="*/ 4895016 w 9983972"/>
                      <a:gd name="connsiteY7" fmla="*/ 0 h 4825681"/>
                      <a:gd name="connsiteX8" fmla="*/ 5301079 w 9983972"/>
                      <a:gd name="connsiteY8" fmla="*/ 0 h 4825681"/>
                      <a:gd name="connsiteX9" fmla="*/ 6040479 w 9983972"/>
                      <a:gd name="connsiteY9" fmla="*/ 0 h 4825681"/>
                      <a:gd name="connsiteX10" fmla="*/ 6579876 w 9983972"/>
                      <a:gd name="connsiteY10" fmla="*/ 0 h 4825681"/>
                      <a:gd name="connsiteX11" fmla="*/ 7185942 w 9983972"/>
                      <a:gd name="connsiteY11" fmla="*/ 0 h 4825681"/>
                      <a:gd name="connsiteX12" fmla="*/ 7592006 w 9983972"/>
                      <a:gd name="connsiteY12" fmla="*/ 0 h 4825681"/>
                      <a:gd name="connsiteX13" fmla="*/ 8325345 w 9983972"/>
                      <a:gd name="connsiteY13" fmla="*/ 0 h 4825681"/>
                      <a:gd name="connsiteX14" fmla="*/ 9983973 w 9983972"/>
                      <a:gd name="connsiteY14" fmla="*/ 2412841 h 4825681"/>
                      <a:gd name="connsiteX15" fmla="*/ 9983972 w 9983972"/>
                      <a:gd name="connsiteY15" fmla="*/ 2412841 h 4825681"/>
                      <a:gd name="connsiteX16" fmla="*/ 8325343 w 9983972"/>
                      <a:gd name="connsiteY16" fmla="*/ 4825682 h 4825681"/>
                      <a:gd name="connsiteX17" fmla="*/ 7852612 w 9983972"/>
                      <a:gd name="connsiteY17" fmla="*/ 4825682 h 4825681"/>
                      <a:gd name="connsiteX18" fmla="*/ 7179880 w 9983972"/>
                      <a:gd name="connsiteY18" fmla="*/ 4825682 h 4825681"/>
                      <a:gd name="connsiteX19" fmla="*/ 6707150 w 9983972"/>
                      <a:gd name="connsiteY19" fmla="*/ 4825682 h 4825681"/>
                      <a:gd name="connsiteX20" fmla="*/ 6101085 w 9983972"/>
                      <a:gd name="connsiteY20" fmla="*/ 4825682 h 4825681"/>
                      <a:gd name="connsiteX21" fmla="*/ 5695021 w 9983972"/>
                      <a:gd name="connsiteY21" fmla="*/ 4825682 h 4825681"/>
                      <a:gd name="connsiteX22" fmla="*/ 5022289 w 9983972"/>
                      <a:gd name="connsiteY22" fmla="*/ 4825682 h 4825681"/>
                      <a:gd name="connsiteX23" fmla="*/ 4282890 w 9983972"/>
                      <a:gd name="connsiteY23" fmla="*/ 4825681 h 4825681"/>
                      <a:gd name="connsiteX24" fmla="*/ 3676825 w 9983972"/>
                      <a:gd name="connsiteY24" fmla="*/ 4825681 h 4825681"/>
                      <a:gd name="connsiteX25" fmla="*/ 3070759 w 9983972"/>
                      <a:gd name="connsiteY25" fmla="*/ 4825681 h 4825681"/>
                      <a:gd name="connsiteX26" fmla="*/ 2664695 w 9983972"/>
                      <a:gd name="connsiteY26" fmla="*/ 4825681 h 4825681"/>
                      <a:gd name="connsiteX27" fmla="*/ 1658628 w 9983972"/>
                      <a:gd name="connsiteY27" fmla="*/ 4825681 h 4825681"/>
                      <a:gd name="connsiteX28" fmla="*/ 0 w 9983972"/>
                      <a:gd name="connsiteY28" fmla="*/ 2412839 h 4825681"/>
                      <a:gd name="connsiteX29" fmla="*/ 0 w 9983972"/>
                      <a:gd name="connsiteY29" fmla="*/ 2412841 h 482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9983972" h="4825681" fill="none" extrusionOk="0">
                        <a:moveTo>
                          <a:pt x="0" y="2412841"/>
                        </a:moveTo>
                        <a:cubicBezTo>
                          <a:pt x="-5567" y="920447"/>
                          <a:pt x="848420" y="167630"/>
                          <a:pt x="1658628" y="0"/>
                        </a:cubicBezTo>
                        <a:cubicBezTo>
                          <a:pt x="1750849" y="-59863"/>
                          <a:pt x="1879574" y="55817"/>
                          <a:pt x="2064692" y="0"/>
                        </a:cubicBezTo>
                        <a:cubicBezTo>
                          <a:pt x="2263308" y="-110414"/>
                          <a:pt x="2439580" y="37999"/>
                          <a:pt x="2804091" y="0"/>
                        </a:cubicBezTo>
                        <a:cubicBezTo>
                          <a:pt x="3152622" y="-16574"/>
                          <a:pt x="3293057" y="-5403"/>
                          <a:pt x="3476823" y="0"/>
                        </a:cubicBezTo>
                        <a:cubicBezTo>
                          <a:pt x="3723633" y="-31743"/>
                          <a:pt x="3910766" y="78103"/>
                          <a:pt x="4149556" y="0"/>
                        </a:cubicBezTo>
                        <a:cubicBezTo>
                          <a:pt x="4277532" y="-16462"/>
                          <a:pt x="4649396" y="123425"/>
                          <a:pt x="4888955" y="0"/>
                        </a:cubicBezTo>
                        <a:cubicBezTo>
                          <a:pt x="5162918" y="-78729"/>
                          <a:pt x="5263984" y="140310"/>
                          <a:pt x="5561687" y="0"/>
                        </a:cubicBezTo>
                        <a:cubicBezTo>
                          <a:pt x="5854778" y="-57868"/>
                          <a:pt x="5962620" y="72839"/>
                          <a:pt x="6167753" y="0"/>
                        </a:cubicBezTo>
                        <a:cubicBezTo>
                          <a:pt x="6322412" y="442"/>
                          <a:pt x="6464754" y="6734"/>
                          <a:pt x="6640483" y="0"/>
                        </a:cubicBezTo>
                        <a:cubicBezTo>
                          <a:pt x="6762607" y="-33668"/>
                          <a:pt x="6912114" y="42075"/>
                          <a:pt x="7113214" y="0"/>
                        </a:cubicBezTo>
                        <a:cubicBezTo>
                          <a:pt x="7300922" y="-32716"/>
                          <a:pt x="7550997" y="46015"/>
                          <a:pt x="7719279" y="0"/>
                        </a:cubicBezTo>
                        <a:cubicBezTo>
                          <a:pt x="7922941" y="-10813"/>
                          <a:pt x="8087067" y="56184"/>
                          <a:pt x="8325345" y="0"/>
                        </a:cubicBezTo>
                        <a:cubicBezTo>
                          <a:pt x="9377482" y="182080"/>
                          <a:pt x="9955949" y="994447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9967324" y="3797570"/>
                          <a:pt x="9381913" y="4808621"/>
                          <a:pt x="8325343" y="4825682"/>
                        </a:cubicBezTo>
                        <a:cubicBezTo>
                          <a:pt x="8112411" y="4877280"/>
                          <a:pt x="7978710" y="4786342"/>
                          <a:pt x="7785945" y="4825682"/>
                        </a:cubicBezTo>
                        <a:cubicBezTo>
                          <a:pt x="7575769" y="4868643"/>
                          <a:pt x="7375348" y="4761179"/>
                          <a:pt x="7179880" y="4825682"/>
                        </a:cubicBezTo>
                        <a:cubicBezTo>
                          <a:pt x="6995862" y="4887578"/>
                          <a:pt x="6760761" y="4799851"/>
                          <a:pt x="6573816" y="4825682"/>
                        </a:cubicBezTo>
                        <a:cubicBezTo>
                          <a:pt x="6372513" y="4839173"/>
                          <a:pt x="6321946" y="4801920"/>
                          <a:pt x="6167752" y="4825682"/>
                        </a:cubicBezTo>
                        <a:cubicBezTo>
                          <a:pt x="6001595" y="4890435"/>
                          <a:pt x="5552880" y="4688029"/>
                          <a:pt x="5428352" y="4825682"/>
                        </a:cubicBezTo>
                        <a:cubicBezTo>
                          <a:pt x="5270667" y="4902670"/>
                          <a:pt x="5185597" y="4742314"/>
                          <a:pt x="4955621" y="4825681"/>
                        </a:cubicBezTo>
                        <a:cubicBezTo>
                          <a:pt x="4719065" y="4871390"/>
                          <a:pt x="4681087" y="4761793"/>
                          <a:pt x="4549558" y="4825681"/>
                        </a:cubicBezTo>
                        <a:cubicBezTo>
                          <a:pt x="4413398" y="4875552"/>
                          <a:pt x="4245372" y="4785341"/>
                          <a:pt x="4076827" y="4825681"/>
                        </a:cubicBezTo>
                        <a:cubicBezTo>
                          <a:pt x="3954266" y="4863691"/>
                          <a:pt x="3714229" y="4816559"/>
                          <a:pt x="3470762" y="4825681"/>
                        </a:cubicBezTo>
                        <a:cubicBezTo>
                          <a:pt x="3231263" y="4829703"/>
                          <a:pt x="3173134" y="4797543"/>
                          <a:pt x="2998032" y="4825681"/>
                        </a:cubicBezTo>
                        <a:cubicBezTo>
                          <a:pt x="2793143" y="4847277"/>
                          <a:pt x="2507286" y="4756080"/>
                          <a:pt x="2391966" y="4825681"/>
                        </a:cubicBezTo>
                        <a:cubicBezTo>
                          <a:pt x="2192698" y="4893925"/>
                          <a:pt x="2003211" y="4836484"/>
                          <a:pt x="1658628" y="4825681"/>
                        </a:cubicBezTo>
                        <a:cubicBezTo>
                          <a:pt x="834714" y="4926575"/>
                          <a:pt x="24580" y="3575652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stroke="0" extrusionOk="0">
                        <a:moveTo>
                          <a:pt x="0" y="2412841"/>
                        </a:moveTo>
                        <a:cubicBezTo>
                          <a:pt x="173142" y="745225"/>
                          <a:pt x="522745" y="-90436"/>
                          <a:pt x="1658628" y="0"/>
                        </a:cubicBezTo>
                        <a:cubicBezTo>
                          <a:pt x="1795717" y="-24055"/>
                          <a:pt x="1987688" y="64697"/>
                          <a:pt x="2131359" y="0"/>
                        </a:cubicBezTo>
                        <a:cubicBezTo>
                          <a:pt x="2290209" y="-35904"/>
                          <a:pt x="2606053" y="58893"/>
                          <a:pt x="2737424" y="0"/>
                        </a:cubicBezTo>
                        <a:cubicBezTo>
                          <a:pt x="2940543" y="-22856"/>
                          <a:pt x="3211014" y="78927"/>
                          <a:pt x="3410156" y="0"/>
                        </a:cubicBezTo>
                        <a:cubicBezTo>
                          <a:pt x="3598883" y="-69690"/>
                          <a:pt x="3785506" y="53597"/>
                          <a:pt x="3882886" y="0"/>
                        </a:cubicBezTo>
                        <a:cubicBezTo>
                          <a:pt x="3954689" y="-59234"/>
                          <a:pt x="4126605" y="-17548"/>
                          <a:pt x="4355618" y="0"/>
                        </a:cubicBezTo>
                        <a:cubicBezTo>
                          <a:pt x="4555505" y="24179"/>
                          <a:pt x="4693194" y="57372"/>
                          <a:pt x="4895016" y="0"/>
                        </a:cubicBezTo>
                        <a:cubicBezTo>
                          <a:pt x="5068081" y="-65840"/>
                          <a:pt x="5083179" y="27842"/>
                          <a:pt x="5301079" y="0"/>
                        </a:cubicBezTo>
                        <a:cubicBezTo>
                          <a:pt x="5469915" y="-30162"/>
                          <a:pt x="5858516" y="127616"/>
                          <a:pt x="6040479" y="0"/>
                        </a:cubicBezTo>
                        <a:cubicBezTo>
                          <a:pt x="6228194" y="-79951"/>
                          <a:pt x="6358446" y="16630"/>
                          <a:pt x="6579876" y="0"/>
                        </a:cubicBezTo>
                        <a:cubicBezTo>
                          <a:pt x="6799152" y="-10585"/>
                          <a:pt x="6942265" y="102097"/>
                          <a:pt x="7185942" y="0"/>
                        </a:cubicBezTo>
                        <a:cubicBezTo>
                          <a:pt x="7367810" y="-85388"/>
                          <a:pt x="7390565" y="-8549"/>
                          <a:pt x="7592006" y="0"/>
                        </a:cubicBezTo>
                        <a:cubicBezTo>
                          <a:pt x="7789893" y="-36792"/>
                          <a:pt x="8017677" y="55992"/>
                          <a:pt x="8325345" y="0"/>
                        </a:cubicBezTo>
                        <a:cubicBezTo>
                          <a:pt x="9326513" y="334226"/>
                          <a:pt x="10068245" y="1320080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094671" y="3824957"/>
                          <a:pt x="9021998" y="4945052"/>
                          <a:pt x="8325343" y="4825682"/>
                        </a:cubicBezTo>
                        <a:cubicBezTo>
                          <a:pt x="8181530" y="4871213"/>
                          <a:pt x="8054629" y="4784988"/>
                          <a:pt x="7852612" y="4825682"/>
                        </a:cubicBezTo>
                        <a:cubicBezTo>
                          <a:pt x="7714370" y="4834635"/>
                          <a:pt x="7446072" y="4760779"/>
                          <a:pt x="7179880" y="4825682"/>
                        </a:cubicBezTo>
                        <a:cubicBezTo>
                          <a:pt x="6934665" y="4863170"/>
                          <a:pt x="6891702" y="4753526"/>
                          <a:pt x="6707150" y="4825682"/>
                        </a:cubicBezTo>
                        <a:cubicBezTo>
                          <a:pt x="6574562" y="4898114"/>
                          <a:pt x="6376189" y="4854645"/>
                          <a:pt x="6101085" y="4825682"/>
                        </a:cubicBezTo>
                        <a:cubicBezTo>
                          <a:pt x="5821172" y="4838467"/>
                          <a:pt x="5839605" y="4776981"/>
                          <a:pt x="5695021" y="4825682"/>
                        </a:cubicBezTo>
                        <a:cubicBezTo>
                          <a:pt x="5584069" y="4886370"/>
                          <a:pt x="5199669" y="4766829"/>
                          <a:pt x="5022289" y="4825682"/>
                        </a:cubicBezTo>
                        <a:cubicBezTo>
                          <a:pt x="4843251" y="4898838"/>
                          <a:pt x="4609739" y="4788962"/>
                          <a:pt x="4282890" y="4825681"/>
                        </a:cubicBezTo>
                        <a:cubicBezTo>
                          <a:pt x="3943118" y="4842344"/>
                          <a:pt x="3903189" y="4781079"/>
                          <a:pt x="3676825" y="4825681"/>
                        </a:cubicBezTo>
                        <a:cubicBezTo>
                          <a:pt x="3492751" y="4841656"/>
                          <a:pt x="3266278" y="4703782"/>
                          <a:pt x="3070759" y="4825681"/>
                        </a:cubicBezTo>
                        <a:cubicBezTo>
                          <a:pt x="2857253" y="4913648"/>
                          <a:pt x="2747150" y="4820942"/>
                          <a:pt x="2664695" y="4825681"/>
                        </a:cubicBezTo>
                        <a:cubicBezTo>
                          <a:pt x="2616938" y="4861358"/>
                          <a:pt x="2038658" y="4781471"/>
                          <a:pt x="1658628" y="4825681"/>
                        </a:cubicBezTo>
                        <a:cubicBezTo>
                          <a:pt x="893797" y="4635956"/>
                          <a:pt x="245228" y="3472796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  <a:path w="9983972" h="4825681" fill="none" stroke="0" extrusionOk="0">
                        <a:moveTo>
                          <a:pt x="0" y="2412841"/>
                        </a:moveTo>
                        <a:cubicBezTo>
                          <a:pt x="352311" y="732897"/>
                          <a:pt x="603450" y="-76409"/>
                          <a:pt x="1658628" y="0"/>
                        </a:cubicBezTo>
                        <a:cubicBezTo>
                          <a:pt x="1715656" y="-88635"/>
                          <a:pt x="1871067" y="26930"/>
                          <a:pt x="2064692" y="0"/>
                        </a:cubicBezTo>
                        <a:cubicBezTo>
                          <a:pt x="2213693" y="-38201"/>
                          <a:pt x="2513132" y="58123"/>
                          <a:pt x="2804091" y="0"/>
                        </a:cubicBezTo>
                        <a:cubicBezTo>
                          <a:pt x="3165729" y="-61924"/>
                          <a:pt x="3270321" y="16105"/>
                          <a:pt x="3476823" y="0"/>
                        </a:cubicBezTo>
                        <a:cubicBezTo>
                          <a:pt x="3662431" y="-11207"/>
                          <a:pt x="3917230" y="76736"/>
                          <a:pt x="4149556" y="0"/>
                        </a:cubicBezTo>
                        <a:cubicBezTo>
                          <a:pt x="4368061" y="-36079"/>
                          <a:pt x="4665898" y="102901"/>
                          <a:pt x="4888955" y="0"/>
                        </a:cubicBezTo>
                        <a:cubicBezTo>
                          <a:pt x="5107098" y="-110120"/>
                          <a:pt x="5283606" y="120947"/>
                          <a:pt x="5561687" y="0"/>
                        </a:cubicBezTo>
                        <a:cubicBezTo>
                          <a:pt x="5834565" y="-54089"/>
                          <a:pt x="5961720" y="70001"/>
                          <a:pt x="6167753" y="0"/>
                        </a:cubicBezTo>
                        <a:cubicBezTo>
                          <a:pt x="6317446" y="-80799"/>
                          <a:pt x="6490144" y="20533"/>
                          <a:pt x="6640483" y="0"/>
                        </a:cubicBezTo>
                        <a:cubicBezTo>
                          <a:pt x="6810729" y="-33858"/>
                          <a:pt x="6890575" y="33740"/>
                          <a:pt x="7113214" y="0"/>
                        </a:cubicBezTo>
                        <a:cubicBezTo>
                          <a:pt x="7282275" y="-84676"/>
                          <a:pt x="7515772" y="20605"/>
                          <a:pt x="7719279" y="0"/>
                        </a:cubicBezTo>
                        <a:cubicBezTo>
                          <a:pt x="7913615" y="1836"/>
                          <a:pt x="8067687" y="61736"/>
                          <a:pt x="8325345" y="0"/>
                        </a:cubicBezTo>
                        <a:cubicBezTo>
                          <a:pt x="8975630" y="222808"/>
                          <a:pt x="9810582" y="1095479"/>
                          <a:pt x="9983973" y="2412841"/>
                        </a:cubicBezTo>
                        <a:lnTo>
                          <a:pt x="9983972" y="2412841"/>
                        </a:lnTo>
                        <a:cubicBezTo>
                          <a:pt x="10162814" y="3893389"/>
                          <a:pt x="9138422" y="5025940"/>
                          <a:pt x="8325343" y="4825682"/>
                        </a:cubicBezTo>
                        <a:cubicBezTo>
                          <a:pt x="8090643" y="4930706"/>
                          <a:pt x="8006026" y="4734992"/>
                          <a:pt x="7785945" y="4825682"/>
                        </a:cubicBezTo>
                        <a:cubicBezTo>
                          <a:pt x="7565333" y="4905669"/>
                          <a:pt x="7336574" y="4738633"/>
                          <a:pt x="7179880" y="4825682"/>
                        </a:cubicBezTo>
                        <a:cubicBezTo>
                          <a:pt x="7056855" y="4896867"/>
                          <a:pt x="6749583" y="4822860"/>
                          <a:pt x="6573816" y="4825682"/>
                        </a:cubicBezTo>
                        <a:cubicBezTo>
                          <a:pt x="6384100" y="4833982"/>
                          <a:pt x="6325895" y="4803352"/>
                          <a:pt x="6167752" y="4825682"/>
                        </a:cubicBezTo>
                        <a:cubicBezTo>
                          <a:pt x="5992343" y="4881262"/>
                          <a:pt x="5597305" y="4705076"/>
                          <a:pt x="5428352" y="4825682"/>
                        </a:cubicBezTo>
                        <a:cubicBezTo>
                          <a:pt x="5261542" y="4927299"/>
                          <a:pt x="5179598" y="4772567"/>
                          <a:pt x="4955621" y="4825681"/>
                        </a:cubicBezTo>
                        <a:cubicBezTo>
                          <a:pt x="4738569" y="4891324"/>
                          <a:pt x="4652451" y="4753448"/>
                          <a:pt x="4549558" y="4825681"/>
                        </a:cubicBezTo>
                        <a:cubicBezTo>
                          <a:pt x="4374564" y="4922272"/>
                          <a:pt x="4304092" y="4784370"/>
                          <a:pt x="4076827" y="4825681"/>
                        </a:cubicBezTo>
                        <a:cubicBezTo>
                          <a:pt x="3937145" y="4900660"/>
                          <a:pt x="3742213" y="4839200"/>
                          <a:pt x="3470762" y="4825681"/>
                        </a:cubicBezTo>
                        <a:cubicBezTo>
                          <a:pt x="3226532" y="4819735"/>
                          <a:pt x="3168349" y="4804698"/>
                          <a:pt x="2998032" y="4825681"/>
                        </a:cubicBezTo>
                        <a:cubicBezTo>
                          <a:pt x="2815837" y="4846773"/>
                          <a:pt x="2486857" y="4754657"/>
                          <a:pt x="2391966" y="4825681"/>
                        </a:cubicBezTo>
                        <a:cubicBezTo>
                          <a:pt x="2183551" y="4941137"/>
                          <a:pt x="2022899" y="4777062"/>
                          <a:pt x="1658628" y="4825681"/>
                        </a:cubicBezTo>
                        <a:cubicBezTo>
                          <a:pt x="644597" y="4810583"/>
                          <a:pt x="-15560" y="3520609"/>
                          <a:pt x="0" y="2412839"/>
                        </a:cubicBezTo>
                        <a:lnTo>
                          <a:pt x="0" y="241284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1790" y="2901107"/>
            <a:ext cx="5441075" cy="4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5FE8F-340A-FB8D-65D1-19EECF32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223" y="975815"/>
            <a:ext cx="3755461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C35CE-D93D-A260-E039-A44F1E176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75" y="1917681"/>
            <a:ext cx="10831032" cy="29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6312839"/>
            <a:ext cx="12191999" cy="13170839"/>
          </a:xfrm>
          <a:custGeom>
            <a:avLst/>
            <a:gdLst/>
            <a:ahLst/>
            <a:cxnLst/>
            <a:rect l="l" t="t" r="r" b="b"/>
            <a:pathLst>
              <a:path w="19756259" h="19756259">
                <a:moveTo>
                  <a:pt x="0" y="0"/>
                </a:moveTo>
                <a:lnTo>
                  <a:pt x="19756259" y="0"/>
                </a:lnTo>
                <a:lnTo>
                  <a:pt x="19756259" y="19756259"/>
                </a:lnTo>
                <a:lnTo>
                  <a:pt x="0" y="19756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934862"/>
            <a:ext cx="12192000" cy="4434840"/>
          </a:xfrm>
          <a:custGeom>
            <a:avLst/>
            <a:gdLst/>
            <a:ahLst/>
            <a:cxnLst/>
            <a:rect l="l" t="t" r="r" b="b"/>
            <a:pathLst>
              <a:path w="18288000" h="6652260">
                <a:moveTo>
                  <a:pt x="0" y="0"/>
                </a:moveTo>
                <a:lnTo>
                  <a:pt x="18288000" y="0"/>
                </a:lnTo>
                <a:lnTo>
                  <a:pt x="18288000" y="6652260"/>
                </a:lnTo>
                <a:lnTo>
                  <a:pt x="0" y="665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934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838712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462360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65138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927977" y="154756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393000" y="1454272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0102571" y="147553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964F753-CD6F-BC00-A23C-4C0F4EBFA3CB}"/>
              </a:ext>
            </a:extLst>
          </p:cNvPr>
          <p:cNvSpPr/>
          <p:nvPr/>
        </p:nvSpPr>
        <p:spPr>
          <a:xfrm>
            <a:off x="350874" y="2041451"/>
            <a:ext cx="3179135" cy="1244010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6278F4-EFFE-4F14-0A1D-0F9C0A2AD590}"/>
              </a:ext>
            </a:extLst>
          </p:cNvPr>
          <p:cNvSpPr/>
          <p:nvPr/>
        </p:nvSpPr>
        <p:spPr>
          <a:xfrm>
            <a:off x="4072269" y="2254102"/>
            <a:ext cx="3179135" cy="935666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/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còn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"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"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  <a:blipFill>
                <a:blip r:embed="rId14"/>
                <a:stretch>
                  <a:fillRect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id="{6ECF764B-3E76-AAC3-1A5E-87FC00F60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428" y="174255"/>
            <a:ext cx="406400" cy="406400"/>
          </a:xfrm>
          <a:prstGeom prst="rect">
            <a:avLst/>
          </a:prstGeom>
        </p:spPr>
      </p:pic>
      <p:pic>
        <p:nvPicPr>
          <p:cNvPr id="15" name="22">
            <a:hlinkClick r:id="" action="ppaction://media"/>
            <a:extLst>
              <a:ext uri="{FF2B5EF4-FFF2-40B4-BE49-F238E27FC236}">
                <a16:creationId xmlns:a16="http://schemas.microsoft.com/office/drawing/2014/main" id="{97047356-0E4E-E38E-AF5F-CD84E2786A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56856" y="790944"/>
            <a:ext cx="406400" cy="406400"/>
          </a:xfrm>
          <a:prstGeom prst="rect">
            <a:avLst/>
          </a:prstGeom>
        </p:spPr>
      </p:pic>
      <p:pic>
        <p:nvPicPr>
          <p:cNvPr id="16" name="33">
            <a:hlinkClick r:id="" action="ppaction://media"/>
            <a:extLst>
              <a:ext uri="{FF2B5EF4-FFF2-40B4-BE49-F238E27FC236}">
                <a16:creationId xmlns:a16="http://schemas.microsoft.com/office/drawing/2014/main" id="{1A74D4E3-5F6A-DAC5-4A1F-E67481BD38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3693" y="1375735"/>
            <a:ext cx="406400" cy="406400"/>
          </a:xfrm>
          <a:prstGeom prst="rect">
            <a:avLst/>
          </a:prstGeom>
        </p:spPr>
      </p:pic>
      <p:pic>
        <p:nvPicPr>
          <p:cNvPr id="18" name="Picture 17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E9598625-1923-7FFD-7BAC-7EAAC4B8C7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21263066">
            <a:off x="2796703" y="4438085"/>
            <a:ext cx="220636" cy="404379"/>
          </a:xfrm>
          <a:prstGeom prst="rect">
            <a:avLst/>
          </a:prstGeom>
        </p:spPr>
      </p:pic>
      <p:pic>
        <p:nvPicPr>
          <p:cNvPr id="19" name="Picture 18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6294EC85-0B7E-6320-3C36-084897FCF4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722585">
            <a:off x="4935131" y="4556545"/>
            <a:ext cx="264888" cy="485483"/>
          </a:xfrm>
          <a:prstGeom prst="rect">
            <a:avLst/>
          </a:prstGeom>
        </p:spPr>
      </p:pic>
      <p:pic>
        <p:nvPicPr>
          <p:cNvPr id="20" name="Picture 19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id="{FB8D5CE5-E3DB-4A56-DDE9-14C4A0E818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02" y="4104166"/>
            <a:ext cx="432733" cy="422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209422-6AE6-0FF9-1E6A-A691D345235B}"/>
              </a:ext>
            </a:extLst>
          </p:cNvPr>
          <p:cNvSpPr txBox="1"/>
          <p:nvPr/>
        </p:nvSpPr>
        <p:spPr>
          <a:xfrm>
            <a:off x="5720806" y="3368765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3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3: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blipFill>
                <a:blip r:embed="rId3"/>
                <a:stretch>
                  <a:fillRect l="-1404" t="-4000" r="-1404" b="-3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/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latin typeface="Cambria" panose="02040503050406030204" pitchFamily="18" charset="0"/>
                  </a:rPr>
                  <a:t>Tỉ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điện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chạy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xăng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</a:rPr>
                  <a:t>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3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blipFill>
                <a:blip r:embed="rId4"/>
                <a:stretch>
                  <a:fillRect l="-1402" t="-2968" b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6565EC-BA77-1C0B-AA3F-A89C4779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90" y="5206092"/>
            <a:ext cx="5324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5B7C1-0507-32FB-2B62-40949169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454827"/>
            <a:ext cx="11577307" cy="4511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1ED0-FF09-676F-706F-287B003BA78E}"/>
              </a:ext>
            </a:extLst>
          </p:cNvPr>
          <p:cNvSpPr txBox="1"/>
          <p:nvPr/>
        </p:nvSpPr>
        <p:spPr>
          <a:xfrm>
            <a:off x="5709920" y="648866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810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62747" y="163321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68449" y="185582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12858" y="178132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23436" y="1813298"/>
            <a:ext cx="4007368" cy="522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745C0-24F9-C5D1-A9F1-3EB03A3B67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4569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958</TotalTime>
  <Words>327</Words>
  <Application>Microsoft Office PowerPoint</Application>
  <PresentationFormat>Widescreen</PresentationFormat>
  <Paragraphs>45</Paragraphs>
  <Slides>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Cambria Math</vt:lpstr>
      <vt:lpstr>Times New Roman</vt:lpstr>
      <vt:lpstr>UTM Cookies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274</cp:revision>
  <dcterms:created xsi:type="dcterms:W3CDTF">2023-06-08T14:57:11Z</dcterms:created>
  <dcterms:modified xsi:type="dcterms:W3CDTF">2025-08-15T08:45:27Z</dcterms:modified>
  <cp:category>9Slide.vn</cp:category>
</cp:coreProperties>
</file>