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6" r:id="rId3"/>
    <p:sldId id="271" r:id="rId4"/>
    <p:sldId id="275" r:id="rId5"/>
    <p:sldId id="298" r:id="rId6"/>
    <p:sldId id="288" r:id="rId7"/>
    <p:sldId id="29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03979-4EA9-4F4F-A713-B5DD8BBA349F}" type="datetimeFigureOut">
              <a:rPr lang="en-US" smtClean="0"/>
              <a:t>15/8/2025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63608-A0A2-499D-AE44-15DB509FD905}" type="slidenum">
              <a:rPr lang="en-US" smtClean="0"/>
              <a:t>‹#›</a:t>
            </a:fld>
            <a:endParaRPr lang="en-US"/>
          </a:p>
        </p:txBody>
      </p:sp>
    </p:spTree>
    <p:extLst>
      <p:ext uri="{BB962C8B-B14F-4D97-AF65-F5344CB8AC3E}">
        <p14:creationId xmlns:p14="http://schemas.microsoft.com/office/powerpoint/2010/main" val="421882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kern="0" dirty="0" err="1">
                <a:effectLst/>
                <a:latin typeface="Times New Roman" panose="02020603050405020304" pitchFamily="18" charset="0"/>
                <a:ea typeface="Calibri" panose="020F0502020204030204" pitchFamily="34" charset="0"/>
              </a:rPr>
              <a:t>Những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trò</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chơi</a:t>
            </a:r>
            <a:r>
              <a:rPr lang="en-US" sz="1800" b="1" i="1" kern="0" dirty="0">
                <a:effectLst/>
                <a:latin typeface="Times New Roman" panose="02020603050405020304" pitchFamily="18" charset="0"/>
                <a:ea typeface="Calibri" panose="020F0502020204030204" pitchFamily="34" charset="0"/>
              </a:rPr>
              <a:t> hay </a:t>
            </a:r>
            <a:r>
              <a:rPr lang="en-US" sz="1800" b="1" i="1" kern="0" dirty="0" err="1">
                <a:effectLst/>
                <a:latin typeface="Times New Roman" panose="02020603050405020304" pitchFamily="18" charset="0"/>
                <a:ea typeface="Calibri" panose="020F0502020204030204" pitchFamily="34" charset="0"/>
              </a:rPr>
              <a:t>hoạt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động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ngoài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trời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mang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lại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rất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nhiều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điều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hữu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ích</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cho</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các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em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Các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em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được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hoà</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vào</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thiên</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nhiên</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được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vui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chơi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trong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một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môi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trường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trong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lành</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và</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thoáng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đãng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ngoài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ra</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khi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chơi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ngoài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trời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có</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thể</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phát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huy</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sự</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sáng</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tạo</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Hôm</a:t>
            </a:r>
            <a:r>
              <a:rPr lang="en-US" sz="1800" b="1" i="1" kern="0" dirty="0">
                <a:effectLst/>
                <a:latin typeface="Times New Roman" panose="02020603050405020304" pitchFamily="18" charset="0"/>
                <a:ea typeface="Calibri" panose="020F0502020204030204" pitchFamily="34" charset="0"/>
              </a:rPr>
              <a:t> nay, </a:t>
            </a:r>
            <a:r>
              <a:rPr lang="en-US" sz="1800" b="1" i="1" kern="0" dirty="0" err="1">
                <a:effectLst/>
                <a:latin typeface="Times New Roman" panose="02020603050405020304" pitchFamily="18" charset="0"/>
                <a:ea typeface="Calibri" panose="020F0502020204030204" pitchFamily="34" charset="0"/>
              </a:rPr>
              <a:t>các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em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sẽ</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được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tìm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hiểu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một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câu</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chuyện</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về</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một</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trò</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chơi</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thú</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vị</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của</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các</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bạn</a:t>
            </a:r>
            <a:r>
              <a:rPr lang="en-US" sz="1800" b="1" i="1" kern="0" dirty="0">
                <a:effectLst/>
                <a:latin typeface="Times New Roman" panose="02020603050405020304" pitchFamily="18" charset="0"/>
                <a:ea typeface="Calibri" panose="020F0502020204030204" pitchFamily="34" charset="0"/>
              </a:rPr>
              <a:t> nhỏ qua </a:t>
            </a:r>
            <a:r>
              <a:rPr lang="en-US" sz="1800" b="1" i="1" kern="0" dirty="0" err="1">
                <a:effectLst/>
                <a:latin typeface="Times New Roman" panose="02020603050405020304" pitchFamily="18" charset="0"/>
                <a:ea typeface="Calibri" panose="020F0502020204030204" pitchFamily="34" charset="0"/>
              </a:rPr>
              <a:t>bài</a:t>
            </a:r>
            <a:r>
              <a:rPr lang="en-US" sz="1800" b="1" i="1" kern="0" dirty="0">
                <a:effectLst/>
                <a:latin typeface="Times New Roman" panose="02020603050405020304" pitchFamily="18" charset="0"/>
                <a:ea typeface="Calibri" panose="020F0502020204030204" pitchFamily="34" charset="0"/>
              </a:rPr>
              <a:t> “Thanh </a:t>
            </a:r>
            <a:r>
              <a:rPr lang="en-US" sz="1800" b="1" i="1" kern="0" dirty="0" err="1">
                <a:effectLst/>
                <a:latin typeface="Times New Roman" panose="02020603050405020304" pitchFamily="18" charset="0"/>
                <a:ea typeface="Calibri" panose="020F0502020204030204" pitchFamily="34" charset="0"/>
              </a:rPr>
              <a:t>âm</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của</a:t>
            </a:r>
            <a:r>
              <a:rPr lang="en-US" sz="1800" b="1" i="1" kern="0" dirty="0">
                <a:effectLst/>
                <a:latin typeface="Times New Roman" panose="02020603050405020304" pitchFamily="18" charset="0"/>
                <a:ea typeface="Calibri" panose="020F0502020204030204" pitchFamily="34" charset="0"/>
              </a:rPr>
              <a:t> </a:t>
            </a:r>
            <a:r>
              <a:rPr lang="en-US" sz="1800" b="1" i="1" kern="0" dirty="0" err="1">
                <a:effectLst/>
                <a:latin typeface="Times New Roman" panose="02020603050405020304" pitchFamily="18" charset="0"/>
                <a:ea typeface="Calibri" panose="020F0502020204030204" pitchFamily="34" charset="0"/>
              </a:rPr>
              <a:t>gió</a:t>
            </a:r>
            <a:r>
              <a:rPr lang="en-US" sz="1800" b="1" i="1" kern="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1</a:t>
            </a:fld>
            <a:endParaRPr lang="en-US"/>
          </a:p>
        </p:txBody>
      </p:sp>
    </p:spTree>
    <p:extLst>
      <p:ext uri="{BB962C8B-B14F-4D97-AF65-F5344CB8AC3E}">
        <p14:creationId xmlns:p14="http://schemas.microsoft.com/office/powerpoint/2010/main" val="412428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2</a:t>
            </a:fld>
            <a:endParaRPr lang="en-US"/>
          </a:p>
        </p:txBody>
      </p:sp>
    </p:spTree>
    <p:extLst>
      <p:ext uri="{BB962C8B-B14F-4D97-AF65-F5344CB8AC3E}">
        <p14:creationId xmlns:p14="http://schemas.microsoft.com/office/powerpoint/2010/main" val="399840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4BEFD3-8530-4C0E-AA45-1D2C34F92184}" type="datetimeFigureOut">
              <a:rPr lang="en-US" smtClean="0"/>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2184905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BEFD3-8530-4C0E-AA45-1D2C34F92184}" type="datetimeFigureOut">
              <a:rPr lang="en-US" smtClean="0"/>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71178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BEFD3-8530-4C0E-AA45-1D2C34F92184}" type="datetimeFigureOut">
              <a:rPr lang="en-US" smtClean="0"/>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21800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310892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BEFD3-8530-4C0E-AA45-1D2C34F92184}" type="datetimeFigureOut">
              <a:rPr lang="en-US" smtClean="0"/>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53270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4BEFD3-8530-4C0E-AA45-1D2C34F92184}" type="datetimeFigureOut">
              <a:rPr lang="en-US" smtClean="0"/>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52792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4BEFD3-8530-4C0E-AA45-1D2C34F92184}" type="datetimeFigureOut">
              <a:rPr lang="en-US" smtClean="0"/>
              <a:t>15/8/2025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21891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4BEFD3-8530-4C0E-AA45-1D2C34F92184}" type="datetimeFigureOut">
              <a:rPr lang="en-US" smtClean="0"/>
              <a:t>15/8/2025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182784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4BEFD3-8530-4C0E-AA45-1D2C34F92184}" type="datetimeFigureOut">
              <a:rPr lang="en-US" smtClean="0"/>
              <a:t>15/8/2025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97758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BEFD3-8530-4C0E-AA45-1D2C34F92184}" type="datetimeFigureOut">
              <a:rPr lang="en-US" smtClean="0"/>
              <a:t>15/8/2025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249025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4BEFD3-8530-4C0E-AA45-1D2C34F92184}" type="datetimeFigureOut">
              <a:rPr lang="en-US" smtClean="0"/>
              <a:t>15/8/2025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160135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4BEFD3-8530-4C0E-AA45-1D2C34F92184}" type="datetimeFigureOut">
              <a:rPr lang="en-US" smtClean="0"/>
              <a:t>15/8/2025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8694-26FE-4C7C-AD6C-9DE020E9D166}" type="slidenum">
              <a:rPr lang="en-US" smtClean="0"/>
              <a:t>‹#›</a:t>
            </a:fld>
            <a:endParaRPr lang="en-US"/>
          </a:p>
        </p:txBody>
      </p:sp>
    </p:spTree>
    <p:extLst>
      <p:ext uri="{BB962C8B-B14F-4D97-AF65-F5344CB8AC3E}">
        <p14:creationId xmlns:p14="http://schemas.microsoft.com/office/powerpoint/2010/main" val="189098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BEFD3-8530-4C0E-AA45-1D2C34F92184}" type="datetimeFigureOut">
              <a:rPr lang="en-US" smtClean="0"/>
              <a:t>15/8/2025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88694-26FE-4C7C-AD6C-9DE020E9D166}" type="slidenum">
              <a:rPr lang="en-US" smtClean="0"/>
              <a:t>‹#›</a:t>
            </a:fld>
            <a:endParaRPr lang="en-US"/>
          </a:p>
        </p:txBody>
      </p:sp>
    </p:spTree>
    <p:extLst>
      <p:ext uri="{BB962C8B-B14F-4D97-AF65-F5344CB8AC3E}">
        <p14:creationId xmlns:p14="http://schemas.microsoft.com/office/powerpoint/2010/main" val="407137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9.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6.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4.svg"/><Relationship Id="rId5" Type="http://schemas.openxmlformats.org/officeDocument/2006/relationships/image" Target="../media/image17.pn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pic>
        <p:nvPicPr>
          <p:cNvPr id="4" name="图片 13">
            <a:extLst>
              <a:ext uri="{FF2B5EF4-FFF2-40B4-BE49-F238E27FC236}">
                <a16:creationId xmlns:a16="http://schemas.microsoft.com/office/drawing/2014/main" id="{B6395A2F-98A6-6A01-6639-E6B579B82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60" y="-154730"/>
            <a:ext cx="4201589" cy="2420115"/>
          </a:xfrm>
          <a:prstGeom prst="rect">
            <a:avLst/>
          </a:prstGeom>
        </p:spPr>
      </p:pic>
      <p:sp>
        <p:nvSpPr>
          <p:cNvPr id="5" name="Rectangle: Rounded Corners 4">
            <a:extLst>
              <a:ext uri="{FF2B5EF4-FFF2-40B4-BE49-F238E27FC236}">
                <a16:creationId xmlns:a16="http://schemas.microsoft.com/office/drawing/2014/main" id="{38248B95-B487-857E-D2CA-429CC60B48D0}"/>
              </a:ext>
            </a:extLst>
          </p:cNvPr>
          <p:cNvSpPr/>
          <p:nvPr/>
        </p:nvSpPr>
        <p:spPr>
          <a:xfrm>
            <a:off x="1038225" y="523350"/>
            <a:ext cx="9401175" cy="4677300"/>
          </a:xfrm>
          <a:prstGeom prst="round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artoon of a child pointing&#10;&#10;Description automatically generated">
            <a:extLst>
              <a:ext uri="{FF2B5EF4-FFF2-40B4-BE49-F238E27FC236}">
                <a16:creationId xmlns:a16="http://schemas.microsoft.com/office/drawing/2014/main" id="{8A2A0ADA-CEFA-05DC-7D95-500DCD2F6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9881" y="2019300"/>
            <a:ext cx="1992119" cy="3267075"/>
          </a:xfrm>
          <a:prstGeom prst="rect">
            <a:avLst/>
          </a:prstGeom>
        </p:spPr>
      </p:pic>
      <p:pic>
        <p:nvPicPr>
          <p:cNvPr id="11" name="Picture 10" descr="A cartoon of two girls&#10;&#10;Description automatically generated">
            <a:extLst>
              <a:ext uri="{FF2B5EF4-FFF2-40B4-BE49-F238E27FC236}">
                <a16:creationId xmlns:a16="http://schemas.microsoft.com/office/drawing/2014/main" id="{FAB9FD14-C548-8C63-4B91-BD19984B0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651" y="2281238"/>
            <a:ext cx="3289973" cy="3652838"/>
          </a:xfrm>
          <a:prstGeom prst="rect">
            <a:avLst/>
          </a:prstGeom>
        </p:spPr>
      </p:pic>
      <p:pic>
        <p:nvPicPr>
          <p:cNvPr id="21" name="Picture 20">
            <a:extLst>
              <a:ext uri="{FF2B5EF4-FFF2-40B4-BE49-F238E27FC236}">
                <a16:creationId xmlns:a16="http://schemas.microsoft.com/office/drawing/2014/main" id="{784A3529-8331-BAAE-31BA-E4AC946C04D4}"/>
              </a:ext>
            </a:extLst>
          </p:cNvPr>
          <p:cNvPicPr>
            <a:picLocks noChangeAspect="1"/>
          </p:cNvPicPr>
          <p:nvPr/>
        </p:nvPicPr>
        <p:blipFill>
          <a:blip r:embed="rId7"/>
          <a:stretch>
            <a:fillRect/>
          </a:stretch>
        </p:blipFill>
        <p:spPr>
          <a:xfrm>
            <a:off x="-218287" y="691060"/>
            <a:ext cx="3328704" cy="1780186"/>
          </a:xfrm>
          <a:prstGeom prst="rect">
            <a:avLst/>
          </a:prstGeom>
        </p:spPr>
      </p:pic>
      <p:pic>
        <p:nvPicPr>
          <p:cNvPr id="22" name="Picture 21">
            <a:extLst>
              <a:ext uri="{FF2B5EF4-FFF2-40B4-BE49-F238E27FC236}">
                <a16:creationId xmlns:a16="http://schemas.microsoft.com/office/drawing/2014/main" id="{C0E50E14-3D4D-C33F-F220-93680F168F2A}"/>
              </a:ext>
            </a:extLst>
          </p:cNvPr>
          <p:cNvPicPr>
            <a:picLocks noChangeAspect="1"/>
          </p:cNvPicPr>
          <p:nvPr/>
        </p:nvPicPr>
        <p:blipFill>
          <a:blip r:embed="rId8"/>
          <a:stretch>
            <a:fillRect/>
          </a:stretch>
        </p:blipFill>
        <p:spPr>
          <a:xfrm>
            <a:off x="5099178" y="1228672"/>
            <a:ext cx="2908044" cy="1219306"/>
          </a:xfrm>
          <a:prstGeom prst="rect">
            <a:avLst/>
          </a:prstGeom>
        </p:spPr>
      </p:pic>
      <p:pic>
        <p:nvPicPr>
          <p:cNvPr id="23" name="Picture 22">
            <a:extLst>
              <a:ext uri="{FF2B5EF4-FFF2-40B4-BE49-F238E27FC236}">
                <a16:creationId xmlns:a16="http://schemas.microsoft.com/office/drawing/2014/main" id="{6CF0515C-A89B-38BD-DB9B-2A6C29D129B6}"/>
              </a:ext>
            </a:extLst>
          </p:cNvPr>
          <p:cNvPicPr>
            <a:picLocks noChangeAspect="1"/>
          </p:cNvPicPr>
          <p:nvPr/>
        </p:nvPicPr>
        <p:blipFill>
          <a:blip r:embed="rId9"/>
          <a:stretch>
            <a:fillRect/>
          </a:stretch>
        </p:blipFill>
        <p:spPr>
          <a:xfrm>
            <a:off x="3230205" y="2104886"/>
            <a:ext cx="6779340" cy="3200677"/>
          </a:xfrm>
          <a:prstGeom prst="rect">
            <a:avLst/>
          </a:prstGeom>
        </p:spPr>
      </p:pic>
    </p:spTree>
    <p:extLst>
      <p:ext uri="{BB962C8B-B14F-4D97-AF65-F5344CB8AC3E}">
        <p14:creationId xmlns:p14="http://schemas.microsoft.com/office/powerpoint/2010/main" val="11863214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0B5997AA-E3DC-4DF5-8BEE-F7FB602A4DDF}"/>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954" r="-1038" b="-3575"/>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4" name="Freeform 3">
            <a:extLst>
              <a:ext uri="{FF2B5EF4-FFF2-40B4-BE49-F238E27FC236}">
                <a16:creationId xmlns:a16="http://schemas.microsoft.com/office/drawing/2014/main" id="{66C5C54C-AEFE-4DD6-B2BB-5CADE5437D54}"/>
              </a:ext>
            </a:extLst>
          </p:cNvPr>
          <p:cNvSpPr/>
          <p:nvPr/>
        </p:nvSpPr>
        <p:spPr>
          <a:xfrm>
            <a:off x="7924801" y="2148840"/>
            <a:ext cx="4140983" cy="4709160"/>
          </a:xfrm>
          <a:custGeom>
            <a:avLst/>
            <a:gdLst/>
            <a:ahLst/>
            <a:cxnLst/>
            <a:rect l="l" t="t" r="r" b="b"/>
            <a:pathLst>
              <a:path w="8697067" h="8229600">
                <a:moveTo>
                  <a:pt x="0" y="0"/>
                </a:moveTo>
                <a:lnTo>
                  <a:pt x="8697068" y="0"/>
                </a:lnTo>
                <a:lnTo>
                  <a:pt x="8697068" y="8229600"/>
                </a:lnTo>
                <a:lnTo>
                  <a:pt x="0" y="8229600"/>
                </a:lnTo>
                <a:lnTo>
                  <a:pt x="0" y="0"/>
                </a:lnTo>
                <a:close/>
              </a:path>
            </a:pathLst>
          </a:custGeom>
          <a:blipFill>
            <a:blip r:embed="rId4"/>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F1B2F784-57FB-58E9-D60B-01D9359E4CBF}"/>
              </a:ext>
            </a:extLst>
          </p:cNvPr>
          <p:cNvPicPr>
            <a:picLocks noChangeAspect="1"/>
          </p:cNvPicPr>
          <p:nvPr/>
        </p:nvPicPr>
        <p:blipFill>
          <a:blip r:embed="rId5"/>
          <a:stretch>
            <a:fillRect/>
          </a:stretch>
        </p:blipFill>
        <p:spPr>
          <a:xfrm>
            <a:off x="-854918" y="1772732"/>
            <a:ext cx="10640475" cy="4348857"/>
          </a:xfrm>
          <a:prstGeom prst="rect">
            <a:avLst/>
          </a:prstGeom>
        </p:spPr>
      </p:pic>
    </p:spTree>
    <p:extLst>
      <p:ext uri="{BB962C8B-B14F-4D97-AF65-F5344CB8AC3E}">
        <p14:creationId xmlns:p14="http://schemas.microsoft.com/office/powerpoint/2010/main" val="801907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1893AEA3-645A-4D92-A9E0-17E792B45ED8}"/>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F6560D31-3E44-43D0-A138-AEDC74D7B2A1}"/>
              </a:ext>
            </a:extLst>
          </p:cNvPr>
          <p:cNvSpPr txBox="1"/>
          <p:nvPr/>
        </p:nvSpPr>
        <p:spPr>
          <a:xfrm>
            <a:off x="757106" y="1373611"/>
            <a:ext cx="6953479" cy="155517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1: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Từ</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đầu</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những</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viên</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đá</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đẹp</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cho</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mình</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
        <p:nvSpPr>
          <p:cNvPr id="20" name="TextBox 19">
            <a:extLst>
              <a:ext uri="{FF2B5EF4-FFF2-40B4-BE49-F238E27FC236}">
                <a16:creationId xmlns:a16="http://schemas.microsoft.com/office/drawing/2014/main" id="{7CFC9F57-6FA1-4520-839B-247D0530F47E}"/>
              </a:ext>
            </a:extLst>
          </p:cNvPr>
          <p:cNvSpPr txBox="1"/>
          <p:nvPr/>
        </p:nvSpPr>
        <p:spPr>
          <a:xfrm>
            <a:off x="2464398" y="3429729"/>
            <a:ext cx="8136927"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2</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 theo đến </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vi-VN" sz="4400" i="1" dirty="0">
                <a:latin typeface="Calibri" panose="020F0502020204030204" pitchFamily="34" charset="0"/>
                <a:ea typeface="Cambria" panose="02040503050406030204" pitchFamily="18" charset="0"/>
                <a:cs typeface="Calibri" panose="020F0502020204030204" pitchFamily="34" charset="0"/>
              </a:rPr>
              <a:t>cười, cười, cười, cười...</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grpSp>
        <p:nvGrpSpPr>
          <p:cNvPr id="15" name="Group 14">
            <a:extLst>
              <a:ext uri="{FF2B5EF4-FFF2-40B4-BE49-F238E27FC236}">
                <a16:creationId xmlns:a16="http://schemas.microsoft.com/office/drawing/2014/main" id="{6BD8B70B-4CBA-457F-9713-A39BA96C70EE}"/>
              </a:ext>
            </a:extLst>
          </p:cNvPr>
          <p:cNvGrpSpPr/>
          <p:nvPr/>
        </p:nvGrpSpPr>
        <p:grpSpPr>
          <a:xfrm>
            <a:off x="1971231" y="199655"/>
            <a:ext cx="8467211" cy="1070187"/>
            <a:chOff x="-622961" y="871744"/>
            <a:chExt cx="6350408" cy="802640"/>
          </a:xfrm>
        </p:grpSpPr>
        <p:sp>
          <p:nvSpPr>
            <p:cNvPr id="17" name="TextBox 16">
              <a:extLst>
                <a:ext uri="{FF2B5EF4-FFF2-40B4-BE49-F238E27FC236}">
                  <a16:creationId xmlns:a16="http://schemas.microsoft.com/office/drawing/2014/main" id="{B6DC8F14-A20F-4D60-A8C5-C73B08212001}"/>
                </a:ext>
              </a:extLst>
            </p:cNvPr>
            <p:cNvSpPr txBox="1"/>
            <p:nvPr/>
          </p:nvSpPr>
          <p:spPr>
            <a:xfrm>
              <a:off x="-179180" y="949571"/>
              <a:ext cx="5906627" cy="621500"/>
            </a:xfrm>
            <a:prstGeom prst="roundRect">
              <a:avLst/>
            </a:prstGeom>
            <a:solidFill>
              <a:srgbClr val="FFCCCC"/>
            </a:solidFill>
            <a:ln w="38100">
              <a:solidFill>
                <a:srgbClr val="FF0066"/>
              </a:solidFill>
            </a:ln>
          </p:spPr>
          <p:txBody>
            <a:bodyPr wrap="square" rtlCol="0">
              <a:spAutoFit/>
            </a:bodyPr>
            <a:lstStyle/>
            <a:p>
              <a:pPr algn="ctr" defTabSz="1219170">
                <a:buClr>
                  <a:srgbClr val="000000"/>
                </a:buClr>
              </a:pPr>
              <a:r>
                <a:rPr lang="vi-VN" sz="4267"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Bài đọc chia thành mấy đoạn?</a:t>
              </a:r>
              <a:endParaRPr lang="en-US" sz="4267"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id="{80A0E3AD-8F49-478B-B65B-CD2DF8E488FD}"/>
                </a:ext>
              </a:extLst>
            </p:cNvPr>
            <p:cNvPicPr>
              <a:picLocks noChangeAspect="1"/>
            </p:cNvPicPr>
            <p:nvPr/>
          </p:nvPicPr>
          <p:blipFill>
            <a:blip r:embed="rId4"/>
            <a:stretch>
              <a:fillRect/>
            </a:stretch>
          </p:blipFill>
          <p:spPr>
            <a:xfrm>
              <a:off x="-622961" y="871744"/>
              <a:ext cx="887562" cy="802640"/>
            </a:xfrm>
            <a:prstGeom prst="rect">
              <a:avLst/>
            </a:prstGeom>
          </p:spPr>
        </p:pic>
      </p:grpSp>
      <p:sp>
        <p:nvSpPr>
          <p:cNvPr id="19" name="TextBox 18">
            <a:extLst>
              <a:ext uri="{FF2B5EF4-FFF2-40B4-BE49-F238E27FC236}">
                <a16:creationId xmlns:a16="http://schemas.microsoft.com/office/drawing/2014/main" id="{2A32E038-77C5-4709-AC55-0EC94E361AAA}"/>
              </a:ext>
            </a:extLst>
          </p:cNvPr>
          <p:cNvSpPr txBox="1"/>
          <p:nvPr/>
        </p:nvSpPr>
        <p:spPr>
          <a:xfrm>
            <a:off x="4380524" y="5484390"/>
            <a:ext cx="6950544" cy="828667"/>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3</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Còn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lại</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Tree>
    <p:extLst>
      <p:ext uri="{BB962C8B-B14F-4D97-AF65-F5344CB8AC3E}">
        <p14:creationId xmlns:p14="http://schemas.microsoft.com/office/powerpoint/2010/main" val="20408227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
            <a:extLst>
              <a:ext uri="{FF2B5EF4-FFF2-40B4-BE49-F238E27FC236}">
                <a16:creationId xmlns:a16="http://schemas.microsoft.com/office/drawing/2014/main" id="{F8866BFE-43B0-421C-8BE6-7936028EBD9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buClr>
                <a:srgbClr val="000000"/>
              </a:buClr>
            </a:pPr>
            <a:endParaRPr lang="en-US" sz="1867" kern="0">
              <a:solidFill>
                <a:srgbClr val="000000"/>
              </a:solidFill>
              <a:cs typeface="Arial"/>
              <a:sym typeface="Arial"/>
            </a:endParaRPr>
          </a:p>
        </p:txBody>
      </p:sp>
      <p:pic>
        <p:nvPicPr>
          <p:cNvPr id="33" name="Picture 29">
            <a:extLst>
              <a:ext uri="{FF2B5EF4-FFF2-40B4-BE49-F238E27FC236}">
                <a16:creationId xmlns:a16="http://schemas.microsoft.com/office/drawing/2014/main" id="{DF022234-473F-4F5F-BA4B-EDBBFF8065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01384" y="359819"/>
            <a:ext cx="7329452" cy="5292836"/>
          </a:xfrm>
          <a:prstGeom prst="rect">
            <a:avLst/>
          </a:prstGeom>
        </p:spPr>
      </p:pic>
      <p:sp>
        <p:nvSpPr>
          <p:cNvPr id="36" name="Freeform 3">
            <a:extLst>
              <a:ext uri="{FF2B5EF4-FFF2-40B4-BE49-F238E27FC236}">
                <a16:creationId xmlns:a16="http://schemas.microsoft.com/office/drawing/2014/main" id="{EB9252D1-E7BA-48E3-AAB2-9174E8CED187}"/>
              </a:ext>
            </a:extLst>
          </p:cNvPr>
          <p:cNvSpPr/>
          <p:nvPr/>
        </p:nvSpPr>
        <p:spPr>
          <a:xfrm>
            <a:off x="7536835" y="3799626"/>
            <a:ext cx="4219037" cy="3058375"/>
          </a:xfrm>
          <a:custGeom>
            <a:avLst/>
            <a:gdLst/>
            <a:ahLst/>
            <a:cxnLst/>
            <a:rect l="l" t="t" r="r" b="b"/>
            <a:pathLst>
              <a:path w="14067692" h="8229600">
                <a:moveTo>
                  <a:pt x="0" y="0"/>
                </a:moveTo>
                <a:lnTo>
                  <a:pt x="14067692" y="0"/>
                </a:lnTo>
                <a:lnTo>
                  <a:pt x="14067692" y="8229600"/>
                </a:lnTo>
                <a:lnTo>
                  <a:pt x="0" y="8229600"/>
                </a:lnTo>
                <a:lnTo>
                  <a:pt x="0" y="0"/>
                </a:lnTo>
                <a:close/>
              </a:path>
            </a:pathLst>
          </a:custGeom>
          <a:blipFill>
            <a:blip r:embed="rId6"/>
            <a:stretch>
              <a:fillRect/>
            </a:stretch>
          </a:blipFill>
        </p:spPr>
        <p:txBody>
          <a:bodyPr/>
          <a:lstStyle/>
          <a:p>
            <a:pPr defTabSz="1219170">
              <a:buClr>
                <a:srgbClr val="000000"/>
              </a:buClr>
            </a:pPr>
            <a:endParaRPr lang="en-US" sz="1867" kern="0">
              <a:solidFill>
                <a:srgbClr val="000000"/>
              </a:solidFill>
              <a:cs typeface="Arial"/>
              <a:sym typeface="Arial"/>
            </a:endParaRPr>
          </a:p>
        </p:txBody>
      </p:sp>
      <p:sp>
        <p:nvSpPr>
          <p:cNvPr id="31" name="TextBox 30"/>
          <p:cNvSpPr txBox="1"/>
          <p:nvPr/>
        </p:nvSpPr>
        <p:spPr>
          <a:xfrm>
            <a:off x="1657362" y="1517051"/>
            <a:ext cx="8369085" cy="3231654"/>
          </a:xfrm>
          <a:prstGeom prst="rect">
            <a:avLst/>
          </a:prstGeom>
          <a:noFill/>
        </p:spPr>
        <p:txBody>
          <a:bodyPr wrap="square" rtlCol="0">
            <a:spAutoFit/>
          </a:bodyPr>
          <a:lstStyle/>
          <a:p>
            <a:r>
              <a:rPr lang="en-US" sz="3600" b="1" dirty="0">
                <a:solidFill>
                  <a:srgbClr val="00B05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Thảo</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luận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nhóm</a:t>
            </a:r>
            <a:r>
              <a:rPr lang="en-US" sz="4400" b="1" dirty="0">
                <a:solidFill>
                  <a:srgbClr val="FF0000"/>
                </a:solidFill>
                <a:latin typeface="Times New Roman" pitchFamily="18" charset="0"/>
                <a:cs typeface="Times New Roman" pitchFamily="18" charset="0"/>
              </a:rPr>
              <a:t> </a:t>
            </a:r>
            <a:r>
              <a:rPr lang="en-US" sz="4400" b="1">
                <a:solidFill>
                  <a:srgbClr val="FF0000"/>
                </a:solidFill>
                <a:latin typeface="Times New Roman" pitchFamily="18" charset="0"/>
                <a:cs typeface="Times New Roman" pitchFamily="18" charset="0"/>
              </a:rPr>
              <a:t>4 </a:t>
            </a:r>
            <a:r>
              <a:rPr lang="en-US" sz="4400" b="1" smtClean="0">
                <a:solidFill>
                  <a:srgbClr val="FF0000"/>
                </a:solidFill>
                <a:latin typeface="Times New Roman" pitchFamily="18" charset="0"/>
                <a:cs typeface="Times New Roman" pitchFamily="18" charset="0"/>
              </a:rPr>
              <a:t>(5’)</a:t>
            </a:r>
            <a:endParaRPr lang="en-US" sz="3600" b="1" dirty="0">
              <a:solidFill>
                <a:srgbClr val="FF0000"/>
              </a:solidFill>
              <a:latin typeface="Times New Roman" pitchFamily="18" charset="0"/>
              <a:cs typeface="Times New Roman" pitchFamily="18" charset="0"/>
            </a:endParaRPr>
          </a:p>
          <a:p>
            <a:pPr marL="285750" indent="-285750">
              <a:buFontTx/>
              <a:buChar char="-"/>
            </a:pPr>
            <a:r>
              <a:rPr lang="en-US" sz="4000" b="1" dirty="0" err="1">
                <a:solidFill>
                  <a:srgbClr val="00B050"/>
                </a:solidFill>
                <a:latin typeface="Times New Roman" pitchFamily="18" charset="0"/>
                <a:cs typeface="Times New Roman" pitchFamily="18" charset="0"/>
              </a:rPr>
              <a:t>Tìm</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từ</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khó</a:t>
            </a:r>
            <a:endParaRPr lang="en-US" sz="4000" b="1" dirty="0">
              <a:solidFill>
                <a:srgbClr val="00B050"/>
              </a:solidFill>
              <a:latin typeface="Times New Roman" pitchFamily="18" charset="0"/>
              <a:cs typeface="Times New Roman" pitchFamily="18" charset="0"/>
            </a:endParaRPr>
          </a:p>
          <a:p>
            <a:pPr marL="285750" indent="-285750">
              <a:buFontTx/>
              <a:buChar char="-"/>
            </a:pPr>
            <a:r>
              <a:rPr lang="en-US" sz="4000" b="1" dirty="0" err="1">
                <a:solidFill>
                  <a:srgbClr val="00B050"/>
                </a:solidFill>
                <a:latin typeface="Times New Roman" pitchFamily="18" charset="0"/>
                <a:cs typeface="Times New Roman" pitchFamily="18" charset="0"/>
              </a:rPr>
              <a:t>Từ</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cần</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giải</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nghĩa</a:t>
            </a:r>
            <a:endParaRPr lang="en-US" sz="4000" b="1" dirty="0">
              <a:solidFill>
                <a:srgbClr val="00B050"/>
              </a:solidFill>
              <a:latin typeface="Times New Roman" pitchFamily="18" charset="0"/>
              <a:cs typeface="Times New Roman" pitchFamily="18" charset="0"/>
            </a:endParaRPr>
          </a:p>
          <a:p>
            <a:pPr marL="285750" indent="-285750">
              <a:buFontTx/>
              <a:buChar char="-"/>
            </a:pPr>
            <a:r>
              <a:rPr lang="en-US" sz="4000" b="1" dirty="0" err="1">
                <a:solidFill>
                  <a:srgbClr val="00B050"/>
                </a:solidFill>
                <a:latin typeface="Times New Roman" pitchFamily="18" charset="0"/>
                <a:cs typeface="Times New Roman" pitchFamily="18" charset="0"/>
              </a:rPr>
              <a:t>Cách</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ngắt</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hơi</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câu</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dài</a:t>
            </a:r>
            <a:endParaRPr lang="en-US" sz="4000" b="1" dirty="0">
              <a:solidFill>
                <a:srgbClr val="00B050"/>
              </a:solidFill>
              <a:latin typeface="Times New Roman" pitchFamily="18" charset="0"/>
              <a:cs typeface="Times New Roman" pitchFamily="18" charset="0"/>
            </a:endParaRPr>
          </a:p>
          <a:p>
            <a:pPr marL="285750" indent="-285750">
              <a:buFontTx/>
              <a:buChar char="-"/>
            </a:pPr>
            <a:r>
              <a:rPr lang="en-US" sz="4000" b="1" dirty="0" err="1">
                <a:solidFill>
                  <a:srgbClr val="00B050"/>
                </a:solidFill>
                <a:latin typeface="Times New Roman" pitchFamily="18" charset="0"/>
                <a:cs typeface="Times New Roman" pitchFamily="18" charset="0"/>
              </a:rPr>
              <a:t>Cách</a:t>
            </a:r>
            <a:r>
              <a:rPr lang="en-US" sz="4000" b="1" dirty="0">
                <a:solidFill>
                  <a:srgbClr val="00B050"/>
                </a:solidFill>
                <a:latin typeface="Times New Roman" pitchFamily="18" charset="0"/>
                <a:cs typeface="Times New Roman" pitchFamily="18" charset="0"/>
              </a:rPr>
              <a:t> </a:t>
            </a:r>
            <a:r>
              <a:rPr lang="en-US" sz="4000" b="1" err="1">
                <a:solidFill>
                  <a:srgbClr val="00B050"/>
                </a:solidFill>
                <a:latin typeface="Times New Roman" pitchFamily="18" charset="0"/>
                <a:cs typeface="Times New Roman" pitchFamily="18" charset="0"/>
              </a:rPr>
              <a:t>đọc</a:t>
            </a:r>
            <a:r>
              <a:rPr lang="en-US" sz="4000" b="1">
                <a:solidFill>
                  <a:srgbClr val="00B050"/>
                </a:solidFill>
                <a:latin typeface="Times New Roman" pitchFamily="18" charset="0"/>
                <a:cs typeface="Times New Roman" pitchFamily="18" charset="0"/>
              </a:rPr>
              <a:t> </a:t>
            </a:r>
            <a:r>
              <a:rPr lang="en-US" sz="4000" b="1" smtClean="0">
                <a:solidFill>
                  <a:srgbClr val="00B050"/>
                </a:solidFill>
                <a:latin typeface="Times New Roman" pitchFamily="18" charset="0"/>
                <a:cs typeface="Times New Roman" pitchFamily="18" charset="0"/>
              </a:rPr>
              <a:t>đoạn</a:t>
            </a:r>
          </a:p>
        </p:txBody>
      </p:sp>
    </p:spTree>
    <p:extLst>
      <p:ext uri="{BB962C8B-B14F-4D97-AF65-F5344CB8AC3E}">
        <p14:creationId xmlns:p14="http://schemas.microsoft.com/office/powerpoint/2010/main" val="951666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1CE78070-5A8C-4AC3-9083-76A3D704AF93}"/>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buClr>
                <a:srgbClr val="000000"/>
              </a:buClr>
            </a:pPr>
            <a:endParaRPr lang="en-US" sz="1867" kern="0">
              <a:solidFill>
                <a:srgbClr val="000000"/>
              </a:solidFill>
              <a:cs typeface="Arial"/>
              <a:sym typeface="Arial"/>
            </a:endParaRPr>
          </a:p>
        </p:txBody>
      </p:sp>
      <p:pic>
        <p:nvPicPr>
          <p:cNvPr id="19" name="Picture 29">
            <a:extLst>
              <a:ext uri="{FF2B5EF4-FFF2-40B4-BE49-F238E27FC236}">
                <a16:creationId xmlns:a16="http://schemas.microsoft.com/office/drawing/2014/main" id="{835CA420-068A-49C6-A29F-EB70877F8B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91041" y="279817"/>
            <a:ext cx="8442208" cy="2671201"/>
          </a:xfrm>
          <a:prstGeom prst="rect">
            <a:avLst/>
          </a:prstGeom>
        </p:spPr>
      </p:pic>
      <p:sp>
        <p:nvSpPr>
          <p:cNvPr id="3" name="Rectangle 2"/>
          <p:cNvSpPr/>
          <p:nvPr/>
        </p:nvSpPr>
        <p:spPr>
          <a:xfrm>
            <a:off x="2764144" y="1110780"/>
            <a:ext cx="6629237" cy="954107"/>
          </a:xfrm>
          <a:prstGeom prst="rect">
            <a:avLst/>
          </a:prstGeom>
        </p:spPr>
        <p:txBody>
          <a:bodyPr wrap="square">
            <a:spAutoFit/>
          </a:bodyPr>
          <a:lstStyle/>
          <a:p>
            <a:r>
              <a:rPr lang="en-US" sz="2800" b="1" smtClean="0">
                <a:solidFill>
                  <a:srgbClr val="FF0000"/>
                </a:solidFill>
              </a:rPr>
              <a:t>https://www.canva.com/design/DAGuym6UEoQ/a9Es5D57y8ZBIo23S4zE3A/watch</a:t>
            </a:r>
            <a:endParaRPr lang="en-US" sz="2800" b="1">
              <a:solidFill>
                <a:srgbClr val="FF0000"/>
              </a:solidFill>
            </a:endParaRPr>
          </a:p>
        </p:txBody>
      </p:sp>
    </p:spTree>
    <p:extLst>
      <p:ext uri="{BB962C8B-B14F-4D97-AF65-F5344CB8AC3E}">
        <p14:creationId xmlns:p14="http://schemas.microsoft.com/office/powerpoint/2010/main" val="2761085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a:extLst>
              <a:ext uri="{FF2B5EF4-FFF2-40B4-BE49-F238E27FC236}">
                <a16:creationId xmlns:a16="http://schemas.microsoft.com/office/drawing/2014/main" id="{37B9CA93-3FCB-4911-BC4B-E53E30B3CAD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pic>
        <p:nvPicPr>
          <p:cNvPr id="38" name="Picture 37">
            <a:extLst>
              <a:ext uri="{FF2B5EF4-FFF2-40B4-BE49-F238E27FC236}">
                <a16:creationId xmlns:a16="http://schemas.microsoft.com/office/drawing/2014/main" id="{AA3B3EBA-C891-438B-B117-F894918350C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p:blipFill>
        <p:spPr>
          <a:xfrm>
            <a:off x="2219683" y="2698064"/>
            <a:ext cx="9284677" cy="1918552"/>
          </a:xfrm>
          <a:prstGeom prst="rect">
            <a:avLst/>
          </a:prstGeom>
        </p:spPr>
      </p:pic>
      <p:sp>
        <p:nvSpPr>
          <p:cNvPr id="41" name="Freeform 3">
            <a:extLst>
              <a:ext uri="{FF2B5EF4-FFF2-40B4-BE49-F238E27FC236}">
                <a16:creationId xmlns:a16="http://schemas.microsoft.com/office/drawing/2014/main" id="{0F5120CE-34BA-427C-8C2E-516D72D845C0}"/>
              </a:ext>
            </a:extLst>
          </p:cNvPr>
          <p:cNvSpPr/>
          <p:nvPr/>
        </p:nvSpPr>
        <p:spPr>
          <a:xfrm>
            <a:off x="3821720" y="3848863"/>
            <a:ext cx="7867361" cy="3998893"/>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7" name="Rectangle: Rounded Corners 8">
            <a:extLst>
              <a:ext uri="{FF2B5EF4-FFF2-40B4-BE49-F238E27FC236}">
                <a16:creationId xmlns:a16="http://schemas.microsoft.com/office/drawing/2014/main" id="{1FB51C56-BA92-4C77-8B43-4EEDBABBF529}"/>
              </a:ext>
            </a:extLst>
          </p:cNvPr>
          <p:cNvSpPr/>
          <p:nvPr/>
        </p:nvSpPr>
        <p:spPr>
          <a:xfrm>
            <a:off x="634013" y="2623991"/>
            <a:ext cx="10776215" cy="3067301"/>
          </a:xfrm>
          <a:custGeom>
            <a:avLst/>
            <a:gdLst>
              <a:gd name="connsiteX0" fmla="*/ 0 w 10776215"/>
              <a:gd name="connsiteY0" fmla="*/ 749066 h 3067301"/>
              <a:gd name="connsiteX1" fmla="*/ 749066 w 10776215"/>
              <a:gd name="connsiteY1" fmla="*/ 0 h 3067301"/>
              <a:gd name="connsiteX2" fmla="*/ 10027149 w 10776215"/>
              <a:gd name="connsiteY2" fmla="*/ 0 h 3067301"/>
              <a:gd name="connsiteX3" fmla="*/ 10776215 w 10776215"/>
              <a:gd name="connsiteY3" fmla="*/ 749066 h 3067301"/>
              <a:gd name="connsiteX4" fmla="*/ 10776215 w 10776215"/>
              <a:gd name="connsiteY4" fmla="*/ 2318235 h 3067301"/>
              <a:gd name="connsiteX5" fmla="*/ 10027149 w 10776215"/>
              <a:gd name="connsiteY5" fmla="*/ 3067301 h 3067301"/>
              <a:gd name="connsiteX6" fmla="*/ 749066 w 10776215"/>
              <a:gd name="connsiteY6" fmla="*/ 3067301 h 3067301"/>
              <a:gd name="connsiteX7" fmla="*/ 0 w 10776215"/>
              <a:gd name="connsiteY7" fmla="*/ 2318235 h 3067301"/>
              <a:gd name="connsiteX8" fmla="*/ 0 w 10776215"/>
              <a:gd name="connsiteY8" fmla="*/ 749066 h 3067301"/>
              <a:gd name="connsiteX0" fmla="*/ 0 w 10776215"/>
              <a:gd name="connsiteY0" fmla="*/ 749066 h 3067301"/>
              <a:gd name="connsiteX1" fmla="*/ 749066 w 10776215"/>
              <a:gd name="connsiteY1" fmla="*/ 0 h 3067301"/>
              <a:gd name="connsiteX2" fmla="*/ 10027149 w 10776215"/>
              <a:gd name="connsiteY2" fmla="*/ 0 h 3067301"/>
              <a:gd name="connsiteX3" fmla="*/ 10776215 w 10776215"/>
              <a:gd name="connsiteY3" fmla="*/ 749066 h 3067301"/>
              <a:gd name="connsiteX4" fmla="*/ 10776215 w 10776215"/>
              <a:gd name="connsiteY4" fmla="*/ 2318235 h 3067301"/>
              <a:gd name="connsiteX5" fmla="*/ 10027149 w 10776215"/>
              <a:gd name="connsiteY5" fmla="*/ 3067301 h 3067301"/>
              <a:gd name="connsiteX6" fmla="*/ 749066 w 10776215"/>
              <a:gd name="connsiteY6" fmla="*/ 3067301 h 3067301"/>
              <a:gd name="connsiteX7" fmla="*/ 0 w 10776215"/>
              <a:gd name="connsiteY7" fmla="*/ 2318235 h 3067301"/>
              <a:gd name="connsiteX8" fmla="*/ 0 w 10776215"/>
              <a:gd name="connsiteY8" fmla="*/ 749066 h 30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067301" fill="none" extrusionOk="0">
                <a:moveTo>
                  <a:pt x="0" y="749066"/>
                </a:moveTo>
                <a:cubicBezTo>
                  <a:pt x="-21450" y="410533"/>
                  <a:pt x="229030" y="-71461"/>
                  <a:pt x="749066" y="0"/>
                </a:cubicBezTo>
                <a:cubicBezTo>
                  <a:pt x="4094391" y="15282"/>
                  <a:pt x="8940694" y="-336031"/>
                  <a:pt x="10027149" y="0"/>
                </a:cubicBezTo>
                <a:cubicBezTo>
                  <a:pt x="10535348" y="28764"/>
                  <a:pt x="10702726" y="273406"/>
                  <a:pt x="10776215" y="749066"/>
                </a:cubicBezTo>
                <a:cubicBezTo>
                  <a:pt x="10699743" y="1054808"/>
                  <a:pt x="10934408" y="1845202"/>
                  <a:pt x="10776215" y="2318235"/>
                </a:cubicBezTo>
                <a:cubicBezTo>
                  <a:pt x="10839785" y="2683861"/>
                  <a:pt x="10465606" y="3040460"/>
                  <a:pt x="10027149" y="3067301"/>
                </a:cubicBezTo>
                <a:cubicBezTo>
                  <a:pt x="5934123" y="3135820"/>
                  <a:pt x="2955082" y="2893501"/>
                  <a:pt x="749066" y="3067301"/>
                </a:cubicBezTo>
                <a:cubicBezTo>
                  <a:pt x="259319" y="3046230"/>
                  <a:pt x="-28856" y="2731539"/>
                  <a:pt x="0" y="2318235"/>
                </a:cubicBezTo>
                <a:cubicBezTo>
                  <a:pt x="-107394" y="1684333"/>
                  <a:pt x="-8707" y="1149544"/>
                  <a:pt x="0" y="749066"/>
                </a:cubicBezTo>
                <a:close/>
              </a:path>
              <a:path w="10776215" h="3067301" stroke="0" extrusionOk="0">
                <a:moveTo>
                  <a:pt x="0" y="749066"/>
                </a:moveTo>
                <a:cubicBezTo>
                  <a:pt x="-47523" y="313797"/>
                  <a:pt x="271372" y="-270"/>
                  <a:pt x="749066" y="0"/>
                </a:cubicBezTo>
                <a:cubicBezTo>
                  <a:pt x="3279127" y="-436907"/>
                  <a:pt x="5385056" y="382747"/>
                  <a:pt x="10027149" y="0"/>
                </a:cubicBezTo>
                <a:cubicBezTo>
                  <a:pt x="10391815" y="-106852"/>
                  <a:pt x="10727774" y="346118"/>
                  <a:pt x="10776215" y="749066"/>
                </a:cubicBezTo>
                <a:cubicBezTo>
                  <a:pt x="10769858" y="1261087"/>
                  <a:pt x="10853438" y="1558925"/>
                  <a:pt x="10776215" y="2318235"/>
                </a:cubicBezTo>
                <a:cubicBezTo>
                  <a:pt x="10808340" y="2686983"/>
                  <a:pt x="10422037" y="3035464"/>
                  <a:pt x="10027149" y="3067301"/>
                </a:cubicBezTo>
                <a:cubicBezTo>
                  <a:pt x="5736335" y="3012362"/>
                  <a:pt x="4105393" y="3145526"/>
                  <a:pt x="749066" y="3067301"/>
                </a:cubicBezTo>
                <a:cubicBezTo>
                  <a:pt x="317802" y="3081607"/>
                  <a:pt x="-68201" y="2842761"/>
                  <a:pt x="0" y="2318235"/>
                </a:cubicBezTo>
                <a:cubicBezTo>
                  <a:pt x="-150718" y="1740178"/>
                  <a:pt x="-69051" y="1380655"/>
                  <a:pt x="0" y="749066"/>
                </a:cubicBezTo>
                <a:close/>
              </a:path>
              <a:path w="10776215" h="3067301" fill="none" stroke="0" extrusionOk="0">
                <a:moveTo>
                  <a:pt x="0" y="749066"/>
                </a:moveTo>
                <a:cubicBezTo>
                  <a:pt x="-25375" y="261462"/>
                  <a:pt x="264092" y="-8197"/>
                  <a:pt x="749066" y="0"/>
                </a:cubicBezTo>
                <a:cubicBezTo>
                  <a:pt x="4351829" y="17138"/>
                  <a:pt x="9042667" y="-124760"/>
                  <a:pt x="10027149" y="0"/>
                </a:cubicBezTo>
                <a:cubicBezTo>
                  <a:pt x="10446995" y="-8482"/>
                  <a:pt x="10707049" y="281827"/>
                  <a:pt x="10776215" y="749066"/>
                </a:cubicBezTo>
                <a:cubicBezTo>
                  <a:pt x="10696368" y="1077539"/>
                  <a:pt x="10944512" y="1707664"/>
                  <a:pt x="10776215" y="2318235"/>
                </a:cubicBezTo>
                <a:cubicBezTo>
                  <a:pt x="10839254" y="2667302"/>
                  <a:pt x="10399287" y="3000242"/>
                  <a:pt x="10027149" y="3067301"/>
                </a:cubicBezTo>
                <a:cubicBezTo>
                  <a:pt x="6140543" y="3266936"/>
                  <a:pt x="2954282" y="2979142"/>
                  <a:pt x="749066" y="3067301"/>
                </a:cubicBezTo>
                <a:cubicBezTo>
                  <a:pt x="268289" y="3072439"/>
                  <a:pt x="-45281" y="2770182"/>
                  <a:pt x="0" y="2318235"/>
                </a:cubicBezTo>
                <a:cubicBezTo>
                  <a:pt x="-128606" y="1816130"/>
                  <a:pt x="-74181" y="1176740"/>
                  <a:pt x="0" y="749066"/>
                </a:cubicBezTo>
                <a:close/>
              </a:path>
            </a:pathLst>
          </a:custGeom>
          <a:solidFill>
            <a:srgbClr val="FFFFFF">
              <a:alpha val="82000"/>
            </a:srgbClr>
          </a:solidFill>
          <a:ln w="28575">
            <a:solidFill>
              <a:srgbClr val="002060"/>
            </a:solidFill>
            <a:extLst>
              <a:ext uri="{C807C97D-BFC1-408E-A445-0C87EB9F89A2}">
                <ask:lineSketchStyleProps xmlns="" xmlns:ask="http://schemas.microsoft.com/office/drawing/2018/sketchyshapes" sd="3906556544">
                  <a:custGeom>
                    <a:avLst/>
                    <a:gdLst>
                      <a:gd name="connsiteX0" fmla="*/ 0 w 10776215"/>
                      <a:gd name="connsiteY0" fmla="*/ 749066 h 3067301"/>
                      <a:gd name="connsiteX1" fmla="*/ 749066 w 10776215"/>
                      <a:gd name="connsiteY1" fmla="*/ 0 h 3067301"/>
                      <a:gd name="connsiteX2" fmla="*/ 10027149 w 10776215"/>
                      <a:gd name="connsiteY2" fmla="*/ 0 h 3067301"/>
                      <a:gd name="connsiteX3" fmla="*/ 10776215 w 10776215"/>
                      <a:gd name="connsiteY3" fmla="*/ 749066 h 3067301"/>
                      <a:gd name="connsiteX4" fmla="*/ 10776215 w 10776215"/>
                      <a:gd name="connsiteY4" fmla="*/ 2318235 h 3067301"/>
                      <a:gd name="connsiteX5" fmla="*/ 10027149 w 10776215"/>
                      <a:gd name="connsiteY5" fmla="*/ 3067301 h 3067301"/>
                      <a:gd name="connsiteX6" fmla="*/ 749066 w 10776215"/>
                      <a:gd name="connsiteY6" fmla="*/ 3067301 h 3067301"/>
                      <a:gd name="connsiteX7" fmla="*/ 0 w 10776215"/>
                      <a:gd name="connsiteY7" fmla="*/ 2318235 h 3067301"/>
                      <a:gd name="connsiteX8" fmla="*/ 0 w 10776215"/>
                      <a:gd name="connsiteY8" fmla="*/ 749066 h 30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067301" fill="none" extrusionOk="0">
                        <a:moveTo>
                          <a:pt x="0" y="749066"/>
                        </a:moveTo>
                        <a:cubicBezTo>
                          <a:pt x="-1979" y="342303"/>
                          <a:pt x="290882" y="-29895"/>
                          <a:pt x="749066" y="0"/>
                        </a:cubicBezTo>
                        <a:cubicBezTo>
                          <a:pt x="4265788" y="-35273"/>
                          <a:pt x="8946736" y="-144294"/>
                          <a:pt x="10027149" y="0"/>
                        </a:cubicBezTo>
                        <a:cubicBezTo>
                          <a:pt x="10472905" y="9758"/>
                          <a:pt x="10745423" y="309406"/>
                          <a:pt x="10776215" y="749066"/>
                        </a:cubicBezTo>
                        <a:cubicBezTo>
                          <a:pt x="10672541" y="1057724"/>
                          <a:pt x="10906061" y="1740029"/>
                          <a:pt x="10776215" y="2318235"/>
                        </a:cubicBezTo>
                        <a:cubicBezTo>
                          <a:pt x="10800033" y="2713922"/>
                          <a:pt x="10453182" y="3053929"/>
                          <a:pt x="10027149" y="3067301"/>
                        </a:cubicBezTo>
                        <a:cubicBezTo>
                          <a:pt x="6114303" y="3144826"/>
                          <a:pt x="3254600" y="3023598"/>
                          <a:pt x="749066" y="3067301"/>
                        </a:cubicBezTo>
                        <a:cubicBezTo>
                          <a:pt x="313539" y="3061253"/>
                          <a:pt x="-7494" y="2731831"/>
                          <a:pt x="0" y="2318235"/>
                        </a:cubicBezTo>
                        <a:cubicBezTo>
                          <a:pt x="-111200" y="1742500"/>
                          <a:pt x="-14225" y="1193733"/>
                          <a:pt x="0" y="749066"/>
                        </a:cubicBezTo>
                        <a:close/>
                      </a:path>
                      <a:path w="10776215" h="3067301" stroke="0" extrusionOk="0">
                        <a:moveTo>
                          <a:pt x="0" y="749066"/>
                        </a:moveTo>
                        <a:cubicBezTo>
                          <a:pt x="-2255" y="327577"/>
                          <a:pt x="331136" y="3428"/>
                          <a:pt x="749066" y="0"/>
                        </a:cubicBezTo>
                        <a:cubicBezTo>
                          <a:pt x="2887899" y="-95379"/>
                          <a:pt x="5518082" y="58096"/>
                          <a:pt x="10027149" y="0"/>
                        </a:cubicBezTo>
                        <a:cubicBezTo>
                          <a:pt x="10383215" y="-40569"/>
                          <a:pt x="10768424" y="329768"/>
                          <a:pt x="10776215" y="749066"/>
                        </a:cubicBezTo>
                        <a:cubicBezTo>
                          <a:pt x="10773762" y="1262415"/>
                          <a:pt x="10819662" y="1587397"/>
                          <a:pt x="10776215" y="2318235"/>
                        </a:cubicBezTo>
                        <a:cubicBezTo>
                          <a:pt x="10806594" y="2695822"/>
                          <a:pt x="10411885" y="3038450"/>
                          <a:pt x="10027149" y="3067301"/>
                        </a:cubicBezTo>
                        <a:cubicBezTo>
                          <a:pt x="5813793" y="3007395"/>
                          <a:pt x="4125933" y="3149815"/>
                          <a:pt x="749066" y="3067301"/>
                        </a:cubicBezTo>
                        <a:cubicBezTo>
                          <a:pt x="305804" y="3074610"/>
                          <a:pt x="-32910" y="2765335"/>
                          <a:pt x="0" y="2318235"/>
                        </a:cubicBezTo>
                        <a:cubicBezTo>
                          <a:pt x="-122395" y="1720077"/>
                          <a:pt x="-121494" y="1337690"/>
                          <a:pt x="0" y="74906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4267" b="1" i="1" kern="0" dirty="0">
                <a:solidFill>
                  <a:prstClr val="white">
                    <a:lumMod val="10000"/>
                  </a:prstClr>
                </a:solidFill>
                <a:latin typeface="Calibri" panose="020F0502020204030204" pitchFamily="34" charset="0"/>
                <a:cs typeface="Calibri" panose="020F0502020204030204" pitchFamily="34" charset="0"/>
                <a:sym typeface="Arial"/>
              </a:rPr>
              <a:t>   </a:t>
            </a:r>
            <a:r>
              <a:rPr lang="vi-VN" sz="4267" b="1" i="1" kern="0" dirty="0">
                <a:solidFill>
                  <a:prstClr val="white">
                    <a:lumMod val="10000"/>
                  </a:prstClr>
                </a:solidFill>
                <a:latin typeface="Calibri" panose="020F0502020204030204" pitchFamily="34" charset="0"/>
                <a:cs typeface="Calibri" panose="020F0502020204030204" pitchFamily="34" charset="0"/>
                <a:sym typeface="Arial"/>
              </a:rPr>
              <a:t>Bài đọc Thanh âm của gió là câu chuyện về sự ngạc nhiên, thích thú của các bạn nhỏ trước tiếng gió thổi trong một khung cảnh làng quê thanh bình, yên ả.</a:t>
            </a:r>
            <a:endParaRPr lang="vi-VN" sz="4267" kern="0" dirty="0">
              <a:solidFill>
                <a:srgbClr val="C00000"/>
              </a:solidFill>
              <a:latin typeface="#9Slide05 Phobia" panose="02000506000000020003" pitchFamily="2" charset="0"/>
              <a:cs typeface="Calibri" panose="020F0502020204030204" pitchFamily="34" charset="0"/>
              <a:sym typeface="Arial"/>
            </a:endParaRPr>
          </a:p>
        </p:txBody>
      </p:sp>
      <p:sp>
        <p:nvSpPr>
          <p:cNvPr id="20" name="Freeform 2">
            <a:extLst>
              <a:ext uri="{FF2B5EF4-FFF2-40B4-BE49-F238E27FC236}">
                <a16:creationId xmlns:a16="http://schemas.microsoft.com/office/drawing/2014/main" id="{4347AC78-76C7-43E7-8074-1E948B873AAE}"/>
              </a:ext>
            </a:extLst>
          </p:cNvPr>
          <p:cNvSpPr/>
          <p:nvPr/>
        </p:nvSpPr>
        <p:spPr>
          <a:xfrm>
            <a:off x="-35356" y="-171"/>
            <a:ext cx="3857075" cy="2672643"/>
          </a:xfrm>
          <a:custGeom>
            <a:avLst/>
            <a:gdLst/>
            <a:ahLst/>
            <a:cxnLst/>
            <a:rect l="l" t="t" r="r" b="b"/>
            <a:pathLst>
              <a:path w="6270171" h="4114800">
                <a:moveTo>
                  <a:pt x="0" y="0"/>
                </a:moveTo>
                <a:lnTo>
                  <a:pt x="6270172" y="0"/>
                </a:lnTo>
                <a:lnTo>
                  <a:pt x="6270172"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E3D24024-F571-37CD-7B5B-81053DCBF7B5}"/>
              </a:ext>
            </a:extLst>
          </p:cNvPr>
          <p:cNvPicPr>
            <a:picLocks noChangeAspect="1"/>
          </p:cNvPicPr>
          <p:nvPr/>
        </p:nvPicPr>
        <p:blipFill>
          <a:blip r:embed="rId9"/>
          <a:stretch>
            <a:fillRect/>
          </a:stretch>
        </p:blipFill>
        <p:spPr>
          <a:xfrm>
            <a:off x="1528520" y="747473"/>
            <a:ext cx="9992210" cy="1133954"/>
          </a:xfrm>
          <a:prstGeom prst="rect">
            <a:avLst/>
          </a:prstGeom>
        </p:spPr>
      </p:pic>
      <p:sp>
        <p:nvSpPr>
          <p:cNvPr id="3" name="Freeform 2">
            <a:extLst>
              <a:ext uri="{FF2B5EF4-FFF2-40B4-BE49-F238E27FC236}">
                <a16:creationId xmlns:a16="http://schemas.microsoft.com/office/drawing/2014/main" id="{9DAA3F34-0F49-A7C8-9D0B-ED98E5387F0C}"/>
              </a:ext>
            </a:extLst>
          </p:cNvPr>
          <p:cNvSpPr/>
          <p:nvPr/>
        </p:nvSpPr>
        <p:spPr>
          <a:xfrm>
            <a:off x="9820276" y="1057276"/>
            <a:ext cx="2219324" cy="1685924"/>
          </a:xfrm>
          <a:custGeom>
            <a:avLst/>
            <a:gdLst/>
            <a:ahLst/>
            <a:cxnLst/>
            <a:rect l="l" t="t" r="r" b="b"/>
            <a:pathLst>
              <a:path w="9855808" h="8229600">
                <a:moveTo>
                  <a:pt x="0" y="0"/>
                </a:moveTo>
                <a:lnTo>
                  <a:pt x="9855808" y="0"/>
                </a:lnTo>
                <a:lnTo>
                  <a:pt x="9855808" y="8229600"/>
                </a:lnTo>
                <a:lnTo>
                  <a:pt x="0" y="8229600"/>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1877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8608D227-5E2F-437B-B3B5-B321BA3D36EB}"/>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Freeform 11">
            <a:extLst>
              <a:ext uri="{FF2B5EF4-FFF2-40B4-BE49-F238E27FC236}">
                <a16:creationId xmlns:a16="http://schemas.microsoft.com/office/drawing/2014/main" id="{FE2E4FFF-3529-45C9-AC93-3A6FAE3BE748}"/>
              </a:ext>
            </a:extLst>
          </p:cNvPr>
          <p:cNvSpPr/>
          <p:nvPr/>
        </p:nvSpPr>
        <p:spPr>
          <a:xfrm rot="1959664" flipV="1">
            <a:off x="9713761" y="3441696"/>
            <a:ext cx="3746627" cy="4248829"/>
          </a:xfrm>
          <a:custGeom>
            <a:avLst/>
            <a:gdLst/>
            <a:ahLst/>
            <a:cxnLst/>
            <a:rect l="l" t="t" r="r" b="b"/>
            <a:pathLst>
              <a:path w="8058150" h="8229600">
                <a:moveTo>
                  <a:pt x="0" y="0"/>
                </a:moveTo>
                <a:lnTo>
                  <a:pt x="8058150" y="0"/>
                </a:lnTo>
                <a:lnTo>
                  <a:pt x="8058150" y="8229600"/>
                </a:lnTo>
                <a:lnTo>
                  <a:pt x="0" y="8229600"/>
                </a:lnTo>
                <a:lnTo>
                  <a:pt x="0" y="0"/>
                </a:lnTo>
                <a:close/>
              </a:path>
            </a:pathLst>
          </a:custGeom>
          <a:blipFill>
            <a:blip r:embed="rId3"/>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12">
            <a:extLst>
              <a:ext uri="{FF2B5EF4-FFF2-40B4-BE49-F238E27FC236}">
                <a16:creationId xmlns:a16="http://schemas.microsoft.com/office/drawing/2014/main" id="{86A47B24-80AA-448A-A265-9E26B0551CD6}"/>
              </a:ext>
            </a:extLst>
          </p:cNvPr>
          <p:cNvSpPr/>
          <p:nvPr/>
        </p:nvSpPr>
        <p:spPr>
          <a:xfrm rot="3097947">
            <a:off x="-1714357" y="2704393"/>
            <a:ext cx="3143617" cy="3279331"/>
          </a:xfrm>
          <a:custGeom>
            <a:avLst/>
            <a:gdLst/>
            <a:ahLst/>
            <a:cxnLst/>
            <a:rect l="l" t="t" r="r" b="b"/>
            <a:pathLst>
              <a:path w="9758419" h="8229600">
                <a:moveTo>
                  <a:pt x="0" y="0"/>
                </a:moveTo>
                <a:lnTo>
                  <a:pt x="9758418" y="0"/>
                </a:lnTo>
                <a:lnTo>
                  <a:pt x="9758418" y="8229600"/>
                </a:lnTo>
                <a:lnTo>
                  <a:pt x="0" y="8229600"/>
                </a:lnTo>
                <a:lnTo>
                  <a:pt x="0" y="0"/>
                </a:lnTo>
                <a:close/>
              </a:path>
            </a:pathLst>
          </a:custGeom>
          <a:blipFill>
            <a:blip r:embed="rId4"/>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Freeform 9">
            <a:extLst>
              <a:ext uri="{FF2B5EF4-FFF2-40B4-BE49-F238E27FC236}">
                <a16:creationId xmlns:a16="http://schemas.microsoft.com/office/drawing/2014/main" id="{62ADB6B0-029C-49C5-A022-21C61D58FD89}"/>
              </a:ext>
            </a:extLst>
          </p:cNvPr>
          <p:cNvSpPr/>
          <p:nvPr/>
        </p:nvSpPr>
        <p:spPr>
          <a:xfrm rot="5400000">
            <a:off x="-870253" y="4566079"/>
            <a:ext cx="2883373" cy="3279331"/>
          </a:xfrm>
          <a:custGeom>
            <a:avLst/>
            <a:gdLst/>
            <a:ahLst/>
            <a:cxnLst/>
            <a:rect l="l" t="t" r="r" b="b"/>
            <a:pathLst>
              <a:path w="7200900" h="8229600">
                <a:moveTo>
                  <a:pt x="0" y="0"/>
                </a:moveTo>
                <a:lnTo>
                  <a:pt x="7200900" y="0"/>
                </a:lnTo>
                <a:lnTo>
                  <a:pt x="7200900" y="8229600"/>
                </a:lnTo>
                <a:lnTo>
                  <a:pt x="0" y="8229600"/>
                </a:lnTo>
                <a:lnTo>
                  <a:pt x="0" y="0"/>
                </a:lnTo>
                <a:close/>
              </a:path>
            </a:pathLst>
          </a:custGeom>
          <a:blipFill>
            <a:blip r:embed="rId5"/>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9" name="Picture 8" descr="51,200+ Kids Talking Illustrations, Royalty-Free Vector Graphics &amp; Clip Art  - iStock | Two kids talking, Kids talking to camera, Parents and kids  talking">
            <a:extLst>
              <a:ext uri="{FF2B5EF4-FFF2-40B4-BE49-F238E27FC236}">
                <a16:creationId xmlns:a16="http://schemas.microsoft.com/office/drawing/2014/main" id="{A6110593-5CD1-46F2-883D-0F15B3D6C5C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67" b="90033" l="9967" r="89869">
                        <a14:foregroundMark x1="42974" y1="27778" x2="41993" y2="33660"/>
                        <a14:foregroundMark x1="73039" y1="19118" x2="69608" y2="59477"/>
                        <a14:foregroundMark x1="75980" y1="45588" x2="75980" y2="45588"/>
                        <a14:foregroundMark x1="77778" y1="52941" x2="75490" y2="57026"/>
                        <a14:foregroundMark x1="70098" y1="45752" x2="64052" y2="49510"/>
                        <a14:foregroundMark x1="62255" y1="56699" x2="63725" y2="71078"/>
                        <a14:foregroundMark x1="72712" y1="83497" x2="75980" y2="90033"/>
                        <a14:foregroundMark x1="63725" y1="84150" x2="60458" y2="88235"/>
                        <a14:foregroundMark x1="58170" y1="89379" x2="61928" y2="88889"/>
                        <a14:foregroundMark x1="63725" y1="88889" x2="64869" y2="88399"/>
                        <a14:foregroundMark x1="57026" y1="89052" x2="61928" y2="87582"/>
                        <a14:foregroundMark x1="65523" y1="87745" x2="65523" y2="87745"/>
                        <a14:foregroundMark x1="72712" y1="89869" x2="73693" y2="86765"/>
                        <a14:foregroundMark x1="23529" y1="90033" x2="25163" y2="89542"/>
                      </a14:backgroundRemoval>
                    </a14:imgEffect>
                  </a14:imgLayer>
                </a14:imgProps>
              </a:ext>
              <a:ext uri="{28A0092B-C50C-407E-A947-70E740481C1C}">
                <a14:useLocalDpi xmlns:a14="http://schemas.microsoft.com/office/drawing/2010/main" val="0"/>
              </a:ext>
            </a:extLst>
          </a:blip>
          <a:srcRect/>
          <a:stretch>
            <a:fillRect/>
          </a:stretch>
        </p:blipFill>
        <p:spPr bwMode="auto">
          <a:xfrm>
            <a:off x="1306769" y="3180511"/>
            <a:ext cx="3742423" cy="37424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066E99-90EA-59BB-681B-59EBED21D5D9}"/>
              </a:ext>
            </a:extLst>
          </p:cNvPr>
          <p:cNvPicPr>
            <a:picLocks noChangeAspect="1"/>
          </p:cNvPicPr>
          <p:nvPr/>
        </p:nvPicPr>
        <p:blipFill>
          <a:blip r:embed="rId8"/>
          <a:stretch>
            <a:fillRect/>
          </a:stretch>
        </p:blipFill>
        <p:spPr>
          <a:xfrm>
            <a:off x="4292600" y="424908"/>
            <a:ext cx="6148569" cy="5065091"/>
          </a:xfrm>
          <a:prstGeom prst="rect">
            <a:avLst/>
          </a:prstGeom>
        </p:spPr>
      </p:pic>
    </p:spTree>
    <p:extLst>
      <p:ext uri="{BB962C8B-B14F-4D97-AF65-F5344CB8AC3E}">
        <p14:creationId xmlns:p14="http://schemas.microsoft.com/office/powerpoint/2010/main" val="11182168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204</Words>
  <Application>Microsoft Office PowerPoint</Application>
  <PresentationFormat>Widescreen</PresentationFormat>
  <Paragraphs>15</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#9Slide05 Phobia</vt:lpstr>
      <vt:lpstr>Arial</vt:lpstr>
      <vt:lpstr>Calibri</vt:lpstr>
      <vt:lpstr>Calibri Light</vt:lpstr>
      <vt:lpstr>Cambria</vt:lpstr>
      <vt:lpstr>等线</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11</cp:revision>
  <dcterms:created xsi:type="dcterms:W3CDTF">2025-08-13T03:20:19Z</dcterms:created>
  <dcterms:modified xsi:type="dcterms:W3CDTF">2025-08-15T08:27:16Z</dcterms:modified>
</cp:coreProperties>
</file>