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24"/>
  </p:notesMasterIdLst>
  <p:sldIdLst>
    <p:sldId id="262" r:id="rId8"/>
    <p:sldId id="339" r:id="rId9"/>
    <p:sldId id="257" r:id="rId10"/>
    <p:sldId id="284" r:id="rId11"/>
    <p:sldId id="268" r:id="rId12"/>
    <p:sldId id="344" r:id="rId13"/>
    <p:sldId id="430" r:id="rId14"/>
    <p:sldId id="432" r:id="rId15"/>
    <p:sldId id="345" r:id="rId16"/>
    <p:sldId id="280" r:id="rId17"/>
    <p:sldId id="349" r:id="rId18"/>
    <p:sldId id="434" r:id="rId19"/>
    <p:sldId id="435" r:id="rId20"/>
    <p:sldId id="286" r:id="rId21"/>
    <p:sldId id="285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80" autoAdjust="0"/>
  </p:normalViewPr>
  <p:slideViewPr>
    <p:cSldViewPr snapToGrid="0">
      <p:cViewPr varScale="1">
        <p:scale>
          <a:sx n="61" d="100"/>
          <a:sy n="61" d="100"/>
        </p:scale>
        <p:origin x="10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2.svg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6.svg"/><Relationship Id="rId12" Type="http://schemas.openxmlformats.org/officeDocument/2006/relationships/image" Target="../media/image33.pn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png"/><Relationship Id="rId11" Type="http://schemas.openxmlformats.org/officeDocument/2006/relationships/image" Target="../media/image50.svg"/><Relationship Id="rId5" Type="http://schemas.openxmlformats.org/officeDocument/2006/relationships/audio" Target="../media/audio3.wav"/><Relationship Id="rId15" Type="http://schemas.openxmlformats.org/officeDocument/2006/relationships/image" Target="../media/image54.svg"/><Relationship Id="rId10" Type="http://schemas.openxmlformats.org/officeDocument/2006/relationships/image" Target="../media/image32.png"/><Relationship Id="rId19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48.sv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5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54.svg"/><Relationship Id="rId10" Type="http://schemas.openxmlformats.org/officeDocument/2006/relationships/image" Target="../media/image50.sv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0.svg"/><Relationship Id="rId1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61.sv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57.svg"/><Relationship Id="rId5" Type="http://schemas.openxmlformats.org/officeDocument/2006/relationships/audio" Target="NULL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16.svg"/><Relationship Id="rId1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6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1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7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sv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519</Words>
  <Application>Microsoft Office PowerPoint</Application>
  <PresentationFormat>Widescreen</PresentationFormat>
  <Paragraphs>69</Paragraphs>
  <Slides>16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宋体</vt:lpstr>
      <vt:lpstr>#9Slide02 Noi dung dai</vt:lpstr>
      <vt:lpstr>#9Slide02 Tieu de dai</vt:lpstr>
      <vt:lpstr>#9Slide03 IcielUni Sans Heavy</vt:lpstr>
      <vt:lpstr>Arial</vt:lpstr>
      <vt:lpstr>Calibri</vt:lpstr>
      <vt:lpstr>Calibri Light</vt:lpstr>
      <vt:lpstr>Cambria</vt:lpstr>
      <vt:lpstr>等线</vt:lpstr>
      <vt:lpstr>Pattaya</vt:lpstr>
      <vt:lpstr>字魂59号-创粗黑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47</cp:revision>
  <dcterms:created xsi:type="dcterms:W3CDTF">2024-05-01T01:35:15Z</dcterms:created>
  <dcterms:modified xsi:type="dcterms:W3CDTF">2025-09-13T09:10:48Z</dcterms:modified>
</cp:coreProperties>
</file>