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2" r:id="rId3"/>
    <p:sldMasterId id="2147483709" r:id="rId4"/>
    <p:sldMasterId id="2147483723" r:id="rId5"/>
    <p:sldMasterId id="2147483735" r:id="rId6"/>
    <p:sldMasterId id="2147483747" r:id="rId7"/>
  </p:sldMasterIdLst>
  <p:notesMasterIdLst>
    <p:notesMasterId r:id="rId32"/>
  </p:notesMasterIdLst>
  <p:sldIdLst>
    <p:sldId id="294" r:id="rId8"/>
    <p:sldId id="274" r:id="rId9"/>
    <p:sldId id="317" r:id="rId10"/>
    <p:sldId id="539" r:id="rId11"/>
    <p:sldId id="315" r:id="rId12"/>
    <p:sldId id="316" r:id="rId13"/>
    <p:sldId id="326" r:id="rId14"/>
    <p:sldId id="264" r:id="rId15"/>
    <p:sldId id="327" r:id="rId16"/>
    <p:sldId id="328" r:id="rId17"/>
    <p:sldId id="318" r:id="rId18"/>
    <p:sldId id="319" r:id="rId19"/>
    <p:sldId id="320" r:id="rId20"/>
    <p:sldId id="528" r:id="rId21"/>
    <p:sldId id="530" r:id="rId22"/>
    <p:sldId id="321" r:id="rId23"/>
    <p:sldId id="324" r:id="rId24"/>
    <p:sldId id="531" r:id="rId25"/>
    <p:sldId id="325" r:id="rId26"/>
    <p:sldId id="532" r:id="rId27"/>
    <p:sldId id="533" r:id="rId28"/>
    <p:sldId id="534" r:id="rId29"/>
    <p:sldId id="468" r:id="rId30"/>
    <p:sldId id="3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13/9/2025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1</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13/9/2025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13/9/2025</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13/9/2025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D65B4BB-3427-E57B-6AD1-E7E8D288E7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13/9/2025</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58.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jp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58.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74.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7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74.xml"/><Relationship Id="rId6" Type="http://schemas.openxmlformats.org/officeDocument/2006/relationships/image" Target="../media/image77.svg"/><Relationship Id="rId5" Type="http://schemas.openxmlformats.org/officeDocument/2006/relationships/image" Target="../media/image46.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4.xml"/><Relationship Id="rId5" Type="http://schemas.openxmlformats.org/officeDocument/2006/relationships/image" Target="../media/image97.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1768218" y="3163368"/>
            <a:ext cx="8846063" cy="1731414"/>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1564</Words>
  <Application>Microsoft Office PowerPoint</Application>
  <PresentationFormat>Widescreen</PresentationFormat>
  <Paragraphs>110</Paragraphs>
  <Slides>24</Slides>
  <Notes>19</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24</vt:i4>
      </vt:variant>
    </vt:vector>
  </HeadingPairs>
  <TitlesOfParts>
    <vt:vector size="45" baseType="lpstr">
      <vt:lpstr>宋体</vt:lpstr>
      <vt:lpstr>#9Slide05 SVNKitten</vt:lpstr>
      <vt:lpstr>Arial</vt:lpstr>
      <vt:lpstr>Calibri</vt:lpstr>
      <vt:lpstr>Calibri Light</vt:lpstr>
      <vt:lpstr>Cambria</vt:lpstr>
      <vt:lpstr>Coming Soon</vt:lpstr>
      <vt:lpstr>等线</vt:lpstr>
      <vt:lpstr>Itim</vt:lpstr>
      <vt:lpstr>Livvic</vt:lpstr>
      <vt:lpstr>Manjari</vt:lpstr>
      <vt:lpstr>Nunito Light</vt:lpstr>
      <vt:lpstr>Roboto</vt:lpstr>
      <vt:lpstr>Roboto Condensed Light</vt:lpstr>
      <vt:lpstr>Office 主题</vt:lpstr>
      <vt:lpstr>Cute Greeting Cards by Slidesgo</vt:lpstr>
      <vt:lpstr>PPTMON theme</vt:lpstr>
      <vt:lpstr>Funny Paper Airplanes Lesson for Kids by Slidesgo</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2024-05-24T02:46:29Z</dcterms:created>
  <dcterms:modified xsi:type="dcterms:W3CDTF">2025-09-13T09:15:37Z</dcterms:modified>
</cp:coreProperties>
</file>