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4"/>
  </p:notesMasterIdLst>
  <p:sldIdLst>
    <p:sldId id="292" r:id="rId4"/>
    <p:sldId id="544" r:id="rId5"/>
    <p:sldId id="545" r:id="rId6"/>
    <p:sldId id="634" r:id="rId7"/>
    <p:sldId id="362" r:id="rId8"/>
    <p:sldId id="260" r:id="rId9"/>
    <p:sldId id="295" r:id="rId10"/>
    <p:sldId id="262" r:id="rId11"/>
    <p:sldId id="635" r:id="rId12"/>
    <p:sldId id="636" r:id="rId13"/>
    <p:sldId id="637" r:id="rId14"/>
    <p:sldId id="645" r:id="rId15"/>
    <p:sldId id="646" r:id="rId16"/>
    <p:sldId id="638" r:id="rId17"/>
    <p:sldId id="639" r:id="rId18"/>
    <p:sldId id="643" r:id="rId19"/>
    <p:sldId id="644" r:id="rId20"/>
    <p:sldId id="290" r:id="rId21"/>
    <p:sldId id="275"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13/9/2025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13/9/2025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1144</Words>
  <Application>Microsoft Office PowerPoint</Application>
  <PresentationFormat>Widescreen</PresentationFormat>
  <Paragraphs>99</Paragraphs>
  <Slides>20</Slides>
  <Notes>3</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Arial</vt:lpstr>
      <vt:lpstr>Arial-Rounded</vt:lpstr>
      <vt:lpstr>Calibri</vt:lpstr>
      <vt:lpstr>Calibri Light</vt:lpstr>
      <vt:lpstr>Cambria</vt:lpstr>
      <vt:lpstr>Chau Philomene One</vt:lpstr>
      <vt:lpstr>Hind</vt:lpstr>
      <vt:lpstr>iCiel Pony</vt:lpstr>
      <vt:lpstr>Karla</vt:lpstr>
      <vt:lpstr>Laila</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2024-05-14T07:25:39Z</dcterms:created>
  <dcterms:modified xsi:type="dcterms:W3CDTF">2025-09-13T09:21:23Z</dcterms:modified>
</cp:coreProperties>
</file>