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2" r:id="rId4"/>
    <p:sldMasterId id="2147483708" r:id="rId5"/>
    <p:sldMasterId id="2147483722" r:id="rId6"/>
  </p:sldMasterIdLst>
  <p:notesMasterIdLst>
    <p:notesMasterId r:id="rId13"/>
  </p:notesMasterIdLst>
  <p:sldIdLst>
    <p:sldId id="280" r:id="rId7"/>
    <p:sldId id="349" r:id="rId8"/>
    <p:sldId id="434" r:id="rId9"/>
    <p:sldId id="435" r:id="rId10"/>
    <p:sldId id="28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880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6E4D-113F-45BD-9DCC-3F38C42166A1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3C8B6-54C2-46A9-B852-200565FD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3C8B6-54C2-46A9-B852-200565FD06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0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4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2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3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2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2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6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3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8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5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0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2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9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3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7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9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9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9382C-7718-45CE-9E53-300FF85A589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74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57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73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6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6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456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7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4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9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2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4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4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0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67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6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35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2.svg"/><Relationship Id="rId1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46.svg"/><Relationship Id="rId12" Type="http://schemas.openxmlformats.org/officeDocument/2006/relationships/image" Target="../media/image10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.png"/><Relationship Id="rId11" Type="http://schemas.openxmlformats.org/officeDocument/2006/relationships/image" Target="../media/image50.svg"/><Relationship Id="rId5" Type="http://schemas.openxmlformats.org/officeDocument/2006/relationships/audio" Target="../media/audio3.wav"/><Relationship Id="rId15" Type="http://schemas.openxmlformats.org/officeDocument/2006/relationships/image" Target="../media/image54.svg"/><Relationship Id="rId10" Type="http://schemas.openxmlformats.org/officeDocument/2006/relationships/image" Target="../media/image9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52.svg"/><Relationship Id="rId1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54.svg"/><Relationship Id="rId10" Type="http://schemas.openxmlformats.org/officeDocument/2006/relationships/image" Target="../media/image50.sv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8.sv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0.svg"/><Relationship Id="rId14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61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7.sv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6.svg"/><Relationship Id="rId14" Type="http://schemas.openxmlformats.org/officeDocument/2006/relationships/image" Target="../media/image5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5.mp3"/><Relationship Id="rId7" Type="http://schemas.openxmlformats.org/officeDocument/2006/relationships/image" Target="../media/image16.sv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1" name="Graphic 3590">
            <a:extLst>
              <a:ext uri="{FF2B5EF4-FFF2-40B4-BE49-F238E27FC236}">
                <a16:creationId xmlns:a16="http://schemas.microsoft.com/office/drawing/2014/main" id="{4435B00F-4EED-49A4-BC95-236F9301E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474330" y="-774571"/>
            <a:ext cx="13106988" cy="8318371"/>
          </a:xfrm>
          <a:prstGeom prst="rect">
            <a:avLst/>
          </a:prstGeom>
        </p:spPr>
      </p:pic>
      <p:pic>
        <p:nvPicPr>
          <p:cNvPr id="2050" name="Picture 2" descr="Coconut Tree Gif Images">
            <a:extLst>
              <a:ext uri="{FF2B5EF4-FFF2-40B4-BE49-F238E27FC236}">
                <a16:creationId xmlns:a16="http://schemas.microsoft.com/office/drawing/2014/main" id="{E6BD8BFF-CAA7-4448-9ADC-4D75E19E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30" y="-785009"/>
            <a:ext cx="78486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0" name="Picture 2" descr="Coconut Tree Gif Images">
            <a:extLst>
              <a:ext uri="{FF2B5EF4-FFF2-40B4-BE49-F238E27FC236}">
                <a16:creationId xmlns:a16="http://schemas.microsoft.com/office/drawing/2014/main" id="{909F7DB7-24F9-4EFD-9D60-87B314A5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01587" y="-661288"/>
            <a:ext cx="78486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8" name="Graphic 1277">
            <a:extLst>
              <a:ext uri="{FF2B5EF4-FFF2-40B4-BE49-F238E27FC236}">
                <a16:creationId xmlns:a16="http://schemas.microsoft.com/office/drawing/2014/main" id="{883430B8-C8B8-4741-ACB5-41A8C01AD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89474" y="2254331"/>
            <a:ext cx="2288126" cy="4463723"/>
          </a:xfrm>
          <a:prstGeom prst="rect">
            <a:avLst/>
          </a:prstGeom>
        </p:spPr>
      </p:pic>
      <p:grpSp>
        <p:nvGrpSpPr>
          <p:cNvPr id="1279" name="Graphic 4207">
            <a:extLst>
              <a:ext uri="{FF2B5EF4-FFF2-40B4-BE49-F238E27FC236}">
                <a16:creationId xmlns:a16="http://schemas.microsoft.com/office/drawing/2014/main" id="{520EAFBD-411E-4CDE-A66F-5C70BD0809EB}"/>
              </a:ext>
            </a:extLst>
          </p:cNvPr>
          <p:cNvGrpSpPr/>
          <p:nvPr/>
        </p:nvGrpSpPr>
        <p:grpSpPr>
          <a:xfrm flipH="1">
            <a:off x="914400" y="2584315"/>
            <a:ext cx="2212317" cy="4273685"/>
            <a:chOff x="14498061" y="6001576"/>
            <a:chExt cx="1369330" cy="2881995"/>
          </a:xfrm>
        </p:grpSpPr>
        <p:grpSp>
          <p:nvGrpSpPr>
            <p:cNvPr id="1280" name="Graphic 4207">
              <a:extLst>
                <a:ext uri="{FF2B5EF4-FFF2-40B4-BE49-F238E27FC236}">
                  <a16:creationId xmlns:a16="http://schemas.microsoft.com/office/drawing/2014/main" id="{D62BB580-08EB-4995-97C8-6CF3537BEB96}"/>
                </a:ext>
              </a:extLst>
            </p:cNvPr>
            <p:cNvGrpSpPr/>
            <p:nvPr/>
          </p:nvGrpSpPr>
          <p:grpSpPr>
            <a:xfrm>
              <a:off x="14498061" y="8613988"/>
              <a:ext cx="468413" cy="217139"/>
              <a:chOff x="14498061" y="8613988"/>
              <a:chExt cx="468413" cy="217139"/>
            </a:xfrm>
          </p:grpSpPr>
          <p:grpSp>
            <p:nvGrpSpPr>
              <p:cNvPr id="1632" name="Graphic 4207">
                <a:extLst>
                  <a:ext uri="{FF2B5EF4-FFF2-40B4-BE49-F238E27FC236}">
                    <a16:creationId xmlns:a16="http://schemas.microsoft.com/office/drawing/2014/main" id="{0194E682-5487-4B6F-86AC-68FE61073796}"/>
                  </a:ext>
                </a:extLst>
              </p:cNvPr>
              <p:cNvGrpSpPr/>
              <p:nvPr/>
            </p:nvGrpSpPr>
            <p:grpSpPr>
              <a:xfrm>
                <a:off x="14498061" y="8627447"/>
                <a:ext cx="468413" cy="203681"/>
                <a:chOff x="14498061" y="8627447"/>
                <a:chExt cx="468413" cy="203681"/>
              </a:xfrm>
            </p:grpSpPr>
            <p:sp>
              <p:nvSpPr>
                <p:cNvPr id="1647" name="Freeform: Shape 1646">
                  <a:extLst>
                    <a:ext uri="{FF2B5EF4-FFF2-40B4-BE49-F238E27FC236}">
                      <a16:creationId xmlns:a16="http://schemas.microsoft.com/office/drawing/2014/main" id="{412A225B-0BAC-4FEA-9ECC-B1D708016C0A}"/>
                    </a:ext>
                  </a:extLst>
                </p:cNvPr>
                <p:cNvSpPr/>
                <p:nvPr/>
              </p:nvSpPr>
              <p:spPr>
                <a:xfrm>
                  <a:off x="14499116" y="8635657"/>
                  <a:ext cx="455781" cy="192156"/>
                </a:xfrm>
                <a:custGeom>
                  <a:avLst/>
                  <a:gdLst>
                    <a:gd name="connsiteX0" fmla="*/ 452461 w 455781"/>
                    <a:gd name="connsiteY0" fmla="*/ 71514 h 192156"/>
                    <a:gd name="connsiteX1" fmla="*/ 445309 w 455781"/>
                    <a:gd name="connsiteY1" fmla="*/ 47676 h 192156"/>
                    <a:gd name="connsiteX2" fmla="*/ 423855 w 455781"/>
                    <a:gd name="connsiteY2" fmla="*/ 35757 h 192156"/>
                    <a:gd name="connsiteX3" fmla="*/ 352342 w 455781"/>
                    <a:gd name="connsiteY3" fmla="*/ 14303 h 192156"/>
                    <a:gd name="connsiteX4" fmla="*/ 287979 w 455781"/>
                    <a:gd name="connsiteY4" fmla="*/ 0 h 192156"/>
                    <a:gd name="connsiteX5" fmla="*/ 223617 w 455781"/>
                    <a:gd name="connsiteY5" fmla="*/ 0 h 192156"/>
                    <a:gd name="connsiteX6" fmla="*/ 175942 w 455781"/>
                    <a:gd name="connsiteY6" fmla="*/ 7151 h 192156"/>
                    <a:gd name="connsiteX7" fmla="*/ 23379 w 455781"/>
                    <a:gd name="connsiteY7" fmla="*/ 66746 h 192156"/>
                    <a:gd name="connsiteX8" fmla="*/ 4309 w 455781"/>
                    <a:gd name="connsiteY8" fmla="*/ 121573 h 192156"/>
                    <a:gd name="connsiteX9" fmla="*/ 6693 w 455781"/>
                    <a:gd name="connsiteY9" fmla="*/ 169249 h 192156"/>
                    <a:gd name="connsiteX10" fmla="*/ 56752 w 455781"/>
                    <a:gd name="connsiteY10" fmla="*/ 183551 h 192156"/>
                    <a:gd name="connsiteX11" fmla="*/ 326120 w 455781"/>
                    <a:gd name="connsiteY11" fmla="*/ 171632 h 192156"/>
                    <a:gd name="connsiteX12" fmla="*/ 402401 w 455781"/>
                    <a:gd name="connsiteY12" fmla="*/ 150178 h 192156"/>
                    <a:gd name="connsiteX13" fmla="*/ 450077 w 455781"/>
                    <a:gd name="connsiteY13" fmla="*/ 126340 h 192156"/>
                    <a:gd name="connsiteX14" fmla="*/ 452461 w 455781"/>
                    <a:gd name="connsiteY14" fmla="*/ 71514 h 19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5781" h="192156">
                      <a:moveTo>
                        <a:pt x="452461" y="71514"/>
                      </a:moveTo>
                      <a:cubicBezTo>
                        <a:pt x="452461" y="64362"/>
                        <a:pt x="450077" y="54827"/>
                        <a:pt x="445309" y="47676"/>
                      </a:cubicBezTo>
                      <a:cubicBezTo>
                        <a:pt x="440542" y="40524"/>
                        <a:pt x="431007" y="38141"/>
                        <a:pt x="423855" y="35757"/>
                      </a:cubicBezTo>
                      <a:cubicBezTo>
                        <a:pt x="402401" y="26222"/>
                        <a:pt x="376179" y="21454"/>
                        <a:pt x="352342" y="14303"/>
                      </a:cubicBezTo>
                      <a:cubicBezTo>
                        <a:pt x="330888" y="7151"/>
                        <a:pt x="309434" y="0"/>
                        <a:pt x="287979" y="0"/>
                      </a:cubicBezTo>
                      <a:cubicBezTo>
                        <a:pt x="266525" y="0"/>
                        <a:pt x="245071" y="0"/>
                        <a:pt x="223617" y="0"/>
                      </a:cubicBezTo>
                      <a:cubicBezTo>
                        <a:pt x="206931" y="0"/>
                        <a:pt x="192628" y="4767"/>
                        <a:pt x="175942" y="7151"/>
                      </a:cubicBezTo>
                      <a:cubicBezTo>
                        <a:pt x="125882" y="19070"/>
                        <a:pt x="56752" y="19070"/>
                        <a:pt x="23379" y="66746"/>
                      </a:cubicBezTo>
                      <a:cubicBezTo>
                        <a:pt x="13844" y="83432"/>
                        <a:pt x="6693" y="102503"/>
                        <a:pt x="4309" y="121573"/>
                      </a:cubicBezTo>
                      <a:cubicBezTo>
                        <a:pt x="1925" y="135876"/>
                        <a:pt x="-5226" y="157330"/>
                        <a:pt x="6693" y="169249"/>
                      </a:cubicBezTo>
                      <a:cubicBezTo>
                        <a:pt x="16228" y="178784"/>
                        <a:pt x="42450" y="181168"/>
                        <a:pt x="56752" y="183551"/>
                      </a:cubicBezTo>
                      <a:cubicBezTo>
                        <a:pt x="147336" y="200238"/>
                        <a:pt x="237920" y="190703"/>
                        <a:pt x="326120" y="171632"/>
                      </a:cubicBezTo>
                      <a:cubicBezTo>
                        <a:pt x="352342" y="166865"/>
                        <a:pt x="376179" y="159713"/>
                        <a:pt x="402401" y="150178"/>
                      </a:cubicBezTo>
                      <a:cubicBezTo>
                        <a:pt x="419088" y="145411"/>
                        <a:pt x="438158" y="140643"/>
                        <a:pt x="450077" y="126340"/>
                      </a:cubicBezTo>
                      <a:cubicBezTo>
                        <a:pt x="459612" y="109654"/>
                        <a:pt x="454844" y="88200"/>
                        <a:pt x="452461" y="71514"/>
                      </a:cubicBezTo>
                      <a:close/>
                    </a:path>
                  </a:pathLst>
                </a:custGeom>
                <a:solidFill>
                  <a:srgbClr val="6E4935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48" name="Freeform: Shape 1647">
                  <a:extLst>
                    <a:ext uri="{FF2B5EF4-FFF2-40B4-BE49-F238E27FC236}">
                      <a16:creationId xmlns:a16="http://schemas.microsoft.com/office/drawing/2014/main" id="{BF74F60A-4551-43FB-8B1B-5A6F65A26B39}"/>
                    </a:ext>
                  </a:extLst>
                </p:cNvPr>
                <p:cNvSpPr/>
                <p:nvPr/>
              </p:nvSpPr>
              <p:spPr>
                <a:xfrm>
                  <a:off x="14498061" y="8627447"/>
                  <a:ext cx="468413" cy="203681"/>
                </a:xfrm>
                <a:custGeom>
                  <a:avLst/>
                  <a:gdLst>
                    <a:gd name="connsiteX0" fmla="*/ 157926 w 468413"/>
                    <a:gd name="connsiteY0" fmla="*/ 203681 h 203681"/>
                    <a:gd name="connsiteX1" fmla="*/ 157926 w 468413"/>
                    <a:gd name="connsiteY1" fmla="*/ 203681 h 203681"/>
                    <a:gd name="connsiteX2" fmla="*/ 57807 w 468413"/>
                    <a:gd name="connsiteY2" fmla="*/ 194146 h 203681"/>
                    <a:gd name="connsiteX3" fmla="*/ 48272 w 468413"/>
                    <a:gd name="connsiteY3" fmla="*/ 191762 h 203681"/>
                    <a:gd name="connsiteX4" fmla="*/ 7747 w 468413"/>
                    <a:gd name="connsiteY4" fmla="*/ 177460 h 203681"/>
                    <a:gd name="connsiteX5" fmla="*/ 2980 w 468413"/>
                    <a:gd name="connsiteY5" fmla="*/ 134551 h 203681"/>
                    <a:gd name="connsiteX6" fmla="*/ 5364 w 468413"/>
                    <a:gd name="connsiteY6" fmla="*/ 127400 h 203681"/>
                    <a:gd name="connsiteX7" fmla="*/ 26818 w 468413"/>
                    <a:gd name="connsiteY7" fmla="*/ 70189 h 203681"/>
                    <a:gd name="connsiteX8" fmla="*/ 150774 w 468413"/>
                    <a:gd name="connsiteY8" fmla="*/ 12978 h 203681"/>
                    <a:gd name="connsiteX9" fmla="*/ 181764 w 468413"/>
                    <a:gd name="connsiteY9" fmla="*/ 8211 h 203681"/>
                    <a:gd name="connsiteX10" fmla="*/ 229439 w 468413"/>
                    <a:gd name="connsiteY10" fmla="*/ 1059 h 203681"/>
                    <a:gd name="connsiteX11" fmla="*/ 243742 w 468413"/>
                    <a:gd name="connsiteY11" fmla="*/ 1059 h 203681"/>
                    <a:gd name="connsiteX12" fmla="*/ 296185 w 468413"/>
                    <a:gd name="connsiteY12" fmla="*/ 1059 h 203681"/>
                    <a:gd name="connsiteX13" fmla="*/ 360547 w 468413"/>
                    <a:gd name="connsiteY13" fmla="*/ 15362 h 203681"/>
                    <a:gd name="connsiteX14" fmla="*/ 362931 w 468413"/>
                    <a:gd name="connsiteY14" fmla="*/ 15362 h 203681"/>
                    <a:gd name="connsiteX15" fmla="*/ 389153 w 468413"/>
                    <a:gd name="connsiteY15" fmla="*/ 22514 h 203681"/>
                    <a:gd name="connsiteX16" fmla="*/ 434445 w 468413"/>
                    <a:gd name="connsiteY16" fmla="*/ 36816 h 203681"/>
                    <a:gd name="connsiteX17" fmla="*/ 439212 w 468413"/>
                    <a:gd name="connsiteY17" fmla="*/ 39200 h 203681"/>
                    <a:gd name="connsiteX18" fmla="*/ 458283 w 468413"/>
                    <a:gd name="connsiteY18" fmla="*/ 51119 h 203681"/>
                    <a:gd name="connsiteX19" fmla="*/ 465434 w 468413"/>
                    <a:gd name="connsiteY19" fmla="*/ 72573 h 203681"/>
                    <a:gd name="connsiteX20" fmla="*/ 465434 w 468413"/>
                    <a:gd name="connsiteY20" fmla="*/ 77341 h 203681"/>
                    <a:gd name="connsiteX21" fmla="*/ 460666 w 468413"/>
                    <a:gd name="connsiteY21" fmla="*/ 134551 h 203681"/>
                    <a:gd name="connsiteX22" fmla="*/ 420142 w 468413"/>
                    <a:gd name="connsiteY22" fmla="*/ 158389 h 203681"/>
                    <a:gd name="connsiteX23" fmla="*/ 412991 w 468413"/>
                    <a:gd name="connsiteY23" fmla="*/ 160773 h 203681"/>
                    <a:gd name="connsiteX24" fmla="*/ 336710 w 468413"/>
                    <a:gd name="connsiteY24" fmla="*/ 182227 h 203681"/>
                    <a:gd name="connsiteX25" fmla="*/ 157926 w 468413"/>
                    <a:gd name="connsiteY25" fmla="*/ 203681 h 203681"/>
                    <a:gd name="connsiteX26" fmla="*/ 272347 w 468413"/>
                    <a:gd name="connsiteY26" fmla="*/ 10595 h 203681"/>
                    <a:gd name="connsiteX27" fmla="*/ 238974 w 468413"/>
                    <a:gd name="connsiteY27" fmla="*/ 10595 h 203681"/>
                    <a:gd name="connsiteX28" fmla="*/ 224672 w 468413"/>
                    <a:gd name="connsiteY28" fmla="*/ 10595 h 203681"/>
                    <a:gd name="connsiteX29" fmla="*/ 179380 w 468413"/>
                    <a:gd name="connsiteY29" fmla="*/ 17746 h 203681"/>
                    <a:gd name="connsiteX30" fmla="*/ 148391 w 468413"/>
                    <a:gd name="connsiteY30" fmla="*/ 22514 h 203681"/>
                    <a:gd name="connsiteX31" fmla="*/ 29201 w 468413"/>
                    <a:gd name="connsiteY31" fmla="*/ 74957 h 203681"/>
                    <a:gd name="connsiteX32" fmla="*/ 10131 w 468413"/>
                    <a:gd name="connsiteY32" fmla="*/ 127400 h 203681"/>
                    <a:gd name="connsiteX33" fmla="*/ 7747 w 468413"/>
                    <a:gd name="connsiteY33" fmla="*/ 134551 h 203681"/>
                    <a:gd name="connsiteX34" fmla="*/ 10131 w 468413"/>
                    <a:gd name="connsiteY34" fmla="*/ 170308 h 203681"/>
                    <a:gd name="connsiteX35" fmla="*/ 45888 w 468413"/>
                    <a:gd name="connsiteY35" fmla="*/ 182227 h 203681"/>
                    <a:gd name="connsiteX36" fmla="*/ 55423 w 468413"/>
                    <a:gd name="connsiteY36" fmla="*/ 184611 h 203681"/>
                    <a:gd name="connsiteX37" fmla="*/ 324791 w 468413"/>
                    <a:gd name="connsiteY37" fmla="*/ 172692 h 203681"/>
                    <a:gd name="connsiteX38" fmla="*/ 398688 w 468413"/>
                    <a:gd name="connsiteY38" fmla="*/ 151238 h 203681"/>
                    <a:gd name="connsiteX39" fmla="*/ 405839 w 468413"/>
                    <a:gd name="connsiteY39" fmla="*/ 148854 h 203681"/>
                    <a:gd name="connsiteX40" fmla="*/ 441596 w 468413"/>
                    <a:gd name="connsiteY40" fmla="*/ 129784 h 203681"/>
                    <a:gd name="connsiteX41" fmla="*/ 443980 w 468413"/>
                    <a:gd name="connsiteY41" fmla="*/ 79724 h 203681"/>
                    <a:gd name="connsiteX42" fmla="*/ 443980 w 468413"/>
                    <a:gd name="connsiteY42" fmla="*/ 74957 h 203681"/>
                    <a:gd name="connsiteX43" fmla="*/ 439212 w 468413"/>
                    <a:gd name="connsiteY43" fmla="*/ 58270 h 203681"/>
                    <a:gd name="connsiteX44" fmla="*/ 424910 w 468413"/>
                    <a:gd name="connsiteY44" fmla="*/ 48735 h 203681"/>
                    <a:gd name="connsiteX45" fmla="*/ 420142 w 468413"/>
                    <a:gd name="connsiteY45" fmla="*/ 46351 h 203681"/>
                    <a:gd name="connsiteX46" fmla="*/ 374850 w 468413"/>
                    <a:gd name="connsiteY46" fmla="*/ 32049 h 203681"/>
                    <a:gd name="connsiteX47" fmla="*/ 348628 w 468413"/>
                    <a:gd name="connsiteY47" fmla="*/ 24897 h 203681"/>
                    <a:gd name="connsiteX48" fmla="*/ 346245 w 468413"/>
                    <a:gd name="connsiteY48" fmla="*/ 24897 h 203681"/>
                    <a:gd name="connsiteX49" fmla="*/ 284266 w 468413"/>
                    <a:gd name="connsiteY49" fmla="*/ 10595 h 203681"/>
                    <a:gd name="connsiteX50" fmla="*/ 272347 w 468413"/>
                    <a:gd name="connsiteY50" fmla="*/ 10595 h 20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468413" h="203681">
                      <a:moveTo>
                        <a:pt x="157926" y="203681"/>
                      </a:moveTo>
                      <a:lnTo>
                        <a:pt x="157926" y="203681"/>
                      </a:lnTo>
                      <a:cubicBezTo>
                        <a:pt x="124553" y="203681"/>
                        <a:pt x="88796" y="201297"/>
                        <a:pt x="57807" y="194146"/>
                      </a:cubicBezTo>
                      <a:cubicBezTo>
                        <a:pt x="55423" y="194146"/>
                        <a:pt x="50655" y="194146"/>
                        <a:pt x="48272" y="191762"/>
                      </a:cubicBezTo>
                      <a:cubicBezTo>
                        <a:pt x="33969" y="189378"/>
                        <a:pt x="14899" y="186995"/>
                        <a:pt x="7747" y="177460"/>
                      </a:cubicBezTo>
                      <a:cubicBezTo>
                        <a:pt x="-4172" y="165541"/>
                        <a:pt x="596" y="148854"/>
                        <a:pt x="2980" y="134551"/>
                      </a:cubicBezTo>
                      <a:cubicBezTo>
                        <a:pt x="2980" y="132168"/>
                        <a:pt x="2980" y="129784"/>
                        <a:pt x="5364" y="127400"/>
                      </a:cubicBezTo>
                      <a:cubicBezTo>
                        <a:pt x="7747" y="110713"/>
                        <a:pt x="14899" y="89260"/>
                        <a:pt x="26818" y="70189"/>
                      </a:cubicBezTo>
                      <a:cubicBezTo>
                        <a:pt x="53039" y="29665"/>
                        <a:pt x="105482" y="22514"/>
                        <a:pt x="150774" y="12978"/>
                      </a:cubicBezTo>
                      <a:cubicBezTo>
                        <a:pt x="160310" y="10595"/>
                        <a:pt x="172228" y="10595"/>
                        <a:pt x="181764" y="8211"/>
                      </a:cubicBezTo>
                      <a:cubicBezTo>
                        <a:pt x="196066" y="5827"/>
                        <a:pt x="212753" y="1059"/>
                        <a:pt x="229439" y="1059"/>
                      </a:cubicBezTo>
                      <a:lnTo>
                        <a:pt x="243742" y="1059"/>
                      </a:lnTo>
                      <a:cubicBezTo>
                        <a:pt x="260428" y="1059"/>
                        <a:pt x="279499" y="-1324"/>
                        <a:pt x="296185" y="1059"/>
                      </a:cubicBezTo>
                      <a:cubicBezTo>
                        <a:pt x="317639" y="3443"/>
                        <a:pt x="339093" y="8211"/>
                        <a:pt x="360547" y="15362"/>
                      </a:cubicBezTo>
                      <a:lnTo>
                        <a:pt x="362931" y="15362"/>
                      </a:lnTo>
                      <a:cubicBezTo>
                        <a:pt x="370083" y="17746"/>
                        <a:pt x="379618" y="20130"/>
                        <a:pt x="389153" y="22514"/>
                      </a:cubicBezTo>
                      <a:cubicBezTo>
                        <a:pt x="403456" y="27281"/>
                        <a:pt x="420142" y="32049"/>
                        <a:pt x="434445" y="36816"/>
                      </a:cubicBezTo>
                      <a:cubicBezTo>
                        <a:pt x="436829" y="36816"/>
                        <a:pt x="436829" y="36816"/>
                        <a:pt x="439212" y="39200"/>
                      </a:cubicBezTo>
                      <a:cubicBezTo>
                        <a:pt x="446364" y="41584"/>
                        <a:pt x="453515" y="43968"/>
                        <a:pt x="458283" y="51119"/>
                      </a:cubicBezTo>
                      <a:cubicBezTo>
                        <a:pt x="463050" y="55887"/>
                        <a:pt x="463050" y="65422"/>
                        <a:pt x="465434" y="72573"/>
                      </a:cubicBezTo>
                      <a:lnTo>
                        <a:pt x="465434" y="77341"/>
                      </a:lnTo>
                      <a:cubicBezTo>
                        <a:pt x="467818" y="96411"/>
                        <a:pt x="472585" y="115481"/>
                        <a:pt x="460666" y="134551"/>
                      </a:cubicBezTo>
                      <a:cubicBezTo>
                        <a:pt x="451131" y="148854"/>
                        <a:pt x="434445" y="153622"/>
                        <a:pt x="420142" y="158389"/>
                      </a:cubicBezTo>
                      <a:cubicBezTo>
                        <a:pt x="417758" y="158389"/>
                        <a:pt x="415374" y="160773"/>
                        <a:pt x="412991" y="160773"/>
                      </a:cubicBezTo>
                      <a:cubicBezTo>
                        <a:pt x="386769" y="170308"/>
                        <a:pt x="360547" y="175076"/>
                        <a:pt x="336710" y="182227"/>
                      </a:cubicBezTo>
                      <a:cubicBezTo>
                        <a:pt x="269964" y="196530"/>
                        <a:pt x="210369" y="203681"/>
                        <a:pt x="157926" y="203681"/>
                      </a:cubicBezTo>
                      <a:close/>
                      <a:moveTo>
                        <a:pt x="272347" y="10595"/>
                      </a:moveTo>
                      <a:cubicBezTo>
                        <a:pt x="260428" y="10595"/>
                        <a:pt x="248510" y="10595"/>
                        <a:pt x="238974" y="10595"/>
                      </a:cubicBezTo>
                      <a:lnTo>
                        <a:pt x="224672" y="10595"/>
                      </a:lnTo>
                      <a:cubicBezTo>
                        <a:pt x="210369" y="10595"/>
                        <a:pt x="193682" y="15362"/>
                        <a:pt x="179380" y="17746"/>
                      </a:cubicBezTo>
                      <a:cubicBezTo>
                        <a:pt x="169845" y="20130"/>
                        <a:pt x="160310" y="22514"/>
                        <a:pt x="148391" y="22514"/>
                      </a:cubicBezTo>
                      <a:cubicBezTo>
                        <a:pt x="105482" y="29665"/>
                        <a:pt x="55423" y="39200"/>
                        <a:pt x="29201" y="74957"/>
                      </a:cubicBezTo>
                      <a:cubicBezTo>
                        <a:pt x="19666" y="86876"/>
                        <a:pt x="12515" y="105946"/>
                        <a:pt x="10131" y="127400"/>
                      </a:cubicBezTo>
                      <a:cubicBezTo>
                        <a:pt x="10131" y="129784"/>
                        <a:pt x="10131" y="132168"/>
                        <a:pt x="7747" y="134551"/>
                      </a:cubicBezTo>
                      <a:cubicBezTo>
                        <a:pt x="5364" y="146470"/>
                        <a:pt x="2980" y="163157"/>
                        <a:pt x="10131" y="170308"/>
                      </a:cubicBezTo>
                      <a:cubicBezTo>
                        <a:pt x="17282" y="177460"/>
                        <a:pt x="33969" y="179843"/>
                        <a:pt x="45888" y="182227"/>
                      </a:cubicBezTo>
                      <a:cubicBezTo>
                        <a:pt x="50655" y="182227"/>
                        <a:pt x="53039" y="182227"/>
                        <a:pt x="55423" y="184611"/>
                      </a:cubicBezTo>
                      <a:cubicBezTo>
                        <a:pt x="136472" y="198914"/>
                        <a:pt x="227055" y="194146"/>
                        <a:pt x="324791" y="172692"/>
                      </a:cubicBezTo>
                      <a:cubicBezTo>
                        <a:pt x="348628" y="167924"/>
                        <a:pt x="372466" y="160773"/>
                        <a:pt x="398688" y="151238"/>
                      </a:cubicBezTo>
                      <a:cubicBezTo>
                        <a:pt x="401072" y="151238"/>
                        <a:pt x="403456" y="148854"/>
                        <a:pt x="405839" y="148854"/>
                      </a:cubicBezTo>
                      <a:cubicBezTo>
                        <a:pt x="420142" y="144087"/>
                        <a:pt x="434445" y="139319"/>
                        <a:pt x="441596" y="129784"/>
                      </a:cubicBezTo>
                      <a:cubicBezTo>
                        <a:pt x="451131" y="115481"/>
                        <a:pt x="448747" y="96411"/>
                        <a:pt x="443980" y="79724"/>
                      </a:cubicBezTo>
                      <a:lnTo>
                        <a:pt x="443980" y="74957"/>
                      </a:lnTo>
                      <a:cubicBezTo>
                        <a:pt x="443980" y="70189"/>
                        <a:pt x="441596" y="60654"/>
                        <a:pt x="439212" y="58270"/>
                      </a:cubicBezTo>
                      <a:cubicBezTo>
                        <a:pt x="436829" y="53503"/>
                        <a:pt x="429677" y="51119"/>
                        <a:pt x="424910" y="48735"/>
                      </a:cubicBezTo>
                      <a:cubicBezTo>
                        <a:pt x="422526" y="48735"/>
                        <a:pt x="422526" y="46351"/>
                        <a:pt x="420142" y="46351"/>
                      </a:cubicBezTo>
                      <a:cubicBezTo>
                        <a:pt x="405839" y="39200"/>
                        <a:pt x="391537" y="34432"/>
                        <a:pt x="374850" y="32049"/>
                      </a:cubicBezTo>
                      <a:cubicBezTo>
                        <a:pt x="365315" y="29665"/>
                        <a:pt x="358164" y="27281"/>
                        <a:pt x="348628" y="24897"/>
                      </a:cubicBezTo>
                      <a:lnTo>
                        <a:pt x="346245" y="24897"/>
                      </a:lnTo>
                      <a:cubicBezTo>
                        <a:pt x="324791" y="17746"/>
                        <a:pt x="305720" y="10595"/>
                        <a:pt x="284266" y="10595"/>
                      </a:cubicBezTo>
                      <a:cubicBezTo>
                        <a:pt x="284266" y="10595"/>
                        <a:pt x="279499" y="10595"/>
                        <a:pt x="272347" y="10595"/>
                      </a:cubicBezTo>
                      <a:close/>
                    </a:path>
                  </a:pathLst>
                </a:custGeom>
                <a:solidFill>
                  <a:srgbClr val="4C2C1E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3" name="Freeform: Shape 1632">
                <a:extLst>
                  <a:ext uri="{FF2B5EF4-FFF2-40B4-BE49-F238E27FC236}">
                    <a16:creationId xmlns:a16="http://schemas.microsoft.com/office/drawing/2014/main" id="{6E9BCBE1-16F2-4951-8052-ED31E9D55870}"/>
                  </a:ext>
                </a:extLst>
              </p:cNvPr>
              <p:cNvSpPr/>
              <p:nvPr/>
            </p:nvSpPr>
            <p:spPr>
              <a:xfrm>
                <a:off x="14713198" y="8640425"/>
                <a:ext cx="240762" cy="152562"/>
              </a:xfrm>
              <a:custGeom>
                <a:avLst/>
                <a:gdLst>
                  <a:gd name="connsiteX0" fmla="*/ 54827 w 240762"/>
                  <a:gd name="connsiteY0" fmla="*/ 150178 h 152562"/>
                  <a:gd name="connsiteX1" fmla="*/ 128724 w 240762"/>
                  <a:gd name="connsiteY1" fmla="*/ 138260 h 152562"/>
                  <a:gd name="connsiteX2" fmla="*/ 214541 w 240762"/>
                  <a:gd name="connsiteY2" fmla="*/ 104887 h 152562"/>
                  <a:gd name="connsiteX3" fmla="*/ 240762 w 240762"/>
                  <a:gd name="connsiteY3" fmla="*/ 83432 h 152562"/>
                  <a:gd name="connsiteX4" fmla="*/ 238378 w 240762"/>
                  <a:gd name="connsiteY4" fmla="*/ 66746 h 152562"/>
                  <a:gd name="connsiteX5" fmla="*/ 231227 w 240762"/>
                  <a:gd name="connsiteY5" fmla="*/ 42908 h 152562"/>
                  <a:gd name="connsiteX6" fmla="*/ 209773 w 240762"/>
                  <a:gd name="connsiteY6" fmla="*/ 30989 h 152562"/>
                  <a:gd name="connsiteX7" fmla="*/ 138259 w 240762"/>
                  <a:gd name="connsiteY7" fmla="*/ 9535 h 152562"/>
                  <a:gd name="connsiteX8" fmla="*/ 109654 w 240762"/>
                  <a:gd name="connsiteY8" fmla="*/ 0 h 152562"/>
                  <a:gd name="connsiteX9" fmla="*/ 119189 w 240762"/>
                  <a:gd name="connsiteY9" fmla="*/ 69130 h 152562"/>
                  <a:gd name="connsiteX10" fmla="*/ 14303 w 240762"/>
                  <a:gd name="connsiteY10" fmla="*/ 76281 h 152562"/>
                  <a:gd name="connsiteX11" fmla="*/ 0 w 240762"/>
                  <a:gd name="connsiteY11" fmla="*/ 71514 h 152562"/>
                  <a:gd name="connsiteX12" fmla="*/ 40524 w 240762"/>
                  <a:gd name="connsiteY12" fmla="*/ 152562 h 152562"/>
                  <a:gd name="connsiteX13" fmla="*/ 54827 w 240762"/>
                  <a:gd name="connsiteY13" fmla="*/ 150178 h 15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0762" h="152562">
                    <a:moveTo>
                      <a:pt x="54827" y="150178"/>
                    </a:moveTo>
                    <a:cubicBezTo>
                      <a:pt x="78665" y="150178"/>
                      <a:pt x="104887" y="143027"/>
                      <a:pt x="128724" y="138260"/>
                    </a:cubicBezTo>
                    <a:cubicBezTo>
                      <a:pt x="157330" y="131108"/>
                      <a:pt x="188319" y="121573"/>
                      <a:pt x="214541" y="104887"/>
                    </a:cubicBezTo>
                    <a:cubicBezTo>
                      <a:pt x="221692" y="100119"/>
                      <a:pt x="231227" y="88200"/>
                      <a:pt x="240762" y="83432"/>
                    </a:cubicBezTo>
                    <a:cubicBezTo>
                      <a:pt x="240762" y="78665"/>
                      <a:pt x="238378" y="71514"/>
                      <a:pt x="238378" y="66746"/>
                    </a:cubicBezTo>
                    <a:cubicBezTo>
                      <a:pt x="238378" y="59595"/>
                      <a:pt x="235995" y="50059"/>
                      <a:pt x="231227" y="42908"/>
                    </a:cubicBezTo>
                    <a:cubicBezTo>
                      <a:pt x="226460" y="35757"/>
                      <a:pt x="216924" y="33373"/>
                      <a:pt x="209773" y="30989"/>
                    </a:cubicBezTo>
                    <a:cubicBezTo>
                      <a:pt x="188319" y="21454"/>
                      <a:pt x="162097" y="16687"/>
                      <a:pt x="138259" y="9535"/>
                    </a:cubicBezTo>
                    <a:cubicBezTo>
                      <a:pt x="128724" y="7151"/>
                      <a:pt x="119189" y="2384"/>
                      <a:pt x="109654" y="0"/>
                    </a:cubicBezTo>
                    <a:cubicBezTo>
                      <a:pt x="133492" y="16687"/>
                      <a:pt x="147795" y="42908"/>
                      <a:pt x="119189" y="69130"/>
                    </a:cubicBezTo>
                    <a:cubicBezTo>
                      <a:pt x="95351" y="90584"/>
                      <a:pt x="40524" y="85816"/>
                      <a:pt x="14303" y="76281"/>
                    </a:cubicBezTo>
                    <a:cubicBezTo>
                      <a:pt x="9535" y="73897"/>
                      <a:pt x="4768" y="73897"/>
                      <a:pt x="0" y="71514"/>
                    </a:cubicBezTo>
                    <a:cubicBezTo>
                      <a:pt x="21454" y="90584"/>
                      <a:pt x="33373" y="123957"/>
                      <a:pt x="40524" y="152562"/>
                    </a:cubicBezTo>
                    <a:cubicBezTo>
                      <a:pt x="45292" y="150178"/>
                      <a:pt x="50059" y="150178"/>
                      <a:pt x="54827" y="150178"/>
                    </a:cubicBezTo>
                    <a:close/>
                  </a:path>
                </a:pathLst>
              </a:custGeom>
              <a:solidFill>
                <a:srgbClr val="6E4935">
                  <a:alpha val="3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634" name="Graphic 4207">
                <a:extLst>
                  <a:ext uri="{FF2B5EF4-FFF2-40B4-BE49-F238E27FC236}">
                    <a16:creationId xmlns:a16="http://schemas.microsoft.com/office/drawing/2014/main" id="{1B61DA1A-6408-4532-BD3F-C538ED3CC4BA}"/>
                  </a:ext>
                </a:extLst>
              </p:cNvPr>
              <p:cNvGrpSpPr/>
              <p:nvPr/>
            </p:nvGrpSpPr>
            <p:grpSpPr>
              <a:xfrm>
                <a:off x="14498061" y="8649960"/>
                <a:ext cx="279498" cy="181167"/>
                <a:chOff x="14498061" y="8649960"/>
                <a:chExt cx="279498" cy="181167"/>
              </a:xfrm>
            </p:grpSpPr>
            <p:sp>
              <p:nvSpPr>
                <p:cNvPr id="1644" name="Freeform: Shape 1643">
                  <a:extLst>
                    <a:ext uri="{FF2B5EF4-FFF2-40B4-BE49-F238E27FC236}">
                      <a16:creationId xmlns:a16="http://schemas.microsoft.com/office/drawing/2014/main" id="{17CC7D15-B217-4C1A-8E71-D573AC0171CD}"/>
                    </a:ext>
                  </a:extLst>
                </p:cNvPr>
                <p:cNvSpPr/>
                <p:nvPr/>
              </p:nvSpPr>
              <p:spPr>
                <a:xfrm>
                  <a:off x="14501500" y="8654728"/>
                  <a:ext cx="268909" cy="170167"/>
                </a:xfrm>
                <a:custGeom>
                  <a:avLst/>
                  <a:gdLst>
                    <a:gd name="connsiteX0" fmla="*/ 209315 w 268909"/>
                    <a:gd name="connsiteY0" fmla="*/ 54827 h 170167"/>
                    <a:gd name="connsiteX1" fmla="*/ 154488 w 268909"/>
                    <a:gd name="connsiteY1" fmla="*/ 11919 h 170167"/>
                    <a:gd name="connsiteX2" fmla="*/ 99660 w 268909"/>
                    <a:gd name="connsiteY2" fmla="*/ 0 h 170167"/>
                    <a:gd name="connsiteX3" fmla="*/ 23379 w 268909"/>
                    <a:gd name="connsiteY3" fmla="*/ 45292 h 170167"/>
                    <a:gd name="connsiteX4" fmla="*/ 4309 w 268909"/>
                    <a:gd name="connsiteY4" fmla="*/ 100119 h 170167"/>
                    <a:gd name="connsiteX5" fmla="*/ 6693 w 268909"/>
                    <a:gd name="connsiteY5" fmla="*/ 147795 h 170167"/>
                    <a:gd name="connsiteX6" fmla="*/ 56752 w 268909"/>
                    <a:gd name="connsiteY6" fmla="*/ 162097 h 170167"/>
                    <a:gd name="connsiteX7" fmla="*/ 268909 w 268909"/>
                    <a:gd name="connsiteY7" fmla="*/ 162097 h 170167"/>
                    <a:gd name="connsiteX8" fmla="*/ 209315 w 268909"/>
                    <a:gd name="connsiteY8" fmla="*/ 54827 h 17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8909" h="170167">
                      <a:moveTo>
                        <a:pt x="209315" y="54827"/>
                      </a:moveTo>
                      <a:cubicBezTo>
                        <a:pt x="192628" y="38141"/>
                        <a:pt x="175942" y="21454"/>
                        <a:pt x="154488" y="11919"/>
                      </a:cubicBezTo>
                      <a:cubicBezTo>
                        <a:pt x="135417" y="2384"/>
                        <a:pt x="118731" y="2384"/>
                        <a:pt x="99660" y="0"/>
                      </a:cubicBezTo>
                      <a:cubicBezTo>
                        <a:pt x="68671" y="7151"/>
                        <a:pt x="42450" y="19070"/>
                        <a:pt x="23379" y="45292"/>
                      </a:cubicBezTo>
                      <a:cubicBezTo>
                        <a:pt x="13844" y="61979"/>
                        <a:pt x="6693" y="81049"/>
                        <a:pt x="4309" y="100119"/>
                      </a:cubicBezTo>
                      <a:cubicBezTo>
                        <a:pt x="1925" y="114422"/>
                        <a:pt x="-5226" y="135876"/>
                        <a:pt x="6693" y="147795"/>
                      </a:cubicBezTo>
                      <a:cubicBezTo>
                        <a:pt x="16228" y="157330"/>
                        <a:pt x="42450" y="159714"/>
                        <a:pt x="56752" y="162097"/>
                      </a:cubicBezTo>
                      <a:cubicBezTo>
                        <a:pt x="125882" y="174016"/>
                        <a:pt x="197396" y="171633"/>
                        <a:pt x="268909" y="162097"/>
                      </a:cubicBezTo>
                      <a:cubicBezTo>
                        <a:pt x="254606" y="123957"/>
                        <a:pt x="237920" y="83432"/>
                        <a:pt x="209315" y="54827"/>
                      </a:cubicBezTo>
                      <a:close/>
                    </a:path>
                  </a:pathLst>
                </a:custGeom>
                <a:solidFill>
                  <a:srgbClr val="EFEAEA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45" name="Freeform: Shape 1644">
                  <a:extLst>
                    <a:ext uri="{FF2B5EF4-FFF2-40B4-BE49-F238E27FC236}">
                      <a16:creationId xmlns:a16="http://schemas.microsoft.com/office/drawing/2014/main" id="{D8E63D1B-45D6-44C1-BFE8-CCB17B8F0CC3}"/>
                    </a:ext>
                  </a:extLst>
                </p:cNvPr>
                <p:cNvSpPr/>
                <p:nvPr/>
              </p:nvSpPr>
              <p:spPr>
                <a:xfrm>
                  <a:off x="14498061" y="8649960"/>
                  <a:ext cx="279498" cy="181167"/>
                </a:xfrm>
                <a:custGeom>
                  <a:avLst/>
                  <a:gdLst>
                    <a:gd name="connsiteX0" fmla="*/ 157926 w 279498"/>
                    <a:gd name="connsiteY0" fmla="*/ 181168 h 181167"/>
                    <a:gd name="connsiteX1" fmla="*/ 57807 w 279498"/>
                    <a:gd name="connsiteY1" fmla="*/ 171632 h 181167"/>
                    <a:gd name="connsiteX2" fmla="*/ 48272 w 279498"/>
                    <a:gd name="connsiteY2" fmla="*/ 169249 h 181167"/>
                    <a:gd name="connsiteX3" fmla="*/ 7747 w 279498"/>
                    <a:gd name="connsiteY3" fmla="*/ 154946 h 181167"/>
                    <a:gd name="connsiteX4" fmla="*/ 2980 w 279498"/>
                    <a:gd name="connsiteY4" fmla="*/ 112038 h 181167"/>
                    <a:gd name="connsiteX5" fmla="*/ 5364 w 279498"/>
                    <a:gd name="connsiteY5" fmla="*/ 104887 h 181167"/>
                    <a:gd name="connsiteX6" fmla="*/ 26818 w 279498"/>
                    <a:gd name="connsiteY6" fmla="*/ 47676 h 181167"/>
                    <a:gd name="connsiteX7" fmla="*/ 105482 w 279498"/>
                    <a:gd name="connsiteY7" fmla="*/ 0 h 181167"/>
                    <a:gd name="connsiteX8" fmla="*/ 105482 w 279498"/>
                    <a:gd name="connsiteY8" fmla="*/ 0 h 181167"/>
                    <a:gd name="connsiteX9" fmla="*/ 105482 w 279498"/>
                    <a:gd name="connsiteY9" fmla="*/ 0 h 181167"/>
                    <a:gd name="connsiteX10" fmla="*/ 162693 w 279498"/>
                    <a:gd name="connsiteY10" fmla="*/ 11919 h 181167"/>
                    <a:gd name="connsiteX11" fmla="*/ 219904 w 279498"/>
                    <a:gd name="connsiteY11" fmla="*/ 54827 h 181167"/>
                    <a:gd name="connsiteX12" fmla="*/ 277115 w 279498"/>
                    <a:gd name="connsiteY12" fmla="*/ 164481 h 181167"/>
                    <a:gd name="connsiteX13" fmla="*/ 279499 w 279498"/>
                    <a:gd name="connsiteY13" fmla="*/ 169249 h 181167"/>
                    <a:gd name="connsiteX14" fmla="*/ 274731 w 279498"/>
                    <a:gd name="connsiteY14" fmla="*/ 169249 h 181167"/>
                    <a:gd name="connsiteX15" fmla="*/ 157926 w 279498"/>
                    <a:gd name="connsiteY15" fmla="*/ 181168 h 181167"/>
                    <a:gd name="connsiteX16" fmla="*/ 103099 w 279498"/>
                    <a:gd name="connsiteY16" fmla="*/ 9535 h 181167"/>
                    <a:gd name="connsiteX17" fmla="*/ 29201 w 279498"/>
                    <a:gd name="connsiteY17" fmla="*/ 52443 h 181167"/>
                    <a:gd name="connsiteX18" fmla="*/ 10131 w 279498"/>
                    <a:gd name="connsiteY18" fmla="*/ 104887 h 181167"/>
                    <a:gd name="connsiteX19" fmla="*/ 7747 w 279498"/>
                    <a:gd name="connsiteY19" fmla="*/ 112038 h 181167"/>
                    <a:gd name="connsiteX20" fmla="*/ 10131 w 279498"/>
                    <a:gd name="connsiteY20" fmla="*/ 147795 h 181167"/>
                    <a:gd name="connsiteX21" fmla="*/ 45888 w 279498"/>
                    <a:gd name="connsiteY21" fmla="*/ 159713 h 181167"/>
                    <a:gd name="connsiteX22" fmla="*/ 55423 w 279498"/>
                    <a:gd name="connsiteY22" fmla="*/ 162097 h 181167"/>
                    <a:gd name="connsiteX23" fmla="*/ 260428 w 279498"/>
                    <a:gd name="connsiteY23" fmla="*/ 162097 h 181167"/>
                    <a:gd name="connsiteX24" fmla="*/ 205601 w 279498"/>
                    <a:gd name="connsiteY24" fmla="*/ 59595 h 181167"/>
                    <a:gd name="connsiteX25" fmla="*/ 150774 w 279498"/>
                    <a:gd name="connsiteY25" fmla="*/ 19070 h 181167"/>
                    <a:gd name="connsiteX26" fmla="*/ 103099 w 279498"/>
                    <a:gd name="connsiteY26" fmla="*/ 9535 h 181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79498" h="181167">
                      <a:moveTo>
                        <a:pt x="157926" y="181168"/>
                      </a:moveTo>
                      <a:cubicBezTo>
                        <a:pt x="124553" y="181168"/>
                        <a:pt x="88796" y="178784"/>
                        <a:pt x="57807" y="171632"/>
                      </a:cubicBezTo>
                      <a:cubicBezTo>
                        <a:pt x="55423" y="171632"/>
                        <a:pt x="50655" y="171632"/>
                        <a:pt x="48272" y="169249"/>
                      </a:cubicBezTo>
                      <a:cubicBezTo>
                        <a:pt x="33969" y="166865"/>
                        <a:pt x="14899" y="164481"/>
                        <a:pt x="7747" y="154946"/>
                      </a:cubicBezTo>
                      <a:cubicBezTo>
                        <a:pt x="-4172" y="143027"/>
                        <a:pt x="596" y="126341"/>
                        <a:pt x="2980" y="112038"/>
                      </a:cubicBezTo>
                      <a:cubicBezTo>
                        <a:pt x="2980" y="109654"/>
                        <a:pt x="2980" y="107270"/>
                        <a:pt x="5364" y="104887"/>
                      </a:cubicBezTo>
                      <a:cubicBezTo>
                        <a:pt x="7747" y="88200"/>
                        <a:pt x="14899" y="66746"/>
                        <a:pt x="26818" y="47676"/>
                      </a:cubicBezTo>
                      <a:cubicBezTo>
                        <a:pt x="45888" y="19070"/>
                        <a:pt x="81645" y="7151"/>
                        <a:pt x="105482" y="0"/>
                      </a:cubicBezTo>
                      <a:lnTo>
                        <a:pt x="105482" y="0"/>
                      </a:lnTo>
                      <a:lnTo>
                        <a:pt x="105482" y="0"/>
                      </a:lnTo>
                      <a:cubicBezTo>
                        <a:pt x="124553" y="0"/>
                        <a:pt x="141239" y="2384"/>
                        <a:pt x="162693" y="11919"/>
                      </a:cubicBezTo>
                      <a:cubicBezTo>
                        <a:pt x="181764" y="21454"/>
                        <a:pt x="200834" y="35757"/>
                        <a:pt x="219904" y="54827"/>
                      </a:cubicBezTo>
                      <a:cubicBezTo>
                        <a:pt x="246126" y="81049"/>
                        <a:pt x="265196" y="119189"/>
                        <a:pt x="277115" y="164481"/>
                      </a:cubicBezTo>
                      <a:lnTo>
                        <a:pt x="279499" y="169249"/>
                      </a:lnTo>
                      <a:lnTo>
                        <a:pt x="274731" y="169249"/>
                      </a:lnTo>
                      <a:cubicBezTo>
                        <a:pt x="231823" y="178784"/>
                        <a:pt x="193682" y="181168"/>
                        <a:pt x="157926" y="181168"/>
                      </a:cubicBezTo>
                      <a:close/>
                      <a:moveTo>
                        <a:pt x="103099" y="9535"/>
                      </a:moveTo>
                      <a:cubicBezTo>
                        <a:pt x="67342" y="19070"/>
                        <a:pt x="43504" y="33373"/>
                        <a:pt x="29201" y="52443"/>
                      </a:cubicBezTo>
                      <a:cubicBezTo>
                        <a:pt x="19666" y="64362"/>
                        <a:pt x="12515" y="83432"/>
                        <a:pt x="10131" y="104887"/>
                      </a:cubicBezTo>
                      <a:cubicBezTo>
                        <a:pt x="10131" y="107270"/>
                        <a:pt x="10131" y="109654"/>
                        <a:pt x="7747" y="112038"/>
                      </a:cubicBezTo>
                      <a:cubicBezTo>
                        <a:pt x="5364" y="123957"/>
                        <a:pt x="2980" y="140643"/>
                        <a:pt x="10131" y="147795"/>
                      </a:cubicBezTo>
                      <a:cubicBezTo>
                        <a:pt x="17282" y="154946"/>
                        <a:pt x="33969" y="157330"/>
                        <a:pt x="45888" y="159713"/>
                      </a:cubicBezTo>
                      <a:cubicBezTo>
                        <a:pt x="50655" y="159713"/>
                        <a:pt x="53039" y="159713"/>
                        <a:pt x="55423" y="162097"/>
                      </a:cubicBezTo>
                      <a:cubicBezTo>
                        <a:pt x="117401" y="174016"/>
                        <a:pt x="186531" y="174016"/>
                        <a:pt x="260428" y="162097"/>
                      </a:cubicBezTo>
                      <a:cubicBezTo>
                        <a:pt x="248510" y="119189"/>
                        <a:pt x="229439" y="85816"/>
                        <a:pt x="205601" y="59595"/>
                      </a:cubicBezTo>
                      <a:cubicBezTo>
                        <a:pt x="186531" y="40524"/>
                        <a:pt x="169845" y="26222"/>
                        <a:pt x="150774" y="19070"/>
                      </a:cubicBezTo>
                      <a:cubicBezTo>
                        <a:pt x="136472" y="11919"/>
                        <a:pt x="119785" y="11919"/>
                        <a:pt x="103099" y="9535"/>
                      </a:cubicBezTo>
                      <a:close/>
                    </a:path>
                  </a:pathLst>
                </a:custGeom>
                <a:solidFill>
                  <a:srgbClr val="848181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5" name="Freeform: Shape 1634">
                <a:extLst>
                  <a:ext uri="{FF2B5EF4-FFF2-40B4-BE49-F238E27FC236}">
                    <a16:creationId xmlns:a16="http://schemas.microsoft.com/office/drawing/2014/main" id="{961156DB-087B-481D-8489-F8402280A54D}"/>
                  </a:ext>
                </a:extLst>
              </p:cNvPr>
              <p:cNvSpPr/>
              <p:nvPr/>
            </p:nvSpPr>
            <p:spPr>
              <a:xfrm>
                <a:off x="14503883" y="8721474"/>
                <a:ext cx="259374" cy="105571"/>
              </a:xfrm>
              <a:custGeom>
                <a:avLst/>
                <a:gdLst>
                  <a:gd name="connsiteX0" fmla="*/ 214082 w 259374"/>
                  <a:gd name="connsiteY0" fmla="*/ 0 h 105571"/>
                  <a:gd name="connsiteX1" fmla="*/ 78206 w 259374"/>
                  <a:gd name="connsiteY1" fmla="*/ 40524 h 105571"/>
                  <a:gd name="connsiteX2" fmla="*/ 9077 w 259374"/>
                  <a:gd name="connsiteY2" fmla="*/ 14303 h 105571"/>
                  <a:gd name="connsiteX3" fmla="*/ 4309 w 259374"/>
                  <a:gd name="connsiteY3" fmla="*/ 35757 h 105571"/>
                  <a:gd name="connsiteX4" fmla="*/ 6693 w 259374"/>
                  <a:gd name="connsiteY4" fmla="*/ 83432 h 105571"/>
                  <a:gd name="connsiteX5" fmla="*/ 54369 w 259374"/>
                  <a:gd name="connsiteY5" fmla="*/ 97735 h 105571"/>
                  <a:gd name="connsiteX6" fmla="*/ 259374 w 259374"/>
                  <a:gd name="connsiteY6" fmla="*/ 95351 h 105571"/>
                  <a:gd name="connsiteX7" fmla="*/ 214082 w 259374"/>
                  <a:gd name="connsiteY7" fmla="*/ 0 h 10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374" h="105571">
                    <a:moveTo>
                      <a:pt x="214082" y="0"/>
                    </a:moveTo>
                    <a:cubicBezTo>
                      <a:pt x="178325" y="33373"/>
                      <a:pt x="128266" y="45292"/>
                      <a:pt x="78206" y="40524"/>
                    </a:cubicBezTo>
                    <a:cubicBezTo>
                      <a:pt x="51985" y="38141"/>
                      <a:pt x="23379" y="30989"/>
                      <a:pt x="9077" y="14303"/>
                    </a:cubicBezTo>
                    <a:cubicBezTo>
                      <a:pt x="6693" y="21454"/>
                      <a:pt x="4309" y="28605"/>
                      <a:pt x="4309" y="35757"/>
                    </a:cubicBezTo>
                    <a:cubicBezTo>
                      <a:pt x="1925" y="50059"/>
                      <a:pt x="-5226" y="71514"/>
                      <a:pt x="6693" y="83432"/>
                    </a:cubicBezTo>
                    <a:cubicBezTo>
                      <a:pt x="16228" y="92968"/>
                      <a:pt x="40066" y="95351"/>
                      <a:pt x="54369" y="97735"/>
                    </a:cubicBezTo>
                    <a:cubicBezTo>
                      <a:pt x="121115" y="109654"/>
                      <a:pt x="192628" y="107270"/>
                      <a:pt x="259374" y="95351"/>
                    </a:cubicBezTo>
                    <a:cubicBezTo>
                      <a:pt x="249839" y="61978"/>
                      <a:pt x="235536" y="26222"/>
                      <a:pt x="214082" y="0"/>
                    </a:cubicBezTo>
                    <a:close/>
                  </a:path>
                </a:pathLst>
              </a:custGeom>
              <a:solidFill>
                <a:srgbClr val="C9C7C7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636" name="Graphic 4207">
                <a:extLst>
                  <a:ext uri="{FF2B5EF4-FFF2-40B4-BE49-F238E27FC236}">
                    <a16:creationId xmlns:a16="http://schemas.microsoft.com/office/drawing/2014/main" id="{B91A5F06-81A4-44E2-82FF-C7AB0DEC532F}"/>
                  </a:ext>
                </a:extLst>
              </p:cNvPr>
              <p:cNvGrpSpPr/>
              <p:nvPr/>
            </p:nvGrpSpPr>
            <p:grpSpPr>
              <a:xfrm>
                <a:off x="14498061" y="8716706"/>
                <a:ext cx="460666" cy="114421"/>
                <a:chOff x="14498061" y="8716706"/>
                <a:chExt cx="460666" cy="114421"/>
              </a:xfrm>
            </p:grpSpPr>
            <p:sp>
              <p:nvSpPr>
                <p:cNvPr id="1642" name="Freeform: Shape 1641">
                  <a:extLst>
                    <a:ext uri="{FF2B5EF4-FFF2-40B4-BE49-F238E27FC236}">
                      <a16:creationId xmlns:a16="http://schemas.microsoft.com/office/drawing/2014/main" id="{6BB75DDD-45BF-4CD0-B200-A861620638E2}"/>
                    </a:ext>
                  </a:extLst>
                </p:cNvPr>
                <p:cNvSpPr/>
                <p:nvPr/>
              </p:nvSpPr>
              <p:spPr>
                <a:xfrm>
                  <a:off x="14500104" y="8726241"/>
                  <a:ext cx="454790" cy="101093"/>
                </a:xfrm>
                <a:custGeom>
                  <a:avLst/>
                  <a:gdLst>
                    <a:gd name="connsiteX0" fmla="*/ 453856 w 454790"/>
                    <a:gd name="connsiteY0" fmla="*/ 0 h 101093"/>
                    <a:gd name="connsiteX1" fmla="*/ 387110 w 454790"/>
                    <a:gd name="connsiteY1" fmla="*/ 35757 h 101093"/>
                    <a:gd name="connsiteX2" fmla="*/ 158267 w 454790"/>
                    <a:gd name="connsiteY2" fmla="*/ 69130 h 101093"/>
                    <a:gd name="connsiteX3" fmla="*/ 46229 w 454790"/>
                    <a:gd name="connsiteY3" fmla="*/ 61979 h 101093"/>
                    <a:gd name="connsiteX4" fmla="*/ 3321 w 454790"/>
                    <a:gd name="connsiteY4" fmla="*/ 35757 h 101093"/>
                    <a:gd name="connsiteX5" fmla="*/ 5704 w 454790"/>
                    <a:gd name="connsiteY5" fmla="*/ 78665 h 101093"/>
                    <a:gd name="connsiteX6" fmla="*/ 53380 w 454790"/>
                    <a:gd name="connsiteY6" fmla="*/ 95351 h 101093"/>
                    <a:gd name="connsiteX7" fmla="*/ 325131 w 454790"/>
                    <a:gd name="connsiteY7" fmla="*/ 78665 h 101093"/>
                    <a:gd name="connsiteX8" fmla="*/ 401413 w 454790"/>
                    <a:gd name="connsiteY8" fmla="*/ 57211 h 101093"/>
                    <a:gd name="connsiteX9" fmla="*/ 449088 w 454790"/>
                    <a:gd name="connsiteY9" fmla="*/ 33373 h 101093"/>
                    <a:gd name="connsiteX10" fmla="*/ 453856 w 454790"/>
                    <a:gd name="connsiteY10" fmla="*/ 0 h 101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4790" h="101093">
                      <a:moveTo>
                        <a:pt x="453856" y="0"/>
                      </a:moveTo>
                      <a:cubicBezTo>
                        <a:pt x="437169" y="16687"/>
                        <a:pt x="408564" y="28606"/>
                        <a:pt x="387110" y="35757"/>
                      </a:cubicBezTo>
                      <a:cubicBezTo>
                        <a:pt x="313213" y="61979"/>
                        <a:pt x="234548" y="69130"/>
                        <a:pt x="158267" y="69130"/>
                      </a:cubicBezTo>
                      <a:cubicBezTo>
                        <a:pt x="129661" y="69130"/>
                        <a:pt x="86753" y="69130"/>
                        <a:pt x="46229" y="61979"/>
                      </a:cubicBezTo>
                      <a:cubicBezTo>
                        <a:pt x="27158" y="57211"/>
                        <a:pt x="8088" y="50060"/>
                        <a:pt x="3321" y="35757"/>
                      </a:cubicBezTo>
                      <a:cubicBezTo>
                        <a:pt x="937" y="50060"/>
                        <a:pt x="-3831" y="66746"/>
                        <a:pt x="5704" y="78665"/>
                      </a:cubicBezTo>
                      <a:cubicBezTo>
                        <a:pt x="15239" y="88200"/>
                        <a:pt x="41461" y="95351"/>
                        <a:pt x="53380" y="95351"/>
                      </a:cubicBezTo>
                      <a:cubicBezTo>
                        <a:pt x="139196" y="107270"/>
                        <a:pt x="236931" y="100119"/>
                        <a:pt x="325131" y="78665"/>
                      </a:cubicBezTo>
                      <a:cubicBezTo>
                        <a:pt x="351353" y="73897"/>
                        <a:pt x="375191" y="66746"/>
                        <a:pt x="401413" y="57211"/>
                      </a:cubicBezTo>
                      <a:cubicBezTo>
                        <a:pt x="418099" y="52443"/>
                        <a:pt x="437169" y="47676"/>
                        <a:pt x="449088" y="33373"/>
                      </a:cubicBezTo>
                      <a:cubicBezTo>
                        <a:pt x="453856" y="23838"/>
                        <a:pt x="456240" y="11919"/>
                        <a:pt x="453856" y="0"/>
                      </a:cubicBezTo>
                      <a:close/>
                    </a:path>
                  </a:pathLst>
                </a:custGeom>
                <a:solidFill>
                  <a:srgbClr val="EFEAEA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43" name="Freeform: Shape 1642">
                  <a:extLst>
                    <a:ext uri="{FF2B5EF4-FFF2-40B4-BE49-F238E27FC236}">
                      <a16:creationId xmlns:a16="http://schemas.microsoft.com/office/drawing/2014/main" id="{C4110AA5-A4FE-4C74-A378-4E70CBB1452C}"/>
                    </a:ext>
                  </a:extLst>
                </p:cNvPr>
                <p:cNvSpPr/>
                <p:nvPr/>
              </p:nvSpPr>
              <p:spPr>
                <a:xfrm>
                  <a:off x="14498061" y="8716706"/>
                  <a:ext cx="460666" cy="114421"/>
                </a:xfrm>
                <a:custGeom>
                  <a:avLst/>
                  <a:gdLst>
                    <a:gd name="connsiteX0" fmla="*/ 143623 w 460666"/>
                    <a:gd name="connsiteY0" fmla="*/ 114422 h 114421"/>
                    <a:gd name="connsiteX1" fmla="*/ 143623 w 460666"/>
                    <a:gd name="connsiteY1" fmla="*/ 114422 h 114421"/>
                    <a:gd name="connsiteX2" fmla="*/ 57807 w 460666"/>
                    <a:gd name="connsiteY2" fmla="*/ 109654 h 114421"/>
                    <a:gd name="connsiteX3" fmla="*/ 7747 w 460666"/>
                    <a:gd name="connsiteY3" fmla="*/ 90584 h 114421"/>
                    <a:gd name="connsiteX4" fmla="*/ 2980 w 460666"/>
                    <a:gd name="connsiteY4" fmla="*/ 47676 h 114421"/>
                    <a:gd name="connsiteX5" fmla="*/ 5364 w 460666"/>
                    <a:gd name="connsiteY5" fmla="*/ 30989 h 114421"/>
                    <a:gd name="connsiteX6" fmla="*/ 10131 w 460666"/>
                    <a:gd name="connsiteY6" fmla="*/ 45292 h 114421"/>
                    <a:gd name="connsiteX7" fmla="*/ 50655 w 460666"/>
                    <a:gd name="connsiteY7" fmla="*/ 69130 h 114421"/>
                    <a:gd name="connsiteX8" fmla="*/ 155542 w 460666"/>
                    <a:gd name="connsiteY8" fmla="*/ 76281 h 114421"/>
                    <a:gd name="connsiteX9" fmla="*/ 162693 w 460666"/>
                    <a:gd name="connsiteY9" fmla="*/ 76281 h 114421"/>
                    <a:gd name="connsiteX10" fmla="*/ 174612 w 460666"/>
                    <a:gd name="connsiteY10" fmla="*/ 76281 h 114421"/>
                    <a:gd name="connsiteX11" fmla="*/ 389153 w 460666"/>
                    <a:gd name="connsiteY11" fmla="*/ 42908 h 114421"/>
                    <a:gd name="connsiteX12" fmla="*/ 453515 w 460666"/>
                    <a:gd name="connsiteY12" fmla="*/ 7151 h 114421"/>
                    <a:gd name="connsiteX13" fmla="*/ 460666 w 460666"/>
                    <a:gd name="connsiteY13" fmla="*/ 0 h 114421"/>
                    <a:gd name="connsiteX14" fmla="*/ 460666 w 460666"/>
                    <a:gd name="connsiteY14" fmla="*/ 9535 h 114421"/>
                    <a:gd name="connsiteX15" fmla="*/ 453515 w 460666"/>
                    <a:gd name="connsiteY15" fmla="*/ 45292 h 114421"/>
                    <a:gd name="connsiteX16" fmla="*/ 412991 w 460666"/>
                    <a:gd name="connsiteY16" fmla="*/ 69130 h 114421"/>
                    <a:gd name="connsiteX17" fmla="*/ 405839 w 460666"/>
                    <a:gd name="connsiteY17" fmla="*/ 71514 h 114421"/>
                    <a:gd name="connsiteX18" fmla="*/ 329558 w 460666"/>
                    <a:gd name="connsiteY18" fmla="*/ 92967 h 114421"/>
                    <a:gd name="connsiteX19" fmla="*/ 143623 w 460666"/>
                    <a:gd name="connsiteY19" fmla="*/ 114422 h 114421"/>
                    <a:gd name="connsiteX20" fmla="*/ 7747 w 460666"/>
                    <a:gd name="connsiteY20" fmla="*/ 57211 h 114421"/>
                    <a:gd name="connsiteX21" fmla="*/ 12515 w 460666"/>
                    <a:gd name="connsiteY21" fmla="*/ 85816 h 114421"/>
                    <a:gd name="connsiteX22" fmla="*/ 57807 w 460666"/>
                    <a:gd name="connsiteY22" fmla="*/ 102503 h 114421"/>
                    <a:gd name="connsiteX23" fmla="*/ 327174 w 460666"/>
                    <a:gd name="connsiteY23" fmla="*/ 85816 h 114421"/>
                    <a:gd name="connsiteX24" fmla="*/ 401072 w 460666"/>
                    <a:gd name="connsiteY24" fmla="*/ 64362 h 114421"/>
                    <a:gd name="connsiteX25" fmla="*/ 408223 w 460666"/>
                    <a:gd name="connsiteY25" fmla="*/ 61978 h 114421"/>
                    <a:gd name="connsiteX26" fmla="*/ 443980 w 460666"/>
                    <a:gd name="connsiteY26" fmla="*/ 42908 h 114421"/>
                    <a:gd name="connsiteX27" fmla="*/ 451131 w 460666"/>
                    <a:gd name="connsiteY27" fmla="*/ 19070 h 114421"/>
                    <a:gd name="connsiteX28" fmla="*/ 389153 w 460666"/>
                    <a:gd name="connsiteY28" fmla="*/ 50059 h 114421"/>
                    <a:gd name="connsiteX29" fmla="*/ 169845 w 460666"/>
                    <a:gd name="connsiteY29" fmla="*/ 83432 h 114421"/>
                    <a:gd name="connsiteX30" fmla="*/ 157926 w 460666"/>
                    <a:gd name="connsiteY30" fmla="*/ 83432 h 114421"/>
                    <a:gd name="connsiteX31" fmla="*/ 150774 w 460666"/>
                    <a:gd name="connsiteY31" fmla="*/ 83432 h 114421"/>
                    <a:gd name="connsiteX32" fmla="*/ 45888 w 460666"/>
                    <a:gd name="connsiteY32" fmla="*/ 76281 h 114421"/>
                    <a:gd name="connsiteX33" fmla="*/ 7747 w 460666"/>
                    <a:gd name="connsiteY33" fmla="*/ 57211 h 1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60666" h="114421">
                      <a:moveTo>
                        <a:pt x="143623" y="114422"/>
                      </a:moveTo>
                      <a:lnTo>
                        <a:pt x="143623" y="114422"/>
                      </a:lnTo>
                      <a:cubicBezTo>
                        <a:pt x="112634" y="114422"/>
                        <a:pt x="84028" y="112038"/>
                        <a:pt x="57807" y="109654"/>
                      </a:cubicBezTo>
                      <a:cubicBezTo>
                        <a:pt x="50655" y="109654"/>
                        <a:pt x="19666" y="104886"/>
                        <a:pt x="7747" y="90584"/>
                      </a:cubicBezTo>
                      <a:cubicBezTo>
                        <a:pt x="-4172" y="78665"/>
                        <a:pt x="596" y="61978"/>
                        <a:pt x="2980" y="47676"/>
                      </a:cubicBezTo>
                      <a:lnTo>
                        <a:pt x="5364" y="30989"/>
                      </a:lnTo>
                      <a:lnTo>
                        <a:pt x="10131" y="45292"/>
                      </a:lnTo>
                      <a:cubicBezTo>
                        <a:pt x="12515" y="54827"/>
                        <a:pt x="31585" y="64362"/>
                        <a:pt x="50655" y="69130"/>
                      </a:cubicBezTo>
                      <a:cubicBezTo>
                        <a:pt x="86412" y="76281"/>
                        <a:pt x="126937" y="76281"/>
                        <a:pt x="155542" y="76281"/>
                      </a:cubicBezTo>
                      <a:lnTo>
                        <a:pt x="162693" y="76281"/>
                      </a:lnTo>
                      <a:cubicBezTo>
                        <a:pt x="167461" y="76281"/>
                        <a:pt x="172228" y="76281"/>
                        <a:pt x="174612" y="76281"/>
                      </a:cubicBezTo>
                      <a:cubicBezTo>
                        <a:pt x="255661" y="76281"/>
                        <a:pt x="324791" y="64362"/>
                        <a:pt x="389153" y="42908"/>
                      </a:cubicBezTo>
                      <a:cubicBezTo>
                        <a:pt x="410607" y="35757"/>
                        <a:pt x="436829" y="23838"/>
                        <a:pt x="453515" y="7151"/>
                      </a:cubicBezTo>
                      <a:lnTo>
                        <a:pt x="460666" y="0"/>
                      </a:lnTo>
                      <a:lnTo>
                        <a:pt x="460666" y="9535"/>
                      </a:lnTo>
                      <a:cubicBezTo>
                        <a:pt x="460666" y="23838"/>
                        <a:pt x="460666" y="35757"/>
                        <a:pt x="453515" y="45292"/>
                      </a:cubicBezTo>
                      <a:cubicBezTo>
                        <a:pt x="443980" y="59595"/>
                        <a:pt x="427293" y="64362"/>
                        <a:pt x="412991" y="69130"/>
                      </a:cubicBezTo>
                      <a:cubicBezTo>
                        <a:pt x="410607" y="69130"/>
                        <a:pt x="408223" y="71514"/>
                        <a:pt x="405839" y="71514"/>
                      </a:cubicBezTo>
                      <a:cubicBezTo>
                        <a:pt x="379618" y="81049"/>
                        <a:pt x="353396" y="85816"/>
                        <a:pt x="329558" y="92967"/>
                      </a:cubicBezTo>
                      <a:cubicBezTo>
                        <a:pt x="267580" y="107270"/>
                        <a:pt x="203218" y="114422"/>
                        <a:pt x="143623" y="114422"/>
                      </a:cubicBezTo>
                      <a:close/>
                      <a:moveTo>
                        <a:pt x="7747" y="57211"/>
                      </a:moveTo>
                      <a:cubicBezTo>
                        <a:pt x="5364" y="69130"/>
                        <a:pt x="5364" y="78665"/>
                        <a:pt x="12515" y="85816"/>
                      </a:cubicBezTo>
                      <a:cubicBezTo>
                        <a:pt x="22050" y="95351"/>
                        <a:pt x="43504" y="100119"/>
                        <a:pt x="57807" y="102503"/>
                      </a:cubicBezTo>
                      <a:cubicBezTo>
                        <a:pt x="141239" y="112038"/>
                        <a:pt x="238974" y="107270"/>
                        <a:pt x="327174" y="85816"/>
                      </a:cubicBezTo>
                      <a:cubicBezTo>
                        <a:pt x="351012" y="81049"/>
                        <a:pt x="374850" y="73897"/>
                        <a:pt x="401072" y="64362"/>
                      </a:cubicBezTo>
                      <a:cubicBezTo>
                        <a:pt x="403456" y="64362"/>
                        <a:pt x="405839" y="61978"/>
                        <a:pt x="408223" y="61978"/>
                      </a:cubicBezTo>
                      <a:cubicBezTo>
                        <a:pt x="422526" y="57211"/>
                        <a:pt x="436829" y="52443"/>
                        <a:pt x="443980" y="42908"/>
                      </a:cubicBezTo>
                      <a:cubicBezTo>
                        <a:pt x="448747" y="35757"/>
                        <a:pt x="451131" y="28605"/>
                        <a:pt x="451131" y="19070"/>
                      </a:cubicBezTo>
                      <a:cubicBezTo>
                        <a:pt x="434445" y="33373"/>
                        <a:pt x="408223" y="42908"/>
                        <a:pt x="389153" y="50059"/>
                      </a:cubicBezTo>
                      <a:cubicBezTo>
                        <a:pt x="322407" y="71514"/>
                        <a:pt x="250893" y="83432"/>
                        <a:pt x="169845" y="83432"/>
                      </a:cubicBezTo>
                      <a:cubicBezTo>
                        <a:pt x="165077" y="83432"/>
                        <a:pt x="160310" y="83432"/>
                        <a:pt x="157926" y="83432"/>
                      </a:cubicBezTo>
                      <a:lnTo>
                        <a:pt x="150774" y="83432"/>
                      </a:lnTo>
                      <a:cubicBezTo>
                        <a:pt x="122169" y="83432"/>
                        <a:pt x="81645" y="83432"/>
                        <a:pt x="45888" y="76281"/>
                      </a:cubicBezTo>
                      <a:cubicBezTo>
                        <a:pt x="33969" y="71514"/>
                        <a:pt x="17282" y="64362"/>
                        <a:pt x="7747" y="57211"/>
                      </a:cubicBezTo>
                      <a:close/>
                    </a:path>
                  </a:pathLst>
                </a:custGeom>
                <a:solidFill>
                  <a:srgbClr val="848181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7" name="Freeform: Shape 1636">
                <a:extLst>
                  <a:ext uri="{FF2B5EF4-FFF2-40B4-BE49-F238E27FC236}">
                    <a16:creationId xmlns:a16="http://schemas.microsoft.com/office/drawing/2014/main" id="{F23D055B-D1C0-4FFF-BFB7-D5AF0A5B2274}"/>
                  </a:ext>
                </a:extLst>
              </p:cNvPr>
              <p:cNvSpPr/>
              <p:nvPr/>
            </p:nvSpPr>
            <p:spPr>
              <a:xfrm>
                <a:off x="14508192" y="8726241"/>
                <a:ext cx="446661" cy="84953"/>
              </a:xfrm>
              <a:custGeom>
                <a:avLst/>
                <a:gdLst>
                  <a:gd name="connsiteX0" fmla="*/ 445768 w 446661"/>
                  <a:gd name="connsiteY0" fmla="*/ 0 h 84953"/>
                  <a:gd name="connsiteX1" fmla="*/ 379022 w 446661"/>
                  <a:gd name="connsiteY1" fmla="*/ 35757 h 84953"/>
                  <a:gd name="connsiteX2" fmla="*/ 150178 w 446661"/>
                  <a:gd name="connsiteY2" fmla="*/ 69130 h 84953"/>
                  <a:gd name="connsiteX3" fmla="*/ 38141 w 446661"/>
                  <a:gd name="connsiteY3" fmla="*/ 61979 h 84953"/>
                  <a:gd name="connsiteX4" fmla="*/ 0 w 446661"/>
                  <a:gd name="connsiteY4" fmla="*/ 42908 h 84953"/>
                  <a:gd name="connsiteX5" fmla="*/ 11919 w 446661"/>
                  <a:gd name="connsiteY5" fmla="*/ 59595 h 84953"/>
                  <a:gd name="connsiteX6" fmla="*/ 33373 w 446661"/>
                  <a:gd name="connsiteY6" fmla="*/ 69130 h 84953"/>
                  <a:gd name="connsiteX7" fmla="*/ 90584 w 446661"/>
                  <a:gd name="connsiteY7" fmla="*/ 81049 h 84953"/>
                  <a:gd name="connsiteX8" fmla="*/ 276519 w 446661"/>
                  <a:gd name="connsiteY8" fmla="*/ 71514 h 84953"/>
                  <a:gd name="connsiteX9" fmla="*/ 364719 w 446661"/>
                  <a:gd name="connsiteY9" fmla="*/ 66746 h 84953"/>
                  <a:gd name="connsiteX10" fmla="*/ 364719 w 446661"/>
                  <a:gd name="connsiteY10" fmla="*/ 69130 h 84953"/>
                  <a:gd name="connsiteX11" fmla="*/ 390941 w 446661"/>
                  <a:gd name="connsiteY11" fmla="*/ 61979 h 84953"/>
                  <a:gd name="connsiteX12" fmla="*/ 438616 w 446661"/>
                  <a:gd name="connsiteY12" fmla="*/ 38141 h 84953"/>
                  <a:gd name="connsiteX13" fmla="*/ 445768 w 446661"/>
                  <a:gd name="connsiteY13" fmla="*/ 0 h 8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6661" h="84953">
                    <a:moveTo>
                      <a:pt x="445768" y="0"/>
                    </a:moveTo>
                    <a:cubicBezTo>
                      <a:pt x="429081" y="16687"/>
                      <a:pt x="400476" y="28606"/>
                      <a:pt x="379022" y="35757"/>
                    </a:cubicBezTo>
                    <a:cubicBezTo>
                      <a:pt x="305124" y="61979"/>
                      <a:pt x="226460" y="69130"/>
                      <a:pt x="150178" y="69130"/>
                    </a:cubicBezTo>
                    <a:cubicBezTo>
                      <a:pt x="121573" y="69130"/>
                      <a:pt x="78665" y="69130"/>
                      <a:pt x="38141" y="61979"/>
                    </a:cubicBezTo>
                    <a:cubicBezTo>
                      <a:pt x="23838" y="59595"/>
                      <a:pt x="7151" y="52443"/>
                      <a:pt x="0" y="42908"/>
                    </a:cubicBezTo>
                    <a:cubicBezTo>
                      <a:pt x="4768" y="47676"/>
                      <a:pt x="7151" y="54827"/>
                      <a:pt x="11919" y="59595"/>
                    </a:cubicBezTo>
                    <a:cubicBezTo>
                      <a:pt x="19070" y="64362"/>
                      <a:pt x="26222" y="66746"/>
                      <a:pt x="33373" y="69130"/>
                    </a:cubicBezTo>
                    <a:cubicBezTo>
                      <a:pt x="52443" y="76281"/>
                      <a:pt x="71514" y="78665"/>
                      <a:pt x="90584" y="81049"/>
                    </a:cubicBezTo>
                    <a:cubicBezTo>
                      <a:pt x="152562" y="88200"/>
                      <a:pt x="200238" y="85816"/>
                      <a:pt x="276519" y="71514"/>
                    </a:cubicBezTo>
                    <a:cubicBezTo>
                      <a:pt x="312276" y="64362"/>
                      <a:pt x="362335" y="54827"/>
                      <a:pt x="364719" y="66746"/>
                    </a:cubicBezTo>
                    <a:cubicBezTo>
                      <a:pt x="364719" y="66746"/>
                      <a:pt x="364719" y="66746"/>
                      <a:pt x="364719" y="69130"/>
                    </a:cubicBezTo>
                    <a:cubicBezTo>
                      <a:pt x="374254" y="66746"/>
                      <a:pt x="381406" y="64362"/>
                      <a:pt x="390941" y="61979"/>
                    </a:cubicBezTo>
                    <a:cubicBezTo>
                      <a:pt x="407627" y="57211"/>
                      <a:pt x="426697" y="52443"/>
                      <a:pt x="438616" y="38141"/>
                    </a:cubicBezTo>
                    <a:cubicBezTo>
                      <a:pt x="445768" y="23838"/>
                      <a:pt x="448151" y="11919"/>
                      <a:pt x="445768" y="0"/>
                    </a:cubicBezTo>
                    <a:close/>
                  </a:path>
                </a:pathLst>
              </a:custGeom>
              <a:solidFill>
                <a:srgbClr val="C9C7C7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8" name="Freeform: Shape 1637">
                <a:extLst>
                  <a:ext uri="{FF2B5EF4-FFF2-40B4-BE49-F238E27FC236}">
                    <a16:creationId xmlns:a16="http://schemas.microsoft.com/office/drawing/2014/main" id="{09E9F770-A280-46EF-A3C6-3E4E2BF07A70}"/>
                  </a:ext>
                </a:extLst>
              </p:cNvPr>
              <p:cNvSpPr/>
              <p:nvPr/>
            </p:nvSpPr>
            <p:spPr>
              <a:xfrm>
                <a:off x="14709026" y="8613988"/>
                <a:ext cx="97773" cy="84179"/>
              </a:xfrm>
              <a:custGeom>
                <a:avLst/>
                <a:gdLst>
                  <a:gd name="connsiteX0" fmla="*/ 89988 w 97773"/>
                  <a:gd name="connsiteY0" fmla="*/ 57426 h 84179"/>
                  <a:gd name="connsiteX1" fmla="*/ 56615 w 97773"/>
                  <a:gd name="connsiteY1" fmla="*/ 21669 h 84179"/>
                  <a:gd name="connsiteX2" fmla="*/ 4172 w 97773"/>
                  <a:gd name="connsiteY2" fmla="*/ 2599 h 84179"/>
                  <a:gd name="connsiteX3" fmla="*/ 1788 w 97773"/>
                  <a:gd name="connsiteY3" fmla="*/ 4982 h 84179"/>
                  <a:gd name="connsiteX4" fmla="*/ 1788 w 97773"/>
                  <a:gd name="connsiteY4" fmla="*/ 12134 h 84179"/>
                  <a:gd name="connsiteX5" fmla="*/ 16091 w 97773"/>
                  <a:gd name="connsiteY5" fmla="*/ 21669 h 84179"/>
                  <a:gd name="connsiteX6" fmla="*/ 47080 w 97773"/>
                  <a:gd name="connsiteY6" fmla="*/ 50274 h 84179"/>
                  <a:gd name="connsiteX7" fmla="*/ 92372 w 97773"/>
                  <a:gd name="connsiteY7" fmla="*/ 83647 h 84179"/>
                  <a:gd name="connsiteX8" fmla="*/ 97139 w 97773"/>
                  <a:gd name="connsiteY8" fmla="*/ 78880 h 84179"/>
                  <a:gd name="connsiteX9" fmla="*/ 89988 w 97773"/>
                  <a:gd name="connsiteY9" fmla="*/ 57426 h 8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773" h="84179">
                    <a:moveTo>
                      <a:pt x="89988" y="57426"/>
                    </a:moveTo>
                    <a:cubicBezTo>
                      <a:pt x="80453" y="45507"/>
                      <a:pt x="70918" y="31204"/>
                      <a:pt x="56615" y="21669"/>
                    </a:cubicBezTo>
                    <a:cubicBezTo>
                      <a:pt x="44696" y="12134"/>
                      <a:pt x="20858" y="-6936"/>
                      <a:pt x="4172" y="2599"/>
                    </a:cubicBezTo>
                    <a:cubicBezTo>
                      <a:pt x="4172" y="2599"/>
                      <a:pt x="1788" y="4982"/>
                      <a:pt x="1788" y="4982"/>
                    </a:cubicBezTo>
                    <a:cubicBezTo>
                      <a:pt x="-596" y="7366"/>
                      <a:pt x="-596" y="9750"/>
                      <a:pt x="1788" y="12134"/>
                    </a:cubicBezTo>
                    <a:cubicBezTo>
                      <a:pt x="4172" y="16901"/>
                      <a:pt x="11323" y="19285"/>
                      <a:pt x="16091" y="21669"/>
                    </a:cubicBezTo>
                    <a:cubicBezTo>
                      <a:pt x="28009" y="28820"/>
                      <a:pt x="37545" y="38356"/>
                      <a:pt x="47080" y="50274"/>
                    </a:cubicBezTo>
                    <a:cubicBezTo>
                      <a:pt x="56615" y="59810"/>
                      <a:pt x="75685" y="88415"/>
                      <a:pt x="92372" y="83647"/>
                    </a:cubicBezTo>
                    <a:cubicBezTo>
                      <a:pt x="94755" y="83647"/>
                      <a:pt x="97139" y="81264"/>
                      <a:pt x="97139" y="78880"/>
                    </a:cubicBezTo>
                    <a:cubicBezTo>
                      <a:pt x="99523" y="69345"/>
                      <a:pt x="94755" y="64577"/>
                      <a:pt x="89988" y="57426"/>
                    </a:cubicBezTo>
                    <a:close/>
                  </a:path>
                </a:pathLst>
              </a:custGeom>
              <a:solidFill>
                <a:srgbClr val="4C2C1E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9" name="Freeform: Shape 1638">
                <a:extLst>
                  <a:ext uri="{FF2B5EF4-FFF2-40B4-BE49-F238E27FC236}">
                    <a16:creationId xmlns:a16="http://schemas.microsoft.com/office/drawing/2014/main" id="{36FF674B-AA68-4DE0-99F6-385000CD497D}"/>
                  </a:ext>
                </a:extLst>
              </p:cNvPr>
              <p:cNvSpPr/>
              <p:nvPr/>
            </p:nvSpPr>
            <p:spPr>
              <a:xfrm>
                <a:off x="14711410" y="8616587"/>
                <a:ext cx="97139" cy="79196"/>
              </a:xfrm>
              <a:custGeom>
                <a:avLst/>
                <a:gdLst>
                  <a:gd name="connsiteX0" fmla="*/ 87604 w 97139"/>
                  <a:gd name="connsiteY0" fmla="*/ 76281 h 79196"/>
                  <a:gd name="connsiteX1" fmla="*/ 42312 w 97139"/>
                  <a:gd name="connsiteY1" fmla="*/ 33373 h 79196"/>
                  <a:gd name="connsiteX2" fmla="*/ 6555 w 97139"/>
                  <a:gd name="connsiteY2" fmla="*/ 7151 h 79196"/>
                  <a:gd name="connsiteX3" fmla="*/ 1788 w 97139"/>
                  <a:gd name="connsiteY3" fmla="*/ 0 h 79196"/>
                  <a:gd name="connsiteX4" fmla="*/ 1788 w 97139"/>
                  <a:gd name="connsiteY4" fmla="*/ 0 h 79196"/>
                  <a:gd name="connsiteX5" fmla="*/ 1788 w 97139"/>
                  <a:gd name="connsiteY5" fmla="*/ 7151 h 79196"/>
                  <a:gd name="connsiteX6" fmla="*/ 16091 w 97139"/>
                  <a:gd name="connsiteY6" fmla="*/ 16687 h 79196"/>
                  <a:gd name="connsiteX7" fmla="*/ 47080 w 97139"/>
                  <a:gd name="connsiteY7" fmla="*/ 45292 h 79196"/>
                  <a:gd name="connsiteX8" fmla="*/ 92372 w 97139"/>
                  <a:gd name="connsiteY8" fmla="*/ 78665 h 79196"/>
                  <a:gd name="connsiteX9" fmla="*/ 97139 w 97139"/>
                  <a:gd name="connsiteY9" fmla="*/ 73897 h 79196"/>
                  <a:gd name="connsiteX10" fmla="*/ 97139 w 97139"/>
                  <a:gd name="connsiteY10" fmla="*/ 73897 h 79196"/>
                  <a:gd name="connsiteX11" fmla="*/ 87604 w 97139"/>
                  <a:gd name="connsiteY11" fmla="*/ 76281 h 7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139" h="79196">
                    <a:moveTo>
                      <a:pt x="87604" y="76281"/>
                    </a:moveTo>
                    <a:cubicBezTo>
                      <a:pt x="68534" y="69130"/>
                      <a:pt x="56615" y="47676"/>
                      <a:pt x="42312" y="33373"/>
                    </a:cubicBezTo>
                    <a:cubicBezTo>
                      <a:pt x="30393" y="21454"/>
                      <a:pt x="18474" y="16687"/>
                      <a:pt x="6555" y="7151"/>
                    </a:cubicBezTo>
                    <a:cubicBezTo>
                      <a:pt x="4172" y="4768"/>
                      <a:pt x="1788" y="2384"/>
                      <a:pt x="1788" y="0"/>
                    </a:cubicBezTo>
                    <a:cubicBezTo>
                      <a:pt x="1788" y="0"/>
                      <a:pt x="1788" y="0"/>
                      <a:pt x="1788" y="0"/>
                    </a:cubicBezTo>
                    <a:cubicBezTo>
                      <a:pt x="-596" y="2384"/>
                      <a:pt x="-596" y="4768"/>
                      <a:pt x="1788" y="7151"/>
                    </a:cubicBezTo>
                    <a:cubicBezTo>
                      <a:pt x="4172" y="11919"/>
                      <a:pt x="11323" y="14303"/>
                      <a:pt x="16091" y="16687"/>
                    </a:cubicBezTo>
                    <a:cubicBezTo>
                      <a:pt x="28009" y="23838"/>
                      <a:pt x="37545" y="33373"/>
                      <a:pt x="47080" y="45292"/>
                    </a:cubicBezTo>
                    <a:cubicBezTo>
                      <a:pt x="56615" y="54827"/>
                      <a:pt x="75685" y="83432"/>
                      <a:pt x="92372" y="78665"/>
                    </a:cubicBezTo>
                    <a:cubicBezTo>
                      <a:pt x="94755" y="78665"/>
                      <a:pt x="97139" y="76281"/>
                      <a:pt x="97139" y="73897"/>
                    </a:cubicBezTo>
                    <a:cubicBezTo>
                      <a:pt x="97139" y="73897"/>
                      <a:pt x="97139" y="73897"/>
                      <a:pt x="97139" y="73897"/>
                    </a:cubicBezTo>
                    <a:cubicBezTo>
                      <a:pt x="94755" y="76281"/>
                      <a:pt x="89988" y="78665"/>
                      <a:pt x="87604" y="76281"/>
                    </a:cubicBezTo>
                    <a:close/>
                  </a:path>
                </a:pathLst>
              </a:custGeom>
              <a:solidFill>
                <a:srgbClr val="4C2C1E">
                  <a:alpha val="3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40" name="Freeform: Shape 1639">
                <a:extLst>
                  <a:ext uri="{FF2B5EF4-FFF2-40B4-BE49-F238E27FC236}">
                    <a16:creationId xmlns:a16="http://schemas.microsoft.com/office/drawing/2014/main" id="{25479083-EEEC-4578-BD41-2E42F6CC3110}"/>
                  </a:ext>
                </a:extLst>
              </p:cNvPr>
              <p:cNvSpPr/>
              <p:nvPr/>
            </p:nvSpPr>
            <p:spPr>
              <a:xfrm>
                <a:off x="14651398" y="8628506"/>
                <a:ext cx="113332" cy="82620"/>
              </a:xfrm>
              <a:custGeom>
                <a:avLst/>
                <a:gdLst>
                  <a:gd name="connsiteX0" fmla="*/ 97557 w 113332"/>
                  <a:gd name="connsiteY0" fmla="*/ 45292 h 82620"/>
                  <a:gd name="connsiteX1" fmla="*/ 61800 w 113332"/>
                  <a:gd name="connsiteY1" fmla="*/ 16687 h 82620"/>
                  <a:gd name="connsiteX2" fmla="*/ 45113 w 113332"/>
                  <a:gd name="connsiteY2" fmla="*/ 7151 h 82620"/>
                  <a:gd name="connsiteX3" fmla="*/ 23659 w 113332"/>
                  <a:gd name="connsiteY3" fmla="*/ 0 h 82620"/>
                  <a:gd name="connsiteX4" fmla="*/ 2205 w 113332"/>
                  <a:gd name="connsiteY4" fmla="*/ 7151 h 82620"/>
                  <a:gd name="connsiteX5" fmla="*/ 14124 w 113332"/>
                  <a:gd name="connsiteY5" fmla="*/ 23838 h 82620"/>
                  <a:gd name="connsiteX6" fmla="*/ 73719 w 113332"/>
                  <a:gd name="connsiteY6" fmla="*/ 54827 h 82620"/>
                  <a:gd name="connsiteX7" fmla="*/ 92789 w 113332"/>
                  <a:gd name="connsiteY7" fmla="*/ 73897 h 82620"/>
                  <a:gd name="connsiteX8" fmla="*/ 109475 w 113332"/>
                  <a:gd name="connsiteY8" fmla="*/ 81049 h 82620"/>
                  <a:gd name="connsiteX9" fmla="*/ 97557 w 113332"/>
                  <a:gd name="connsiteY9" fmla="*/ 45292 h 8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32" h="82620">
                    <a:moveTo>
                      <a:pt x="97557" y="45292"/>
                    </a:moveTo>
                    <a:cubicBezTo>
                      <a:pt x="88021" y="33373"/>
                      <a:pt x="76102" y="23838"/>
                      <a:pt x="61800" y="16687"/>
                    </a:cubicBezTo>
                    <a:cubicBezTo>
                      <a:pt x="57032" y="14303"/>
                      <a:pt x="52265" y="9535"/>
                      <a:pt x="45113" y="7151"/>
                    </a:cubicBezTo>
                    <a:cubicBezTo>
                      <a:pt x="37962" y="4768"/>
                      <a:pt x="30811" y="2384"/>
                      <a:pt x="23659" y="0"/>
                    </a:cubicBezTo>
                    <a:cubicBezTo>
                      <a:pt x="16508" y="0"/>
                      <a:pt x="6973" y="0"/>
                      <a:pt x="2205" y="7151"/>
                    </a:cubicBezTo>
                    <a:cubicBezTo>
                      <a:pt x="-4946" y="19070"/>
                      <a:pt x="6973" y="21454"/>
                      <a:pt x="14124" y="23838"/>
                    </a:cubicBezTo>
                    <a:cubicBezTo>
                      <a:pt x="35578" y="30989"/>
                      <a:pt x="54648" y="40524"/>
                      <a:pt x="73719" y="54827"/>
                    </a:cubicBezTo>
                    <a:cubicBezTo>
                      <a:pt x="80870" y="59595"/>
                      <a:pt x="88021" y="66746"/>
                      <a:pt x="92789" y="73897"/>
                    </a:cubicBezTo>
                    <a:cubicBezTo>
                      <a:pt x="97557" y="78665"/>
                      <a:pt x="104708" y="85816"/>
                      <a:pt x="109475" y="81049"/>
                    </a:cubicBezTo>
                    <a:cubicBezTo>
                      <a:pt x="121394" y="71514"/>
                      <a:pt x="102324" y="52443"/>
                      <a:pt x="97557" y="45292"/>
                    </a:cubicBezTo>
                    <a:close/>
                  </a:path>
                </a:pathLst>
              </a:custGeom>
              <a:solidFill>
                <a:srgbClr val="4C2C1E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41" name="Freeform: Shape 1640">
                <a:extLst>
                  <a:ext uri="{FF2B5EF4-FFF2-40B4-BE49-F238E27FC236}">
                    <a16:creationId xmlns:a16="http://schemas.microsoft.com/office/drawing/2014/main" id="{1B595375-C946-4A77-A70B-E7DDEAC3DE9A}"/>
                  </a:ext>
                </a:extLst>
              </p:cNvPr>
              <p:cNvSpPr/>
              <p:nvPr/>
            </p:nvSpPr>
            <p:spPr>
              <a:xfrm>
                <a:off x="14649951" y="8635657"/>
                <a:ext cx="114365" cy="75469"/>
              </a:xfrm>
              <a:custGeom>
                <a:avLst/>
                <a:gdLst>
                  <a:gd name="connsiteX0" fmla="*/ 113306 w 114365"/>
                  <a:gd name="connsiteY0" fmla="*/ 69130 h 75469"/>
                  <a:gd name="connsiteX1" fmla="*/ 72782 w 114365"/>
                  <a:gd name="connsiteY1" fmla="*/ 38141 h 75469"/>
                  <a:gd name="connsiteX2" fmla="*/ 13187 w 114365"/>
                  <a:gd name="connsiteY2" fmla="*/ 9535 h 75469"/>
                  <a:gd name="connsiteX3" fmla="*/ 1268 w 114365"/>
                  <a:gd name="connsiteY3" fmla="*/ 0 h 75469"/>
                  <a:gd name="connsiteX4" fmla="*/ 15571 w 114365"/>
                  <a:gd name="connsiteY4" fmla="*/ 16686 h 75469"/>
                  <a:gd name="connsiteX5" fmla="*/ 75165 w 114365"/>
                  <a:gd name="connsiteY5" fmla="*/ 47676 h 75469"/>
                  <a:gd name="connsiteX6" fmla="*/ 94236 w 114365"/>
                  <a:gd name="connsiteY6" fmla="*/ 66746 h 75469"/>
                  <a:gd name="connsiteX7" fmla="*/ 110922 w 114365"/>
                  <a:gd name="connsiteY7" fmla="*/ 73897 h 75469"/>
                  <a:gd name="connsiteX8" fmla="*/ 113306 w 114365"/>
                  <a:gd name="connsiteY8" fmla="*/ 69130 h 75469"/>
                  <a:gd name="connsiteX9" fmla="*/ 113306 w 114365"/>
                  <a:gd name="connsiteY9" fmla="*/ 69130 h 7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65" h="75469">
                    <a:moveTo>
                      <a:pt x="113306" y="69130"/>
                    </a:moveTo>
                    <a:cubicBezTo>
                      <a:pt x="96619" y="69130"/>
                      <a:pt x="84701" y="45292"/>
                      <a:pt x="72782" y="38141"/>
                    </a:cubicBezTo>
                    <a:cubicBezTo>
                      <a:pt x="53711" y="26222"/>
                      <a:pt x="34641" y="19070"/>
                      <a:pt x="13187" y="9535"/>
                    </a:cubicBezTo>
                    <a:cubicBezTo>
                      <a:pt x="8419" y="7151"/>
                      <a:pt x="6036" y="4767"/>
                      <a:pt x="1268" y="0"/>
                    </a:cubicBezTo>
                    <a:cubicBezTo>
                      <a:pt x="-3499" y="9535"/>
                      <a:pt x="6036" y="11919"/>
                      <a:pt x="15571" y="16686"/>
                    </a:cubicBezTo>
                    <a:cubicBezTo>
                      <a:pt x="37025" y="23838"/>
                      <a:pt x="56095" y="33373"/>
                      <a:pt x="75165" y="47676"/>
                    </a:cubicBezTo>
                    <a:cubicBezTo>
                      <a:pt x="82317" y="52443"/>
                      <a:pt x="89468" y="59595"/>
                      <a:pt x="94236" y="66746"/>
                    </a:cubicBezTo>
                    <a:cubicBezTo>
                      <a:pt x="99003" y="71514"/>
                      <a:pt x="106155" y="78665"/>
                      <a:pt x="110922" y="73897"/>
                    </a:cubicBezTo>
                    <a:cubicBezTo>
                      <a:pt x="113306" y="71514"/>
                      <a:pt x="115690" y="71514"/>
                      <a:pt x="113306" y="69130"/>
                    </a:cubicBezTo>
                    <a:cubicBezTo>
                      <a:pt x="115690" y="69130"/>
                      <a:pt x="113306" y="69130"/>
                      <a:pt x="113306" y="69130"/>
                    </a:cubicBezTo>
                    <a:close/>
                  </a:path>
                </a:pathLst>
              </a:custGeom>
              <a:solidFill>
                <a:srgbClr val="4C2C1E">
                  <a:alpha val="3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1" name="Graphic 4207">
              <a:extLst>
                <a:ext uri="{FF2B5EF4-FFF2-40B4-BE49-F238E27FC236}">
                  <a16:creationId xmlns:a16="http://schemas.microsoft.com/office/drawing/2014/main" id="{49A2FF95-DD72-49B3-BAC0-F7F7C1E41BE2}"/>
                </a:ext>
              </a:extLst>
            </p:cNvPr>
            <p:cNvGrpSpPr/>
            <p:nvPr/>
          </p:nvGrpSpPr>
          <p:grpSpPr>
            <a:xfrm>
              <a:off x="15232863" y="8645193"/>
              <a:ext cx="351608" cy="238378"/>
              <a:chOff x="15232863" y="8645193"/>
              <a:chExt cx="351608" cy="238378"/>
            </a:xfrm>
          </p:grpSpPr>
          <p:grpSp>
            <p:nvGrpSpPr>
              <p:cNvPr id="1618" name="Graphic 4207">
                <a:extLst>
                  <a:ext uri="{FF2B5EF4-FFF2-40B4-BE49-F238E27FC236}">
                    <a16:creationId xmlns:a16="http://schemas.microsoft.com/office/drawing/2014/main" id="{ED0F8C58-2D1C-4F64-8F35-3F7A9DBD2ED0}"/>
                  </a:ext>
                </a:extLst>
              </p:cNvPr>
              <p:cNvGrpSpPr/>
              <p:nvPr/>
            </p:nvGrpSpPr>
            <p:grpSpPr>
              <a:xfrm>
                <a:off x="15233829" y="8645193"/>
                <a:ext cx="346248" cy="235994"/>
                <a:chOff x="15233829" y="8645193"/>
                <a:chExt cx="346248" cy="235994"/>
              </a:xfrm>
            </p:grpSpPr>
            <p:sp>
              <p:nvSpPr>
                <p:cNvPr id="1630" name="Freeform: Shape 1629">
                  <a:extLst>
                    <a:ext uri="{FF2B5EF4-FFF2-40B4-BE49-F238E27FC236}">
                      <a16:creationId xmlns:a16="http://schemas.microsoft.com/office/drawing/2014/main" id="{DFD0FCD2-3FCF-4D73-89D7-C40B935A0830}"/>
                    </a:ext>
                  </a:extLst>
                </p:cNvPr>
                <p:cNvSpPr/>
                <p:nvPr/>
              </p:nvSpPr>
              <p:spPr>
                <a:xfrm>
                  <a:off x="15238597" y="8647576"/>
                  <a:ext cx="340436" cy="228247"/>
                </a:xfrm>
                <a:custGeom>
                  <a:avLst/>
                  <a:gdLst>
                    <a:gd name="connsiteX0" fmla="*/ 327996 w 340436"/>
                    <a:gd name="connsiteY0" fmla="*/ 83432 h 228247"/>
                    <a:gd name="connsiteX1" fmla="*/ 297007 w 340436"/>
                    <a:gd name="connsiteY1" fmla="*/ 28605 h 228247"/>
                    <a:gd name="connsiteX2" fmla="*/ 244563 w 340436"/>
                    <a:gd name="connsiteY2" fmla="*/ 9535 h 228247"/>
                    <a:gd name="connsiteX3" fmla="*/ 156363 w 340436"/>
                    <a:gd name="connsiteY3" fmla="*/ 0 h 228247"/>
                    <a:gd name="connsiteX4" fmla="*/ 65780 w 340436"/>
                    <a:gd name="connsiteY4" fmla="*/ 9535 h 228247"/>
                    <a:gd name="connsiteX5" fmla="*/ 34790 w 340436"/>
                    <a:gd name="connsiteY5" fmla="*/ 21454 h 228247"/>
                    <a:gd name="connsiteX6" fmla="*/ 3801 w 340436"/>
                    <a:gd name="connsiteY6" fmla="*/ 90584 h 228247"/>
                    <a:gd name="connsiteX7" fmla="*/ 15720 w 340436"/>
                    <a:gd name="connsiteY7" fmla="*/ 174016 h 228247"/>
                    <a:gd name="connsiteX8" fmla="*/ 80082 w 340436"/>
                    <a:gd name="connsiteY8" fmla="*/ 219308 h 228247"/>
                    <a:gd name="connsiteX9" fmla="*/ 130142 w 340436"/>
                    <a:gd name="connsiteY9" fmla="*/ 226460 h 228247"/>
                    <a:gd name="connsiteX10" fmla="*/ 177817 w 340436"/>
                    <a:gd name="connsiteY10" fmla="*/ 226460 h 228247"/>
                    <a:gd name="connsiteX11" fmla="*/ 282704 w 340436"/>
                    <a:gd name="connsiteY11" fmla="*/ 205005 h 228247"/>
                    <a:gd name="connsiteX12" fmla="*/ 337531 w 340436"/>
                    <a:gd name="connsiteY12" fmla="*/ 162097 h 228247"/>
                    <a:gd name="connsiteX13" fmla="*/ 327996 w 340436"/>
                    <a:gd name="connsiteY13" fmla="*/ 83432 h 228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0436" h="228247">
                      <a:moveTo>
                        <a:pt x="327996" y="83432"/>
                      </a:moveTo>
                      <a:cubicBezTo>
                        <a:pt x="323228" y="66746"/>
                        <a:pt x="301774" y="35757"/>
                        <a:pt x="297007" y="28605"/>
                      </a:cubicBezTo>
                      <a:cubicBezTo>
                        <a:pt x="297007" y="28605"/>
                        <a:pt x="266017" y="14303"/>
                        <a:pt x="244563" y="9535"/>
                      </a:cubicBezTo>
                      <a:cubicBezTo>
                        <a:pt x="215958" y="2384"/>
                        <a:pt x="184969" y="0"/>
                        <a:pt x="156363" y="0"/>
                      </a:cubicBezTo>
                      <a:cubicBezTo>
                        <a:pt x="125374" y="0"/>
                        <a:pt x="94385" y="2384"/>
                        <a:pt x="65780" y="9535"/>
                      </a:cubicBezTo>
                      <a:cubicBezTo>
                        <a:pt x="51477" y="14303"/>
                        <a:pt x="49093" y="14303"/>
                        <a:pt x="34790" y="21454"/>
                      </a:cubicBezTo>
                      <a:cubicBezTo>
                        <a:pt x="22871" y="35757"/>
                        <a:pt x="8569" y="69130"/>
                        <a:pt x="3801" y="90584"/>
                      </a:cubicBezTo>
                      <a:cubicBezTo>
                        <a:pt x="-3350" y="119189"/>
                        <a:pt x="-966" y="147795"/>
                        <a:pt x="15720" y="174016"/>
                      </a:cubicBezTo>
                      <a:cubicBezTo>
                        <a:pt x="32407" y="200238"/>
                        <a:pt x="49093" y="212157"/>
                        <a:pt x="80082" y="219308"/>
                      </a:cubicBezTo>
                      <a:cubicBezTo>
                        <a:pt x="94385" y="224076"/>
                        <a:pt x="113455" y="224076"/>
                        <a:pt x="130142" y="226460"/>
                      </a:cubicBezTo>
                      <a:cubicBezTo>
                        <a:pt x="146828" y="228843"/>
                        <a:pt x="161131" y="228843"/>
                        <a:pt x="177817" y="226460"/>
                      </a:cubicBezTo>
                      <a:cubicBezTo>
                        <a:pt x="213574" y="224076"/>
                        <a:pt x="249331" y="216924"/>
                        <a:pt x="282704" y="205005"/>
                      </a:cubicBezTo>
                      <a:cubicBezTo>
                        <a:pt x="304158" y="197854"/>
                        <a:pt x="330380" y="185935"/>
                        <a:pt x="337531" y="162097"/>
                      </a:cubicBezTo>
                      <a:cubicBezTo>
                        <a:pt x="344682" y="135876"/>
                        <a:pt x="337531" y="109654"/>
                        <a:pt x="327996" y="83432"/>
                      </a:cubicBezTo>
                      <a:close/>
                    </a:path>
                  </a:pathLst>
                </a:custGeom>
                <a:solidFill>
                  <a:srgbClr val="6E4935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31" name="Freeform: Shape 1630">
                  <a:extLst>
                    <a:ext uri="{FF2B5EF4-FFF2-40B4-BE49-F238E27FC236}">
                      <a16:creationId xmlns:a16="http://schemas.microsoft.com/office/drawing/2014/main" id="{2C5C9985-DBC6-4354-B5A5-2B52879AAF29}"/>
                    </a:ext>
                  </a:extLst>
                </p:cNvPr>
                <p:cNvSpPr/>
                <p:nvPr/>
              </p:nvSpPr>
              <p:spPr>
                <a:xfrm>
                  <a:off x="15233829" y="8645193"/>
                  <a:ext cx="346248" cy="235994"/>
                </a:xfrm>
                <a:custGeom>
                  <a:avLst/>
                  <a:gdLst>
                    <a:gd name="connsiteX0" fmla="*/ 158747 w 346248"/>
                    <a:gd name="connsiteY0" fmla="*/ 235995 h 235994"/>
                    <a:gd name="connsiteX1" fmla="*/ 132525 w 346248"/>
                    <a:gd name="connsiteY1" fmla="*/ 235995 h 235994"/>
                    <a:gd name="connsiteX2" fmla="*/ 130142 w 346248"/>
                    <a:gd name="connsiteY2" fmla="*/ 235995 h 235994"/>
                    <a:gd name="connsiteX3" fmla="*/ 82466 w 346248"/>
                    <a:gd name="connsiteY3" fmla="*/ 228843 h 235994"/>
                    <a:gd name="connsiteX4" fmla="*/ 15720 w 346248"/>
                    <a:gd name="connsiteY4" fmla="*/ 181168 h 235994"/>
                    <a:gd name="connsiteX5" fmla="*/ 3801 w 346248"/>
                    <a:gd name="connsiteY5" fmla="*/ 92967 h 235994"/>
                    <a:gd name="connsiteX6" fmla="*/ 34790 w 346248"/>
                    <a:gd name="connsiteY6" fmla="*/ 23838 h 235994"/>
                    <a:gd name="connsiteX7" fmla="*/ 34790 w 346248"/>
                    <a:gd name="connsiteY7" fmla="*/ 23838 h 235994"/>
                    <a:gd name="connsiteX8" fmla="*/ 41942 w 346248"/>
                    <a:gd name="connsiteY8" fmla="*/ 21454 h 235994"/>
                    <a:gd name="connsiteX9" fmla="*/ 65780 w 346248"/>
                    <a:gd name="connsiteY9" fmla="*/ 11919 h 235994"/>
                    <a:gd name="connsiteX10" fmla="*/ 156363 w 346248"/>
                    <a:gd name="connsiteY10" fmla="*/ 0 h 235994"/>
                    <a:gd name="connsiteX11" fmla="*/ 158747 w 346248"/>
                    <a:gd name="connsiteY11" fmla="*/ 0 h 235994"/>
                    <a:gd name="connsiteX12" fmla="*/ 246947 w 346248"/>
                    <a:gd name="connsiteY12" fmla="*/ 9535 h 235994"/>
                    <a:gd name="connsiteX13" fmla="*/ 301774 w 346248"/>
                    <a:gd name="connsiteY13" fmla="*/ 30989 h 235994"/>
                    <a:gd name="connsiteX14" fmla="*/ 301774 w 346248"/>
                    <a:gd name="connsiteY14" fmla="*/ 30989 h 235994"/>
                    <a:gd name="connsiteX15" fmla="*/ 332763 w 346248"/>
                    <a:gd name="connsiteY15" fmla="*/ 85816 h 235994"/>
                    <a:gd name="connsiteX16" fmla="*/ 342299 w 346248"/>
                    <a:gd name="connsiteY16" fmla="*/ 169249 h 235994"/>
                    <a:gd name="connsiteX17" fmla="*/ 285088 w 346248"/>
                    <a:gd name="connsiteY17" fmla="*/ 214541 h 235994"/>
                    <a:gd name="connsiteX18" fmla="*/ 177817 w 346248"/>
                    <a:gd name="connsiteY18" fmla="*/ 235995 h 235994"/>
                    <a:gd name="connsiteX19" fmla="*/ 158747 w 346248"/>
                    <a:gd name="connsiteY19" fmla="*/ 235995 h 235994"/>
                    <a:gd name="connsiteX20" fmla="*/ 41942 w 346248"/>
                    <a:gd name="connsiteY20" fmla="*/ 28605 h 235994"/>
                    <a:gd name="connsiteX21" fmla="*/ 13336 w 346248"/>
                    <a:gd name="connsiteY21" fmla="*/ 95351 h 235994"/>
                    <a:gd name="connsiteX22" fmla="*/ 25255 w 346248"/>
                    <a:gd name="connsiteY22" fmla="*/ 176400 h 235994"/>
                    <a:gd name="connsiteX23" fmla="*/ 87234 w 346248"/>
                    <a:gd name="connsiteY23" fmla="*/ 219308 h 235994"/>
                    <a:gd name="connsiteX24" fmla="*/ 132525 w 346248"/>
                    <a:gd name="connsiteY24" fmla="*/ 226460 h 235994"/>
                    <a:gd name="connsiteX25" fmla="*/ 134909 w 346248"/>
                    <a:gd name="connsiteY25" fmla="*/ 226460 h 235994"/>
                    <a:gd name="connsiteX26" fmla="*/ 182585 w 346248"/>
                    <a:gd name="connsiteY26" fmla="*/ 226460 h 235994"/>
                    <a:gd name="connsiteX27" fmla="*/ 287471 w 346248"/>
                    <a:gd name="connsiteY27" fmla="*/ 205005 h 235994"/>
                    <a:gd name="connsiteX28" fmla="*/ 339915 w 346248"/>
                    <a:gd name="connsiteY28" fmla="*/ 164481 h 235994"/>
                    <a:gd name="connsiteX29" fmla="*/ 330380 w 346248"/>
                    <a:gd name="connsiteY29" fmla="*/ 85816 h 235994"/>
                    <a:gd name="connsiteX30" fmla="*/ 301774 w 346248"/>
                    <a:gd name="connsiteY30" fmla="*/ 33373 h 235994"/>
                    <a:gd name="connsiteX31" fmla="*/ 251715 w 346248"/>
                    <a:gd name="connsiteY31" fmla="*/ 14303 h 235994"/>
                    <a:gd name="connsiteX32" fmla="*/ 163515 w 346248"/>
                    <a:gd name="connsiteY32" fmla="*/ 4767 h 235994"/>
                    <a:gd name="connsiteX33" fmla="*/ 161131 w 346248"/>
                    <a:gd name="connsiteY33" fmla="*/ 4767 h 235994"/>
                    <a:gd name="connsiteX34" fmla="*/ 72931 w 346248"/>
                    <a:gd name="connsiteY34" fmla="*/ 14303 h 235994"/>
                    <a:gd name="connsiteX35" fmla="*/ 49093 w 346248"/>
                    <a:gd name="connsiteY35" fmla="*/ 23838 h 235994"/>
                    <a:gd name="connsiteX36" fmla="*/ 41942 w 346248"/>
                    <a:gd name="connsiteY36" fmla="*/ 28605 h 23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346248" h="235994">
                      <a:moveTo>
                        <a:pt x="158747" y="235995"/>
                      </a:moveTo>
                      <a:cubicBezTo>
                        <a:pt x="151596" y="235995"/>
                        <a:pt x="142061" y="235995"/>
                        <a:pt x="132525" y="235995"/>
                      </a:cubicBezTo>
                      <a:lnTo>
                        <a:pt x="130142" y="235995"/>
                      </a:lnTo>
                      <a:cubicBezTo>
                        <a:pt x="115839" y="233611"/>
                        <a:pt x="96769" y="233611"/>
                        <a:pt x="82466" y="228843"/>
                      </a:cubicBezTo>
                      <a:cubicBezTo>
                        <a:pt x="51477" y="221692"/>
                        <a:pt x="32407" y="207389"/>
                        <a:pt x="15720" y="181168"/>
                      </a:cubicBezTo>
                      <a:cubicBezTo>
                        <a:pt x="-966" y="154946"/>
                        <a:pt x="-3350" y="126340"/>
                        <a:pt x="3801" y="92967"/>
                      </a:cubicBezTo>
                      <a:cubicBezTo>
                        <a:pt x="8569" y="71514"/>
                        <a:pt x="22871" y="38141"/>
                        <a:pt x="34790" y="23838"/>
                      </a:cubicBezTo>
                      <a:lnTo>
                        <a:pt x="34790" y="23838"/>
                      </a:lnTo>
                      <a:lnTo>
                        <a:pt x="41942" y="21454"/>
                      </a:lnTo>
                      <a:cubicBezTo>
                        <a:pt x="51477" y="16686"/>
                        <a:pt x="53861" y="16686"/>
                        <a:pt x="65780" y="11919"/>
                      </a:cubicBezTo>
                      <a:cubicBezTo>
                        <a:pt x="96769" y="2384"/>
                        <a:pt x="130142" y="0"/>
                        <a:pt x="156363" y="0"/>
                      </a:cubicBezTo>
                      <a:lnTo>
                        <a:pt x="158747" y="0"/>
                      </a:lnTo>
                      <a:cubicBezTo>
                        <a:pt x="189736" y="0"/>
                        <a:pt x="220726" y="2384"/>
                        <a:pt x="246947" y="9535"/>
                      </a:cubicBezTo>
                      <a:cubicBezTo>
                        <a:pt x="256482" y="11919"/>
                        <a:pt x="294623" y="23838"/>
                        <a:pt x="301774" y="30989"/>
                      </a:cubicBezTo>
                      <a:lnTo>
                        <a:pt x="301774" y="30989"/>
                      </a:lnTo>
                      <a:cubicBezTo>
                        <a:pt x="304158" y="35757"/>
                        <a:pt x="325612" y="69130"/>
                        <a:pt x="332763" y="85816"/>
                      </a:cubicBezTo>
                      <a:cubicBezTo>
                        <a:pt x="342299" y="109654"/>
                        <a:pt x="351834" y="138259"/>
                        <a:pt x="342299" y="169249"/>
                      </a:cubicBezTo>
                      <a:cubicBezTo>
                        <a:pt x="332763" y="195470"/>
                        <a:pt x="301774" y="207389"/>
                        <a:pt x="285088" y="214541"/>
                      </a:cubicBezTo>
                      <a:cubicBezTo>
                        <a:pt x="249331" y="228843"/>
                        <a:pt x="208807" y="233611"/>
                        <a:pt x="177817" y="235995"/>
                      </a:cubicBezTo>
                      <a:cubicBezTo>
                        <a:pt x="173050" y="235995"/>
                        <a:pt x="165899" y="235995"/>
                        <a:pt x="158747" y="235995"/>
                      </a:cubicBezTo>
                      <a:close/>
                      <a:moveTo>
                        <a:pt x="41942" y="28605"/>
                      </a:moveTo>
                      <a:cubicBezTo>
                        <a:pt x="32407" y="42908"/>
                        <a:pt x="18104" y="76281"/>
                        <a:pt x="13336" y="95351"/>
                      </a:cubicBezTo>
                      <a:cubicBezTo>
                        <a:pt x="6185" y="126340"/>
                        <a:pt x="10952" y="152562"/>
                        <a:pt x="25255" y="176400"/>
                      </a:cubicBezTo>
                      <a:cubicBezTo>
                        <a:pt x="39558" y="200238"/>
                        <a:pt x="56244" y="212157"/>
                        <a:pt x="87234" y="219308"/>
                      </a:cubicBezTo>
                      <a:cubicBezTo>
                        <a:pt x="101536" y="221692"/>
                        <a:pt x="118223" y="224076"/>
                        <a:pt x="132525" y="226460"/>
                      </a:cubicBezTo>
                      <a:lnTo>
                        <a:pt x="134909" y="226460"/>
                      </a:lnTo>
                      <a:cubicBezTo>
                        <a:pt x="151596" y="228843"/>
                        <a:pt x="165899" y="228843"/>
                        <a:pt x="182585" y="226460"/>
                      </a:cubicBezTo>
                      <a:cubicBezTo>
                        <a:pt x="213574" y="224076"/>
                        <a:pt x="251715" y="219308"/>
                        <a:pt x="287471" y="205005"/>
                      </a:cubicBezTo>
                      <a:cubicBezTo>
                        <a:pt x="308926" y="197854"/>
                        <a:pt x="332763" y="185935"/>
                        <a:pt x="339915" y="164481"/>
                      </a:cubicBezTo>
                      <a:cubicBezTo>
                        <a:pt x="349450" y="135876"/>
                        <a:pt x="339915" y="109654"/>
                        <a:pt x="330380" y="85816"/>
                      </a:cubicBezTo>
                      <a:cubicBezTo>
                        <a:pt x="325612" y="71514"/>
                        <a:pt x="306542" y="40524"/>
                        <a:pt x="301774" y="33373"/>
                      </a:cubicBezTo>
                      <a:cubicBezTo>
                        <a:pt x="297007" y="30989"/>
                        <a:pt x="268401" y="19070"/>
                        <a:pt x="251715" y="14303"/>
                      </a:cubicBezTo>
                      <a:cubicBezTo>
                        <a:pt x="225493" y="9535"/>
                        <a:pt x="194504" y="4767"/>
                        <a:pt x="163515" y="4767"/>
                      </a:cubicBezTo>
                      <a:lnTo>
                        <a:pt x="161131" y="4767"/>
                      </a:lnTo>
                      <a:cubicBezTo>
                        <a:pt x="134909" y="4767"/>
                        <a:pt x="101536" y="7151"/>
                        <a:pt x="72931" y="14303"/>
                      </a:cubicBezTo>
                      <a:cubicBezTo>
                        <a:pt x="61012" y="19070"/>
                        <a:pt x="58628" y="19070"/>
                        <a:pt x="49093" y="23838"/>
                      </a:cubicBezTo>
                      <a:lnTo>
                        <a:pt x="41942" y="28605"/>
                      </a:lnTo>
                      <a:close/>
                    </a:path>
                  </a:pathLst>
                </a:custGeom>
                <a:solidFill>
                  <a:srgbClr val="4C2C1E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19" name="Freeform: Shape 1618">
                <a:extLst>
                  <a:ext uri="{FF2B5EF4-FFF2-40B4-BE49-F238E27FC236}">
                    <a16:creationId xmlns:a16="http://schemas.microsoft.com/office/drawing/2014/main" id="{ACAF5001-27CF-4C8E-A418-680092E2DC51}"/>
                  </a:ext>
                </a:extLst>
              </p:cNvPr>
              <p:cNvSpPr/>
              <p:nvPr/>
            </p:nvSpPr>
            <p:spPr>
              <a:xfrm>
                <a:off x="15236213" y="8666646"/>
                <a:ext cx="342033" cy="213944"/>
              </a:xfrm>
              <a:custGeom>
                <a:avLst/>
                <a:gdLst>
                  <a:gd name="connsiteX0" fmla="*/ 330380 w 342033"/>
                  <a:gd name="connsiteY0" fmla="*/ 64362 h 213944"/>
                  <a:gd name="connsiteX1" fmla="*/ 299390 w 342033"/>
                  <a:gd name="connsiteY1" fmla="*/ 9535 h 213944"/>
                  <a:gd name="connsiteX2" fmla="*/ 273169 w 342033"/>
                  <a:gd name="connsiteY2" fmla="*/ 0 h 213944"/>
                  <a:gd name="connsiteX3" fmla="*/ 299390 w 342033"/>
                  <a:gd name="connsiteY3" fmla="*/ 90584 h 213944"/>
                  <a:gd name="connsiteX4" fmla="*/ 297007 w 342033"/>
                  <a:gd name="connsiteY4" fmla="*/ 97735 h 213944"/>
                  <a:gd name="connsiteX5" fmla="*/ 270785 w 342033"/>
                  <a:gd name="connsiteY5" fmla="*/ 102503 h 213944"/>
                  <a:gd name="connsiteX6" fmla="*/ 211190 w 342033"/>
                  <a:gd name="connsiteY6" fmla="*/ 92968 h 213944"/>
                  <a:gd name="connsiteX7" fmla="*/ 58628 w 342033"/>
                  <a:gd name="connsiteY7" fmla="*/ 88200 h 213944"/>
                  <a:gd name="connsiteX8" fmla="*/ 53861 w 342033"/>
                  <a:gd name="connsiteY8" fmla="*/ 81049 h 213944"/>
                  <a:gd name="connsiteX9" fmla="*/ 49093 w 342033"/>
                  <a:gd name="connsiteY9" fmla="*/ 0 h 213944"/>
                  <a:gd name="connsiteX10" fmla="*/ 34790 w 342033"/>
                  <a:gd name="connsiteY10" fmla="*/ 7151 h 213944"/>
                  <a:gd name="connsiteX11" fmla="*/ 3801 w 342033"/>
                  <a:gd name="connsiteY11" fmla="*/ 76281 h 213944"/>
                  <a:gd name="connsiteX12" fmla="*/ 15720 w 342033"/>
                  <a:gd name="connsiteY12" fmla="*/ 159714 h 213944"/>
                  <a:gd name="connsiteX13" fmla="*/ 80082 w 342033"/>
                  <a:gd name="connsiteY13" fmla="*/ 205006 h 213944"/>
                  <a:gd name="connsiteX14" fmla="*/ 130142 w 342033"/>
                  <a:gd name="connsiteY14" fmla="*/ 212157 h 213944"/>
                  <a:gd name="connsiteX15" fmla="*/ 177817 w 342033"/>
                  <a:gd name="connsiteY15" fmla="*/ 212157 h 213944"/>
                  <a:gd name="connsiteX16" fmla="*/ 282704 w 342033"/>
                  <a:gd name="connsiteY16" fmla="*/ 190703 h 213944"/>
                  <a:gd name="connsiteX17" fmla="*/ 337531 w 342033"/>
                  <a:gd name="connsiteY17" fmla="*/ 147795 h 213944"/>
                  <a:gd name="connsiteX18" fmla="*/ 330380 w 342033"/>
                  <a:gd name="connsiteY18" fmla="*/ 64362 h 21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2033" h="213944">
                    <a:moveTo>
                      <a:pt x="330380" y="64362"/>
                    </a:moveTo>
                    <a:cubicBezTo>
                      <a:pt x="325612" y="47676"/>
                      <a:pt x="304158" y="16687"/>
                      <a:pt x="299390" y="9535"/>
                    </a:cubicBezTo>
                    <a:cubicBezTo>
                      <a:pt x="299390" y="9535"/>
                      <a:pt x="287471" y="4768"/>
                      <a:pt x="273169" y="0"/>
                    </a:cubicBezTo>
                    <a:cubicBezTo>
                      <a:pt x="301774" y="28606"/>
                      <a:pt x="323228" y="61979"/>
                      <a:pt x="299390" y="90584"/>
                    </a:cubicBezTo>
                    <a:cubicBezTo>
                      <a:pt x="299390" y="92968"/>
                      <a:pt x="299390" y="95351"/>
                      <a:pt x="297007" y="97735"/>
                    </a:cubicBezTo>
                    <a:cubicBezTo>
                      <a:pt x="289855" y="104887"/>
                      <a:pt x="280320" y="104887"/>
                      <a:pt x="270785" y="102503"/>
                    </a:cubicBezTo>
                    <a:cubicBezTo>
                      <a:pt x="251715" y="97735"/>
                      <a:pt x="232644" y="92968"/>
                      <a:pt x="211190" y="92968"/>
                    </a:cubicBezTo>
                    <a:cubicBezTo>
                      <a:pt x="161131" y="90584"/>
                      <a:pt x="108688" y="85816"/>
                      <a:pt x="58628" y="88200"/>
                    </a:cubicBezTo>
                    <a:cubicBezTo>
                      <a:pt x="53861" y="88200"/>
                      <a:pt x="51477" y="83432"/>
                      <a:pt x="53861" y="81049"/>
                    </a:cubicBezTo>
                    <a:cubicBezTo>
                      <a:pt x="32407" y="59595"/>
                      <a:pt x="37174" y="28606"/>
                      <a:pt x="49093" y="0"/>
                    </a:cubicBezTo>
                    <a:cubicBezTo>
                      <a:pt x="44325" y="2384"/>
                      <a:pt x="41942" y="2384"/>
                      <a:pt x="34790" y="7151"/>
                    </a:cubicBezTo>
                    <a:cubicBezTo>
                      <a:pt x="22871" y="21454"/>
                      <a:pt x="8569" y="54827"/>
                      <a:pt x="3801" y="76281"/>
                    </a:cubicBezTo>
                    <a:cubicBezTo>
                      <a:pt x="-3350" y="104887"/>
                      <a:pt x="-966" y="133492"/>
                      <a:pt x="15720" y="159714"/>
                    </a:cubicBezTo>
                    <a:cubicBezTo>
                      <a:pt x="32407" y="185935"/>
                      <a:pt x="49093" y="197854"/>
                      <a:pt x="80082" y="205006"/>
                    </a:cubicBezTo>
                    <a:cubicBezTo>
                      <a:pt x="94385" y="209773"/>
                      <a:pt x="113455" y="209773"/>
                      <a:pt x="130142" y="212157"/>
                    </a:cubicBezTo>
                    <a:cubicBezTo>
                      <a:pt x="146828" y="214541"/>
                      <a:pt x="161131" y="214541"/>
                      <a:pt x="177817" y="212157"/>
                    </a:cubicBezTo>
                    <a:cubicBezTo>
                      <a:pt x="213574" y="209773"/>
                      <a:pt x="249331" y="202622"/>
                      <a:pt x="282704" y="190703"/>
                    </a:cubicBezTo>
                    <a:cubicBezTo>
                      <a:pt x="304158" y="183552"/>
                      <a:pt x="330380" y="171633"/>
                      <a:pt x="337531" y="147795"/>
                    </a:cubicBezTo>
                    <a:cubicBezTo>
                      <a:pt x="347066" y="116805"/>
                      <a:pt x="339915" y="90584"/>
                      <a:pt x="330380" y="64362"/>
                    </a:cubicBezTo>
                    <a:close/>
                  </a:path>
                </a:pathLst>
              </a:custGeom>
              <a:solidFill>
                <a:srgbClr val="6E4935">
                  <a:alpha val="3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620" name="Graphic 4207">
                <a:extLst>
                  <a:ext uri="{FF2B5EF4-FFF2-40B4-BE49-F238E27FC236}">
                    <a16:creationId xmlns:a16="http://schemas.microsoft.com/office/drawing/2014/main" id="{7E4A728D-AF2D-468B-96CF-EB2D2AC108BF}"/>
                  </a:ext>
                </a:extLst>
              </p:cNvPr>
              <p:cNvGrpSpPr/>
              <p:nvPr/>
            </p:nvGrpSpPr>
            <p:grpSpPr>
              <a:xfrm>
                <a:off x="15234873" y="8687754"/>
                <a:ext cx="349597" cy="195817"/>
                <a:chOff x="15234873" y="8687754"/>
                <a:chExt cx="349597" cy="195817"/>
              </a:xfrm>
            </p:grpSpPr>
            <p:sp>
              <p:nvSpPr>
                <p:cNvPr id="1628" name="Freeform: Shape 1627">
                  <a:extLst>
                    <a:ext uri="{FF2B5EF4-FFF2-40B4-BE49-F238E27FC236}">
                      <a16:creationId xmlns:a16="http://schemas.microsoft.com/office/drawing/2014/main" id="{A8F00604-A697-409F-A094-3563F9C4B70A}"/>
                    </a:ext>
                  </a:extLst>
                </p:cNvPr>
                <p:cNvSpPr/>
                <p:nvPr/>
              </p:nvSpPr>
              <p:spPr>
                <a:xfrm>
                  <a:off x="15237257" y="8688000"/>
                  <a:ext cx="342446" cy="187823"/>
                </a:xfrm>
                <a:custGeom>
                  <a:avLst/>
                  <a:gdLst>
                    <a:gd name="connsiteX0" fmla="*/ 338871 w 342446"/>
                    <a:gd name="connsiteY0" fmla="*/ 124057 h 187823"/>
                    <a:gd name="connsiteX1" fmla="*/ 338871 w 342446"/>
                    <a:gd name="connsiteY1" fmla="*/ 76381 h 187823"/>
                    <a:gd name="connsiteX2" fmla="*/ 295963 w 342446"/>
                    <a:gd name="connsiteY2" fmla="*/ 33473 h 187823"/>
                    <a:gd name="connsiteX3" fmla="*/ 181541 w 342446"/>
                    <a:gd name="connsiteY3" fmla="*/ 100 h 187823"/>
                    <a:gd name="connsiteX4" fmla="*/ 373 w 342446"/>
                    <a:gd name="connsiteY4" fmla="*/ 78765 h 187823"/>
                    <a:gd name="connsiteX5" fmla="*/ 14676 w 342446"/>
                    <a:gd name="connsiteY5" fmla="*/ 133592 h 187823"/>
                    <a:gd name="connsiteX6" fmla="*/ 79038 w 342446"/>
                    <a:gd name="connsiteY6" fmla="*/ 178884 h 187823"/>
                    <a:gd name="connsiteX7" fmla="*/ 129098 w 342446"/>
                    <a:gd name="connsiteY7" fmla="*/ 186036 h 187823"/>
                    <a:gd name="connsiteX8" fmla="*/ 176773 w 342446"/>
                    <a:gd name="connsiteY8" fmla="*/ 186036 h 187823"/>
                    <a:gd name="connsiteX9" fmla="*/ 281660 w 342446"/>
                    <a:gd name="connsiteY9" fmla="*/ 164581 h 187823"/>
                    <a:gd name="connsiteX10" fmla="*/ 338871 w 342446"/>
                    <a:gd name="connsiteY10" fmla="*/ 124057 h 187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2446" h="187823">
                      <a:moveTo>
                        <a:pt x="338871" y="124057"/>
                      </a:moveTo>
                      <a:cubicBezTo>
                        <a:pt x="343638" y="107371"/>
                        <a:pt x="343638" y="90684"/>
                        <a:pt x="338871" y="76381"/>
                      </a:cubicBezTo>
                      <a:cubicBezTo>
                        <a:pt x="329336" y="59695"/>
                        <a:pt x="315033" y="45392"/>
                        <a:pt x="295963" y="33473"/>
                      </a:cubicBezTo>
                      <a:cubicBezTo>
                        <a:pt x="262590" y="12019"/>
                        <a:pt x="222065" y="2484"/>
                        <a:pt x="181541" y="100"/>
                      </a:cubicBezTo>
                      <a:cubicBezTo>
                        <a:pt x="100492" y="-2283"/>
                        <a:pt x="2757" y="38241"/>
                        <a:pt x="373" y="78765"/>
                      </a:cubicBezTo>
                      <a:cubicBezTo>
                        <a:pt x="-2010" y="97835"/>
                        <a:pt x="7525" y="124057"/>
                        <a:pt x="14676" y="133592"/>
                      </a:cubicBezTo>
                      <a:cubicBezTo>
                        <a:pt x="31363" y="159814"/>
                        <a:pt x="48049" y="171733"/>
                        <a:pt x="79038" y="178884"/>
                      </a:cubicBezTo>
                      <a:cubicBezTo>
                        <a:pt x="93341" y="183652"/>
                        <a:pt x="112411" y="183652"/>
                        <a:pt x="129098" y="186036"/>
                      </a:cubicBezTo>
                      <a:cubicBezTo>
                        <a:pt x="145784" y="188419"/>
                        <a:pt x="160087" y="188419"/>
                        <a:pt x="176773" y="186036"/>
                      </a:cubicBezTo>
                      <a:cubicBezTo>
                        <a:pt x="212530" y="183652"/>
                        <a:pt x="248287" y="176500"/>
                        <a:pt x="281660" y="164581"/>
                      </a:cubicBezTo>
                      <a:cubicBezTo>
                        <a:pt x="303114" y="159814"/>
                        <a:pt x="329336" y="147895"/>
                        <a:pt x="338871" y="124057"/>
                      </a:cubicBezTo>
                      <a:close/>
                    </a:path>
                  </a:pathLst>
                </a:custGeom>
                <a:solidFill>
                  <a:srgbClr val="EFEAEA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29" name="Freeform: Shape 1628">
                  <a:extLst>
                    <a:ext uri="{FF2B5EF4-FFF2-40B4-BE49-F238E27FC236}">
                      <a16:creationId xmlns:a16="http://schemas.microsoft.com/office/drawing/2014/main" id="{90199809-1741-4B16-B900-ACCDA3273D41}"/>
                    </a:ext>
                  </a:extLst>
                </p:cNvPr>
                <p:cNvSpPr/>
                <p:nvPr/>
              </p:nvSpPr>
              <p:spPr>
                <a:xfrm>
                  <a:off x="15234873" y="8687754"/>
                  <a:ext cx="349597" cy="195817"/>
                </a:xfrm>
                <a:custGeom>
                  <a:avLst/>
                  <a:gdLst>
                    <a:gd name="connsiteX0" fmla="*/ 157703 w 349597"/>
                    <a:gd name="connsiteY0" fmla="*/ 193433 h 195817"/>
                    <a:gd name="connsiteX1" fmla="*/ 131481 w 349597"/>
                    <a:gd name="connsiteY1" fmla="*/ 193433 h 195817"/>
                    <a:gd name="connsiteX2" fmla="*/ 129098 w 349597"/>
                    <a:gd name="connsiteY2" fmla="*/ 193433 h 195817"/>
                    <a:gd name="connsiteX3" fmla="*/ 81422 w 349597"/>
                    <a:gd name="connsiteY3" fmla="*/ 186282 h 195817"/>
                    <a:gd name="connsiteX4" fmla="*/ 14676 w 349597"/>
                    <a:gd name="connsiteY4" fmla="*/ 138606 h 195817"/>
                    <a:gd name="connsiteX5" fmla="*/ 373 w 349597"/>
                    <a:gd name="connsiteY5" fmla="*/ 81395 h 195817"/>
                    <a:gd name="connsiteX6" fmla="*/ 186309 w 349597"/>
                    <a:gd name="connsiteY6" fmla="*/ 347 h 195817"/>
                    <a:gd name="connsiteX7" fmla="*/ 303114 w 349597"/>
                    <a:gd name="connsiteY7" fmla="*/ 33720 h 195817"/>
                    <a:gd name="connsiteX8" fmla="*/ 346022 w 349597"/>
                    <a:gd name="connsiteY8" fmla="*/ 76628 h 195817"/>
                    <a:gd name="connsiteX9" fmla="*/ 346022 w 349597"/>
                    <a:gd name="connsiteY9" fmla="*/ 79012 h 195817"/>
                    <a:gd name="connsiteX10" fmla="*/ 346022 w 349597"/>
                    <a:gd name="connsiteY10" fmla="*/ 129071 h 195817"/>
                    <a:gd name="connsiteX11" fmla="*/ 288811 w 349597"/>
                    <a:gd name="connsiteY11" fmla="*/ 174363 h 195817"/>
                    <a:gd name="connsiteX12" fmla="*/ 181541 w 349597"/>
                    <a:gd name="connsiteY12" fmla="*/ 195817 h 195817"/>
                    <a:gd name="connsiteX13" fmla="*/ 157703 w 349597"/>
                    <a:gd name="connsiteY13" fmla="*/ 193433 h 195817"/>
                    <a:gd name="connsiteX14" fmla="*/ 174390 w 349597"/>
                    <a:gd name="connsiteY14" fmla="*/ 5114 h 195817"/>
                    <a:gd name="connsiteX15" fmla="*/ 7525 w 349597"/>
                    <a:gd name="connsiteY15" fmla="*/ 79012 h 195817"/>
                    <a:gd name="connsiteX16" fmla="*/ 21827 w 349597"/>
                    <a:gd name="connsiteY16" fmla="*/ 131455 h 195817"/>
                    <a:gd name="connsiteX17" fmla="*/ 83806 w 349597"/>
                    <a:gd name="connsiteY17" fmla="*/ 174363 h 195817"/>
                    <a:gd name="connsiteX18" fmla="*/ 129098 w 349597"/>
                    <a:gd name="connsiteY18" fmla="*/ 181514 h 195817"/>
                    <a:gd name="connsiteX19" fmla="*/ 131481 w 349597"/>
                    <a:gd name="connsiteY19" fmla="*/ 181514 h 195817"/>
                    <a:gd name="connsiteX20" fmla="*/ 179157 w 349597"/>
                    <a:gd name="connsiteY20" fmla="*/ 181514 h 195817"/>
                    <a:gd name="connsiteX21" fmla="*/ 284044 w 349597"/>
                    <a:gd name="connsiteY21" fmla="*/ 160060 h 195817"/>
                    <a:gd name="connsiteX22" fmla="*/ 336487 w 349597"/>
                    <a:gd name="connsiteY22" fmla="*/ 119536 h 195817"/>
                    <a:gd name="connsiteX23" fmla="*/ 336487 w 349597"/>
                    <a:gd name="connsiteY23" fmla="*/ 74244 h 195817"/>
                    <a:gd name="connsiteX24" fmla="*/ 295963 w 349597"/>
                    <a:gd name="connsiteY24" fmla="*/ 33720 h 195817"/>
                    <a:gd name="connsiteX25" fmla="*/ 183925 w 349597"/>
                    <a:gd name="connsiteY25" fmla="*/ 2730 h 195817"/>
                    <a:gd name="connsiteX26" fmla="*/ 174390 w 349597"/>
                    <a:gd name="connsiteY26" fmla="*/ 5114 h 19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49597" h="195817">
                      <a:moveTo>
                        <a:pt x="157703" y="193433"/>
                      </a:moveTo>
                      <a:cubicBezTo>
                        <a:pt x="150552" y="193433"/>
                        <a:pt x="141017" y="193433"/>
                        <a:pt x="131481" y="193433"/>
                      </a:cubicBezTo>
                      <a:lnTo>
                        <a:pt x="129098" y="193433"/>
                      </a:lnTo>
                      <a:cubicBezTo>
                        <a:pt x="114795" y="191049"/>
                        <a:pt x="95725" y="191049"/>
                        <a:pt x="81422" y="186282"/>
                      </a:cubicBezTo>
                      <a:cubicBezTo>
                        <a:pt x="50433" y="179131"/>
                        <a:pt x="31363" y="164828"/>
                        <a:pt x="14676" y="138606"/>
                      </a:cubicBezTo>
                      <a:cubicBezTo>
                        <a:pt x="7525" y="126687"/>
                        <a:pt x="-2010" y="100466"/>
                        <a:pt x="373" y="81395"/>
                      </a:cubicBezTo>
                      <a:cubicBezTo>
                        <a:pt x="2757" y="40871"/>
                        <a:pt x="100492" y="-4421"/>
                        <a:pt x="186309" y="347"/>
                      </a:cubicBezTo>
                      <a:cubicBezTo>
                        <a:pt x="229217" y="2730"/>
                        <a:pt x="269741" y="14649"/>
                        <a:pt x="303114" y="33720"/>
                      </a:cubicBezTo>
                      <a:cubicBezTo>
                        <a:pt x="322184" y="45639"/>
                        <a:pt x="336487" y="59941"/>
                        <a:pt x="346022" y="76628"/>
                      </a:cubicBezTo>
                      <a:lnTo>
                        <a:pt x="346022" y="79012"/>
                      </a:lnTo>
                      <a:cubicBezTo>
                        <a:pt x="350790" y="98082"/>
                        <a:pt x="350790" y="112385"/>
                        <a:pt x="346022" y="129071"/>
                      </a:cubicBezTo>
                      <a:cubicBezTo>
                        <a:pt x="336487" y="155293"/>
                        <a:pt x="305498" y="167212"/>
                        <a:pt x="288811" y="174363"/>
                      </a:cubicBezTo>
                      <a:cubicBezTo>
                        <a:pt x="253054" y="188666"/>
                        <a:pt x="212530" y="193433"/>
                        <a:pt x="181541" y="195817"/>
                      </a:cubicBezTo>
                      <a:cubicBezTo>
                        <a:pt x="172006" y="193433"/>
                        <a:pt x="164855" y="193433"/>
                        <a:pt x="157703" y="193433"/>
                      </a:cubicBezTo>
                      <a:close/>
                      <a:moveTo>
                        <a:pt x="174390" y="5114"/>
                      </a:moveTo>
                      <a:cubicBezTo>
                        <a:pt x="98108" y="5114"/>
                        <a:pt x="9908" y="43255"/>
                        <a:pt x="7525" y="79012"/>
                      </a:cubicBezTo>
                      <a:cubicBezTo>
                        <a:pt x="5141" y="98082"/>
                        <a:pt x="14676" y="121920"/>
                        <a:pt x="21827" y="131455"/>
                      </a:cubicBezTo>
                      <a:cubicBezTo>
                        <a:pt x="36130" y="155293"/>
                        <a:pt x="52817" y="167212"/>
                        <a:pt x="83806" y="174363"/>
                      </a:cubicBezTo>
                      <a:cubicBezTo>
                        <a:pt x="98108" y="176747"/>
                        <a:pt x="114795" y="179131"/>
                        <a:pt x="129098" y="181514"/>
                      </a:cubicBezTo>
                      <a:lnTo>
                        <a:pt x="131481" y="181514"/>
                      </a:lnTo>
                      <a:cubicBezTo>
                        <a:pt x="148168" y="183898"/>
                        <a:pt x="162471" y="183898"/>
                        <a:pt x="179157" y="181514"/>
                      </a:cubicBezTo>
                      <a:cubicBezTo>
                        <a:pt x="210146" y="179131"/>
                        <a:pt x="248287" y="174363"/>
                        <a:pt x="284044" y="160060"/>
                      </a:cubicBezTo>
                      <a:cubicBezTo>
                        <a:pt x="305498" y="152909"/>
                        <a:pt x="329336" y="140990"/>
                        <a:pt x="336487" y="119536"/>
                      </a:cubicBezTo>
                      <a:cubicBezTo>
                        <a:pt x="341255" y="105233"/>
                        <a:pt x="341255" y="90931"/>
                        <a:pt x="336487" y="74244"/>
                      </a:cubicBezTo>
                      <a:cubicBezTo>
                        <a:pt x="326952" y="57558"/>
                        <a:pt x="312649" y="43255"/>
                        <a:pt x="295963" y="33720"/>
                      </a:cubicBezTo>
                      <a:cubicBezTo>
                        <a:pt x="264973" y="14649"/>
                        <a:pt x="224449" y="2730"/>
                        <a:pt x="183925" y="2730"/>
                      </a:cubicBezTo>
                      <a:cubicBezTo>
                        <a:pt x="181541" y="5114"/>
                        <a:pt x="179157" y="5114"/>
                        <a:pt x="174390" y="5114"/>
                      </a:cubicBezTo>
                      <a:close/>
                    </a:path>
                  </a:pathLst>
                </a:custGeom>
                <a:solidFill>
                  <a:srgbClr val="848181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21" name="Freeform: Shape 1620">
                <a:extLst>
                  <a:ext uri="{FF2B5EF4-FFF2-40B4-BE49-F238E27FC236}">
                    <a16:creationId xmlns:a16="http://schemas.microsoft.com/office/drawing/2014/main" id="{9653C396-C991-4C11-A87F-C8CBF7DDAB3F}"/>
                  </a:ext>
                </a:extLst>
              </p:cNvPr>
              <p:cNvSpPr/>
              <p:nvPr/>
            </p:nvSpPr>
            <p:spPr>
              <a:xfrm>
                <a:off x="15239641" y="8726241"/>
                <a:ext cx="339239" cy="151966"/>
              </a:xfrm>
              <a:custGeom>
                <a:avLst/>
                <a:gdLst>
                  <a:gd name="connsiteX0" fmla="*/ 336487 w 339239"/>
                  <a:gd name="connsiteY0" fmla="*/ 38141 h 151966"/>
                  <a:gd name="connsiteX1" fmla="*/ 305498 w 339239"/>
                  <a:gd name="connsiteY1" fmla="*/ 4768 h 151966"/>
                  <a:gd name="connsiteX2" fmla="*/ 300730 w 339239"/>
                  <a:gd name="connsiteY2" fmla="*/ 69130 h 151966"/>
                  <a:gd name="connsiteX3" fmla="*/ 214914 w 339239"/>
                  <a:gd name="connsiteY3" fmla="*/ 116805 h 151966"/>
                  <a:gd name="connsiteX4" fmla="*/ 38514 w 339239"/>
                  <a:gd name="connsiteY4" fmla="*/ 38141 h 151966"/>
                  <a:gd name="connsiteX5" fmla="*/ 38514 w 339239"/>
                  <a:gd name="connsiteY5" fmla="*/ 0 h 151966"/>
                  <a:gd name="connsiteX6" fmla="*/ 373 w 339239"/>
                  <a:gd name="connsiteY6" fmla="*/ 42908 h 151966"/>
                  <a:gd name="connsiteX7" fmla="*/ 14676 w 339239"/>
                  <a:gd name="connsiteY7" fmla="*/ 97735 h 151966"/>
                  <a:gd name="connsiteX8" fmla="*/ 79038 w 339239"/>
                  <a:gd name="connsiteY8" fmla="*/ 143027 h 151966"/>
                  <a:gd name="connsiteX9" fmla="*/ 129098 w 339239"/>
                  <a:gd name="connsiteY9" fmla="*/ 150178 h 151966"/>
                  <a:gd name="connsiteX10" fmla="*/ 176773 w 339239"/>
                  <a:gd name="connsiteY10" fmla="*/ 150178 h 151966"/>
                  <a:gd name="connsiteX11" fmla="*/ 281660 w 339239"/>
                  <a:gd name="connsiteY11" fmla="*/ 128724 h 151966"/>
                  <a:gd name="connsiteX12" fmla="*/ 336487 w 339239"/>
                  <a:gd name="connsiteY12" fmla="*/ 85816 h 151966"/>
                  <a:gd name="connsiteX13" fmla="*/ 336487 w 339239"/>
                  <a:gd name="connsiteY13" fmla="*/ 38141 h 15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9239" h="151966">
                    <a:moveTo>
                      <a:pt x="336487" y="38141"/>
                    </a:moveTo>
                    <a:cubicBezTo>
                      <a:pt x="329336" y="23838"/>
                      <a:pt x="317417" y="14303"/>
                      <a:pt x="305498" y="4768"/>
                    </a:cubicBezTo>
                    <a:cubicBezTo>
                      <a:pt x="312649" y="26222"/>
                      <a:pt x="312649" y="50060"/>
                      <a:pt x="300730" y="69130"/>
                    </a:cubicBezTo>
                    <a:cubicBezTo>
                      <a:pt x="281660" y="100119"/>
                      <a:pt x="250671" y="112038"/>
                      <a:pt x="214914" y="116805"/>
                    </a:cubicBezTo>
                    <a:cubicBezTo>
                      <a:pt x="155319" y="126341"/>
                      <a:pt x="57584" y="109654"/>
                      <a:pt x="38514" y="38141"/>
                    </a:cubicBezTo>
                    <a:cubicBezTo>
                      <a:pt x="33746" y="23838"/>
                      <a:pt x="36130" y="9535"/>
                      <a:pt x="38514" y="0"/>
                    </a:cubicBezTo>
                    <a:cubicBezTo>
                      <a:pt x="17060" y="14303"/>
                      <a:pt x="2757" y="28606"/>
                      <a:pt x="373" y="42908"/>
                    </a:cubicBezTo>
                    <a:cubicBezTo>
                      <a:pt x="-2010" y="61979"/>
                      <a:pt x="7525" y="88200"/>
                      <a:pt x="14676" y="97735"/>
                    </a:cubicBezTo>
                    <a:cubicBezTo>
                      <a:pt x="31363" y="123957"/>
                      <a:pt x="48049" y="135876"/>
                      <a:pt x="79038" y="143027"/>
                    </a:cubicBezTo>
                    <a:cubicBezTo>
                      <a:pt x="93341" y="147795"/>
                      <a:pt x="112411" y="147795"/>
                      <a:pt x="129098" y="150178"/>
                    </a:cubicBezTo>
                    <a:cubicBezTo>
                      <a:pt x="145784" y="152562"/>
                      <a:pt x="160087" y="152562"/>
                      <a:pt x="176773" y="150178"/>
                    </a:cubicBezTo>
                    <a:cubicBezTo>
                      <a:pt x="212530" y="147795"/>
                      <a:pt x="248287" y="140643"/>
                      <a:pt x="281660" y="128724"/>
                    </a:cubicBezTo>
                    <a:cubicBezTo>
                      <a:pt x="303114" y="121573"/>
                      <a:pt x="329336" y="109654"/>
                      <a:pt x="336487" y="85816"/>
                    </a:cubicBezTo>
                    <a:cubicBezTo>
                      <a:pt x="341255" y="69130"/>
                      <a:pt x="338871" y="52443"/>
                      <a:pt x="336487" y="38141"/>
                    </a:cubicBezTo>
                    <a:close/>
                  </a:path>
                </a:pathLst>
              </a:custGeom>
              <a:solidFill>
                <a:srgbClr val="C9C7C7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622" name="Graphic 4207">
                <a:extLst>
                  <a:ext uri="{FF2B5EF4-FFF2-40B4-BE49-F238E27FC236}">
                    <a16:creationId xmlns:a16="http://schemas.microsoft.com/office/drawing/2014/main" id="{DDFD58A8-9ED9-498F-A73E-5B9707C93325}"/>
                  </a:ext>
                </a:extLst>
              </p:cNvPr>
              <p:cNvGrpSpPr/>
              <p:nvPr/>
            </p:nvGrpSpPr>
            <p:grpSpPr>
              <a:xfrm>
                <a:off x="15232863" y="8745311"/>
                <a:ext cx="349224" cy="135875"/>
                <a:chOff x="15232863" y="8745311"/>
                <a:chExt cx="349224" cy="135875"/>
              </a:xfrm>
            </p:grpSpPr>
            <p:sp>
              <p:nvSpPr>
                <p:cNvPr id="1626" name="Freeform: Shape 1625">
                  <a:extLst>
                    <a:ext uri="{FF2B5EF4-FFF2-40B4-BE49-F238E27FC236}">
                      <a16:creationId xmlns:a16="http://schemas.microsoft.com/office/drawing/2014/main" id="{DE64F8E5-2B36-4B42-8072-853CCED34B05}"/>
                    </a:ext>
                  </a:extLst>
                </p:cNvPr>
                <p:cNvSpPr/>
                <p:nvPr/>
              </p:nvSpPr>
              <p:spPr>
                <a:xfrm>
                  <a:off x="15240014" y="8761998"/>
                  <a:ext cx="339484" cy="116209"/>
                </a:xfrm>
                <a:custGeom>
                  <a:avLst/>
                  <a:gdLst>
                    <a:gd name="connsiteX0" fmla="*/ 336114 w 339484"/>
                    <a:gd name="connsiteY0" fmla="*/ 0 h 116209"/>
                    <a:gd name="connsiteX1" fmla="*/ 283670 w 339484"/>
                    <a:gd name="connsiteY1" fmla="*/ 54827 h 116209"/>
                    <a:gd name="connsiteX2" fmla="*/ 119189 w 339484"/>
                    <a:gd name="connsiteY2" fmla="*/ 78665 h 116209"/>
                    <a:gd name="connsiteX3" fmla="*/ 0 w 339484"/>
                    <a:gd name="connsiteY3" fmla="*/ 4768 h 116209"/>
                    <a:gd name="connsiteX4" fmla="*/ 2384 w 339484"/>
                    <a:gd name="connsiteY4" fmla="*/ 26222 h 116209"/>
                    <a:gd name="connsiteX5" fmla="*/ 16686 w 339484"/>
                    <a:gd name="connsiteY5" fmla="*/ 61979 h 116209"/>
                    <a:gd name="connsiteX6" fmla="*/ 81049 w 339484"/>
                    <a:gd name="connsiteY6" fmla="*/ 107270 h 116209"/>
                    <a:gd name="connsiteX7" fmla="*/ 131108 w 339484"/>
                    <a:gd name="connsiteY7" fmla="*/ 114422 h 116209"/>
                    <a:gd name="connsiteX8" fmla="*/ 178784 w 339484"/>
                    <a:gd name="connsiteY8" fmla="*/ 114422 h 116209"/>
                    <a:gd name="connsiteX9" fmla="*/ 283670 w 339484"/>
                    <a:gd name="connsiteY9" fmla="*/ 92968 h 116209"/>
                    <a:gd name="connsiteX10" fmla="*/ 338497 w 339484"/>
                    <a:gd name="connsiteY10" fmla="*/ 50060 h 116209"/>
                    <a:gd name="connsiteX11" fmla="*/ 336114 w 339484"/>
                    <a:gd name="connsiteY11" fmla="*/ 0 h 116209"/>
                    <a:gd name="connsiteX12" fmla="*/ 336114 w 339484"/>
                    <a:gd name="connsiteY12" fmla="*/ 0 h 116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9484" h="116209">
                      <a:moveTo>
                        <a:pt x="336114" y="0"/>
                      </a:moveTo>
                      <a:cubicBezTo>
                        <a:pt x="336114" y="21454"/>
                        <a:pt x="307508" y="45292"/>
                        <a:pt x="283670" y="54827"/>
                      </a:cubicBezTo>
                      <a:cubicBezTo>
                        <a:pt x="233611" y="78665"/>
                        <a:pt x="174016" y="85816"/>
                        <a:pt x="119189" y="78665"/>
                      </a:cubicBezTo>
                      <a:cubicBezTo>
                        <a:pt x="81049" y="73897"/>
                        <a:pt x="9535" y="47676"/>
                        <a:pt x="0" y="4768"/>
                      </a:cubicBezTo>
                      <a:cubicBezTo>
                        <a:pt x="0" y="11919"/>
                        <a:pt x="0" y="23838"/>
                        <a:pt x="2384" y="26222"/>
                      </a:cubicBezTo>
                      <a:cubicBezTo>
                        <a:pt x="4768" y="38141"/>
                        <a:pt x="9535" y="50060"/>
                        <a:pt x="16686" y="61979"/>
                      </a:cubicBezTo>
                      <a:cubicBezTo>
                        <a:pt x="33373" y="88200"/>
                        <a:pt x="50059" y="100119"/>
                        <a:pt x="81049" y="107270"/>
                      </a:cubicBezTo>
                      <a:cubicBezTo>
                        <a:pt x="95351" y="112038"/>
                        <a:pt x="114422" y="112038"/>
                        <a:pt x="131108" y="114422"/>
                      </a:cubicBezTo>
                      <a:cubicBezTo>
                        <a:pt x="147795" y="116805"/>
                        <a:pt x="162097" y="116805"/>
                        <a:pt x="178784" y="114422"/>
                      </a:cubicBezTo>
                      <a:cubicBezTo>
                        <a:pt x="214541" y="112038"/>
                        <a:pt x="250297" y="104887"/>
                        <a:pt x="283670" y="92968"/>
                      </a:cubicBezTo>
                      <a:cubicBezTo>
                        <a:pt x="305124" y="85816"/>
                        <a:pt x="331346" y="73897"/>
                        <a:pt x="338497" y="50060"/>
                      </a:cubicBezTo>
                      <a:cubicBezTo>
                        <a:pt x="340881" y="33373"/>
                        <a:pt x="338497" y="16687"/>
                        <a:pt x="336114" y="0"/>
                      </a:cubicBezTo>
                      <a:cubicBezTo>
                        <a:pt x="336114" y="2384"/>
                        <a:pt x="336114" y="0"/>
                        <a:pt x="336114" y="0"/>
                      </a:cubicBezTo>
                      <a:close/>
                    </a:path>
                  </a:pathLst>
                </a:custGeom>
                <a:solidFill>
                  <a:srgbClr val="EFEAEA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27" name="Freeform: Shape 1626">
                  <a:extLst>
                    <a:ext uri="{FF2B5EF4-FFF2-40B4-BE49-F238E27FC236}">
                      <a16:creationId xmlns:a16="http://schemas.microsoft.com/office/drawing/2014/main" id="{DA8E173B-B47E-436E-BC52-680191BACF34}"/>
                    </a:ext>
                  </a:extLst>
                </p:cNvPr>
                <p:cNvSpPr/>
                <p:nvPr/>
              </p:nvSpPr>
              <p:spPr>
                <a:xfrm>
                  <a:off x="15232863" y="8745311"/>
                  <a:ext cx="349224" cy="135875"/>
                </a:xfrm>
                <a:custGeom>
                  <a:avLst/>
                  <a:gdLst>
                    <a:gd name="connsiteX0" fmla="*/ 159714 w 349224"/>
                    <a:gd name="connsiteY0" fmla="*/ 135876 h 135875"/>
                    <a:gd name="connsiteX1" fmla="*/ 133492 w 349224"/>
                    <a:gd name="connsiteY1" fmla="*/ 135876 h 135875"/>
                    <a:gd name="connsiteX2" fmla="*/ 131108 w 349224"/>
                    <a:gd name="connsiteY2" fmla="*/ 135876 h 135875"/>
                    <a:gd name="connsiteX3" fmla="*/ 83433 w 349224"/>
                    <a:gd name="connsiteY3" fmla="*/ 128724 h 135875"/>
                    <a:gd name="connsiteX4" fmla="*/ 16687 w 349224"/>
                    <a:gd name="connsiteY4" fmla="*/ 81049 h 135875"/>
                    <a:gd name="connsiteX5" fmla="*/ 2384 w 349224"/>
                    <a:gd name="connsiteY5" fmla="*/ 45292 h 135875"/>
                    <a:gd name="connsiteX6" fmla="*/ 2384 w 349224"/>
                    <a:gd name="connsiteY6" fmla="*/ 42908 h 135875"/>
                    <a:gd name="connsiteX7" fmla="*/ 0 w 349224"/>
                    <a:gd name="connsiteY7" fmla="*/ 21454 h 135875"/>
                    <a:gd name="connsiteX8" fmla="*/ 2384 w 349224"/>
                    <a:gd name="connsiteY8" fmla="*/ 0 h 135875"/>
                    <a:gd name="connsiteX9" fmla="*/ 7151 w 349224"/>
                    <a:gd name="connsiteY9" fmla="*/ 21454 h 135875"/>
                    <a:gd name="connsiteX10" fmla="*/ 123957 w 349224"/>
                    <a:gd name="connsiteY10" fmla="*/ 92968 h 135875"/>
                    <a:gd name="connsiteX11" fmla="*/ 164481 w 349224"/>
                    <a:gd name="connsiteY11" fmla="*/ 95351 h 135875"/>
                    <a:gd name="connsiteX12" fmla="*/ 286054 w 349224"/>
                    <a:gd name="connsiteY12" fmla="*/ 69130 h 135875"/>
                    <a:gd name="connsiteX13" fmla="*/ 336114 w 349224"/>
                    <a:gd name="connsiteY13" fmla="*/ 19070 h 135875"/>
                    <a:gd name="connsiteX14" fmla="*/ 336114 w 349224"/>
                    <a:gd name="connsiteY14" fmla="*/ 2384 h 135875"/>
                    <a:gd name="connsiteX15" fmla="*/ 345649 w 349224"/>
                    <a:gd name="connsiteY15" fmla="*/ 19070 h 135875"/>
                    <a:gd name="connsiteX16" fmla="*/ 345649 w 349224"/>
                    <a:gd name="connsiteY16" fmla="*/ 69130 h 135875"/>
                    <a:gd name="connsiteX17" fmla="*/ 288438 w 349224"/>
                    <a:gd name="connsiteY17" fmla="*/ 114422 h 135875"/>
                    <a:gd name="connsiteX18" fmla="*/ 181168 w 349224"/>
                    <a:gd name="connsiteY18" fmla="*/ 135876 h 135875"/>
                    <a:gd name="connsiteX19" fmla="*/ 159714 w 349224"/>
                    <a:gd name="connsiteY19" fmla="*/ 135876 h 135875"/>
                    <a:gd name="connsiteX20" fmla="*/ 11919 w 349224"/>
                    <a:gd name="connsiteY20" fmla="*/ 42908 h 135875"/>
                    <a:gd name="connsiteX21" fmla="*/ 23838 w 349224"/>
                    <a:gd name="connsiteY21" fmla="*/ 76281 h 135875"/>
                    <a:gd name="connsiteX22" fmla="*/ 85816 w 349224"/>
                    <a:gd name="connsiteY22" fmla="*/ 119189 h 135875"/>
                    <a:gd name="connsiteX23" fmla="*/ 131108 w 349224"/>
                    <a:gd name="connsiteY23" fmla="*/ 126341 h 135875"/>
                    <a:gd name="connsiteX24" fmla="*/ 133492 w 349224"/>
                    <a:gd name="connsiteY24" fmla="*/ 126341 h 135875"/>
                    <a:gd name="connsiteX25" fmla="*/ 181168 w 349224"/>
                    <a:gd name="connsiteY25" fmla="*/ 126341 h 135875"/>
                    <a:gd name="connsiteX26" fmla="*/ 286054 w 349224"/>
                    <a:gd name="connsiteY26" fmla="*/ 104887 h 135875"/>
                    <a:gd name="connsiteX27" fmla="*/ 338497 w 349224"/>
                    <a:gd name="connsiteY27" fmla="*/ 64362 h 135875"/>
                    <a:gd name="connsiteX28" fmla="*/ 340881 w 349224"/>
                    <a:gd name="connsiteY28" fmla="*/ 33373 h 135875"/>
                    <a:gd name="connsiteX29" fmla="*/ 290822 w 349224"/>
                    <a:gd name="connsiteY29" fmla="*/ 73897 h 135875"/>
                    <a:gd name="connsiteX30" fmla="*/ 164481 w 349224"/>
                    <a:gd name="connsiteY30" fmla="*/ 100119 h 135875"/>
                    <a:gd name="connsiteX31" fmla="*/ 123957 w 349224"/>
                    <a:gd name="connsiteY31" fmla="*/ 97735 h 135875"/>
                    <a:gd name="connsiteX32" fmla="*/ 11919 w 349224"/>
                    <a:gd name="connsiteY32" fmla="*/ 42908 h 135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49224" h="135875">
                      <a:moveTo>
                        <a:pt x="159714" y="135876"/>
                      </a:moveTo>
                      <a:cubicBezTo>
                        <a:pt x="152562" y="135876"/>
                        <a:pt x="143027" y="135876"/>
                        <a:pt x="133492" y="135876"/>
                      </a:cubicBezTo>
                      <a:lnTo>
                        <a:pt x="131108" y="135876"/>
                      </a:lnTo>
                      <a:cubicBezTo>
                        <a:pt x="116805" y="133492"/>
                        <a:pt x="97735" y="133492"/>
                        <a:pt x="83433" y="128724"/>
                      </a:cubicBezTo>
                      <a:cubicBezTo>
                        <a:pt x="52443" y="121573"/>
                        <a:pt x="33373" y="107270"/>
                        <a:pt x="16687" y="81049"/>
                      </a:cubicBezTo>
                      <a:cubicBezTo>
                        <a:pt x="9535" y="69130"/>
                        <a:pt x="4768" y="57211"/>
                        <a:pt x="2384" y="45292"/>
                      </a:cubicBezTo>
                      <a:lnTo>
                        <a:pt x="2384" y="42908"/>
                      </a:lnTo>
                      <a:cubicBezTo>
                        <a:pt x="2384" y="38141"/>
                        <a:pt x="0" y="28605"/>
                        <a:pt x="0" y="21454"/>
                      </a:cubicBezTo>
                      <a:lnTo>
                        <a:pt x="2384" y="0"/>
                      </a:lnTo>
                      <a:lnTo>
                        <a:pt x="7151" y="21454"/>
                      </a:lnTo>
                      <a:cubicBezTo>
                        <a:pt x="16687" y="59595"/>
                        <a:pt x="81049" y="85816"/>
                        <a:pt x="123957" y="92968"/>
                      </a:cubicBezTo>
                      <a:cubicBezTo>
                        <a:pt x="135876" y="95351"/>
                        <a:pt x="150178" y="95351"/>
                        <a:pt x="164481" y="95351"/>
                      </a:cubicBezTo>
                      <a:cubicBezTo>
                        <a:pt x="207389" y="95351"/>
                        <a:pt x="252681" y="85816"/>
                        <a:pt x="286054" y="69130"/>
                      </a:cubicBezTo>
                      <a:cubicBezTo>
                        <a:pt x="312276" y="59595"/>
                        <a:pt x="336114" y="38141"/>
                        <a:pt x="336114" y="19070"/>
                      </a:cubicBezTo>
                      <a:lnTo>
                        <a:pt x="336114" y="2384"/>
                      </a:lnTo>
                      <a:lnTo>
                        <a:pt x="345649" y="19070"/>
                      </a:lnTo>
                      <a:cubicBezTo>
                        <a:pt x="350416" y="38141"/>
                        <a:pt x="350416" y="52443"/>
                        <a:pt x="345649" y="69130"/>
                      </a:cubicBezTo>
                      <a:cubicBezTo>
                        <a:pt x="336114" y="95351"/>
                        <a:pt x="305124" y="107270"/>
                        <a:pt x="288438" y="114422"/>
                      </a:cubicBezTo>
                      <a:cubicBezTo>
                        <a:pt x="252681" y="128724"/>
                        <a:pt x="212157" y="133492"/>
                        <a:pt x="181168" y="135876"/>
                      </a:cubicBezTo>
                      <a:cubicBezTo>
                        <a:pt x="174016" y="135876"/>
                        <a:pt x="166865" y="135876"/>
                        <a:pt x="159714" y="135876"/>
                      </a:cubicBezTo>
                      <a:close/>
                      <a:moveTo>
                        <a:pt x="11919" y="42908"/>
                      </a:moveTo>
                      <a:cubicBezTo>
                        <a:pt x="14303" y="54827"/>
                        <a:pt x="19070" y="64362"/>
                        <a:pt x="23838" y="76281"/>
                      </a:cubicBezTo>
                      <a:cubicBezTo>
                        <a:pt x="38141" y="100119"/>
                        <a:pt x="54827" y="112038"/>
                        <a:pt x="85816" y="119189"/>
                      </a:cubicBezTo>
                      <a:cubicBezTo>
                        <a:pt x="100119" y="121573"/>
                        <a:pt x="116805" y="123957"/>
                        <a:pt x="131108" y="126341"/>
                      </a:cubicBezTo>
                      <a:lnTo>
                        <a:pt x="133492" y="126341"/>
                      </a:lnTo>
                      <a:cubicBezTo>
                        <a:pt x="150178" y="128724"/>
                        <a:pt x="164481" y="128724"/>
                        <a:pt x="181168" y="126341"/>
                      </a:cubicBezTo>
                      <a:cubicBezTo>
                        <a:pt x="212157" y="123957"/>
                        <a:pt x="250297" y="119189"/>
                        <a:pt x="286054" y="104887"/>
                      </a:cubicBezTo>
                      <a:cubicBezTo>
                        <a:pt x="307508" y="97735"/>
                        <a:pt x="331346" y="85816"/>
                        <a:pt x="338497" y="64362"/>
                      </a:cubicBezTo>
                      <a:cubicBezTo>
                        <a:pt x="340881" y="54827"/>
                        <a:pt x="343265" y="45292"/>
                        <a:pt x="340881" y="33373"/>
                      </a:cubicBezTo>
                      <a:cubicBezTo>
                        <a:pt x="331346" y="52443"/>
                        <a:pt x="307508" y="66746"/>
                        <a:pt x="290822" y="73897"/>
                      </a:cubicBezTo>
                      <a:cubicBezTo>
                        <a:pt x="255065" y="90584"/>
                        <a:pt x="209773" y="100119"/>
                        <a:pt x="164481" y="100119"/>
                      </a:cubicBezTo>
                      <a:cubicBezTo>
                        <a:pt x="150178" y="100119"/>
                        <a:pt x="135876" y="100119"/>
                        <a:pt x="123957" y="97735"/>
                      </a:cubicBezTo>
                      <a:cubicBezTo>
                        <a:pt x="95351" y="95351"/>
                        <a:pt x="35757" y="76281"/>
                        <a:pt x="11919" y="42908"/>
                      </a:cubicBezTo>
                      <a:close/>
                    </a:path>
                  </a:pathLst>
                </a:custGeom>
                <a:solidFill>
                  <a:srgbClr val="848181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23" name="Freeform: Shape 1622">
                <a:extLst>
                  <a:ext uri="{FF2B5EF4-FFF2-40B4-BE49-F238E27FC236}">
                    <a16:creationId xmlns:a16="http://schemas.microsoft.com/office/drawing/2014/main" id="{593CEC11-C226-4F0A-9C68-D2B3B2B2739A}"/>
                  </a:ext>
                </a:extLst>
              </p:cNvPr>
              <p:cNvSpPr/>
              <p:nvPr/>
            </p:nvSpPr>
            <p:spPr>
              <a:xfrm>
                <a:off x="15242398" y="8761998"/>
                <a:ext cx="338497" cy="95351"/>
              </a:xfrm>
              <a:custGeom>
                <a:avLst/>
                <a:gdLst>
                  <a:gd name="connsiteX0" fmla="*/ 45292 w 338497"/>
                  <a:gd name="connsiteY0" fmla="*/ 90584 h 95351"/>
                  <a:gd name="connsiteX1" fmla="*/ 102503 w 338497"/>
                  <a:gd name="connsiteY1" fmla="*/ 83432 h 95351"/>
                  <a:gd name="connsiteX2" fmla="*/ 250297 w 338497"/>
                  <a:gd name="connsiteY2" fmla="*/ 73897 h 95351"/>
                  <a:gd name="connsiteX3" fmla="*/ 338497 w 338497"/>
                  <a:gd name="connsiteY3" fmla="*/ 11919 h 95351"/>
                  <a:gd name="connsiteX4" fmla="*/ 336114 w 338497"/>
                  <a:gd name="connsiteY4" fmla="*/ 0 h 95351"/>
                  <a:gd name="connsiteX5" fmla="*/ 336114 w 338497"/>
                  <a:gd name="connsiteY5" fmla="*/ 0 h 95351"/>
                  <a:gd name="connsiteX6" fmla="*/ 283670 w 338497"/>
                  <a:gd name="connsiteY6" fmla="*/ 54827 h 95351"/>
                  <a:gd name="connsiteX7" fmla="*/ 119189 w 338497"/>
                  <a:gd name="connsiteY7" fmla="*/ 78665 h 95351"/>
                  <a:gd name="connsiteX8" fmla="*/ 0 w 338497"/>
                  <a:gd name="connsiteY8" fmla="*/ 4768 h 95351"/>
                  <a:gd name="connsiteX9" fmla="*/ 2384 w 338497"/>
                  <a:gd name="connsiteY9" fmla="*/ 26222 h 95351"/>
                  <a:gd name="connsiteX10" fmla="*/ 16687 w 338497"/>
                  <a:gd name="connsiteY10" fmla="*/ 61979 h 95351"/>
                  <a:gd name="connsiteX11" fmla="*/ 47676 w 338497"/>
                  <a:gd name="connsiteY11" fmla="*/ 95351 h 95351"/>
                  <a:gd name="connsiteX12" fmla="*/ 45292 w 338497"/>
                  <a:gd name="connsiteY12" fmla="*/ 90584 h 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497" h="95351">
                    <a:moveTo>
                      <a:pt x="45292" y="90584"/>
                    </a:moveTo>
                    <a:cubicBezTo>
                      <a:pt x="52443" y="73897"/>
                      <a:pt x="88200" y="81049"/>
                      <a:pt x="102503" y="83432"/>
                    </a:cubicBezTo>
                    <a:cubicBezTo>
                      <a:pt x="152562" y="92968"/>
                      <a:pt x="202622" y="88200"/>
                      <a:pt x="250297" y="73897"/>
                    </a:cubicBezTo>
                    <a:cubicBezTo>
                      <a:pt x="276519" y="66746"/>
                      <a:pt x="328962" y="52443"/>
                      <a:pt x="338497" y="11919"/>
                    </a:cubicBezTo>
                    <a:cubicBezTo>
                      <a:pt x="338497" y="7151"/>
                      <a:pt x="338497" y="4768"/>
                      <a:pt x="336114" y="0"/>
                    </a:cubicBezTo>
                    <a:cubicBezTo>
                      <a:pt x="336114" y="0"/>
                      <a:pt x="336114" y="0"/>
                      <a:pt x="336114" y="0"/>
                    </a:cubicBezTo>
                    <a:cubicBezTo>
                      <a:pt x="336114" y="21454"/>
                      <a:pt x="307508" y="45292"/>
                      <a:pt x="283670" y="54827"/>
                    </a:cubicBezTo>
                    <a:cubicBezTo>
                      <a:pt x="233611" y="78665"/>
                      <a:pt x="174016" y="85816"/>
                      <a:pt x="119189" y="78665"/>
                    </a:cubicBezTo>
                    <a:cubicBezTo>
                      <a:pt x="81049" y="73897"/>
                      <a:pt x="9535" y="47676"/>
                      <a:pt x="0" y="4768"/>
                    </a:cubicBezTo>
                    <a:cubicBezTo>
                      <a:pt x="0" y="11919"/>
                      <a:pt x="0" y="23838"/>
                      <a:pt x="2384" y="26222"/>
                    </a:cubicBezTo>
                    <a:cubicBezTo>
                      <a:pt x="4768" y="38141"/>
                      <a:pt x="9535" y="50060"/>
                      <a:pt x="16687" y="61979"/>
                    </a:cubicBezTo>
                    <a:cubicBezTo>
                      <a:pt x="26222" y="76281"/>
                      <a:pt x="35757" y="88200"/>
                      <a:pt x="47676" y="95351"/>
                    </a:cubicBezTo>
                    <a:cubicBezTo>
                      <a:pt x="42908" y="92968"/>
                      <a:pt x="42908" y="92968"/>
                      <a:pt x="45292" y="90584"/>
                    </a:cubicBezTo>
                    <a:close/>
                  </a:path>
                </a:pathLst>
              </a:custGeom>
              <a:solidFill>
                <a:srgbClr val="C9C7C7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4" name="Freeform: Shape 1623">
                <a:extLst>
                  <a:ext uri="{FF2B5EF4-FFF2-40B4-BE49-F238E27FC236}">
                    <a16:creationId xmlns:a16="http://schemas.microsoft.com/office/drawing/2014/main" id="{7551B2AA-8F8F-47A2-B0A6-6F0CC176D448}"/>
                  </a:ext>
                </a:extLst>
              </p:cNvPr>
              <p:cNvSpPr/>
              <p:nvPr/>
            </p:nvSpPr>
            <p:spPr>
              <a:xfrm>
                <a:off x="15310504" y="8652344"/>
                <a:ext cx="182191" cy="40832"/>
              </a:xfrm>
              <a:custGeom>
                <a:avLst/>
                <a:gdLst>
                  <a:gd name="connsiteX0" fmla="*/ 110678 w 182191"/>
                  <a:gd name="connsiteY0" fmla="*/ 0 h 40832"/>
                  <a:gd name="connsiteX1" fmla="*/ 63003 w 182191"/>
                  <a:gd name="connsiteY1" fmla="*/ 2384 h 40832"/>
                  <a:gd name="connsiteX2" fmla="*/ 8176 w 182191"/>
                  <a:gd name="connsiteY2" fmla="*/ 21454 h 40832"/>
                  <a:gd name="connsiteX3" fmla="*/ 20095 w 182191"/>
                  <a:gd name="connsiteY3" fmla="*/ 40524 h 40832"/>
                  <a:gd name="connsiteX4" fmla="*/ 141668 w 182191"/>
                  <a:gd name="connsiteY4" fmla="*/ 35757 h 40832"/>
                  <a:gd name="connsiteX5" fmla="*/ 167889 w 182191"/>
                  <a:gd name="connsiteY5" fmla="*/ 38141 h 40832"/>
                  <a:gd name="connsiteX6" fmla="*/ 182192 w 182191"/>
                  <a:gd name="connsiteY6" fmla="*/ 26222 h 40832"/>
                  <a:gd name="connsiteX7" fmla="*/ 172657 w 182191"/>
                  <a:gd name="connsiteY7" fmla="*/ 14303 h 40832"/>
                  <a:gd name="connsiteX8" fmla="*/ 134516 w 182191"/>
                  <a:gd name="connsiteY8" fmla="*/ 4768 h 40832"/>
                  <a:gd name="connsiteX9" fmla="*/ 110678 w 182191"/>
                  <a:gd name="connsiteY9" fmla="*/ 0 h 40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191" h="40832">
                    <a:moveTo>
                      <a:pt x="110678" y="0"/>
                    </a:moveTo>
                    <a:cubicBezTo>
                      <a:pt x="101143" y="0"/>
                      <a:pt x="72538" y="0"/>
                      <a:pt x="63003" y="2384"/>
                    </a:cubicBezTo>
                    <a:cubicBezTo>
                      <a:pt x="46316" y="4768"/>
                      <a:pt x="22478" y="11919"/>
                      <a:pt x="8176" y="21454"/>
                    </a:cubicBezTo>
                    <a:cubicBezTo>
                      <a:pt x="-6127" y="30989"/>
                      <a:pt x="-1360" y="42908"/>
                      <a:pt x="20095" y="40524"/>
                    </a:cubicBezTo>
                    <a:cubicBezTo>
                      <a:pt x="60619" y="35757"/>
                      <a:pt x="98759" y="28606"/>
                      <a:pt x="141668" y="35757"/>
                    </a:cubicBezTo>
                    <a:cubicBezTo>
                      <a:pt x="151203" y="35757"/>
                      <a:pt x="158354" y="38141"/>
                      <a:pt x="167889" y="38141"/>
                    </a:cubicBezTo>
                    <a:cubicBezTo>
                      <a:pt x="175041" y="38141"/>
                      <a:pt x="182192" y="33373"/>
                      <a:pt x="182192" y="26222"/>
                    </a:cubicBezTo>
                    <a:cubicBezTo>
                      <a:pt x="182192" y="21454"/>
                      <a:pt x="177424" y="16687"/>
                      <a:pt x="172657" y="14303"/>
                    </a:cubicBezTo>
                    <a:cubicBezTo>
                      <a:pt x="160738" y="9535"/>
                      <a:pt x="146435" y="4768"/>
                      <a:pt x="134516" y="4768"/>
                    </a:cubicBezTo>
                    <a:cubicBezTo>
                      <a:pt x="124981" y="0"/>
                      <a:pt x="117830" y="0"/>
                      <a:pt x="110678" y="0"/>
                    </a:cubicBezTo>
                    <a:close/>
                  </a:path>
                </a:pathLst>
              </a:custGeom>
              <a:solidFill>
                <a:srgbClr val="4C2C1E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5" name="Freeform: Shape 1624">
                <a:extLst>
                  <a:ext uri="{FF2B5EF4-FFF2-40B4-BE49-F238E27FC236}">
                    <a16:creationId xmlns:a16="http://schemas.microsoft.com/office/drawing/2014/main" id="{23E82050-2833-4C3A-814B-3D970EF97969}"/>
                  </a:ext>
                </a:extLst>
              </p:cNvPr>
              <p:cNvSpPr/>
              <p:nvPr/>
            </p:nvSpPr>
            <p:spPr>
              <a:xfrm>
                <a:off x="15310057" y="8664263"/>
                <a:ext cx="180254" cy="26689"/>
              </a:xfrm>
              <a:custGeom>
                <a:avLst/>
                <a:gdLst>
                  <a:gd name="connsiteX0" fmla="*/ 170720 w 180254"/>
                  <a:gd name="connsiteY0" fmla="*/ 0 h 26689"/>
                  <a:gd name="connsiteX1" fmla="*/ 170720 w 180254"/>
                  <a:gd name="connsiteY1" fmla="*/ 0 h 26689"/>
                  <a:gd name="connsiteX2" fmla="*/ 165952 w 180254"/>
                  <a:gd name="connsiteY2" fmla="*/ 9535 h 26689"/>
                  <a:gd name="connsiteX3" fmla="*/ 142114 w 180254"/>
                  <a:gd name="connsiteY3" fmla="*/ 14303 h 26689"/>
                  <a:gd name="connsiteX4" fmla="*/ 68217 w 180254"/>
                  <a:gd name="connsiteY4" fmla="*/ 11919 h 26689"/>
                  <a:gd name="connsiteX5" fmla="*/ 1471 w 180254"/>
                  <a:gd name="connsiteY5" fmla="*/ 14303 h 26689"/>
                  <a:gd name="connsiteX6" fmla="*/ 18157 w 180254"/>
                  <a:gd name="connsiteY6" fmla="*/ 26222 h 26689"/>
                  <a:gd name="connsiteX7" fmla="*/ 139730 w 180254"/>
                  <a:gd name="connsiteY7" fmla="*/ 21454 h 26689"/>
                  <a:gd name="connsiteX8" fmla="*/ 165952 w 180254"/>
                  <a:gd name="connsiteY8" fmla="*/ 23838 h 26689"/>
                  <a:gd name="connsiteX9" fmla="*/ 180255 w 180254"/>
                  <a:gd name="connsiteY9" fmla="*/ 11919 h 26689"/>
                  <a:gd name="connsiteX10" fmla="*/ 170720 w 180254"/>
                  <a:gd name="connsiteY10" fmla="*/ 0 h 2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254" h="26689">
                    <a:moveTo>
                      <a:pt x="170720" y="0"/>
                    </a:moveTo>
                    <a:cubicBezTo>
                      <a:pt x="170720" y="0"/>
                      <a:pt x="170720" y="0"/>
                      <a:pt x="170720" y="0"/>
                    </a:cubicBezTo>
                    <a:cubicBezTo>
                      <a:pt x="170720" y="2384"/>
                      <a:pt x="168336" y="7151"/>
                      <a:pt x="165952" y="9535"/>
                    </a:cubicBezTo>
                    <a:cubicBezTo>
                      <a:pt x="161184" y="16687"/>
                      <a:pt x="149266" y="14303"/>
                      <a:pt x="142114" y="14303"/>
                    </a:cubicBezTo>
                    <a:cubicBezTo>
                      <a:pt x="118276" y="14303"/>
                      <a:pt x="94438" y="11919"/>
                      <a:pt x="68217" y="11919"/>
                    </a:cubicBezTo>
                    <a:cubicBezTo>
                      <a:pt x="63449" y="11919"/>
                      <a:pt x="13390" y="26222"/>
                      <a:pt x="1471" y="14303"/>
                    </a:cubicBezTo>
                    <a:cubicBezTo>
                      <a:pt x="-3297" y="21454"/>
                      <a:pt x="3855" y="28606"/>
                      <a:pt x="18157" y="26222"/>
                    </a:cubicBezTo>
                    <a:cubicBezTo>
                      <a:pt x="58682" y="21454"/>
                      <a:pt x="96822" y="14303"/>
                      <a:pt x="139730" y="21454"/>
                    </a:cubicBezTo>
                    <a:cubicBezTo>
                      <a:pt x="149266" y="21454"/>
                      <a:pt x="156417" y="23838"/>
                      <a:pt x="165952" y="23838"/>
                    </a:cubicBezTo>
                    <a:cubicBezTo>
                      <a:pt x="173103" y="23838"/>
                      <a:pt x="180255" y="19070"/>
                      <a:pt x="180255" y="11919"/>
                    </a:cubicBezTo>
                    <a:cubicBezTo>
                      <a:pt x="180255" y="4768"/>
                      <a:pt x="175487" y="2384"/>
                      <a:pt x="170720" y="0"/>
                    </a:cubicBezTo>
                    <a:close/>
                  </a:path>
                </a:pathLst>
              </a:custGeom>
              <a:solidFill>
                <a:srgbClr val="4C2C1E">
                  <a:alpha val="3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2" name="Graphic 4207">
              <a:extLst>
                <a:ext uri="{FF2B5EF4-FFF2-40B4-BE49-F238E27FC236}">
                  <a16:creationId xmlns:a16="http://schemas.microsoft.com/office/drawing/2014/main" id="{8DA704B0-DABB-488D-B738-EE28AD1406A4}"/>
                </a:ext>
              </a:extLst>
            </p:cNvPr>
            <p:cNvGrpSpPr/>
            <p:nvPr/>
          </p:nvGrpSpPr>
          <p:grpSpPr>
            <a:xfrm>
              <a:off x="14660755" y="7657318"/>
              <a:ext cx="915373" cy="1066538"/>
              <a:chOff x="14660755" y="7657318"/>
              <a:chExt cx="915373" cy="1066538"/>
            </a:xfrm>
          </p:grpSpPr>
          <p:grpSp>
            <p:nvGrpSpPr>
              <p:cNvPr id="1571" name="Graphic 4207">
                <a:extLst>
                  <a:ext uri="{FF2B5EF4-FFF2-40B4-BE49-F238E27FC236}">
                    <a16:creationId xmlns:a16="http://schemas.microsoft.com/office/drawing/2014/main" id="{141248AB-CCDD-4AE3-A01F-E5037327D567}"/>
                  </a:ext>
                </a:extLst>
              </p:cNvPr>
              <p:cNvGrpSpPr/>
              <p:nvPr/>
            </p:nvGrpSpPr>
            <p:grpSpPr>
              <a:xfrm>
                <a:off x="14677179" y="7657318"/>
                <a:ext cx="882262" cy="1042701"/>
                <a:chOff x="14677179" y="7657318"/>
                <a:chExt cx="882262" cy="1042701"/>
              </a:xfrm>
            </p:grpSpPr>
            <p:sp>
              <p:nvSpPr>
                <p:cNvPr id="1616" name="Freeform: Shape 1615">
                  <a:extLst>
                    <a:ext uri="{FF2B5EF4-FFF2-40B4-BE49-F238E27FC236}">
                      <a16:creationId xmlns:a16="http://schemas.microsoft.com/office/drawing/2014/main" id="{5DEC1EB2-EB27-479E-84E9-9864F573DD4B}"/>
                    </a:ext>
                  </a:extLst>
                </p:cNvPr>
                <p:cNvSpPr/>
                <p:nvPr/>
              </p:nvSpPr>
              <p:spPr>
                <a:xfrm>
                  <a:off x="14677179" y="7664470"/>
                  <a:ext cx="877974" cy="1031886"/>
                </a:xfrm>
                <a:custGeom>
                  <a:avLst/>
                  <a:gdLst>
                    <a:gd name="connsiteX0" fmla="*/ 870343 w 877974"/>
                    <a:gd name="connsiteY0" fmla="*/ 882988 h 1031886"/>
                    <a:gd name="connsiteX1" fmla="*/ 870343 w 877974"/>
                    <a:gd name="connsiteY1" fmla="*/ 778101 h 1031886"/>
                    <a:gd name="connsiteX2" fmla="*/ 877495 w 877974"/>
                    <a:gd name="connsiteY2" fmla="*/ 725658 h 1031886"/>
                    <a:gd name="connsiteX3" fmla="*/ 875111 w 877974"/>
                    <a:gd name="connsiteY3" fmla="*/ 677982 h 1031886"/>
                    <a:gd name="connsiteX4" fmla="*/ 867959 w 877974"/>
                    <a:gd name="connsiteY4" fmla="*/ 608852 h 1031886"/>
                    <a:gd name="connsiteX5" fmla="*/ 867959 w 877974"/>
                    <a:gd name="connsiteY5" fmla="*/ 589782 h 1031886"/>
                    <a:gd name="connsiteX6" fmla="*/ 867959 w 877974"/>
                    <a:gd name="connsiteY6" fmla="*/ 523036 h 1031886"/>
                    <a:gd name="connsiteX7" fmla="*/ 865576 w 877974"/>
                    <a:gd name="connsiteY7" fmla="*/ 456290 h 1031886"/>
                    <a:gd name="connsiteX8" fmla="*/ 865576 w 877974"/>
                    <a:gd name="connsiteY8" fmla="*/ 453906 h 1031886"/>
                    <a:gd name="connsiteX9" fmla="*/ 867959 w 877974"/>
                    <a:gd name="connsiteY9" fmla="*/ 375242 h 1031886"/>
                    <a:gd name="connsiteX10" fmla="*/ 860808 w 877974"/>
                    <a:gd name="connsiteY10" fmla="*/ 244133 h 1031886"/>
                    <a:gd name="connsiteX11" fmla="*/ 860808 w 877974"/>
                    <a:gd name="connsiteY11" fmla="*/ 115409 h 1031886"/>
                    <a:gd name="connsiteX12" fmla="*/ 853657 w 877974"/>
                    <a:gd name="connsiteY12" fmla="*/ 96339 h 1031886"/>
                    <a:gd name="connsiteX13" fmla="*/ 853657 w 877974"/>
                    <a:gd name="connsiteY13" fmla="*/ 84420 h 1031886"/>
                    <a:gd name="connsiteX14" fmla="*/ 858424 w 877974"/>
                    <a:gd name="connsiteY14" fmla="*/ 58198 h 1031886"/>
                    <a:gd name="connsiteX15" fmla="*/ 844122 w 877974"/>
                    <a:gd name="connsiteY15" fmla="*/ 36744 h 1031886"/>
                    <a:gd name="connsiteX16" fmla="*/ 829819 w 877974"/>
                    <a:gd name="connsiteY16" fmla="*/ 12906 h 1031886"/>
                    <a:gd name="connsiteX17" fmla="*/ 825051 w 877974"/>
                    <a:gd name="connsiteY17" fmla="*/ 987 h 1031886"/>
                    <a:gd name="connsiteX18" fmla="*/ 813132 w 877974"/>
                    <a:gd name="connsiteY18" fmla="*/ 3371 h 1031886"/>
                    <a:gd name="connsiteX19" fmla="*/ 665338 w 877974"/>
                    <a:gd name="connsiteY19" fmla="*/ 29593 h 1031886"/>
                    <a:gd name="connsiteX20" fmla="*/ 612894 w 877974"/>
                    <a:gd name="connsiteY20" fmla="*/ 39128 h 1031886"/>
                    <a:gd name="connsiteX21" fmla="*/ 555684 w 877974"/>
                    <a:gd name="connsiteY21" fmla="*/ 48663 h 1031886"/>
                    <a:gd name="connsiteX22" fmla="*/ 481786 w 877974"/>
                    <a:gd name="connsiteY22" fmla="*/ 51047 h 1031886"/>
                    <a:gd name="connsiteX23" fmla="*/ 407889 w 877974"/>
                    <a:gd name="connsiteY23" fmla="*/ 55814 h 1031886"/>
                    <a:gd name="connsiteX24" fmla="*/ 298235 w 877974"/>
                    <a:gd name="connsiteY24" fmla="*/ 53431 h 1031886"/>
                    <a:gd name="connsiteX25" fmla="*/ 298235 w 877974"/>
                    <a:gd name="connsiteY25" fmla="*/ 51047 h 1031886"/>
                    <a:gd name="connsiteX26" fmla="*/ 276781 w 877974"/>
                    <a:gd name="connsiteY26" fmla="*/ 46279 h 1031886"/>
                    <a:gd name="connsiteX27" fmla="*/ 257711 w 877974"/>
                    <a:gd name="connsiteY27" fmla="*/ 48663 h 1031886"/>
                    <a:gd name="connsiteX28" fmla="*/ 248175 w 877974"/>
                    <a:gd name="connsiteY28" fmla="*/ 65350 h 1031886"/>
                    <a:gd name="connsiteX29" fmla="*/ 245792 w 877974"/>
                    <a:gd name="connsiteY29" fmla="*/ 65350 h 1031886"/>
                    <a:gd name="connsiteX30" fmla="*/ 233873 w 877974"/>
                    <a:gd name="connsiteY30" fmla="*/ 74885 h 1031886"/>
                    <a:gd name="connsiteX31" fmla="*/ 241024 w 877974"/>
                    <a:gd name="connsiteY31" fmla="*/ 89188 h 1031886"/>
                    <a:gd name="connsiteX32" fmla="*/ 241024 w 877974"/>
                    <a:gd name="connsiteY32" fmla="*/ 89188 h 1031886"/>
                    <a:gd name="connsiteX33" fmla="*/ 224338 w 877974"/>
                    <a:gd name="connsiteY33" fmla="*/ 127328 h 1031886"/>
                    <a:gd name="connsiteX34" fmla="*/ 210035 w 877974"/>
                    <a:gd name="connsiteY34" fmla="*/ 160701 h 1031886"/>
                    <a:gd name="connsiteX35" fmla="*/ 186197 w 877974"/>
                    <a:gd name="connsiteY35" fmla="*/ 232215 h 1031886"/>
                    <a:gd name="connsiteX36" fmla="*/ 164743 w 877974"/>
                    <a:gd name="connsiteY36" fmla="*/ 303728 h 1031886"/>
                    <a:gd name="connsiteX37" fmla="*/ 150440 w 877974"/>
                    <a:gd name="connsiteY37" fmla="*/ 380009 h 1031886"/>
                    <a:gd name="connsiteX38" fmla="*/ 105148 w 877974"/>
                    <a:gd name="connsiteY38" fmla="*/ 508734 h 1031886"/>
                    <a:gd name="connsiteX39" fmla="*/ 81311 w 877974"/>
                    <a:gd name="connsiteY39" fmla="*/ 592166 h 1031886"/>
                    <a:gd name="connsiteX40" fmla="*/ 57473 w 877974"/>
                    <a:gd name="connsiteY40" fmla="*/ 670831 h 1031886"/>
                    <a:gd name="connsiteX41" fmla="*/ 21716 w 877974"/>
                    <a:gd name="connsiteY41" fmla="*/ 842463 h 1031886"/>
                    <a:gd name="connsiteX42" fmla="*/ 16948 w 877974"/>
                    <a:gd name="connsiteY42" fmla="*/ 863917 h 1031886"/>
                    <a:gd name="connsiteX43" fmla="*/ 14565 w 877974"/>
                    <a:gd name="connsiteY43" fmla="*/ 871069 h 1031886"/>
                    <a:gd name="connsiteX44" fmla="*/ 262 w 877974"/>
                    <a:gd name="connsiteY44" fmla="*/ 947350 h 1031886"/>
                    <a:gd name="connsiteX45" fmla="*/ 26483 w 877974"/>
                    <a:gd name="connsiteY45" fmla="*/ 968804 h 1031886"/>
                    <a:gd name="connsiteX46" fmla="*/ 52705 w 877974"/>
                    <a:gd name="connsiteY46" fmla="*/ 968804 h 1031886"/>
                    <a:gd name="connsiteX47" fmla="*/ 162359 w 877974"/>
                    <a:gd name="connsiteY47" fmla="*/ 995026 h 1031886"/>
                    <a:gd name="connsiteX48" fmla="*/ 221954 w 877974"/>
                    <a:gd name="connsiteY48" fmla="*/ 1018863 h 1031886"/>
                    <a:gd name="connsiteX49" fmla="*/ 264862 w 877974"/>
                    <a:gd name="connsiteY49" fmla="*/ 1030782 h 1031886"/>
                    <a:gd name="connsiteX50" fmla="*/ 276781 w 877974"/>
                    <a:gd name="connsiteY50" fmla="*/ 1009328 h 1031886"/>
                    <a:gd name="connsiteX51" fmla="*/ 286316 w 877974"/>
                    <a:gd name="connsiteY51" fmla="*/ 990258 h 1031886"/>
                    <a:gd name="connsiteX52" fmla="*/ 305386 w 877974"/>
                    <a:gd name="connsiteY52" fmla="*/ 923512 h 1031886"/>
                    <a:gd name="connsiteX53" fmla="*/ 345911 w 877974"/>
                    <a:gd name="connsiteY53" fmla="*/ 787636 h 1031886"/>
                    <a:gd name="connsiteX54" fmla="*/ 398354 w 877974"/>
                    <a:gd name="connsiteY54" fmla="*/ 656528 h 1031886"/>
                    <a:gd name="connsiteX55" fmla="*/ 412657 w 877974"/>
                    <a:gd name="connsiteY55" fmla="*/ 601701 h 1031886"/>
                    <a:gd name="connsiteX56" fmla="*/ 412657 w 877974"/>
                    <a:gd name="connsiteY56" fmla="*/ 570712 h 1031886"/>
                    <a:gd name="connsiteX57" fmla="*/ 417424 w 877974"/>
                    <a:gd name="connsiteY57" fmla="*/ 563561 h 1031886"/>
                    <a:gd name="connsiteX58" fmla="*/ 448413 w 877974"/>
                    <a:gd name="connsiteY58" fmla="*/ 532571 h 1031886"/>
                    <a:gd name="connsiteX59" fmla="*/ 441262 w 877974"/>
                    <a:gd name="connsiteY59" fmla="*/ 475361 h 1031886"/>
                    <a:gd name="connsiteX60" fmla="*/ 484170 w 877974"/>
                    <a:gd name="connsiteY60" fmla="*/ 353788 h 1031886"/>
                    <a:gd name="connsiteX61" fmla="*/ 505624 w 877974"/>
                    <a:gd name="connsiteY61" fmla="*/ 284658 h 1031886"/>
                    <a:gd name="connsiteX62" fmla="*/ 517543 w 877974"/>
                    <a:gd name="connsiteY62" fmla="*/ 308496 h 1031886"/>
                    <a:gd name="connsiteX63" fmla="*/ 524694 w 877974"/>
                    <a:gd name="connsiteY63" fmla="*/ 363323 h 1031886"/>
                    <a:gd name="connsiteX64" fmla="*/ 534230 w 877974"/>
                    <a:gd name="connsiteY64" fmla="*/ 470593 h 1031886"/>
                    <a:gd name="connsiteX65" fmla="*/ 550916 w 877974"/>
                    <a:gd name="connsiteY65" fmla="*/ 573096 h 1031886"/>
                    <a:gd name="connsiteX66" fmla="*/ 550916 w 877974"/>
                    <a:gd name="connsiteY66" fmla="*/ 575480 h 1031886"/>
                    <a:gd name="connsiteX67" fmla="*/ 548532 w 877974"/>
                    <a:gd name="connsiteY67" fmla="*/ 637458 h 1031886"/>
                    <a:gd name="connsiteX68" fmla="*/ 546149 w 877974"/>
                    <a:gd name="connsiteY68" fmla="*/ 759031 h 1031886"/>
                    <a:gd name="connsiteX69" fmla="*/ 546149 w 877974"/>
                    <a:gd name="connsiteY69" fmla="*/ 882988 h 1031886"/>
                    <a:gd name="connsiteX70" fmla="*/ 558067 w 877974"/>
                    <a:gd name="connsiteY70" fmla="*/ 995026 h 1031886"/>
                    <a:gd name="connsiteX71" fmla="*/ 579521 w 877974"/>
                    <a:gd name="connsiteY71" fmla="*/ 1006944 h 1031886"/>
                    <a:gd name="connsiteX72" fmla="*/ 598592 w 877974"/>
                    <a:gd name="connsiteY72" fmla="*/ 1002177 h 1031886"/>
                    <a:gd name="connsiteX73" fmla="*/ 636732 w 877974"/>
                    <a:gd name="connsiteY73" fmla="*/ 992642 h 1031886"/>
                    <a:gd name="connsiteX74" fmla="*/ 758305 w 877974"/>
                    <a:gd name="connsiteY74" fmla="*/ 978339 h 1031886"/>
                    <a:gd name="connsiteX75" fmla="*/ 815516 w 877974"/>
                    <a:gd name="connsiteY75" fmla="*/ 995026 h 1031886"/>
                    <a:gd name="connsiteX76" fmla="*/ 860808 w 877974"/>
                    <a:gd name="connsiteY76" fmla="*/ 1004561 h 1031886"/>
                    <a:gd name="connsiteX77" fmla="*/ 865576 w 877974"/>
                    <a:gd name="connsiteY77" fmla="*/ 980723 h 1031886"/>
                    <a:gd name="connsiteX78" fmla="*/ 870343 w 877974"/>
                    <a:gd name="connsiteY78" fmla="*/ 882988 h 1031886"/>
                    <a:gd name="connsiteX79" fmla="*/ 16948 w 877974"/>
                    <a:gd name="connsiteY79" fmla="*/ 940198 h 1031886"/>
                    <a:gd name="connsiteX80" fmla="*/ 16948 w 877974"/>
                    <a:gd name="connsiteY80" fmla="*/ 940198 h 1031886"/>
                    <a:gd name="connsiteX81" fmla="*/ 21716 w 877974"/>
                    <a:gd name="connsiteY81" fmla="*/ 956885 h 1031886"/>
                    <a:gd name="connsiteX82" fmla="*/ 16948 w 877974"/>
                    <a:gd name="connsiteY82" fmla="*/ 940198 h 1031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877974" h="1031886">
                      <a:moveTo>
                        <a:pt x="870343" y="882988"/>
                      </a:moveTo>
                      <a:cubicBezTo>
                        <a:pt x="865576" y="847231"/>
                        <a:pt x="863192" y="813858"/>
                        <a:pt x="870343" y="778101"/>
                      </a:cubicBezTo>
                      <a:cubicBezTo>
                        <a:pt x="872727" y="761415"/>
                        <a:pt x="879878" y="744728"/>
                        <a:pt x="877495" y="725658"/>
                      </a:cubicBezTo>
                      <a:cubicBezTo>
                        <a:pt x="877495" y="708971"/>
                        <a:pt x="875111" y="694669"/>
                        <a:pt x="875111" y="677982"/>
                      </a:cubicBezTo>
                      <a:cubicBezTo>
                        <a:pt x="875111" y="654144"/>
                        <a:pt x="870343" y="630306"/>
                        <a:pt x="867959" y="608852"/>
                      </a:cubicBezTo>
                      <a:cubicBezTo>
                        <a:pt x="867959" y="601701"/>
                        <a:pt x="867959" y="594550"/>
                        <a:pt x="867959" y="589782"/>
                      </a:cubicBezTo>
                      <a:cubicBezTo>
                        <a:pt x="867959" y="568328"/>
                        <a:pt x="870343" y="544490"/>
                        <a:pt x="867959" y="523036"/>
                      </a:cubicBezTo>
                      <a:cubicBezTo>
                        <a:pt x="865576" y="501582"/>
                        <a:pt x="865576" y="477744"/>
                        <a:pt x="865576" y="456290"/>
                      </a:cubicBezTo>
                      <a:cubicBezTo>
                        <a:pt x="865576" y="456290"/>
                        <a:pt x="865576" y="453906"/>
                        <a:pt x="865576" y="453906"/>
                      </a:cubicBezTo>
                      <a:cubicBezTo>
                        <a:pt x="870343" y="427685"/>
                        <a:pt x="867959" y="401463"/>
                        <a:pt x="867959" y="375242"/>
                      </a:cubicBezTo>
                      <a:cubicBezTo>
                        <a:pt x="867959" y="360939"/>
                        <a:pt x="863192" y="272739"/>
                        <a:pt x="860808" y="244133"/>
                      </a:cubicBezTo>
                      <a:cubicBezTo>
                        <a:pt x="856040" y="201225"/>
                        <a:pt x="863192" y="158317"/>
                        <a:pt x="860808" y="115409"/>
                      </a:cubicBezTo>
                      <a:cubicBezTo>
                        <a:pt x="860808" y="108258"/>
                        <a:pt x="856040" y="101106"/>
                        <a:pt x="853657" y="96339"/>
                      </a:cubicBezTo>
                      <a:cubicBezTo>
                        <a:pt x="851273" y="91571"/>
                        <a:pt x="851273" y="86804"/>
                        <a:pt x="853657" y="84420"/>
                      </a:cubicBezTo>
                      <a:cubicBezTo>
                        <a:pt x="858424" y="77269"/>
                        <a:pt x="860808" y="67733"/>
                        <a:pt x="858424" y="58198"/>
                      </a:cubicBezTo>
                      <a:cubicBezTo>
                        <a:pt x="856040" y="48663"/>
                        <a:pt x="848889" y="41512"/>
                        <a:pt x="844122" y="36744"/>
                      </a:cubicBezTo>
                      <a:cubicBezTo>
                        <a:pt x="836970" y="29593"/>
                        <a:pt x="832203" y="20058"/>
                        <a:pt x="829819" y="12906"/>
                      </a:cubicBezTo>
                      <a:cubicBezTo>
                        <a:pt x="829819" y="8139"/>
                        <a:pt x="829819" y="3371"/>
                        <a:pt x="825051" y="987"/>
                      </a:cubicBezTo>
                      <a:cubicBezTo>
                        <a:pt x="820284" y="-1396"/>
                        <a:pt x="817900" y="987"/>
                        <a:pt x="813132" y="3371"/>
                      </a:cubicBezTo>
                      <a:cubicBezTo>
                        <a:pt x="767840" y="22441"/>
                        <a:pt x="715397" y="22441"/>
                        <a:pt x="665338" y="29593"/>
                      </a:cubicBezTo>
                      <a:cubicBezTo>
                        <a:pt x="648651" y="31977"/>
                        <a:pt x="629581" y="34360"/>
                        <a:pt x="612894" y="39128"/>
                      </a:cubicBezTo>
                      <a:cubicBezTo>
                        <a:pt x="593824" y="41512"/>
                        <a:pt x="574754" y="46279"/>
                        <a:pt x="555684" y="48663"/>
                      </a:cubicBezTo>
                      <a:cubicBezTo>
                        <a:pt x="531846" y="53431"/>
                        <a:pt x="508008" y="55814"/>
                        <a:pt x="481786" y="51047"/>
                      </a:cubicBezTo>
                      <a:cubicBezTo>
                        <a:pt x="457948" y="48663"/>
                        <a:pt x="431727" y="55814"/>
                        <a:pt x="407889" y="55814"/>
                      </a:cubicBezTo>
                      <a:cubicBezTo>
                        <a:pt x="372132" y="55814"/>
                        <a:pt x="333992" y="55814"/>
                        <a:pt x="298235" y="53431"/>
                      </a:cubicBezTo>
                      <a:cubicBezTo>
                        <a:pt x="298235" y="53431"/>
                        <a:pt x="298235" y="53431"/>
                        <a:pt x="298235" y="51047"/>
                      </a:cubicBezTo>
                      <a:cubicBezTo>
                        <a:pt x="291084" y="48663"/>
                        <a:pt x="283932" y="46279"/>
                        <a:pt x="276781" y="46279"/>
                      </a:cubicBezTo>
                      <a:cubicBezTo>
                        <a:pt x="269629" y="46279"/>
                        <a:pt x="264862" y="43896"/>
                        <a:pt x="257711" y="48663"/>
                      </a:cubicBezTo>
                      <a:cubicBezTo>
                        <a:pt x="248175" y="53431"/>
                        <a:pt x="248175" y="60582"/>
                        <a:pt x="248175" y="65350"/>
                      </a:cubicBezTo>
                      <a:cubicBezTo>
                        <a:pt x="248175" y="65350"/>
                        <a:pt x="245792" y="65350"/>
                        <a:pt x="245792" y="65350"/>
                      </a:cubicBezTo>
                      <a:cubicBezTo>
                        <a:pt x="241024" y="65350"/>
                        <a:pt x="233873" y="67733"/>
                        <a:pt x="233873" y="74885"/>
                      </a:cubicBezTo>
                      <a:cubicBezTo>
                        <a:pt x="233873" y="82036"/>
                        <a:pt x="236257" y="84420"/>
                        <a:pt x="241024" y="89188"/>
                      </a:cubicBezTo>
                      <a:cubicBezTo>
                        <a:pt x="241024" y="89188"/>
                        <a:pt x="241024" y="89188"/>
                        <a:pt x="241024" y="89188"/>
                      </a:cubicBezTo>
                      <a:cubicBezTo>
                        <a:pt x="238640" y="103490"/>
                        <a:pt x="229105" y="117793"/>
                        <a:pt x="224338" y="127328"/>
                      </a:cubicBezTo>
                      <a:cubicBezTo>
                        <a:pt x="219570" y="139247"/>
                        <a:pt x="214802" y="151166"/>
                        <a:pt x="210035" y="160701"/>
                      </a:cubicBezTo>
                      <a:cubicBezTo>
                        <a:pt x="200500" y="184539"/>
                        <a:pt x="195732" y="208377"/>
                        <a:pt x="186197" y="232215"/>
                      </a:cubicBezTo>
                      <a:cubicBezTo>
                        <a:pt x="179046" y="256052"/>
                        <a:pt x="171894" y="279890"/>
                        <a:pt x="164743" y="303728"/>
                      </a:cubicBezTo>
                      <a:cubicBezTo>
                        <a:pt x="157592" y="327566"/>
                        <a:pt x="150440" y="353788"/>
                        <a:pt x="150440" y="380009"/>
                      </a:cubicBezTo>
                      <a:cubicBezTo>
                        <a:pt x="133754" y="422917"/>
                        <a:pt x="117067" y="465825"/>
                        <a:pt x="105148" y="508734"/>
                      </a:cubicBezTo>
                      <a:cubicBezTo>
                        <a:pt x="97997" y="537339"/>
                        <a:pt x="93229" y="565944"/>
                        <a:pt x="81311" y="592166"/>
                      </a:cubicBezTo>
                      <a:cubicBezTo>
                        <a:pt x="71775" y="618388"/>
                        <a:pt x="64624" y="644609"/>
                        <a:pt x="57473" y="670831"/>
                      </a:cubicBezTo>
                      <a:cubicBezTo>
                        <a:pt x="43170" y="728042"/>
                        <a:pt x="33635" y="785252"/>
                        <a:pt x="21716" y="842463"/>
                      </a:cubicBezTo>
                      <a:cubicBezTo>
                        <a:pt x="19332" y="849615"/>
                        <a:pt x="19332" y="856766"/>
                        <a:pt x="16948" y="863917"/>
                      </a:cubicBezTo>
                      <a:cubicBezTo>
                        <a:pt x="16948" y="866301"/>
                        <a:pt x="14565" y="868685"/>
                        <a:pt x="14565" y="871069"/>
                      </a:cubicBezTo>
                      <a:cubicBezTo>
                        <a:pt x="9797" y="897290"/>
                        <a:pt x="2646" y="921128"/>
                        <a:pt x="262" y="947350"/>
                      </a:cubicBezTo>
                      <a:cubicBezTo>
                        <a:pt x="-2122" y="964036"/>
                        <a:pt x="12181" y="966420"/>
                        <a:pt x="26483" y="968804"/>
                      </a:cubicBezTo>
                      <a:cubicBezTo>
                        <a:pt x="36019" y="971188"/>
                        <a:pt x="43170" y="968804"/>
                        <a:pt x="52705" y="968804"/>
                      </a:cubicBezTo>
                      <a:cubicBezTo>
                        <a:pt x="88462" y="975955"/>
                        <a:pt x="126602" y="985490"/>
                        <a:pt x="162359" y="995026"/>
                      </a:cubicBezTo>
                      <a:cubicBezTo>
                        <a:pt x="183813" y="1002177"/>
                        <a:pt x="202884" y="1009328"/>
                        <a:pt x="221954" y="1018863"/>
                      </a:cubicBezTo>
                      <a:cubicBezTo>
                        <a:pt x="231489" y="1023631"/>
                        <a:pt x="252943" y="1035550"/>
                        <a:pt x="264862" y="1030782"/>
                      </a:cubicBezTo>
                      <a:cubicBezTo>
                        <a:pt x="272013" y="1028399"/>
                        <a:pt x="274397" y="1018863"/>
                        <a:pt x="276781" y="1009328"/>
                      </a:cubicBezTo>
                      <a:cubicBezTo>
                        <a:pt x="281548" y="1002177"/>
                        <a:pt x="283932" y="995026"/>
                        <a:pt x="286316" y="990258"/>
                      </a:cubicBezTo>
                      <a:cubicBezTo>
                        <a:pt x="293467" y="968804"/>
                        <a:pt x="298235" y="944966"/>
                        <a:pt x="305386" y="923512"/>
                      </a:cubicBezTo>
                      <a:cubicBezTo>
                        <a:pt x="317305" y="878220"/>
                        <a:pt x="331608" y="832928"/>
                        <a:pt x="345911" y="787636"/>
                      </a:cubicBezTo>
                      <a:cubicBezTo>
                        <a:pt x="362597" y="742344"/>
                        <a:pt x="381667" y="699436"/>
                        <a:pt x="398354" y="656528"/>
                      </a:cubicBezTo>
                      <a:cubicBezTo>
                        <a:pt x="405505" y="637458"/>
                        <a:pt x="412657" y="620771"/>
                        <a:pt x="412657" y="601701"/>
                      </a:cubicBezTo>
                      <a:cubicBezTo>
                        <a:pt x="412657" y="592166"/>
                        <a:pt x="412657" y="580247"/>
                        <a:pt x="412657" y="570712"/>
                      </a:cubicBezTo>
                      <a:cubicBezTo>
                        <a:pt x="415040" y="568328"/>
                        <a:pt x="415040" y="565944"/>
                        <a:pt x="417424" y="563561"/>
                      </a:cubicBezTo>
                      <a:cubicBezTo>
                        <a:pt x="426959" y="551642"/>
                        <a:pt x="441262" y="546874"/>
                        <a:pt x="448413" y="532571"/>
                      </a:cubicBezTo>
                      <a:cubicBezTo>
                        <a:pt x="457948" y="513501"/>
                        <a:pt x="434111" y="494431"/>
                        <a:pt x="441262" y="475361"/>
                      </a:cubicBezTo>
                      <a:cubicBezTo>
                        <a:pt x="457948" y="434836"/>
                        <a:pt x="472251" y="394312"/>
                        <a:pt x="484170" y="353788"/>
                      </a:cubicBezTo>
                      <a:cubicBezTo>
                        <a:pt x="491321" y="329950"/>
                        <a:pt x="500857" y="308496"/>
                        <a:pt x="505624" y="284658"/>
                      </a:cubicBezTo>
                      <a:cubicBezTo>
                        <a:pt x="512776" y="289425"/>
                        <a:pt x="515159" y="298960"/>
                        <a:pt x="517543" y="308496"/>
                      </a:cubicBezTo>
                      <a:cubicBezTo>
                        <a:pt x="522311" y="327566"/>
                        <a:pt x="522311" y="344252"/>
                        <a:pt x="524694" y="363323"/>
                      </a:cubicBezTo>
                      <a:cubicBezTo>
                        <a:pt x="529462" y="399079"/>
                        <a:pt x="531846" y="434836"/>
                        <a:pt x="534230" y="470593"/>
                      </a:cubicBezTo>
                      <a:cubicBezTo>
                        <a:pt x="536613" y="506350"/>
                        <a:pt x="534230" y="539723"/>
                        <a:pt x="550916" y="573096"/>
                      </a:cubicBezTo>
                      <a:cubicBezTo>
                        <a:pt x="550916" y="573096"/>
                        <a:pt x="550916" y="573096"/>
                        <a:pt x="550916" y="575480"/>
                      </a:cubicBezTo>
                      <a:cubicBezTo>
                        <a:pt x="553300" y="594550"/>
                        <a:pt x="550916" y="616004"/>
                        <a:pt x="548532" y="637458"/>
                      </a:cubicBezTo>
                      <a:cubicBezTo>
                        <a:pt x="543765" y="677982"/>
                        <a:pt x="546149" y="718507"/>
                        <a:pt x="546149" y="759031"/>
                      </a:cubicBezTo>
                      <a:cubicBezTo>
                        <a:pt x="546149" y="799555"/>
                        <a:pt x="543765" y="842463"/>
                        <a:pt x="546149" y="882988"/>
                      </a:cubicBezTo>
                      <a:cubicBezTo>
                        <a:pt x="548532" y="921128"/>
                        <a:pt x="548532" y="959269"/>
                        <a:pt x="558067" y="995026"/>
                      </a:cubicBezTo>
                      <a:cubicBezTo>
                        <a:pt x="560451" y="1004561"/>
                        <a:pt x="572370" y="1006944"/>
                        <a:pt x="579521" y="1006944"/>
                      </a:cubicBezTo>
                      <a:cubicBezTo>
                        <a:pt x="586673" y="1006944"/>
                        <a:pt x="591440" y="1004561"/>
                        <a:pt x="598592" y="1002177"/>
                      </a:cubicBezTo>
                      <a:cubicBezTo>
                        <a:pt x="610511" y="997409"/>
                        <a:pt x="624813" y="995026"/>
                        <a:pt x="636732" y="992642"/>
                      </a:cubicBezTo>
                      <a:cubicBezTo>
                        <a:pt x="677257" y="985490"/>
                        <a:pt x="717781" y="971188"/>
                        <a:pt x="758305" y="978339"/>
                      </a:cubicBezTo>
                      <a:cubicBezTo>
                        <a:pt x="777376" y="980723"/>
                        <a:pt x="796446" y="990258"/>
                        <a:pt x="815516" y="995026"/>
                      </a:cubicBezTo>
                      <a:cubicBezTo>
                        <a:pt x="827435" y="999793"/>
                        <a:pt x="846505" y="1009328"/>
                        <a:pt x="860808" y="1004561"/>
                      </a:cubicBezTo>
                      <a:cubicBezTo>
                        <a:pt x="870343" y="1002177"/>
                        <a:pt x="870343" y="992642"/>
                        <a:pt x="865576" y="980723"/>
                      </a:cubicBezTo>
                      <a:cubicBezTo>
                        <a:pt x="875111" y="947350"/>
                        <a:pt x="875111" y="913977"/>
                        <a:pt x="870343" y="882988"/>
                      </a:cubicBezTo>
                      <a:close/>
                      <a:moveTo>
                        <a:pt x="16948" y="940198"/>
                      </a:moveTo>
                      <a:cubicBezTo>
                        <a:pt x="16948" y="940198"/>
                        <a:pt x="16948" y="940198"/>
                        <a:pt x="16948" y="940198"/>
                      </a:cubicBezTo>
                      <a:cubicBezTo>
                        <a:pt x="16948" y="947350"/>
                        <a:pt x="19332" y="952117"/>
                        <a:pt x="21716" y="956885"/>
                      </a:cubicBezTo>
                      <a:cubicBezTo>
                        <a:pt x="16948" y="954501"/>
                        <a:pt x="16948" y="947350"/>
                        <a:pt x="16948" y="940198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17" name="Freeform: Shape 1616">
                  <a:extLst>
                    <a:ext uri="{FF2B5EF4-FFF2-40B4-BE49-F238E27FC236}">
                      <a16:creationId xmlns:a16="http://schemas.microsoft.com/office/drawing/2014/main" id="{7599DA87-2ED7-4289-A89C-5EB5400876DD}"/>
                    </a:ext>
                  </a:extLst>
                </p:cNvPr>
                <p:cNvSpPr/>
                <p:nvPr/>
              </p:nvSpPr>
              <p:spPr>
                <a:xfrm>
                  <a:off x="14677237" y="7657318"/>
                  <a:ext cx="882204" cy="1042701"/>
                </a:xfrm>
                <a:custGeom>
                  <a:avLst/>
                  <a:gdLst>
                    <a:gd name="connsiteX0" fmla="*/ 262420 w 882204"/>
                    <a:gd name="connsiteY0" fmla="*/ 1042701 h 1042701"/>
                    <a:gd name="connsiteX1" fmla="*/ 226663 w 882204"/>
                    <a:gd name="connsiteY1" fmla="*/ 1030782 h 1042701"/>
                    <a:gd name="connsiteX2" fmla="*/ 224280 w 882204"/>
                    <a:gd name="connsiteY2" fmla="*/ 1028398 h 1042701"/>
                    <a:gd name="connsiteX3" fmla="*/ 164685 w 882204"/>
                    <a:gd name="connsiteY3" fmla="*/ 1004561 h 1042701"/>
                    <a:gd name="connsiteX4" fmla="*/ 55031 w 882204"/>
                    <a:gd name="connsiteY4" fmla="*/ 978339 h 1042701"/>
                    <a:gd name="connsiteX5" fmla="*/ 55031 w 882204"/>
                    <a:gd name="connsiteY5" fmla="*/ 978339 h 1042701"/>
                    <a:gd name="connsiteX6" fmla="*/ 28809 w 882204"/>
                    <a:gd name="connsiteY6" fmla="*/ 978339 h 1042701"/>
                    <a:gd name="connsiteX7" fmla="*/ 204 w 882204"/>
                    <a:gd name="connsiteY7" fmla="*/ 952117 h 1042701"/>
                    <a:gd name="connsiteX8" fmla="*/ 9739 w 882204"/>
                    <a:gd name="connsiteY8" fmla="*/ 899674 h 1042701"/>
                    <a:gd name="connsiteX9" fmla="*/ 14507 w 882204"/>
                    <a:gd name="connsiteY9" fmla="*/ 875836 h 1042701"/>
                    <a:gd name="connsiteX10" fmla="*/ 16890 w 882204"/>
                    <a:gd name="connsiteY10" fmla="*/ 868685 h 1042701"/>
                    <a:gd name="connsiteX11" fmla="*/ 19274 w 882204"/>
                    <a:gd name="connsiteY11" fmla="*/ 851998 h 1042701"/>
                    <a:gd name="connsiteX12" fmla="*/ 19274 w 882204"/>
                    <a:gd name="connsiteY12" fmla="*/ 849615 h 1042701"/>
                    <a:gd name="connsiteX13" fmla="*/ 28809 w 882204"/>
                    <a:gd name="connsiteY13" fmla="*/ 799555 h 1042701"/>
                    <a:gd name="connsiteX14" fmla="*/ 55031 w 882204"/>
                    <a:gd name="connsiteY14" fmla="*/ 677982 h 1042701"/>
                    <a:gd name="connsiteX15" fmla="*/ 78869 w 882204"/>
                    <a:gd name="connsiteY15" fmla="*/ 599317 h 1042701"/>
                    <a:gd name="connsiteX16" fmla="*/ 95555 w 882204"/>
                    <a:gd name="connsiteY16" fmla="*/ 542106 h 1042701"/>
                    <a:gd name="connsiteX17" fmla="*/ 102707 w 882204"/>
                    <a:gd name="connsiteY17" fmla="*/ 515885 h 1042701"/>
                    <a:gd name="connsiteX18" fmla="*/ 136080 w 882204"/>
                    <a:gd name="connsiteY18" fmla="*/ 418150 h 1042701"/>
                    <a:gd name="connsiteX19" fmla="*/ 147999 w 882204"/>
                    <a:gd name="connsiteY19" fmla="*/ 387160 h 1042701"/>
                    <a:gd name="connsiteX20" fmla="*/ 159917 w 882204"/>
                    <a:gd name="connsiteY20" fmla="*/ 322798 h 1042701"/>
                    <a:gd name="connsiteX21" fmla="*/ 162301 w 882204"/>
                    <a:gd name="connsiteY21" fmla="*/ 310879 h 1042701"/>
                    <a:gd name="connsiteX22" fmla="*/ 183755 w 882204"/>
                    <a:gd name="connsiteY22" fmla="*/ 239366 h 1042701"/>
                    <a:gd name="connsiteX23" fmla="*/ 190907 w 882204"/>
                    <a:gd name="connsiteY23" fmla="*/ 217912 h 1042701"/>
                    <a:gd name="connsiteX24" fmla="*/ 207593 w 882204"/>
                    <a:gd name="connsiteY24" fmla="*/ 167852 h 1042701"/>
                    <a:gd name="connsiteX25" fmla="*/ 212361 w 882204"/>
                    <a:gd name="connsiteY25" fmla="*/ 155933 h 1042701"/>
                    <a:gd name="connsiteX26" fmla="*/ 221896 w 882204"/>
                    <a:gd name="connsiteY26" fmla="*/ 134479 h 1042701"/>
                    <a:gd name="connsiteX27" fmla="*/ 226663 w 882204"/>
                    <a:gd name="connsiteY27" fmla="*/ 124944 h 1042701"/>
                    <a:gd name="connsiteX28" fmla="*/ 236199 w 882204"/>
                    <a:gd name="connsiteY28" fmla="*/ 98723 h 1042701"/>
                    <a:gd name="connsiteX29" fmla="*/ 229047 w 882204"/>
                    <a:gd name="connsiteY29" fmla="*/ 82036 h 1042701"/>
                    <a:gd name="connsiteX30" fmla="*/ 243350 w 882204"/>
                    <a:gd name="connsiteY30" fmla="*/ 70117 h 1042701"/>
                    <a:gd name="connsiteX31" fmla="*/ 250501 w 882204"/>
                    <a:gd name="connsiteY31" fmla="*/ 55814 h 1042701"/>
                    <a:gd name="connsiteX32" fmla="*/ 269572 w 882204"/>
                    <a:gd name="connsiteY32" fmla="*/ 51047 h 1042701"/>
                    <a:gd name="connsiteX33" fmla="*/ 274339 w 882204"/>
                    <a:gd name="connsiteY33" fmla="*/ 51047 h 1042701"/>
                    <a:gd name="connsiteX34" fmla="*/ 298177 w 882204"/>
                    <a:gd name="connsiteY34" fmla="*/ 55814 h 1042701"/>
                    <a:gd name="connsiteX35" fmla="*/ 300561 w 882204"/>
                    <a:gd name="connsiteY35" fmla="*/ 55814 h 1042701"/>
                    <a:gd name="connsiteX36" fmla="*/ 336317 w 882204"/>
                    <a:gd name="connsiteY36" fmla="*/ 55814 h 1042701"/>
                    <a:gd name="connsiteX37" fmla="*/ 405447 w 882204"/>
                    <a:gd name="connsiteY37" fmla="*/ 55814 h 1042701"/>
                    <a:gd name="connsiteX38" fmla="*/ 407831 w 882204"/>
                    <a:gd name="connsiteY38" fmla="*/ 55814 h 1042701"/>
                    <a:gd name="connsiteX39" fmla="*/ 438820 w 882204"/>
                    <a:gd name="connsiteY39" fmla="*/ 53431 h 1042701"/>
                    <a:gd name="connsiteX40" fmla="*/ 481728 w 882204"/>
                    <a:gd name="connsiteY40" fmla="*/ 51047 h 1042701"/>
                    <a:gd name="connsiteX41" fmla="*/ 553242 w 882204"/>
                    <a:gd name="connsiteY41" fmla="*/ 48663 h 1042701"/>
                    <a:gd name="connsiteX42" fmla="*/ 591382 w 882204"/>
                    <a:gd name="connsiteY42" fmla="*/ 41512 h 1042701"/>
                    <a:gd name="connsiteX43" fmla="*/ 612836 w 882204"/>
                    <a:gd name="connsiteY43" fmla="*/ 39128 h 1042701"/>
                    <a:gd name="connsiteX44" fmla="*/ 665280 w 882204"/>
                    <a:gd name="connsiteY44" fmla="*/ 29593 h 1042701"/>
                    <a:gd name="connsiteX45" fmla="*/ 703420 w 882204"/>
                    <a:gd name="connsiteY45" fmla="*/ 24825 h 1042701"/>
                    <a:gd name="connsiteX46" fmla="*/ 810691 w 882204"/>
                    <a:gd name="connsiteY46" fmla="*/ 3371 h 1042701"/>
                    <a:gd name="connsiteX47" fmla="*/ 827377 w 882204"/>
                    <a:gd name="connsiteY47" fmla="*/ 987 h 1042701"/>
                    <a:gd name="connsiteX48" fmla="*/ 834528 w 882204"/>
                    <a:gd name="connsiteY48" fmla="*/ 17674 h 1042701"/>
                    <a:gd name="connsiteX49" fmla="*/ 848831 w 882204"/>
                    <a:gd name="connsiteY49" fmla="*/ 39128 h 1042701"/>
                    <a:gd name="connsiteX50" fmla="*/ 863134 w 882204"/>
                    <a:gd name="connsiteY50" fmla="*/ 62966 h 1042701"/>
                    <a:gd name="connsiteX51" fmla="*/ 855983 w 882204"/>
                    <a:gd name="connsiteY51" fmla="*/ 91571 h 1042701"/>
                    <a:gd name="connsiteX52" fmla="*/ 855983 w 882204"/>
                    <a:gd name="connsiteY52" fmla="*/ 101106 h 1042701"/>
                    <a:gd name="connsiteX53" fmla="*/ 858366 w 882204"/>
                    <a:gd name="connsiteY53" fmla="*/ 105874 h 1042701"/>
                    <a:gd name="connsiteX54" fmla="*/ 863134 w 882204"/>
                    <a:gd name="connsiteY54" fmla="*/ 120177 h 1042701"/>
                    <a:gd name="connsiteX55" fmla="*/ 863134 w 882204"/>
                    <a:gd name="connsiteY55" fmla="*/ 186922 h 1042701"/>
                    <a:gd name="connsiteX56" fmla="*/ 863134 w 882204"/>
                    <a:gd name="connsiteY56" fmla="*/ 248901 h 1042701"/>
                    <a:gd name="connsiteX57" fmla="*/ 870285 w 882204"/>
                    <a:gd name="connsiteY57" fmla="*/ 380009 h 1042701"/>
                    <a:gd name="connsiteX58" fmla="*/ 870285 w 882204"/>
                    <a:gd name="connsiteY58" fmla="*/ 406231 h 1042701"/>
                    <a:gd name="connsiteX59" fmla="*/ 867901 w 882204"/>
                    <a:gd name="connsiteY59" fmla="*/ 461058 h 1042701"/>
                    <a:gd name="connsiteX60" fmla="*/ 867901 w 882204"/>
                    <a:gd name="connsiteY60" fmla="*/ 463442 h 1042701"/>
                    <a:gd name="connsiteX61" fmla="*/ 870285 w 882204"/>
                    <a:gd name="connsiteY61" fmla="*/ 530187 h 1042701"/>
                    <a:gd name="connsiteX62" fmla="*/ 870285 w 882204"/>
                    <a:gd name="connsiteY62" fmla="*/ 573096 h 1042701"/>
                    <a:gd name="connsiteX63" fmla="*/ 870285 w 882204"/>
                    <a:gd name="connsiteY63" fmla="*/ 596933 h 1042701"/>
                    <a:gd name="connsiteX64" fmla="*/ 870285 w 882204"/>
                    <a:gd name="connsiteY64" fmla="*/ 616004 h 1042701"/>
                    <a:gd name="connsiteX65" fmla="*/ 877437 w 882204"/>
                    <a:gd name="connsiteY65" fmla="*/ 685133 h 1042701"/>
                    <a:gd name="connsiteX66" fmla="*/ 879820 w 882204"/>
                    <a:gd name="connsiteY66" fmla="*/ 704204 h 1042701"/>
                    <a:gd name="connsiteX67" fmla="*/ 882204 w 882204"/>
                    <a:gd name="connsiteY67" fmla="*/ 732809 h 1042701"/>
                    <a:gd name="connsiteX68" fmla="*/ 877437 w 882204"/>
                    <a:gd name="connsiteY68" fmla="*/ 773334 h 1042701"/>
                    <a:gd name="connsiteX69" fmla="*/ 875053 w 882204"/>
                    <a:gd name="connsiteY69" fmla="*/ 785252 h 1042701"/>
                    <a:gd name="connsiteX70" fmla="*/ 875053 w 882204"/>
                    <a:gd name="connsiteY70" fmla="*/ 887755 h 1042701"/>
                    <a:gd name="connsiteX71" fmla="*/ 877437 w 882204"/>
                    <a:gd name="connsiteY71" fmla="*/ 983106 h 1042701"/>
                    <a:gd name="connsiteX72" fmla="*/ 877437 w 882204"/>
                    <a:gd name="connsiteY72" fmla="*/ 1004561 h 1042701"/>
                    <a:gd name="connsiteX73" fmla="*/ 867901 w 882204"/>
                    <a:gd name="connsiteY73" fmla="*/ 1011712 h 1042701"/>
                    <a:gd name="connsiteX74" fmla="*/ 832145 w 882204"/>
                    <a:gd name="connsiteY74" fmla="*/ 1004561 h 1042701"/>
                    <a:gd name="connsiteX75" fmla="*/ 820226 w 882204"/>
                    <a:gd name="connsiteY75" fmla="*/ 999793 h 1042701"/>
                    <a:gd name="connsiteX76" fmla="*/ 801155 w 882204"/>
                    <a:gd name="connsiteY76" fmla="*/ 992642 h 1042701"/>
                    <a:gd name="connsiteX77" fmla="*/ 765399 w 882204"/>
                    <a:gd name="connsiteY77" fmla="*/ 983106 h 1042701"/>
                    <a:gd name="connsiteX78" fmla="*/ 741561 w 882204"/>
                    <a:gd name="connsiteY78" fmla="*/ 980723 h 1042701"/>
                    <a:gd name="connsiteX79" fmla="*/ 667664 w 882204"/>
                    <a:gd name="connsiteY79" fmla="*/ 990258 h 1042701"/>
                    <a:gd name="connsiteX80" fmla="*/ 643826 w 882204"/>
                    <a:gd name="connsiteY80" fmla="*/ 995025 h 1042701"/>
                    <a:gd name="connsiteX81" fmla="*/ 605685 w 882204"/>
                    <a:gd name="connsiteY81" fmla="*/ 1004561 h 1042701"/>
                    <a:gd name="connsiteX82" fmla="*/ 600918 w 882204"/>
                    <a:gd name="connsiteY82" fmla="*/ 1006944 h 1042701"/>
                    <a:gd name="connsiteX83" fmla="*/ 586615 w 882204"/>
                    <a:gd name="connsiteY83" fmla="*/ 1009328 h 1042701"/>
                    <a:gd name="connsiteX84" fmla="*/ 560393 w 882204"/>
                    <a:gd name="connsiteY84" fmla="*/ 995025 h 1042701"/>
                    <a:gd name="connsiteX85" fmla="*/ 548474 w 882204"/>
                    <a:gd name="connsiteY85" fmla="*/ 890139 h 1042701"/>
                    <a:gd name="connsiteX86" fmla="*/ 548474 w 882204"/>
                    <a:gd name="connsiteY86" fmla="*/ 880604 h 1042701"/>
                    <a:gd name="connsiteX87" fmla="*/ 548474 w 882204"/>
                    <a:gd name="connsiteY87" fmla="*/ 799555 h 1042701"/>
                    <a:gd name="connsiteX88" fmla="*/ 548474 w 882204"/>
                    <a:gd name="connsiteY88" fmla="*/ 756647 h 1042701"/>
                    <a:gd name="connsiteX89" fmla="*/ 548474 w 882204"/>
                    <a:gd name="connsiteY89" fmla="*/ 730425 h 1042701"/>
                    <a:gd name="connsiteX90" fmla="*/ 550858 w 882204"/>
                    <a:gd name="connsiteY90" fmla="*/ 635074 h 1042701"/>
                    <a:gd name="connsiteX91" fmla="*/ 550858 w 882204"/>
                    <a:gd name="connsiteY91" fmla="*/ 632690 h 1042701"/>
                    <a:gd name="connsiteX92" fmla="*/ 553242 w 882204"/>
                    <a:gd name="connsiteY92" fmla="*/ 575479 h 1042701"/>
                    <a:gd name="connsiteX93" fmla="*/ 536555 w 882204"/>
                    <a:gd name="connsiteY93" fmla="*/ 489663 h 1042701"/>
                    <a:gd name="connsiteX94" fmla="*/ 536555 w 882204"/>
                    <a:gd name="connsiteY94" fmla="*/ 472977 h 1042701"/>
                    <a:gd name="connsiteX95" fmla="*/ 527020 w 882204"/>
                    <a:gd name="connsiteY95" fmla="*/ 368090 h 1042701"/>
                    <a:gd name="connsiteX96" fmla="*/ 527020 w 882204"/>
                    <a:gd name="connsiteY96" fmla="*/ 363323 h 1042701"/>
                    <a:gd name="connsiteX97" fmla="*/ 524636 w 882204"/>
                    <a:gd name="connsiteY97" fmla="*/ 349020 h 1042701"/>
                    <a:gd name="connsiteX98" fmla="*/ 519869 w 882204"/>
                    <a:gd name="connsiteY98" fmla="*/ 308496 h 1042701"/>
                    <a:gd name="connsiteX99" fmla="*/ 512718 w 882204"/>
                    <a:gd name="connsiteY99" fmla="*/ 291809 h 1042701"/>
                    <a:gd name="connsiteX100" fmla="*/ 498415 w 882204"/>
                    <a:gd name="connsiteY100" fmla="*/ 337101 h 1042701"/>
                    <a:gd name="connsiteX101" fmla="*/ 491263 w 882204"/>
                    <a:gd name="connsiteY101" fmla="*/ 356171 h 1042701"/>
                    <a:gd name="connsiteX102" fmla="*/ 448355 w 882204"/>
                    <a:gd name="connsiteY102" fmla="*/ 477744 h 1042701"/>
                    <a:gd name="connsiteX103" fmla="*/ 450739 w 882204"/>
                    <a:gd name="connsiteY103" fmla="*/ 503966 h 1042701"/>
                    <a:gd name="connsiteX104" fmla="*/ 453123 w 882204"/>
                    <a:gd name="connsiteY104" fmla="*/ 534955 h 1042701"/>
                    <a:gd name="connsiteX105" fmla="*/ 434053 w 882204"/>
                    <a:gd name="connsiteY105" fmla="*/ 556409 h 1042701"/>
                    <a:gd name="connsiteX106" fmla="*/ 422134 w 882204"/>
                    <a:gd name="connsiteY106" fmla="*/ 568328 h 1042701"/>
                    <a:gd name="connsiteX107" fmla="*/ 417366 w 882204"/>
                    <a:gd name="connsiteY107" fmla="*/ 573096 h 1042701"/>
                    <a:gd name="connsiteX108" fmla="*/ 417366 w 882204"/>
                    <a:gd name="connsiteY108" fmla="*/ 601701 h 1042701"/>
                    <a:gd name="connsiteX109" fmla="*/ 403063 w 882204"/>
                    <a:gd name="connsiteY109" fmla="*/ 658912 h 1042701"/>
                    <a:gd name="connsiteX110" fmla="*/ 381609 w 882204"/>
                    <a:gd name="connsiteY110" fmla="*/ 711355 h 1042701"/>
                    <a:gd name="connsiteX111" fmla="*/ 350620 w 882204"/>
                    <a:gd name="connsiteY111" fmla="*/ 790020 h 1042701"/>
                    <a:gd name="connsiteX112" fmla="*/ 312480 w 882204"/>
                    <a:gd name="connsiteY112" fmla="*/ 916361 h 1042701"/>
                    <a:gd name="connsiteX113" fmla="*/ 310096 w 882204"/>
                    <a:gd name="connsiteY113" fmla="*/ 925896 h 1042701"/>
                    <a:gd name="connsiteX114" fmla="*/ 305328 w 882204"/>
                    <a:gd name="connsiteY114" fmla="*/ 949733 h 1042701"/>
                    <a:gd name="connsiteX115" fmla="*/ 293409 w 882204"/>
                    <a:gd name="connsiteY115" fmla="*/ 995025 h 1042701"/>
                    <a:gd name="connsiteX116" fmla="*/ 283874 w 882204"/>
                    <a:gd name="connsiteY116" fmla="*/ 1014096 h 1042701"/>
                    <a:gd name="connsiteX117" fmla="*/ 269572 w 882204"/>
                    <a:gd name="connsiteY117" fmla="*/ 1037934 h 1042701"/>
                    <a:gd name="connsiteX118" fmla="*/ 262420 w 882204"/>
                    <a:gd name="connsiteY118" fmla="*/ 1042701 h 1042701"/>
                    <a:gd name="connsiteX119" fmla="*/ 57415 w 882204"/>
                    <a:gd name="connsiteY119" fmla="*/ 973571 h 1042701"/>
                    <a:gd name="connsiteX120" fmla="*/ 167069 w 882204"/>
                    <a:gd name="connsiteY120" fmla="*/ 999793 h 1042701"/>
                    <a:gd name="connsiteX121" fmla="*/ 226663 w 882204"/>
                    <a:gd name="connsiteY121" fmla="*/ 1023631 h 1042701"/>
                    <a:gd name="connsiteX122" fmla="*/ 229047 w 882204"/>
                    <a:gd name="connsiteY122" fmla="*/ 1026015 h 1042701"/>
                    <a:gd name="connsiteX123" fmla="*/ 260036 w 882204"/>
                    <a:gd name="connsiteY123" fmla="*/ 1035550 h 1042701"/>
                    <a:gd name="connsiteX124" fmla="*/ 264804 w 882204"/>
                    <a:gd name="connsiteY124" fmla="*/ 1035550 h 1042701"/>
                    <a:gd name="connsiteX125" fmla="*/ 274339 w 882204"/>
                    <a:gd name="connsiteY125" fmla="*/ 1016479 h 1042701"/>
                    <a:gd name="connsiteX126" fmla="*/ 274339 w 882204"/>
                    <a:gd name="connsiteY126" fmla="*/ 1014096 h 1042701"/>
                    <a:gd name="connsiteX127" fmla="*/ 283874 w 882204"/>
                    <a:gd name="connsiteY127" fmla="*/ 995025 h 1042701"/>
                    <a:gd name="connsiteX128" fmla="*/ 295793 w 882204"/>
                    <a:gd name="connsiteY128" fmla="*/ 952117 h 1042701"/>
                    <a:gd name="connsiteX129" fmla="*/ 302944 w 882204"/>
                    <a:gd name="connsiteY129" fmla="*/ 928280 h 1042701"/>
                    <a:gd name="connsiteX130" fmla="*/ 305328 w 882204"/>
                    <a:gd name="connsiteY130" fmla="*/ 918744 h 1042701"/>
                    <a:gd name="connsiteX131" fmla="*/ 343469 w 882204"/>
                    <a:gd name="connsiteY131" fmla="*/ 792404 h 1042701"/>
                    <a:gd name="connsiteX132" fmla="*/ 374458 w 882204"/>
                    <a:gd name="connsiteY132" fmla="*/ 713739 h 1042701"/>
                    <a:gd name="connsiteX133" fmla="*/ 395912 w 882204"/>
                    <a:gd name="connsiteY133" fmla="*/ 661296 h 1042701"/>
                    <a:gd name="connsiteX134" fmla="*/ 410215 w 882204"/>
                    <a:gd name="connsiteY134" fmla="*/ 606469 h 1042701"/>
                    <a:gd name="connsiteX135" fmla="*/ 410215 w 882204"/>
                    <a:gd name="connsiteY135" fmla="*/ 575479 h 1042701"/>
                    <a:gd name="connsiteX136" fmla="*/ 410215 w 882204"/>
                    <a:gd name="connsiteY136" fmla="*/ 573096 h 1042701"/>
                    <a:gd name="connsiteX137" fmla="*/ 410215 w 882204"/>
                    <a:gd name="connsiteY137" fmla="*/ 573096 h 1042701"/>
                    <a:gd name="connsiteX138" fmla="*/ 414982 w 882204"/>
                    <a:gd name="connsiteY138" fmla="*/ 565944 h 1042701"/>
                    <a:gd name="connsiteX139" fmla="*/ 426901 w 882204"/>
                    <a:gd name="connsiteY139" fmla="*/ 554025 h 1042701"/>
                    <a:gd name="connsiteX140" fmla="*/ 443588 w 882204"/>
                    <a:gd name="connsiteY140" fmla="*/ 534955 h 1042701"/>
                    <a:gd name="connsiteX141" fmla="*/ 441204 w 882204"/>
                    <a:gd name="connsiteY141" fmla="*/ 508733 h 1042701"/>
                    <a:gd name="connsiteX142" fmla="*/ 438820 w 882204"/>
                    <a:gd name="connsiteY142" fmla="*/ 477744 h 1042701"/>
                    <a:gd name="connsiteX143" fmla="*/ 481728 w 882204"/>
                    <a:gd name="connsiteY143" fmla="*/ 356171 h 1042701"/>
                    <a:gd name="connsiteX144" fmla="*/ 488880 w 882204"/>
                    <a:gd name="connsiteY144" fmla="*/ 337101 h 1042701"/>
                    <a:gd name="connsiteX145" fmla="*/ 505566 w 882204"/>
                    <a:gd name="connsiteY145" fmla="*/ 287042 h 1042701"/>
                    <a:gd name="connsiteX146" fmla="*/ 507950 w 882204"/>
                    <a:gd name="connsiteY146" fmla="*/ 282274 h 1042701"/>
                    <a:gd name="connsiteX147" fmla="*/ 512718 w 882204"/>
                    <a:gd name="connsiteY147" fmla="*/ 284658 h 1042701"/>
                    <a:gd name="connsiteX148" fmla="*/ 527020 w 882204"/>
                    <a:gd name="connsiteY148" fmla="*/ 310879 h 1042701"/>
                    <a:gd name="connsiteX149" fmla="*/ 531788 w 882204"/>
                    <a:gd name="connsiteY149" fmla="*/ 351404 h 1042701"/>
                    <a:gd name="connsiteX150" fmla="*/ 534172 w 882204"/>
                    <a:gd name="connsiteY150" fmla="*/ 365706 h 1042701"/>
                    <a:gd name="connsiteX151" fmla="*/ 534172 w 882204"/>
                    <a:gd name="connsiteY151" fmla="*/ 370474 h 1042701"/>
                    <a:gd name="connsiteX152" fmla="*/ 543707 w 882204"/>
                    <a:gd name="connsiteY152" fmla="*/ 475361 h 1042701"/>
                    <a:gd name="connsiteX153" fmla="*/ 543707 w 882204"/>
                    <a:gd name="connsiteY153" fmla="*/ 492047 h 1042701"/>
                    <a:gd name="connsiteX154" fmla="*/ 558009 w 882204"/>
                    <a:gd name="connsiteY154" fmla="*/ 575479 h 1042701"/>
                    <a:gd name="connsiteX155" fmla="*/ 558009 w 882204"/>
                    <a:gd name="connsiteY155" fmla="*/ 577863 h 1042701"/>
                    <a:gd name="connsiteX156" fmla="*/ 558009 w 882204"/>
                    <a:gd name="connsiteY156" fmla="*/ 580247 h 1042701"/>
                    <a:gd name="connsiteX157" fmla="*/ 555626 w 882204"/>
                    <a:gd name="connsiteY157" fmla="*/ 639841 h 1042701"/>
                    <a:gd name="connsiteX158" fmla="*/ 555626 w 882204"/>
                    <a:gd name="connsiteY158" fmla="*/ 642225 h 1042701"/>
                    <a:gd name="connsiteX159" fmla="*/ 553242 w 882204"/>
                    <a:gd name="connsiteY159" fmla="*/ 737577 h 1042701"/>
                    <a:gd name="connsiteX160" fmla="*/ 553242 w 882204"/>
                    <a:gd name="connsiteY160" fmla="*/ 763798 h 1042701"/>
                    <a:gd name="connsiteX161" fmla="*/ 553242 w 882204"/>
                    <a:gd name="connsiteY161" fmla="*/ 806706 h 1042701"/>
                    <a:gd name="connsiteX162" fmla="*/ 553242 w 882204"/>
                    <a:gd name="connsiteY162" fmla="*/ 887755 h 1042701"/>
                    <a:gd name="connsiteX163" fmla="*/ 553242 w 882204"/>
                    <a:gd name="connsiteY163" fmla="*/ 897290 h 1042701"/>
                    <a:gd name="connsiteX164" fmla="*/ 565161 w 882204"/>
                    <a:gd name="connsiteY164" fmla="*/ 999793 h 1042701"/>
                    <a:gd name="connsiteX165" fmla="*/ 584231 w 882204"/>
                    <a:gd name="connsiteY165" fmla="*/ 1009328 h 1042701"/>
                    <a:gd name="connsiteX166" fmla="*/ 584231 w 882204"/>
                    <a:gd name="connsiteY166" fmla="*/ 1009328 h 1042701"/>
                    <a:gd name="connsiteX167" fmla="*/ 598534 w 882204"/>
                    <a:gd name="connsiteY167" fmla="*/ 1006944 h 1042701"/>
                    <a:gd name="connsiteX168" fmla="*/ 603301 w 882204"/>
                    <a:gd name="connsiteY168" fmla="*/ 1004561 h 1042701"/>
                    <a:gd name="connsiteX169" fmla="*/ 641442 w 882204"/>
                    <a:gd name="connsiteY169" fmla="*/ 995025 h 1042701"/>
                    <a:gd name="connsiteX170" fmla="*/ 665280 w 882204"/>
                    <a:gd name="connsiteY170" fmla="*/ 990258 h 1042701"/>
                    <a:gd name="connsiteX171" fmla="*/ 739177 w 882204"/>
                    <a:gd name="connsiteY171" fmla="*/ 978339 h 1042701"/>
                    <a:gd name="connsiteX172" fmla="*/ 763015 w 882204"/>
                    <a:gd name="connsiteY172" fmla="*/ 980723 h 1042701"/>
                    <a:gd name="connsiteX173" fmla="*/ 801155 w 882204"/>
                    <a:gd name="connsiteY173" fmla="*/ 990258 h 1042701"/>
                    <a:gd name="connsiteX174" fmla="*/ 820226 w 882204"/>
                    <a:gd name="connsiteY174" fmla="*/ 995025 h 1042701"/>
                    <a:gd name="connsiteX175" fmla="*/ 832145 w 882204"/>
                    <a:gd name="connsiteY175" fmla="*/ 999793 h 1042701"/>
                    <a:gd name="connsiteX176" fmla="*/ 863134 w 882204"/>
                    <a:gd name="connsiteY176" fmla="*/ 1006944 h 1042701"/>
                    <a:gd name="connsiteX177" fmla="*/ 867901 w 882204"/>
                    <a:gd name="connsiteY177" fmla="*/ 1004561 h 1042701"/>
                    <a:gd name="connsiteX178" fmla="*/ 865518 w 882204"/>
                    <a:gd name="connsiteY178" fmla="*/ 987874 h 1042701"/>
                    <a:gd name="connsiteX179" fmla="*/ 865518 w 882204"/>
                    <a:gd name="connsiteY179" fmla="*/ 987874 h 1042701"/>
                    <a:gd name="connsiteX180" fmla="*/ 865518 w 882204"/>
                    <a:gd name="connsiteY180" fmla="*/ 987874 h 1042701"/>
                    <a:gd name="connsiteX181" fmla="*/ 863134 w 882204"/>
                    <a:gd name="connsiteY181" fmla="*/ 892523 h 1042701"/>
                    <a:gd name="connsiteX182" fmla="*/ 863134 w 882204"/>
                    <a:gd name="connsiteY182" fmla="*/ 787636 h 1042701"/>
                    <a:gd name="connsiteX183" fmla="*/ 865518 w 882204"/>
                    <a:gd name="connsiteY183" fmla="*/ 775717 h 1042701"/>
                    <a:gd name="connsiteX184" fmla="*/ 870285 w 882204"/>
                    <a:gd name="connsiteY184" fmla="*/ 737577 h 1042701"/>
                    <a:gd name="connsiteX185" fmla="*/ 867901 w 882204"/>
                    <a:gd name="connsiteY185" fmla="*/ 708971 h 1042701"/>
                    <a:gd name="connsiteX186" fmla="*/ 865518 w 882204"/>
                    <a:gd name="connsiteY186" fmla="*/ 689901 h 1042701"/>
                    <a:gd name="connsiteX187" fmla="*/ 858366 w 882204"/>
                    <a:gd name="connsiteY187" fmla="*/ 620771 h 1042701"/>
                    <a:gd name="connsiteX188" fmla="*/ 858366 w 882204"/>
                    <a:gd name="connsiteY188" fmla="*/ 599317 h 1042701"/>
                    <a:gd name="connsiteX189" fmla="*/ 858366 w 882204"/>
                    <a:gd name="connsiteY189" fmla="*/ 575479 h 1042701"/>
                    <a:gd name="connsiteX190" fmla="*/ 858366 w 882204"/>
                    <a:gd name="connsiteY190" fmla="*/ 532571 h 1042701"/>
                    <a:gd name="connsiteX191" fmla="*/ 855983 w 882204"/>
                    <a:gd name="connsiteY191" fmla="*/ 465825 h 1042701"/>
                    <a:gd name="connsiteX192" fmla="*/ 855983 w 882204"/>
                    <a:gd name="connsiteY192" fmla="*/ 461058 h 1042701"/>
                    <a:gd name="connsiteX193" fmla="*/ 858366 w 882204"/>
                    <a:gd name="connsiteY193" fmla="*/ 408614 h 1042701"/>
                    <a:gd name="connsiteX194" fmla="*/ 858366 w 882204"/>
                    <a:gd name="connsiteY194" fmla="*/ 382393 h 1042701"/>
                    <a:gd name="connsiteX195" fmla="*/ 851215 w 882204"/>
                    <a:gd name="connsiteY195" fmla="*/ 253668 h 1042701"/>
                    <a:gd name="connsiteX196" fmla="*/ 851215 w 882204"/>
                    <a:gd name="connsiteY196" fmla="*/ 191690 h 1042701"/>
                    <a:gd name="connsiteX197" fmla="*/ 851215 w 882204"/>
                    <a:gd name="connsiteY197" fmla="*/ 124944 h 1042701"/>
                    <a:gd name="connsiteX198" fmla="*/ 846447 w 882204"/>
                    <a:gd name="connsiteY198" fmla="*/ 110641 h 1042701"/>
                    <a:gd name="connsiteX199" fmla="*/ 844064 w 882204"/>
                    <a:gd name="connsiteY199" fmla="*/ 103490 h 1042701"/>
                    <a:gd name="connsiteX200" fmla="*/ 844064 w 882204"/>
                    <a:gd name="connsiteY200" fmla="*/ 89187 h 1042701"/>
                    <a:gd name="connsiteX201" fmla="*/ 844064 w 882204"/>
                    <a:gd name="connsiteY201" fmla="*/ 89187 h 1042701"/>
                    <a:gd name="connsiteX202" fmla="*/ 848831 w 882204"/>
                    <a:gd name="connsiteY202" fmla="*/ 65349 h 1042701"/>
                    <a:gd name="connsiteX203" fmla="*/ 836912 w 882204"/>
                    <a:gd name="connsiteY203" fmla="*/ 46279 h 1042701"/>
                    <a:gd name="connsiteX204" fmla="*/ 820226 w 882204"/>
                    <a:gd name="connsiteY204" fmla="*/ 20058 h 1042701"/>
                    <a:gd name="connsiteX205" fmla="*/ 820226 w 882204"/>
                    <a:gd name="connsiteY205" fmla="*/ 17674 h 1042701"/>
                    <a:gd name="connsiteX206" fmla="*/ 820226 w 882204"/>
                    <a:gd name="connsiteY206" fmla="*/ 15290 h 1042701"/>
                    <a:gd name="connsiteX207" fmla="*/ 817842 w 882204"/>
                    <a:gd name="connsiteY207" fmla="*/ 8139 h 1042701"/>
                    <a:gd name="connsiteX208" fmla="*/ 810691 w 882204"/>
                    <a:gd name="connsiteY208" fmla="*/ 10523 h 1042701"/>
                    <a:gd name="connsiteX209" fmla="*/ 701037 w 882204"/>
                    <a:gd name="connsiteY209" fmla="*/ 34360 h 1042701"/>
                    <a:gd name="connsiteX210" fmla="*/ 662896 w 882204"/>
                    <a:gd name="connsiteY210" fmla="*/ 39128 h 1042701"/>
                    <a:gd name="connsiteX211" fmla="*/ 610453 w 882204"/>
                    <a:gd name="connsiteY211" fmla="*/ 48663 h 1042701"/>
                    <a:gd name="connsiteX212" fmla="*/ 588999 w 882204"/>
                    <a:gd name="connsiteY212" fmla="*/ 51047 h 1042701"/>
                    <a:gd name="connsiteX213" fmla="*/ 550858 w 882204"/>
                    <a:gd name="connsiteY213" fmla="*/ 58198 h 1042701"/>
                    <a:gd name="connsiteX214" fmla="*/ 498415 w 882204"/>
                    <a:gd name="connsiteY214" fmla="*/ 62966 h 1042701"/>
                    <a:gd name="connsiteX215" fmla="*/ 476961 w 882204"/>
                    <a:gd name="connsiteY215" fmla="*/ 60582 h 1042701"/>
                    <a:gd name="connsiteX216" fmla="*/ 436436 w 882204"/>
                    <a:gd name="connsiteY216" fmla="*/ 62966 h 1042701"/>
                    <a:gd name="connsiteX217" fmla="*/ 405447 w 882204"/>
                    <a:gd name="connsiteY217" fmla="*/ 65349 h 1042701"/>
                    <a:gd name="connsiteX218" fmla="*/ 403063 w 882204"/>
                    <a:gd name="connsiteY218" fmla="*/ 65349 h 1042701"/>
                    <a:gd name="connsiteX219" fmla="*/ 333934 w 882204"/>
                    <a:gd name="connsiteY219" fmla="*/ 65349 h 1042701"/>
                    <a:gd name="connsiteX220" fmla="*/ 295793 w 882204"/>
                    <a:gd name="connsiteY220" fmla="*/ 65349 h 1042701"/>
                    <a:gd name="connsiteX221" fmla="*/ 293409 w 882204"/>
                    <a:gd name="connsiteY221" fmla="*/ 65349 h 1042701"/>
                    <a:gd name="connsiteX222" fmla="*/ 293409 w 882204"/>
                    <a:gd name="connsiteY222" fmla="*/ 62966 h 1042701"/>
                    <a:gd name="connsiteX223" fmla="*/ 274339 w 882204"/>
                    <a:gd name="connsiteY223" fmla="*/ 60582 h 1042701"/>
                    <a:gd name="connsiteX224" fmla="*/ 269572 w 882204"/>
                    <a:gd name="connsiteY224" fmla="*/ 60582 h 1042701"/>
                    <a:gd name="connsiteX225" fmla="*/ 255269 w 882204"/>
                    <a:gd name="connsiteY225" fmla="*/ 62966 h 1042701"/>
                    <a:gd name="connsiteX226" fmla="*/ 250501 w 882204"/>
                    <a:gd name="connsiteY226" fmla="*/ 74885 h 1042701"/>
                    <a:gd name="connsiteX227" fmla="*/ 250501 w 882204"/>
                    <a:gd name="connsiteY227" fmla="*/ 79652 h 1042701"/>
                    <a:gd name="connsiteX228" fmla="*/ 243350 w 882204"/>
                    <a:gd name="connsiteY228" fmla="*/ 79652 h 1042701"/>
                    <a:gd name="connsiteX229" fmla="*/ 233815 w 882204"/>
                    <a:gd name="connsiteY229" fmla="*/ 84420 h 1042701"/>
                    <a:gd name="connsiteX230" fmla="*/ 238582 w 882204"/>
                    <a:gd name="connsiteY230" fmla="*/ 96339 h 1042701"/>
                    <a:gd name="connsiteX231" fmla="*/ 240966 w 882204"/>
                    <a:gd name="connsiteY231" fmla="*/ 98723 h 1042701"/>
                    <a:gd name="connsiteX232" fmla="*/ 240966 w 882204"/>
                    <a:gd name="connsiteY232" fmla="*/ 101106 h 1042701"/>
                    <a:gd name="connsiteX233" fmla="*/ 229047 w 882204"/>
                    <a:gd name="connsiteY233" fmla="*/ 129712 h 1042701"/>
                    <a:gd name="connsiteX234" fmla="*/ 224280 w 882204"/>
                    <a:gd name="connsiteY234" fmla="*/ 139247 h 1042701"/>
                    <a:gd name="connsiteX235" fmla="*/ 217128 w 882204"/>
                    <a:gd name="connsiteY235" fmla="*/ 160701 h 1042701"/>
                    <a:gd name="connsiteX236" fmla="*/ 212361 w 882204"/>
                    <a:gd name="connsiteY236" fmla="*/ 175004 h 1042701"/>
                    <a:gd name="connsiteX237" fmla="*/ 195674 w 882204"/>
                    <a:gd name="connsiteY237" fmla="*/ 225063 h 1042701"/>
                    <a:gd name="connsiteX238" fmla="*/ 188523 w 882204"/>
                    <a:gd name="connsiteY238" fmla="*/ 246517 h 1042701"/>
                    <a:gd name="connsiteX239" fmla="*/ 167069 w 882204"/>
                    <a:gd name="connsiteY239" fmla="*/ 318031 h 1042701"/>
                    <a:gd name="connsiteX240" fmla="*/ 164685 w 882204"/>
                    <a:gd name="connsiteY240" fmla="*/ 329950 h 1042701"/>
                    <a:gd name="connsiteX241" fmla="*/ 152766 w 882204"/>
                    <a:gd name="connsiteY241" fmla="*/ 394312 h 1042701"/>
                    <a:gd name="connsiteX242" fmla="*/ 152766 w 882204"/>
                    <a:gd name="connsiteY242" fmla="*/ 396696 h 1042701"/>
                    <a:gd name="connsiteX243" fmla="*/ 140847 w 882204"/>
                    <a:gd name="connsiteY243" fmla="*/ 430069 h 1042701"/>
                    <a:gd name="connsiteX244" fmla="*/ 107474 w 882204"/>
                    <a:gd name="connsiteY244" fmla="*/ 527804 h 1042701"/>
                    <a:gd name="connsiteX245" fmla="*/ 100323 w 882204"/>
                    <a:gd name="connsiteY245" fmla="*/ 554025 h 1042701"/>
                    <a:gd name="connsiteX246" fmla="*/ 83636 w 882204"/>
                    <a:gd name="connsiteY246" fmla="*/ 613620 h 1042701"/>
                    <a:gd name="connsiteX247" fmla="*/ 59798 w 882204"/>
                    <a:gd name="connsiteY247" fmla="*/ 689901 h 1042701"/>
                    <a:gd name="connsiteX248" fmla="*/ 33577 w 882204"/>
                    <a:gd name="connsiteY248" fmla="*/ 811474 h 1042701"/>
                    <a:gd name="connsiteX249" fmla="*/ 24042 w 882204"/>
                    <a:gd name="connsiteY249" fmla="*/ 861534 h 1042701"/>
                    <a:gd name="connsiteX250" fmla="*/ 24042 w 882204"/>
                    <a:gd name="connsiteY250" fmla="*/ 863917 h 1042701"/>
                    <a:gd name="connsiteX251" fmla="*/ 21658 w 882204"/>
                    <a:gd name="connsiteY251" fmla="*/ 882988 h 1042701"/>
                    <a:gd name="connsiteX252" fmla="*/ 19274 w 882204"/>
                    <a:gd name="connsiteY252" fmla="*/ 890139 h 1042701"/>
                    <a:gd name="connsiteX253" fmla="*/ 14507 w 882204"/>
                    <a:gd name="connsiteY253" fmla="*/ 916361 h 1042701"/>
                    <a:gd name="connsiteX254" fmla="*/ 9739 w 882204"/>
                    <a:gd name="connsiteY254" fmla="*/ 956885 h 1042701"/>
                    <a:gd name="connsiteX255" fmla="*/ 26425 w 882204"/>
                    <a:gd name="connsiteY255" fmla="*/ 973571 h 1042701"/>
                    <a:gd name="connsiteX256" fmla="*/ 19274 w 882204"/>
                    <a:gd name="connsiteY256" fmla="*/ 968804 h 1042701"/>
                    <a:gd name="connsiteX257" fmla="*/ 14507 w 882204"/>
                    <a:gd name="connsiteY257" fmla="*/ 947350 h 1042701"/>
                    <a:gd name="connsiteX258" fmla="*/ 16890 w 882204"/>
                    <a:gd name="connsiteY258" fmla="*/ 923512 h 1042701"/>
                    <a:gd name="connsiteX259" fmla="*/ 21658 w 882204"/>
                    <a:gd name="connsiteY259" fmla="*/ 947350 h 1042701"/>
                    <a:gd name="connsiteX260" fmla="*/ 21658 w 882204"/>
                    <a:gd name="connsiteY260" fmla="*/ 949733 h 1042701"/>
                    <a:gd name="connsiteX261" fmla="*/ 24042 w 882204"/>
                    <a:gd name="connsiteY261" fmla="*/ 964036 h 1042701"/>
                    <a:gd name="connsiteX262" fmla="*/ 31193 w 882204"/>
                    <a:gd name="connsiteY262" fmla="*/ 975955 h 1042701"/>
                    <a:gd name="connsiteX263" fmla="*/ 31193 w 882204"/>
                    <a:gd name="connsiteY263" fmla="*/ 975955 h 1042701"/>
                    <a:gd name="connsiteX264" fmla="*/ 57415 w 882204"/>
                    <a:gd name="connsiteY264" fmla="*/ 973571 h 1042701"/>
                    <a:gd name="connsiteX265" fmla="*/ 57415 w 882204"/>
                    <a:gd name="connsiteY265" fmla="*/ 973571 h 1042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</a:cxnLst>
                  <a:rect l="l" t="t" r="r" b="b"/>
                  <a:pathLst>
                    <a:path w="882204" h="1042701">
                      <a:moveTo>
                        <a:pt x="262420" y="1042701"/>
                      </a:moveTo>
                      <a:cubicBezTo>
                        <a:pt x="250501" y="1042701"/>
                        <a:pt x="236199" y="1035550"/>
                        <a:pt x="226663" y="1030782"/>
                      </a:cubicBezTo>
                      <a:lnTo>
                        <a:pt x="224280" y="1028398"/>
                      </a:lnTo>
                      <a:cubicBezTo>
                        <a:pt x="202826" y="1018863"/>
                        <a:pt x="183755" y="1011712"/>
                        <a:pt x="164685" y="1004561"/>
                      </a:cubicBezTo>
                      <a:cubicBezTo>
                        <a:pt x="131312" y="995025"/>
                        <a:pt x="95555" y="985490"/>
                        <a:pt x="55031" y="978339"/>
                      </a:cubicBezTo>
                      <a:lnTo>
                        <a:pt x="55031" y="978339"/>
                      </a:lnTo>
                      <a:cubicBezTo>
                        <a:pt x="45496" y="978339"/>
                        <a:pt x="35961" y="978339"/>
                        <a:pt x="28809" y="978339"/>
                      </a:cubicBezTo>
                      <a:cubicBezTo>
                        <a:pt x="16890" y="975955"/>
                        <a:pt x="-2180" y="973571"/>
                        <a:pt x="204" y="952117"/>
                      </a:cubicBezTo>
                      <a:cubicBezTo>
                        <a:pt x="2588" y="935431"/>
                        <a:pt x="4971" y="916361"/>
                        <a:pt x="9739" y="899674"/>
                      </a:cubicBezTo>
                      <a:cubicBezTo>
                        <a:pt x="12123" y="892523"/>
                        <a:pt x="14507" y="882988"/>
                        <a:pt x="14507" y="875836"/>
                      </a:cubicBezTo>
                      <a:cubicBezTo>
                        <a:pt x="14507" y="873452"/>
                        <a:pt x="14507" y="871069"/>
                        <a:pt x="16890" y="868685"/>
                      </a:cubicBezTo>
                      <a:cubicBezTo>
                        <a:pt x="16890" y="863917"/>
                        <a:pt x="19274" y="856766"/>
                        <a:pt x="19274" y="851998"/>
                      </a:cubicBezTo>
                      <a:lnTo>
                        <a:pt x="19274" y="849615"/>
                      </a:lnTo>
                      <a:cubicBezTo>
                        <a:pt x="21658" y="832928"/>
                        <a:pt x="26425" y="816242"/>
                        <a:pt x="28809" y="799555"/>
                      </a:cubicBezTo>
                      <a:cubicBezTo>
                        <a:pt x="35961" y="759031"/>
                        <a:pt x="43112" y="718506"/>
                        <a:pt x="55031" y="677982"/>
                      </a:cubicBezTo>
                      <a:cubicBezTo>
                        <a:pt x="62182" y="654144"/>
                        <a:pt x="69334" y="627923"/>
                        <a:pt x="78869" y="599317"/>
                      </a:cubicBezTo>
                      <a:cubicBezTo>
                        <a:pt x="86020" y="580247"/>
                        <a:pt x="90788" y="561177"/>
                        <a:pt x="95555" y="542106"/>
                      </a:cubicBezTo>
                      <a:cubicBezTo>
                        <a:pt x="97939" y="532571"/>
                        <a:pt x="100323" y="525420"/>
                        <a:pt x="102707" y="515885"/>
                      </a:cubicBezTo>
                      <a:cubicBezTo>
                        <a:pt x="112242" y="482512"/>
                        <a:pt x="124161" y="449139"/>
                        <a:pt x="136080" y="418150"/>
                      </a:cubicBezTo>
                      <a:cubicBezTo>
                        <a:pt x="140847" y="408614"/>
                        <a:pt x="143231" y="396696"/>
                        <a:pt x="147999" y="387160"/>
                      </a:cubicBezTo>
                      <a:cubicBezTo>
                        <a:pt x="147999" y="365706"/>
                        <a:pt x="155150" y="344252"/>
                        <a:pt x="159917" y="322798"/>
                      </a:cubicBezTo>
                      <a:cubicBezTo>
                        <a:pt x="159917" y="318031"/>
                        <a:pt x="162301" y="315647"/>
                        <a:pt x="162301" y="310879"/>
                      </a:cubicBezTo>
                      <a:cubicBezTo>
                        <a:pt x="169453" y="287042"/>
                        <a:pt x="176604" y="260820"/>
                        <a:pt x="183755" y="239366"/>
                      </a:cubicBezTo>
                      <a:cubicBezTo>
                        <a:pt x="186139" y="232214"/>
                        <a:pt x="188523" y="225063"/>
                        <a:pt x="190907" y="217912"/>
                      </a:cubicBezTo>
                      <a:cubicBezTo>
                        <a:pt x="195674" y="201225"/>
                        <a:pt x="200442" y="184539"/>
                        <a:pt x="207593" y="167852"/>
                      </a:cubicBezTo>
                      <a:cubicBezTo>
                        <a:pt x="209977" y="163085"/>
                        <a:pt x="209977" y="158317"/>
                        <a:pt x="212361" y="155933"/>
                      </a:cubicBezTo>
                      <a:cubicBezTo>
                        <a:pt x="214744" y="148782"/>
                        <a:pt x="217128" y="141631"/>
                        <a:pt x="221896" y="134479"/>
                      </a:cubicBezTo>
                      <a:cubicBezTo>
                        <a:pt x="224280" y="132096"/>
                        <a:pt x="224280" y="129712"/>
                        <a:pt x="226663" y="124944"/>
                      </a:cubicBezTo>
                      <a:cubicBezTo>
                        <a:pt x="231431" y="117793"/>
                        <a:pt x="236199" y="108258"/>
                        <a:pt x="236199" y="98723"/>
                      </a:cubicBezTo>
                      <a:cubicBezTo>
                        <a:pt x="231431" y="93955"/>
                        <a:pt x="229047" y="89187"/>
                        <a:pt x="229047" y="82036"/>
                      </a:cubicBezTo>
                      <a:cubicBezTo>
                        <a:pt x="229047" y="77268"/>
                        <a:pt x="231431" y="72501"/>
                        <a:pt x="243350" y="70117"/>
                      </a:cubicBezTo>
                      <a:cubicBezTo>
                        <a:pt x="243350" y="62966"/>
                        <a:pt x="245734" y="58198"/>
                        <a:pt x="250501" y="55814"/>
                      </a:cubicBezTo>
                      <a:cubicBezTo>
                        <a:pt x="257653" y="51047"/>
                        <a:pt x="262420" y="51047"/>
                        <a:pt x="269572" y="51047"/>
                      </a:cubicBezTo>
                      <a:cubicBezTo>
                        <a:pt x="269572" y="51047"/>
                        <a:pt x="271955" y="51047"/>
                        <a:pt x="274339" y="51047"/>
                      </a:cubicBezTo>
                      <a:cubicBezTo>
                        <a:pt x="281490" y="51047"/>
                        <a:pt x="291026" y="53431"/>
                        <a:pt x="298177" y="55814"/>
                      </a:cubicBezTo>
                      <a:cubicBezTo>
                        <a:pt x="298177" y="55814"/>
                        <a:pt x="300561" y="55814"/>
                        <a:pt x="300561" y="55814"/>
                      </a:cubicBezTo>
                      <a:cubicBezTo>
                        <a:pt x="312480" y="55814"/>
                        <a:pt x="324399" y="55814"/>
                        <a:pt x="336317" y="55814"/>
                      </a:cubicBezTo>
                      <a:cubicBezTo>
                        <a:pt x="360155" y="55814"/>
                        <a:pt x="381609" y="55814"/>
                        <a:pt x="405447" y="55814"/>
                      </a:cubicBezTo>
                      <a:lnTo>
                        <a:pt x="407831" y="55814"/>
                      </a:lnTo>
                      <a:cubicBezTo>
                        <a:pt x="417366" y="55814"/>
                        <a:pt x="429285" y="53431"/>
                        <a:pt x="438820" y="53431"/>
                      </a:cubicBezTo>
                      <a:cubicBezTo>
                        <a:pt x="453123" y="51047"/>
                        <a:pt x="467426" y="48663"/>
                        <a:pt x="481728" y="51047"/>
                      </a:cubicBezTo>
                      <a:cubicBezTo>
                        <a:pt x="505566" y="53431"/>
                        <a:pt x="531788" y="51047"/>
                        <a:pt x="553242" y="48663"/>
                      </a:cubicBezTo>
                      <a:cubicBezTo>
                        <a:pt x="565161" y="46279"/>
                        <a:pt x="577080" y="43895"/>
                        <a:pt x="591382" y="41512"/>
                      </a:cubicBezTo>
                      <a:cubicBezTo>
                        <a:pt x="598534" y="39128"/>
                        <a:pt x="605685" y="39128"/>
                        <a:pt x="612836" y="39128"/>
                      </a:cubicBezTo>
                      <a:cubicBezTo>
                        <a:pt x="629523" y="36744"/>
                        <a:pt x="646209" y="31976"/>
                        <a:pt x="665280" y="29593"/>
                      </a:cubicBezTo>
                      <a:cubicBezTo>
                        <a:pt x="677199" y="27209"/>
                        <a:pt x="691501" y="27209"/>
                        <a:pt x="703420" y="24825"/>
                      </a:cubicBezTo>
                      <a:cubicBezTo>
                        <a:pt x="739177" y="20058"/>
                        <a:pt x="777318" y="17674"/>
                        <a:pt x="810691" y="3371"/>
                      </a:cubicBezTo>
                      <a:cubicBezTo>
                        <a:pt x="815458" y="987"/>
                        <a:pt x="822609" y="-1396"/>
                        <a:pt x="827377" y="987"/>
                      </a:cubicBezTo>
                      <a:cubicBezTo>
                        <a:pt x="834528" y="3371"/>
                        <a:pt x="836912" y="10523"/>
                        <a:pt x="834528" y="17674"/>
                      </a:cubicBezTo>
                      <a:cubicBezTo>
                        <a:pt x="836912" y="24825"/>
                        <a:pt x="841680" y="31976"/>
                        <a:pt x="848831" y="39128"/>
                      </a:cubicBezTo>
                      <a:cubicBezTo>
                        <a:pt x="855983" y="46279"/>
                        <a:pt x="863134" y="53431"/>
                        <a:pt x="863134" y="62966"/>
                      </a:cubicBezTo>
                      <a:cubicBezTo>
                        <a:pt x="865518" y="72501"/>
                        <a:pt x="863134" y="79652"/>
                        <a:pt x="855983" y="91571"/>
                      </a:cubicBezTo>
                      <a:cubicBezTo>
                        <a:pt x="855983" y="93955"/>
                        <a:pt x="855983" y="96339"/>
                        <a:pt x="855983" y="101106"/>
                      </a:cubicBezTo>
                      <a:cubicBezTo>
                        <a:pt x="855983" y="103490"/>
                        <a:pt x="858366" y="105874"/>
                        <a:pt x="858366" y="105874"/>
                      </a:cubicBezTo>
                      <a:cubicBezTo>
                        <a:pt x="860750" y="110641"/>
                        <a:pt x="860750" y="115409"/>
                        <a:pt x="863134" y="120177"/>
                      </a:cubicBezTo>
                      <a:cubicBezTo>
                        <a:pt x="865518" y="141631"/>
                        <a:pt x="865518" y="165469"/>
                        <a:pt x="863134" y="186922"/>
                      </a:cubicBezTo>
                      <a:cubicBezTo>
                        <a:pt x="863134" y="205993"/>
                        <a:pt x="860750" y="227447"/>
                        <a:pt x="863134" y="248901"/>
                      </a:cubicBezTo>
                      <a:cubicBezTo>
                        <a:pt x="865518" y="275123"/>
                        <a:pt x="870285" y="365706"/>
                        <a:pt x="870285" y="380009"/>
                      </a:cubicBezTo>
                      <a:cubicBezTo>
                        <a:pt x="870285" y="389544"/>
                        <a:pt x="870285" y="396696"/>
                        <a:pt x="870285" y="406231"/>
                      </a:cubicBezTo>
                      <a:cubicBezTo>
                        <a:pt x="870285" y="425301"/>
                        <a:pt x="870285" y="441987"/>
                        <a:pt x="867901" y="461058"/>
                      </a:cubicBezTo>
                      <a:lnTo>
                        <a:pt x="867901" y="463442"/>
                      </a:lnTo>
                      <a:cubicBezTo>
                        <a:pt x="867901" y="484895"/>
                        <a:pt x="870285" y="506350"/>
                        <a:pt x="870285" y="530187"/>
                      </a:cubicBezTo>
                      <a:cubicBezTo>
                        <a:pt x="870285" y="544490"/>
                        <a:pt x="870285" y="558793"/>
                        <a:pt x="870285" y="573096"/>
                      </a:cubicBezTo>
                      <a:cubicBezTo>
                        <a:pt x="870285" y="580247"/>
                        <a:pt x="870285" y="589782"/>
                        <a:pt x="870285" y="596933"/>
                      </a:cubicBezTo>
                      <a:cubicBezTo>
                        <a:pt x="870285" y="604085"/>
                        <a:pt x="870285" y="611236"/>
                        <a:pt x="870285" y="616004"/>
                      </a:cubicBezTo>
                      <a:cubicBezTo>
                        <a:pt x="875053" y="642225"/>
                        <a:pt x="877437" y="663679"/>
                        <a:pt x="877437" y="685133"/>
                      </a:cubicBezTo>
                      <a:cubicBezTo>
                        <a:pt x="877437" y="692285"/>
                        <a:pt x="877437" y="697052"/>
                        <a:pt x="879820" y="704204"/>
                      </a:cubicBezTo>
                      <a:cubicBezTo>
                        <a:pt x="879820" y="713739"/>
                        <a:pt x="882204" y="723274"/>
                        <a:pt x="882204" y="732809"/>
                      </a:cubicBezTo>
                      <a:cubicBezTo>
                        <a:pt x="882204" y="747112"/>
                        <a:pt x="879820" y="761415"/>
                        <a:pt x="877437" y="773334"/>
                      </a:cubicBezTo>
                      <a:cubicBezTo>
                        <a:pt x="877437" y="778101"/>
                        <a:pt x="875053" y="780485"/>
                        <a:pt x="875053" y="785252"/>
                      </a:cubicBezTo>
                      <a:cubicBezTo>
                        <a:pt x="867901" y="823393"/>
                        <a:pt x="870285" y="859150"/>
                        <a:pt x="875053" y="887755"/>
                      </a:cubicBezTo>
                      <a:cubicBezTo>
                        <a:pt x="879820" y="921128"/>
                        <a:pt x="879820" y="952117"/>
                        <a:pt x="877437" y="983106"/>
                      </a:cubicBezTo>
                      <a:cubicBezTo>
                        <a:pt x="879820" y="992642"/>
                        <a:pt x="879820" y="999793"/>
                        <a:pt x="877437" y="1004561"/>
                      </a:cubicBezTo>
                      <a:cubicBezTo>
                        <a:pt x="875053" y="1006944"/>
                        <a:pt x="872669" y="1009328"/>
                        <a:pt x="867901" y="1011712"/>
                      </a:cubicBezTo>
                      <a:cubicBezTo>
                        <a:pt x="858366" y="1014096"/>
                        <a:pt x="844064" y="1009328"/>
                        <a:pt x="832145" y="1004561"/>
                      </a:cubicBezTo>
                      <a:cubicBezTo>
                        <a:pt x="827377" y="1002177"/>
                        <a:pt x="824993" y="1002177"/>
                        <a:pt x="820226" y="999793"/>
                      </a:cubicBezTo>
                      <a:cubicBezTo>
                        <a:pt x="813074" y="997409"/>
                        <a:pt x="808307" y="995025"/>
                        <a:pt x="801155" y="992642"/>
                      </a:cubicBezTo>
                      <a:cubicBezTo>
                        <a:pt x="789237" y="987874"/>
                        <a:pt x="777318" y="985490"/>
                        <a:pt x="765399" y="983106"/>
                      </a:cubicBezTo>
                      <a:cubicBezTo>
                        <a:pt x="758247" y="980723"/>
                        <a:pt x="751096" y="980723"/>
                        <a:pt x="741561" y="980723"/>
                      </a:cubicBezTo>
                      <a:cubicBezTo>
                        <a:pt x="717723" y="980723"/>
                        <a:pt x="691501" y="985490"/>
                        <a:pt x="667664" y="990258"/>
                      </a:cubicBezTo>
                      <a:cubicBezTo>
                        <a:pt x="660512" y="992642"/>
                        <a:pt x="650977" y="995025"/>
                        <a:pt x="643826" y="995025"/>
                      </a:cubicBezTo>
                      <a:cubicBezTo>
                        <a:pt x="631907" y="997409"/>
                        <a:pt x="619988" y="999793"/>
                        <a:pt x="605685" y="1004561"/>
                      </a:cubicBezTo>
                      <a:lnTo>
                        <a:pt x="600918" y="1006944"/>
                      </a:lnTo>
                      <a:cubicBezTo>
                        <a:pt x="596150" y="1009328"/>
                        <a:pt x="591382" y="1009328"/>
                        <a:pt x="586615" y="1009328"/>
                      </a:cubicBezTo>
                      <a:cubicBezTo>
                        <a:pt x="572312" y="1009328"/>
                        <a:pt x="562777" y="1004561"/>
                        <a:pt x="560393" y="995025"/>
                      </a:cubicBezTo>
                      <a:cubicBezTo>
                        <a:pt x="550858" y="959269"/>
                        <a:pt x="550858" y="923512"/>
                        <a:pt x="548474" y="890139"/>
                      </a:cubicBezTo>
                      <a:lnTo>
                        <a:pt x="548474" y="880604"/>
                      </a:lnTo>
                      <a:cubicBezTo>
                        <a:pt x="548474" y="851998"/>
                        <a:pt x="548474" y="825777"/>
                        <a:pt x="548474" y="799555"/>
                      </a:cubicBezTo>
                      <a:cubicBezTo>
                        <a:pt x="548474" y="785252"/>
                        <a:pt x="548474" y="770950"/>
                        <a:pt x="548474" y="756647"/>
                      </a:cubicBezTo>
                      <a:cubicBezTo>
                        <a:pt x="548474" y="749496"/>
                        <a:pt x="548474" y="739961"/>
                        <a:pt x="548474" y="730425"/>
                      </a:cubicBezTo>
                      <a:cubicBezTo>
                        <a:pt x="548474" y="699436"/>
                        <a:pt x="548474" y="666063"/>
                        <a:pt x="550858" y="635074"/>
                      </a:cubicBezTo>
                      <a:lnTo>
                        <a:pt x="550858" y="632690"/>
                      </a:lnTo>
                      <a:cubicBezTo>
                        <a:pt x="553242" y="613620"/>
                        <a:pt x="555626" y="594550"/>
                        <a:pt x="553242" y="575479"/>
                      </a:cubicBezTo>
                      <a:cubicBezTo>
                        <a:pt x="541323" y="546874"/>
                        <a:pt x="538939" y="518269"/>
                        <a:pt x="536555" y="489663"/>
                      </a:cubicBezTo>
                      <a:cubicBezTo>
                        <a:pt x="536555" y="484895"/>
                        <a:pt x="536555" y="477744"/>
                        <a:pt x="536555" y="472977"/>
                      </a:cubicBezTo>
                      <a:cubicBezTo>
                        <a:pt x="534172" y="437220"/>
                        <a:pt x="531788" y="403847"/>
                        <a:pt x="527020" y="368090"/>
                      </a:cubicBezTo>
                      <a:lnTo>
                        <a:pt x="527020" y="363323"/>
                      </a:lnTo>
                      <a:cubicBezTo>
                        <a:pt x="527020" y="358555"/>
                        <a:pt x="527020" y="353787"/>
                        <a:pt x="524636" y="349020"/>
                      </a:cubicBezTo>
                      <a:cubicBezTo>
                        <a:pt x="524636" y="334717"/>
                        <a:pt x="522253" y="322798"/>
                        <a:pt x="519869" y="308496"/>
                      </a:cubicBezTo>
                      <a:cubicBezTo>
                        <a:pt x="517485" y="301344"/>
                        <a:pt x="517485" y="296577"/>
                        <a:pt x="512718" y="291809"/>
                      </a:cubicBezTo>
                      <a:cubicBezTo>
                        <a:pt x="507950" y="306112"/>
                        <a:pt x="503182" y="322798"/>
                        <a:pt x="498415" y="337101"/>
                      </a:cubicBezTo>
                      <a:cubicBezTo>
                        <a:pt x="496031" y="344252"/>
                        <a:pt x="493647" y="349020"/>
                        <a:pt x="491263" y="356171"/>
                      </a:cubicBezTo>
                      <a:cubicBezTo>
                        <a:pt x="479345" y="391928"/>
                        <a:pt x="465042" y="437220"/>
                        <a:pt x="448355" y="477744"/>
                      </a:cubicBezTo>
                      <a:cubicBezTo>
                        <a:pt x="445972" y="484895"/>
                        <a:pt x="448355" y="494431"/>
                        <a:pt x="450739" y="503966"/>
                      </a:cubicBezTo>
                      <a:cubicBezTo>
                        <a:pt x="455507" y="513501"/>
                        <a:pt x="457890" y="525420"/>
                        <a:pt x="453123" y="534955"/>
                      </a:cubicBezTo>
                      <a:cubicBezTo>
                        <a:pt x="448355" y="544490"/>
                        <a:pt x="441204" y="551642"/>
                        <a:pt x="434053" y="556409"/>
                      </a:cubicBezTo>
                      <a:cubicBezTo>
                        <a:pt x="429285" y="558793"/>
                        <a:pt x="424517" y="563560"/>
                        <a:pt x="422134" y="568328"/>
                      </a:cubicBezTo>
                      <a:cubicBezTo>
                        <a:pt x="419750" y="570712"/>
                        <a:pt x="419750" y="570712"/>
                        <a:pt x="417366" y="573096"/>
                      </a:cubicBezTo>
                      <a:cubicBezTo>
                        <a:pt x="417366" y="582631"/>
                        <a:pt x="417366" y="592166"/>
                        <a:pt x="417366" y="601701"/>
                      </a:cubicBezTo>
                      <a:cubicBezTo>
                        <a:pt x="417366" y="623155"/>
                        <a:pt x="410215" y="639841"/>
                        <a:pt x="403063" y="658912"/>
                      </a:cubicBezTo>
                      <a:cubicBezTo>
                        <a:pt x="395912" y="675598"/>
                        <a:pt x="388761" y="694669"/>
                        <a:pt x="381609" y="711355"/>
                      </a:cubicBezTo>
                      <a:cubicBezTo>
                        <a:pt x="372074" y="737577"/>
                        <a:pt x="360155" y="763798"/>
                        <a:pt x="350620" y="790020"/>
                      </a:cubicBezTo>
                      <a:cubicBezTo>
                        <a:pt x="336317" y="830544"/>
                        <a:pt x="324399" y="875836"/>
                        <a:pt x="312480" y="916361"/>
                      </a:cubicBezTo>
                      <a:lnTo>
                        <a:pt x="310096" y="925896"/>
                      </a:lnTo>
                      <a:cubicBezTo>
                        <a:pt x="307712" y="933047"/>
                        <a:pt x="305328" y="940198"/>
                        <a:pt x="305328" y="949733"/>
                      </a:cubicBezTo>
                      <a:cubicBezTo>
                        <a:pt x="302944" y="964036"/>
                        <a:pt x="298177" y="980723"/>
                        <a:pt x="293409" y="995025"/>
                      </a:cubicBezTo>
                      <a:cubicBezTo>
                        <a:pt x="291026" y="1002177"/>
                        <a:pt x="288642" y="1009328"/>
                        <a:pt x="283874" y="1014096"/>
                      </a:cubicBezTo>
                      <a:cubicBezTo>
                        <a:pt x="281490" y="1026015"/>
                        <a:pt x="276723" y="1035550"/>
                        <a:pt x="269572" y="1037934"/>
                      </a:cubicBezTo>
                      <a:cubicBezTo>
                        <a:pt x="269572" y="1042701"/>
                        <a:pt x="264804" y="1042701"/>
                        <a:pt x="262420" y="1042701"/>
                      </a:cubicBezTo>
                      <a:close/>
                      <a:moveTo>
                        <a:pt x="57415" y="973571"/>
                      </a:moveTo>
                      <a:cubicBezTo>
                        <a:pt x="97939" y="980723"/>
                        <a:pt x="133696" y="990258"/>
                        <a:pt x="167069" y="999793"/>
                      </a:cubicBezTo>
                      <a:cubicBezTo>
                        <a:pt x="188523" y="1006944"/>
                        <a:pt x="207593" y="1014096"/>
                        <a:pt x="226663" y="1023631"/>
                      </a:cubicBezTo>
                      <a:lnTo>
                        <a:pt x="229047" y="1026015"/>
                      </a:lnTo>
                      <a:cubicBezTo>
                        <a:pt x="238582" y="1030782"/>
                        <a:pt x="250501" y="1035550"/>
                        <a:pt x="260036" y="1035550"/>
                      </a:cubicBezTo>
                      <a:cubicBezTo>
                        <a:pt x="262420" y="1035550"/>
                        <a:pt x="264804" y="1035550"/>
                        <a:pt x="264804" y="1035550"/>
                      </a:cubicBezTo>
                      <a:cubicBezTo>
                        <a:pt x="269572" y="1033166"/>
                        <a:pt x="271955" y="1028398"/>
                        <a:pt x="274339" y="1016479"/>
                      </a:cubicBezTo>
                      <a:lnTo>
                        <a:pt x="274339" y="1014096"/>
                      </a:lnTo>
                      <a:cubicBezTo>
                        <a:pt x="276723" y="1006944"/>
                        <a:pt x="281490" y="999793"/>
                        <a:pt x="283874" y="995025"/>
                      </a:cubicBezTo>
                      <a:cubicBezTo>
                        <a:pt x="288642" y="980723"/>
                        <a:pt x="293409" y="966420"/>
                        <a:pt x="295793" y="952117"/>
                      </a:cubicBezTo>
                      <a:cubicBezTo>
                        <a:pt x="298177" y="944966"/>
                        <a:pt x="300561" y="935431"/>
                        <a:pt x="302944" y="928280"/>
                      </a:cubicBezTo>
                      <a:lnTo>
                        <a:pt x="305328" y="918744"/>
                      </a:lnTo>
                      <a:cubicBezTo>
                        <a:pt x="317247" y="875836"/>
                        <a:pt x="329166" y="832928"/>
                        <a:pt x="343469" y="792404"/>
                      </a:cubicBezTo>
                      <a:cubicBezTo>
                        <a:pt x="353004" y="766182"/>
                        <a:pt x="364923" y="739961"/>
                        <a:pt x="374458" y="713739"/>
                      </a:cubicBezTo>
                      <a:cubicBezTo>
                        <a:pt x="381609" y="697052"/>
                        <a:pt x="388761" y="677982"/>
                        <a:pt x="395912" y="661296"/>
                      </a:cubicBezTo>
                      <a:cubicBezTo>
                        <a:pt x="403063" y="642225"/>
                        <a:pt x="410215" y="625539"/>
                        <a:pt x="410215" y="606469"/>
                      </a:cubicBezTo>
                      <a:cubicBezTo>
                        <a:pt x="410215" y="596933"/>
                        <a:pt x="410215" y="585015"/>
                        <a:pt x="410215" y="575479"/>
                      </a:cubicBezTo>
                      <a:lnTo>
                        <a:pt x="410215" y="573096"/>
                      </a:lnTo>
                      <a:lnTo>
                        <a:pt x="410215" y="573096"/>
                      </a:lnTo>
                      <a:cubicBezTo>
                        <a:pt x="412599" y="570712"/>
                        <a:pt x="412599" y="568328"/>
                        <a:pt x="414982" y="565944"/>
                      </a:cubicBezTo>
                      <a:cubicBezTo>
                        <a:pt x="419750" y="561177"/>
                        <a:pt x="424517" y="558793"/>
                        <a:pt x="426901" y="554025"/>
                      </a:cubicBezTo>
                      <a:cubicBezTo>
                        <a:pt x="434053" y="549258"/>
                        <a:pt x="438820" y="542106"/>
                        <a:pt x="443588" y="534955"/>
                      </a:cubicBezTo>
                      <a:cubicBezTo>
                        <a:pt x="448355" y="527804"/>
                        <a:pt x="443588" y="518269"/>
                        <a:pt x="441204" y="508733"/>
                      </a:cubicBezTo>
                      <a:cubicBezTo>
                        <a:pt x="436436" y="499198"/>
                        <a:pt x="434053" y="487279"/>
                        <a:pt x="438820" y="477744"/>
                      </a:cubicBezTo>
                      <a:cubicBezTo>
                        <a:pt x="455507" y="437220"/>
                        <a:pt x="469809" y="394312"/>
                        <a:pt x="481728" y="356171"/>
                      </a:cubicBezTo>
                      <a:cubicBezTo>
                        <a:pt x="484112" y="349020"/>
                        <a:pt x="486496" y="344252"/>
                        <a:pt x="488880" y="337101"/>
                      </a:cubicBezTo>
                      <a:cubicBezTo>
                        <a:pt x="493647" y="320415"/>
                        <a:pt x="500799" y="303728"/>
                        <a:pt x="505566" y="287042"/>
                      </a:cubicBezTo>
                      <a:lnTo>
                        <a:pt x="507950" y="282274"/>
                      </a:lnTo>
                      <a:lnTo>
                        <a:pt x="512718" y="284658"/>
                      </a:lnTo>
                      <a:cubicBezTo>
                        <a:pt x="522253" y="291809"/>
                        <a:pt x="524636" y="301344"/>
                        <a:pt x="527020" y="310879"/>
                      </a:cubicBezTo>
                      <a:cubicBezTo>
                        <a:pt x="529404" y="325182"/>
                        <a:pt x="531788" y="337101"/>
                        <a:pt x="531788" y="351404"/>
                      </a:cubicBezTo>
                      <a:cubicBezTo>
                        <a:pt x="531788" y="356171"/>
                        <a:pt x="531788" y="360939"/>
                        <a:pt x="534172" y="365706"/>
                      </a:cubicBezTo>
                      <a:lnTo>
                        <a:pt x="534172" y="370474"/>
                      </a:lnTo>
                      <a:cubicBezTo>
                        <a:pt x="536555" y="403847"/>
                        <a:pt x="541323" y="439604"/>
                        <a:pt x="543707" y="475361"/>
                      </a:cubicBezTo>
                      <a:cubicBezTo>
                        <a:pt x="543707" y="480128"/>
                        <a:pt x="543707" y="487279"/>
                        <a:pt x="543707" y="492047"/>
                      </a:cubicBezTo>
                      <a:cubicBezTo>
                        <a:pt x="546091" y="520652"/>
                        <a:pt x="546091" y="549258"/>
                        <a:pt x="558009" y="575479"/>
                      </a:cubicBezTo>
                      <a:cubicBezTo>
                        <a:pt x="558009" y="575479"/>
                        <a:pt x="558009" y="575479"/>
                        <a:pt x="558009" y="577863"/>
                      </a:cubicBezTo>
                      <a:lnTo>
                        <a:pt x="558009" y="580247"/>
                      </a:lnTo>
                      <a:cubicBezTo>
                        <a:pt x="560393" y="599317"/>
                        <a:pt x="558009" y="620771"/>
                        <a:pt x="555626" y="639841"/>
                      </a:cubicBezTo>
                      <a:lnTo>
                        <a:pt x="555626" y="642225"/>
                      </a:lnTo>
                      <a:cubicBezTo>
                        <a:pt x="550858" y="673215"/>
                        <a:pt x="553242" y="706588"/>
                        <a:pt x="553242" y="737577"/>
                      </a:cubicBezTo>
                      <a:cubicBezTo>
                        <a:pt x="553242" y="747112"/>
                        <a:pt x="553242" y="754263"/>
                        <a:pt x="553242" y="763798"/>
                      </a:cubicBezTo>
                      <a:cubicBezTo>
                        <a:pt x="553242" y="778101"/>
                        <a:pt x="553242" y="792404"/>
                        <a:pt x="553242" y="806706"/>
                      </a:cubicBezTo>
                      <a:cubicBezTo>
                        <a:pt x="553242" y="832928"/>
                        <a:pt x="553242" y="861534"/>
                        <a:pt x="553242" y="887755"/>
                      </a:cubicBezTo>
                      <a:lnTo>
                        <a:pt x="553242" y="897290"/>
                      </a:lnTo>
                      <a:cubicBezTo>
                        <a:pt x="553242" y="930663"/>
                        <a:pt x="555626" y="966420"/>
                        <a:pt x="565161" y="999793"/>
                      </a:cubicBezTo>
                      <a:cubicBezTo>
                        <a:pt x="565161" y="1004561"/>
                        <a:pt x="569928" y="1009328"/>
                        <a:pt x="584231" y="1009328"/>
                      </a:cubicBezTo>
                      <a:lnTo>
                        <a:pt x="584231" y="1009328"/>
                      </a:lnTo>
                      <a:cubicBezTo>
                        <a:pt x="588999" y="1009328"/>
                        <a:pt x="593766" y="1006944"/>
                        <a:pt x="598534" y="1006944"/>
                      </a:cubicBezTo>
                      <a:cubicBezTo>
                        <a:pt x="600918" y="1006944"/>
                        <a:pt x="600918" y="1006944"/>
                        <a:pt x="603301" y="1004561"/>
                      </a:cubicBezTo>
                      <a:cubicBezTo>
                        <a:pt x="617604" y="999793"/>
                        <a:pt x="629523" y="997409"/>
                        <a:pt x="641442" y="995025"/>
                      </a:cubicBezTo>
                      <a:cubicBezTo>
                        <a:pt x="648593" y="992642"/>
                        <a:pt x="658128" y="992642"/>
                        <a:pt x="665280" y="990258"/>
                      </a:cubicBezTo>
                      <a:cubicBezTo>
                        <a:pt x="689118" y="985490"/>
                        <a:pt x="715339" y="978339"/>
                        <a:pt x="739177" y="978339"/>
                      </a:cubicBezTo>
                      <a:cubicBezTo>
                        <a:pt x="748712" y="978339"/>
                        <a:pt x="755864" y="978339"/>
                        <a:pt x="763015" y="980723"/>
                      </a:cubicBezTo>
                      <a:cubicBezTo>
                        <a:pt x="774934" y="983106"/>
                        <a:pt x="789237" y="987874"/>
                        <a:pt x="801155" y="990258"/>
                      </a:cubicBezTo>
                      <a:cubicBezTo>
                        <a:pt x="808307" y="992642"/>
                        <a:pt x="813074" y="995025"/>
                        <a:pt x="820226" y="995025"/>
                      </a:cubicBezTo>
                      <a:cubicBezTo>
                        <a:pt x="822609" y="995025"/>
                        <a:pt x="827377" y="997409"/>
                        <a:pt x="832145" y="999793"/>
                      </a:cubicBezTo>
                      <a:cubicBezTo>
                        <a:pt x="841680" y="1004561"/>
                        <a:pt x="855983" y="1006944"/>
                        <a:pt x="863134" y="1006944"/>
                      </a:cubicBezTo>
                      <a:cubicBezTo>
                        <a:pt x="865518" y="1006944"/>
                        <a:pt x="867901" y="1004561"/>
                        <a:pt x="867901" y="1004561"/>
                      </a:cubicBezTo>
                      <a:cubicBezTo>
                        <a:pt x="870285" y="1002177"/>
                        <a:pt x="870285" y="997409"/>
                        <a:pt x="865518" y="987874"/>
                      </a:cubicBezTo>
                      <a:lnTo>
                        <a:pt x="865518" y="987874"/>
                      </a:lnTo>
                      <a:lnTo>
                        <a:pt x="865518" y="987874"/>
                      </a:lnTo>
                      <a:cubicBezTo>
                        <a:pt x="870285" y="956885"/>
                        <a:pt x="867901" y="923512"/>
                        <a:pt x="863134" y="892523"/>
                      </a:cubicBezTo>
                      <a:cubicBezTo>
                        <a:pt x="858366" y="861534"/>
                        <a:pt x="855983" y="825777"/>
                        <a:pt x="863134" y="787636"/>
                      </a:cubicBezTo>
                      <a:cubicBezTo>
                        <a:pt x="863134" y="782869"/>
                        <a:pt x="865518" y="780485"/>
                        <a:pt x="865518" y="775717"/>
                      </a:cubicBezTo>
                      <a:cubicBezTo>
                        <a:pt x="867901" y="761415"/>
                        <a:pt x="870285" y="749496"/>
                        <a:pt x="870285" y="737577"/>
                      </a:cubicBezTo>
                      <a:cubicBezTo>
                        <a:pt x="870285" y="728042"/>
                        <a:pt x="870285" y="718506"/>
                        <a:pt x="867901" y="708971"/>
                      </a:cubicBezTo>
                      <a:cubicBezTo>
                        <a:pt x="867901" y="701820"/>
                        <a:pt x="867901" y="697052"/>
                        <a:pt x="865518" y="689901"/>
                      </a:cubicBezTo>
                      <a:cubicBezTo>
                        <a:pt x="865518" y="668447"/>
                        <a:pt x="860750" y="646993"/>
                        <a:pt x="858366" y="620771"/>
                      </a:cubicBezTo>
                      <a:cubicBezTo>
                        <a:pt x="858366" y="613620"/>
                        <a:pt x="858366" y="606469"/>
                        <a:pt x="858366" y="599317"/>
                      </a:cubicBezTo>
                      <a:cubicBezTo>
                        <a:pt x="858366" y="592166"/>
                        <a:pt x="858366" y="582631"/>
                        <a:pt x="858366" y="575479"/>
                      </a:cubicBezTo>
                      <a:cubicBezTo>
                        <a:pt x="858366" y="561177"/>
                        <a:pt x="858366" y="546874"/>
                        <a:pt x="858366" y="532571"/>
                      </a:cubicBezTo>
                      <a:cubicBezTo>
                        <a:pt x="855983" y="511117"/>
                        <a:pt x="855983" y="487279"/>
                        <a:pt x="855983" y="465825"/>
                      </a:cubicBezTo>
                      <a:lnTo>
                        <a:pt x="855983" y="461058"/>
                      </a:lnTo>
                      <a:cubicBezTo>
                        <a:pt x="858366" y="444371"/>
                        <a:pt x="858366" y="425301"/>
                        <a:pt x="858366" y="408614"/>
                      </a:cubicBezTo>
                      <a:cubicBezTo>
                        <a:pt x="858366" y="399079"/>
                        <a:pt x="858366" y="391928"/>
                        <a:pt x="858366" y="382393"/>
                      </a:cubicBezTo>
                      <a:cubicBezTo>
                        <a:pt x="858366" y="368090"/>
                        <a:pt x="853599" y="279890"/>
                        <a:pt x="851215" y="253668"/>
                      </a:cubicBezTo>
                      <a:cubicBezTo>
                        <a:pt x="848831" y="232214"/>
                        <a:pt x="851215" y="210760"/>
                        <a:pt x="851215" y="191690"/>
                      </a:cubicBezTo>
                      <a:cubicBezTo>
                        <a:pt x="851215" y="170236"/>
                        <a:pt x="853599" y="146398"/>
                        <a:pt x="851215" y="124944"/>
                      </a:cubicBezTo>
                      <a:cubicBezTo>
                        <a:pt x="851215" y="120177"/>
                        <a:pt x="848831" y="115409"/>
                        <a:pt x="846447" y="110641"/>
                      </a:cubicBezTo>
                      <a:cubicBezTo>
                        <a:pt x="846447" y="108258"/>
                        <a:pt x="844064" y="105874"/>
                        <a:pt x="844064" y="103490"/>
                      </a:cubicBezTo>
                      <a:cubicBezTo>
                        <a:pt x="841680" y="96339"/>
                        <a:pt x="841680" y="93955"/>
                        <a:pt x="844064" y="89187"/>
                      </a:cubicBezTo>
                      <a:lnTo>
                        <a:pt x="844064" y="89187"/>
                      </a:lnTo>
                      <a:cubicBezTo>
                        <a:pt x="848831" y="79652"/>
                        <a:pt x="851215" y="72501"/>
                        <a:pt x="848831" y="65349"/>
                      </a:cubicBezTo>
                      <a:cubicBezTo>
                        <a:pt x="846447" y="58198"/>
                        <a:pt x="841680" y="51047"/>
                        <a:pt x="836912" y="46279"/>
                      </a:cubicBezTo>
                      <a:cubicBezTo>
                        <a:pt x="829761" y="36744"/>
                        <a:pt x="824993" y="27209"/>
                        <a:pt x="820226" y="20058"/>
                      </a:cubicBezTo>
                      <a:lnTo>
                        <a:pt x="820226" y="17674"/>
                      </a:lnTo>
                      <a:lnTo>
                        <a:pt x="820226" y="15290"/>
                      </a:lnTo>
                      <a:cubicBezTo>
                        <a:pt x="820226" y="10523"/>
                        <a:pt x="820226" y="10523"/>
                        <a:pt x="817842" y="8139"/>
                      </a:cubicBezTo>
                      <a:cubicBezTo>
                        <a:pt x="815458" y="8139"/>
                        <a:pt x="813074" y="8139"/>
                        <a:pt x="810691" y="10523"/>
                      </a:cubicBezTo>
                      <a:cubicBezTo>
                        <a:pt x="774934" y="24825"/>
                        <a:pt x="736793" y="29593"/>
                        <a:pt x="701037" y="34360"/>
                      </a:cubicBezTo>
                      <a:cubicBezTo>
                        <a:pt x="689118" y="36744"/>
                        <a:pt x="674815" y="36744"/>
                        <a:pt x="662896" y="39128"/>
                      </a:cubicBezTo>
                      <a:cubicBezTo>
                        <a:pt x="643826" y="41512"/>
                        <a:pt x="624755" y="43895"/>
                        <a:pt x="610453" y="48663"/>
                      </a:cubicBezTo>
                      <a:cubicBezTo>
                        <a:pt x="603301" y="48663"/>
                        <a:pt x="596150" y="51047"/>
                        <a:pt x="588999" y="51047"/>
                      </a:cubicBezTo>
                      <a:cubicBezTo>
                        <a:pt x="577080" y="53431"/>
                        <a:pt x="565161" y="55814"/>
                        <a:pt x="550858" y="58198"/>
                      </a:cubicBezTo>
                      <a:cubicBezTo>
                        <a:pt x="536555" y="60582"/>
                        <a:pt x="517485" y="62966"/>
                        <a:pt x="498415" y="62966"/>
                      </a:cubicBezTo>
                      <a:cubicBezTo>
                        <a:pt x="491263" y="62966"/>
                        <a:pt x="484112" y="62966"/>
                        <a:pt x="476961" y="60582"/>
                      </a:cubicBezTo>
                      <a:cubicBezTo>
                        <a:pt x="462658" y="58198"/>
                        <a:pt x="448355" y="60582"/>
                        <a:pt x="436436" y="62966"/>
                      </a:cubicBezTo>
                      <a:cubicBezTo>
                        <a:pt x="426901" y="65349"/>
                        <a:pt x="414982" y="65349"/>
                        <a:pt x="405447" y="65349"/>
                      </a:cubicBezTo>
                      <a:lnTo>
                        <a:pt x="403063" y="65349"/>
                      </a:lnTo>
                      <a:cubicBezTo>
                        <a:pt x="379226" y="65349"/>
                        <a:pt x="355388" y="65349"/>
                        <a:pt x="333934" y="65349"/>
                      </a:cubicBezTo>
                      <a:cubicBezTo>
                        <a:pt x="322015" y="65349"/>
                        <a:pt x="307712" y="65349"/>
                        <a:pt x="295793" y="65349"/>
                      </a:cubicBezTo>
                      <a:lnTo>
                        <a:pt x="293409" y="65349"/>
                      </a:lnTo>
                      <a:lnTo>
                        <a:pt x="293409" y="62966"/>
                      </a:lnTo>
                      <a:cubicBezTo>
                        <a:pt x="286258" y="60582"/>
                        <a:pt x="281490" y="60582"/>
                        <a:pt x="274339" y="60582"/>
                      </a:cubicBezTo>
                      <a:cubicBezTo>
                        <a:pt x="271955" y="60582"/>
                        <a:pt x="271955" y="60582"/>
                        <a:pt x="269572" y="60582"/>
                      </a:cubicBezTo>
                      <a:cubicBezTo>
                        <a:pt x="264804" y="60582"/>
                        <a:pt x="260036" y="60582"/>
                        <a:pt x="255269" y="62966"/>
                      </a:cubicBezTo>
                      <a:cubicBezTo>
                        <a:pt x="252885" y="65349"/>
                        <a:pt x="250501" y="67733"/>
                        <a:pt x="250501" y="74885"/>
                      </a:cubicBezTo>
                      <a:lnTo>
                        <a:pt x="250501" y="79652"/>
                      </a:lnTo>
                      <a:lnTo>
                        <a:pt x="243350" y="79652"/>
                      </a:lnTo>
                      <a:cubicBezTo>
                        <a:pt x="240966" y="79652"/>
                        <a:pt x="233815" y="82036"/>
                        <a:pt x="233815" y="84420"/>
                      </a:cubicBezTo>
                      <a:cubicBezTo>
                        <a:pt x="233815" y="89187"/>
                        <a:pt x="233815" y="91571"/>
                        <a:pt x="238582" y="96339"/>
                      </a:cubicBezTo>
                      <a:lnTo>
                        <a:pt x="240966" y="98723"/>
                      </a:lnTo>
                      <a:lnTo>
                        <a:pt x="240966" y="101106"/>
                      </a:lnTo>
                      <a:cubicBezTo>
                        <a:pt x="238582" y="110641"/>
                        <a:pt x="233815" y="122560"/>
                        <a:pt x="229047" y="129712"/>
                      </a:cubicBezTo>
                      <a:cubicBezTo>
                        <a:pt x="226663" y="132096"/>
                        <a:pt x="226663" y="136863"/>
                        <a:pt x="224280" y="139247"/>
                      </a:cubicBezTo>
                      <a:cubicBezTo>
                        <a:pt x="221896" y="146398"/>
                        <a:pt x="219512" y="153550"/>
                        <a:pt x="217128" y="160701"/>
                      </a:cubicBezTo>
                      <a:cubicBezTo>
                        <a:pt x="214744" y="165469"/>
                        <a:pt x="214744" y="170236"/>
                        <a:pt x="212361" y="175004"/>
                      </a:cubicBezTo>
                      <a:cubicBezTo>
                        <a:pt x="205209" y="191690"/>
                        <a:pt x="200442" y="208377"/>
                        <a:pt x="195674" y="225063"/>
                      </a:cubicBezTo>
                      <a:cubicBezTo>
                        <a:pt x="193290" y="232214"/>
                        <a:pt x="190907" y="239366"/>
                        <a:pt x="188523" y="246517"/>
                      </a:cubicBezTo>
                      <a:cubicBezTo>
                        <a:pt x="181371" y="267971"/>
                        <a:pt x="174220" y="294193"/>
                        <a:pt x="167069" y="318031"/>
                      </a:cubicBezTo>
                      <a:cubicBezTo>
                        <a:pt x="167069" y="322798"/>
                        <a:pt x="164685" y="325182"/>
                        <a:pt x="164685" y="329950"/>
                      </a:cubicBezTo>
                      <a:cubicBezTo>
                        <a:pt x="159917" y="351404"/>
                        <a:pt x="152766" y="372858"/>
                        <a:pt x="152766" y="394312"/>
                      </a:cubicBezTo>
                      <a:lnTo>
                        <a:pt x="152766" y="396696"/>
                      </a:lnTo>
                      <a:cubicBezTo>
                        <a:pt x="147999" y="408614"/>
                        <a:pt x="145615" y="418150"/>
                        <a:pt x="140847" y="430069"/>
                      </a:cubicBezTo>
                      <a:cubicBezTo>
                        <a:pt x="128928" y="461058"/>
                        <a:pt x="117009" y="494431"/>
                        <a:pt x="107474" y="527804"/>
                      </a:cubicBezTo>
                      <a:cubicBezTo>
                        <a:pt x="105090" y="537339"/>
                        <a:pt x="102707" y="544490"/>
                        <a:pt x="100323" y="554025"/>
                      </a:cubicBezTo>
                      <a:cubicBezTo>
                        <a:pt x="95555" y="573096"/>
                        <a:pt x="90788" y="594550"/>
                        <a:pt x="83636" y="613620"/>
                      </a:cubicBezTo>
                      <a:cubicBezTo>
                        <a:pt x="74101" y="639841"/>
                        <a:pt x="66950" y="666063"/>
                        <a:pt x="59798" y="689901"/>
                      </a:cubicBezTo>
                      <a:cubicBezTo>
                        <a:pt x="50263" y="730425"/>
                        <a:pt x="40728" y="770950"/>
                        <a:pt x="33577" y="811474"/>
                      </a:cubicBezTo>
                      <a:cubicBezTo>
                        <a:pt x="31193" y="828160"/>
                        <a:pt x="26425" y="844847"/>
                        <a:pt x="24042" y="861534"/>
                      </a:cubicBezTo>
                      <a:lnTo>
                        <a:pt x="24042" y="863917"/>
                      </a:lnTo>
                      <a:cubicBezTo>
                        <a:pt x="24042" y="868685"/>
                        <a:pt x="21658" y="875836"/>
                        <a:pt x="21658" y="882988"/>
                      </a:cubicBezTo>
                      <a:cubicBezTo>
                        <a:pt x="21658" y="885371"/>
                        <a:pt x="19274" y="887755"/>
                        <a:pt x="19274" y="890139"/>
                      </a:cubicBezTo>
                      <a:cubicBezTo>
                        <a:pt x="16890" y="899674"/>
                        <a:pt x="16890" y="906825"/>
                        <a:pt x="14507" y="916361"/>
                      </a:cubicBezTo>
                      <a:cubicBezTo>
                        <a:pt x="14507" y="921128"/>
                        <a:pt x="9739" y="940198"/>
                        <a:pt x="9739" y="956885"/>
                      </a:cubicBezTo>
                      <a:cubicBezTo>
                        <a:pt x="9739" y="966420"/>
                        <a:pt x="14507" y="971188"/>
                        <a:pt x="26425" y="973571"/>
                      </a:cubicBezTo>
                      <a:lnTo>
                        <a:pt x="19274" y="968804"/>
                      </a:lnTo>
                      <a:cubicBezTo>
                        <a:pt x="14507" y="964036"/>
                        <a:pt x="12123" y="956885"/>
                        <a:pt x="14507" y="947350"/>
                      </a:cubicBezTo>
                      <a:lnTo>
                        <a:pt x="16890" y="923512"/>
                      </a:lnTo>
                      <a:lnTo>
                        <a:pt x="21658" y="947350"/>
                      </a:lnTo>
                      <a:cubicBezTo>
                        <a:pt x="21658" y="947350"/>
                        <a:pt x="21658" y="949733"/>
                        <a:pt x="21658" y="949733"/>
                      </a:cubicBezTo>
                      <a:cubicBezTo>
                        <a:pt x="21658" y="954501"/>
                        <a:pt x="24042" y="959269"/>
                        <a:pt x="24042" y="964036"/>
                      </a:cubicBezTo>
                      <a:lnTo>
                        <a:pt x="31193" y="975955"/>
                      </a:lnTo>
                      <a:cubicBezTo>
                        <a:pt x="31193" y="975955"/>
                        <a:pt x="31193" y="975955"/>
                        <a:pt x="31193" y="975955"/>
                      </a:cubicBezTo>
                      <a:cubicBezTo>
                        <a:pt x="38344" y="973571"/>
                        <a:pt x="47880" y="973571"/>
                        <a:pt x="57415" y="973571"/>
                      </a:cubicBezTo>
                      <a:lnTo>
                        <a:pt x="57415" y="973571"/>
                      </a:ln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72" name="Freeform: Shape 1571">
                <a:extLst>
                  <a:ext uri="{FF2B5EF4-FFF2-40B4-BE49-F238E27FC236}">
                    <a16:creationId xmlns:a16="http://schemas.microsoft.com/office/drawing/2014/main" id="{CE60A5AA-073E-4DCA-B461-D849CD99613A}"/>
                  </a:ext>
                </a:extLst>
              </p:cNvPr>
              <p:cNvSpPr/>
              <p:nvPr/>
            </p:nvSpPr>
            <p:spPr>
              <a:xfrm>
                <a:off x="14772793" y="7860928"/>
                <a:ext cx="626935" cy="837812"/>
              </a:xfrm>
              <a:custGeom>
                <a:avLst/>
                <a:gdLst>
                  <a:gd name="connsiteX0" fmla="*/ 517281 w 626935"/>
                  <a:gd name="connsiteY0" fmla="*/ 731822 h 837812"/>
                  <a:gd name="connsiteX1" fmla="*/ 505362 w 626935"/>
                  <a:gd name="connsiteY1" fmla="*/ 641238 h 837812"/>
                  <a:gd name="connsiteX2" fmla="*/ 491060 w 626935"/>
                  <a:gd name="connsiteY2" fmla="*/ 514897 h 837812"/>
                  <a:gd name="connsiteX3" fmla="*/ 502979 w 626935"/>
                  <a:gd name="connsiteY3" fmla="*/ 443384 h 837812"/>
                  <a:gd name="connsiteX4" fmla="*/ 495827 w 626935"/>
                  <a:gd name="connsiteY4" fmla="*/ 362335 h 837812"/>
                  <a:gd name="connsiteX5" fmla="*/ 481524 w 626935"/>
                  <a:gd name="connsiteY5" fmla="*/ 231227 h 837812"/>
                  <a:gd name="connsiteX6" fmla="*/ 481524 w 626935"/>
                  <a:gd name="connsiteY6" fmla="*/ 88200 h 837812"/>
                  <a:gd name="connsiteX7" fmla="*/ 507746 w 626935"/>
                  <a:gd name="connsiteY7" fmla="*/ 19070 h 837812"/>
                  <a:gd name="connsiteX8" fmla="*/ 467222 w 626935"/>
                  <a:gd name="connsiteY8" fmla="*/ 45292 h 837812"/>
                  <a:gd name="connsiteX9" fmla="*/ 464838 w 626935"/>
                  <a:gd name="connsiteY9" fmla="*/ 47676 h 837812"/>
                  <a:gd name="connsiteX10" fmla="*/ 462454 w 626935"/>
                  <a:gd name="connsiteY10" fmla="*/ 50059 h 837812"/>
                  <a:gd name="connsiteX11" fmla="*/ 402860 w 626935"/>
                  <a:gd name="connsiteY11" fmla="*/ 64362 h 837812"/>
                  <a:gd name="connsiteX12" fmla="*/ 338497 w 626935"/>
                  <a:gd name="connsiteY12" fmla="*/ 30989 h 837812"/>
                  <a:gd name="connsiteX13" fmla="*/ 281287 w 626935"/>
                  <a:gd name="connsiteY13" fmla="*/ 2384 h 837812"/>
                  <a:gd name="connsiteX14" fmla="*/ 274135 w 626935"/>
                  <a:gd name="connsiteY14" fmla="*/ 0 h 837812"/>
                  <a:gd name="connsiteX15" fmla="*/ 266984 w 626935"/>
                  <a:gd name="connsiteY15" fmla="*/ 0 h 837812"/>
                  <a:gd name="connsiteX16" fmla="*/ 324195 w 626935"/>
                  <a:gd name="connsiteY16" fmla="*/ 47676 h 837812"/>
                  <a:gd name="connsiteX17" fmla="*/ 300357 w 626935"/>
                  <a:gd name="connsiteY17" fmla="*/ 178784 h 837812"/>
                  <a:gd name="connsiteX18" fmla="*/ 281287 w 626935"/>
                  <a:gd name="connsiteY18" fmla="*/ 262216 h 837812"/>
                  <a:gd name="connsiteX19" fmla="*/ 286054 w 626935"/>
                  <a:gd name="connsiteY19" fmla="*/ 307508 h 837812"/>
                  <a:gd name="connsiteX20" fmla="*/ 233611 w 626935"/>
                  <a:gd name="connsiteY20" fmla="*/ 383789 h 837812"/>
                  <a:gd name="connsiteX21" fmla="*/ 240762 w 626935"/>
                  <a:gd name="connsiteY21" fmla="*/ 433849 h 837812"/>
                  <a:gd name="connsiteX22" fmla="*/ 214541 w 626935"/>
                  <a:gd name="connsiteY22" fmla="*/ 493443 h 837812"/>
                  <a:gd name="connsiteX23" fmla="*/ 154946 w 626935"/>
                  <a:gd name="connsiteY23" fmla="*/ 657924 h 837812"/>
                  <a:gd name="connsiteX24" fmla="*/ 76281 w 626935"/>
                  <a:gd name="connsiteY24" fmla="*/ 762811 h 837812"/>
                  <a:gd name="connsiteX25" fmla="*/ 0 w 626935"/>
                  <a:gd name="connsiteY25" fmla="*/ 781881 h 837812"/>
                  <a:gd name="connsiteX26" fmla="*/ 71514 w 626935"/>
                  <a:gd name="connsiteY26" fmla="*/ 800952 h 837812"/>
                  <a:gd name="connsiteX27" fmla="*/ 131108 w 626935"/>
                  <a:gd name="connsiteY27" fmla="*/ 824789 h 837812"/>
                  <a:gd name="connsiteX28" fmla="*/ 174016 w 626935"/>
                  <a:gd name="connsiteY28" fmla="*/ 836708 h 837812"/>
                  <a:gd name="connsiteX29" fmla="*/ 185935 w 626935"/>
                  <a:gd name="connsiteY29" fmla="*/ 815254 h 837812"/>
                  <a:gd name="connsiteX30" fmla="*/ 195470 w 626935"/>
                  <a:gd name="connsiteY30" fmla="*/ 796184 h 837812"/>
                  <a:gd name="connsiteX31" fmla="*/ 214541 w 626935"/>
                  <a:gd name="connsiteY31" fmla="*/ 729438 h 837812"/>
                  <a:gd name="connsiteX32" fmla="*/ 255065 w 626935"/>
                  <a:gd name="connsiteY32" fmla="*/ 593562 h 837812"/>
                  <a:gd name="connsiteX33" fmla="*/ 307508 w 626935"/>
                  <a:gd name="connsiteY33" fmla="*/ 462454 h 837812"/>
                  <a:gd name="connsiteX34" fmla="*/ 321811 w 626935"/>
                  <a:gd name="connsiteY34" fmla="*/ 407627 h 837812"/>
                  <a:gd name="connsiteX35" fmla="*/ 321811 w 626935"/>
                  <a:gd name="connsiteY35" fmla="*/ 376638 h 837812"/>
                  <a:gd name="connsiteX36" fmla="*/ 326578 w 626935"/>
                  <a:gd name="connsiteY36" fmla="*/ 369487 h 837812"/>
                  <a:gd name="connsiteX37" fmla="*/ 357568 w 626935"/>
                  <a:gd name="connsiteY37" fmla="*/ 338497 h 837812"/>
                  <a:gd name="connsiteX38" fmla="*/ 350416 w 626935"/>
                  <a:gd name="connsiteY38" fmla="*/ 281286 h 837812"/>
                  <a:gd name="connsiteX39" fmla="*/ 393324 w 626935"/>
                  <a:gd name="connsiteY39" fmla="*/ 159713 h 837812"/>
                  <a:gd name="connsiteX40" fmla="*/ 414779 w 626935"/>
                  <a:gd name="connsiteY40" fmla="*/ 90584 h 837812"/>
                  <a:gd name="connsiteX41" fmla="*/ 426697 w 626935"/>
                  <a:gd name="connsiteY41" fmla="*/ 114422 h 837812"/>
                  <a:gd name="connsiteX42" fmla="*/ 433849 w 626935"/>
                  <a:gd name="connsiteY42" fmla="*/ 169249 h 837812"/>
                  <a:gd name="connsiteX43" fmla="*/ 443384 w 626935"/>
                  <a:gd name="connsiteY43" fmla="*/ 276519 h 837812"/>
                  <a:gd name="connsiteX44" fmla="*/ 460070 w 626935"/>
                  <a:gd name="connsiteY44" fmla="*/ 379022 h 837812"/>
                  <a:gd name="connsiteX45" fmla="*/ 460070 w 626935"/>
                  <a:gd name="connsiteY45" fmla="*/ 381406 h 837812"/>
                  <a:gd name="connsiteX46" fmla="*/ 457687 w 626935"/>
                  <a:gd name="connsiteY46" fmla="*/ 443384 h 837812"/>
                  <a:gd name="connsiteX47" fmla="*/ 455303 w 626935"/>
                  <a:gd name="connsiteY47" fmla="*/ 564957 h 837812"/>
                  <a:gd name="connsiteX48" fmla="*/ 455303 w 626935"/>
                  <a:gd name="connsiteY48" fmla="*/ 688914 h 837812"/>
                  <a:gd name="connsiteX49" fmla="*/ 467222 w 626935"/>
                  <a:gd name="connsiteY49" fmla="*/ 800952 h 837812"/>
                  <a:gd name="connsiteX50" fmla="*/ 488676 w 626935"/>
                  <a:gd name="connsiteY50" fmla="*/ 812870 h 837812"/>
                  <a:gd name="connsiteX51" fmla="*/ 507746 w 626935"/>
                  <a:gd name="connsiteY51" fmla="*/ 808103 h 837812"/>
                  <a:gd name="connsiteX52" fmla="*/ 545887 w 626935"/>
                  <a:gd name="connsiteY52" fmla="*/ 798568 h 837812"/>
                  <a:gd name="connsiteX53" fmla="*/ 626935 w 626935"/>
                  <a:gd name="connsiteY53" fmla="*/ 784265 h 837812"/>
                  <a:gd name="connsiteX54" fmla="*/ 517281 w 626935"/>
                  <a:gd name="connsiteY54" fmla="*/ 731822 h 83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26935" h="837812">
                    <a:moveTo>
                      <a:pt x="517281" y="731822"/>
                    </a:moveTo>
                    <a:cubicBezTo>
                      <a:pt x="495827" y="707984"/>
                      <a:pt x="502979" y="669843"/>
                      <a:pt x="505362" y="641238"/>
                    </a:cubicBezTo>
                    <a:cubicBezTo>
                      <a:pt x="507746" y="598330"/>
                      <a:pt x="488676" y="557806"/>
                      <a:pt x="491060" y="514897"/>
                    </a:cubicBezTo>
                    <a:cubicBezTo>
                      <a:pt x="493443" y="491060"/>
                      <a:pt x="502979" y="467222"/>
                      <a:pt x="502979" y="443384"/>
                    </a:cubicBezTo>
                    <a:cubicBezTo>
                      <a:pt x="502979" y="417162"/>
                      <a:pt x="500595" y="388557"/>
                      <a:pt x="495827" y="362335"/>
                    </a:cubicBezTo>
                    <a:cubicBezTo>
                      <a:pt x="488676" y="319427"/>
                      <a:pt x="483908" y="274135"/>
                      <a:pt x="481524" y="231227"/>
                    </a:cubicBezTo>
                    <a:cubicBezTo>
                      <a:pt x="479141" y="185935"/>
                      <a:pt x="476757" y="135876"/>
                      <a:pt x="481524" y="88200"/>
                    </a:cubicBezTo>
                    <a:cubicBezTo>
                      <a:pt x="483908" y="61978"/>
                      <a:pt x="495827" y="40524"/>
                      <a:pt x="507746" y="19070"/>
                    </a:cubicBezTo>
                    <a:cubicBezTo>
                      <a:pt x="493443" y="26222"/>
                      <a:pt x="481524" y="35757"/>
                      <a:pt x="467222" y="45292"/>
                    </a:cubicBezTo>
                    <a:cubicBezTo>
                      <a:pt x="467222" y="45292"/>
                      <a:pt x="464838" y="47676"/>
                      <a:pt x="464838" y="47676"/>
                    </a:cubicBezTo>
                    <a:cubicBezTo>
                      <a:pt x="464838" y="50059"/>
                      <a:pt x="462454" y="50059"/>
                      <a:pt x="462454" y="50059"/>
                    </a:cubicBezTo>
                    <a:cubicBezTo>
                      <a:pt x="443384" y="61978"/>
                      <a:pt x="424314" y="69130"/>
                      <a:pt x="402860" y="64362"/>
                    </a:cubicBezTo>
                    <a:cubicBezTo>
                      <a:pt x="379022" y="59595"/>
                      <a:pt x="359951" y="42908"/>
                      <a:pt x="338497" y="30989"/>
                    </a:cubicBezTo>
                    <a:cubicBezTo>
                      <a:pt x="319427" y="19070"/>
                      <a:pt x="300357" y="11919"/>
                      <a:pt x="281287" y="2384"/>
                    </a:cubicBezTo>
                    <a:cubicBezTo>
                      <a:pt x="278903" y="2384"/>
                      <a:pt x="276519" y="0"/>
                      <a:pt x="274135" y="0"/>
                    </a:cubicBezTo>
                    <a:cubicBezTo>
                      <a:pt x="271751" y="0"/>
                      <a:pt x="269368" y="0"/>
                      <a:pt x="266984" y="0"/>
                    </a:cubicBezTo>
                    <a:cubicBezTo>
                      <a:pt x="288438" y="11919"/>
                      <a:pt x="317043" y="23838"/>
                      <a:pt x="324195" y="47676"/>
                    </a:cubicBezTo>
                    <a:cubicBezTo>
                      <a:pt x="333730" y="90584"/>
                      <a:pt x="307508" y="138259"/>
                      <a:pt x="300357" y="178784"/>
                    </a:cubicBezTo>
                    <a:cubicBezTo>
                      <a:pt x="295589" y="200238"/>
                      <a:pt x="274135" y="240762"/>
                      <a:pt x="281287" y="262216"/>
                    </a:cubicBezTo>
                    <a:cubicBezTo>
                      <a:pt x="286054" y="276519"/>
                      <a:pt x="293205" y="293205"/>
                      <a:pt x="286054" y="307508"/>
                    </a:cubicBezTo>
                    <a:cubicBezTo>
                      <a:pt x="274135" y="336114"/>
                      <a:pt x="238378" y="355184"/>
                      <a:pt x="233611" y="383789"/>
                    </a:cubicBezTo>
                    <a:cubicBezTo>
                      <a:pt x="228843" y="402860"/>
                      <a:pt x="243146" y="414779"/>
                      <a:pt x="240762" y="433849"/>
                    </a:cubicBezTo>
                    <a:cubicBezTo>
                      <a:pt x="238378" y="455303"/>
                      <a:pt x="224076" y="476757"/>
                      <a:pt x="214541" y="493443"/>
                    </a:cubicBezTo>
                    <a:cubicBezTo>
                      <a:pt x="188319" y="545887"/>
                      <a:pt x="174016" y="603097"/>
                      <a:pt x="154946" y="657924"/>
                    </a:cubicBezTo>
                    <a:cubicBezTo>
                      <a:pt x="140643" y="700833"/>
                      <a:pt x="116805" y="741357"/>
                      <a:pt x="76281" y="762811"/>
                    </a:cubicBezTo>
                    <a:cubicBezTo>
                      <a:pt x="52443" y="774730"/>
                      <a:pt x="26222" y="779497"/>
                      <a:pt x="0" y="781881"/>
                    </a:cubicBezTo>
                    <a:cubicBezTo>
                      <a:pt x="23838" y="786649"/>
                      <a:pt x="47676" y="793800"/>
                      <a:pt x="71514" y="800952"/>
                    </a:cubicBezTo>
                    <a:cubicBezTo>
                      <a:pt x="92968" y="808103"/>
                      <a:pt x="112038" y="815254"/>
                      <a:pt x="131108" y="824789"/>
                    </a:cubicBezTo>
                    <a:cubicBezTo>
                      <a:pt x="140643" y="829557"/>
                      <a:pt x="162097" y="841476"/>
                      <a:pt x="174016" y="836708"/>
                    </a:cubicBezTo>
                    <a:cubicBezTo>
                      <a:pt x="181168" y="834325"/>
                      <a:pt x="183551" y="824789"/>
                      <a:pt x="185935" y="815254"/>
                    </a:cubicBezTo>
                    <a:cubicBezTo>
                      <a:pt x="190703" y="808103"/>
                      <a:pt x="193087" y="800952"/>
                      <a:pt x="195470" y="796184"/>
                    </a:cubicBezTo>
                    <a:cubicBezTo>
                      <a:pt x="202622" y="774730"/>
                      <a:pt x="207389" y="750892"/>
                      <a:pt x="214541" y="729438"/>
                    </a:cubicBezTo>
                    <a:cubicBezTo>
                      <a:pt x="226460" y="684146"/>
                      <a:pt x="240762" y="638854"/>
                      <a:pt x="255065" y="593562"/>
                    </a:cubicBezTo>
                    <a:cubicBezTo>
                      <a:pt x="271751" y="548270"/>
                      <a:pt x="290822" y="505362"/>
                      <a:pt x="307508" y="462454"/>
                    </a:cubicBezTo>
                    <a:cubicBezTo>
                      <a:pt x="314660" y="443384"/>
                      <a:pt x="321811" y="426697"/>
                      <a:pt x="321811" y="407627"/>
                    </a:cubicBezTo>
                    <a:cubicBezTo>
                      <a:pt x="321811" y="398092"/>
                      <a:pt x="321811" y="386173"/>
                      <a:pt x="321811" y="376638"/>
                    </a:cubicBezTo>
                    <a:cubicBezTo>
                      <a:pt x="324195" y="374254"/>
                      <a:pt x="324195" y="371870"/>
                      <a:pt x="326578" y="369487"/>
                    </a:cubicBezTo>
                    <a:cubicBezTo>
                      <a:pt x="336114" y="357568"/>
                      <a:pt x="350416" y="352800"/>
                      <a:pt x="357568" y="338497"/>
                    </a:cubicBezTo>
                    <a:cubicBezTo>
                      <a:pt x="367103" y="319427"/>
                      <a:pt x="343265" y="300357"/>
                      <a:pt x="350416" y="281286"/>
                    </a:cubicBezTo>
                    <a:cubicBezTo>
                      <a:pt x="367103" y="240762"/>
                      <a:pt x="381406" y="200238"/>
                      <a:pt x="393324" y="159713"/>
                    </a:cubicBezTo>
                    <a:cubicBezTo>
                      <a:pt x="400476" y="135876"/>
                      <a:pt x="410011" y="114422"/>
                      <a:pt x="414779" y="90584"/>
                    </a:cubicBezTo>
                    <a:cubicBezTo>
                      <a:pt x="421930" y="95351"/>
                      <a:pt x="424314" y="104887"/>
                      <a:pt x="426697" y="114422"/>
                    </a:cubicBezTo>
                    <a:cubicBezTo>
                      <a:pt x="431465" y="133492"/>
                      <a:pt x="431465" y="150178"/>
                      <a:pt x="433849" y="169249"/>
                    </a:cubicBezTo>
                    <a:cubicBezTo>
                      <a:pt x="438616" y="205005"/>
                      <a:pt x="441000" y="240762"/>
                      <a:pt x="443384" y="276519"/>
                    </a:cubicBezTo>
                    <a:cubicBezTo>
                      <a:pt x="445768" y="312276"/>
                      <a:pt x="443384" y="345649"/>
                      <a:pt x="460070" y="379022"/>
                    </a:cubicBezTo>
                    <a:cubicBezTo>
                      <a:pt x="460070" y="379022"/>
                      <a:pt x="460070" y="379022"/>
                      <a:pt x="460070" y="381406"/>
                    </a:cubicBezTo>
                    <a:cubicBezTo>
                      <a:pt x="462454" y="400476"/>
                      <a:pt x="460070" y="421930"/>
                      <a:pt x="457687" y="443384"/>
                    </a:cubicBezTo>
                    <a:cubicBezTo>
                      <a:pt x="452919" y="483908"/>
                      <a:pt x="455303" y="524433"/>
                      <a:pt x="455303" y="564957"/>
                    </a:cubicBezTo>
                    <a:cubicBezTo>
                      <a:pt x="455303" y="605481"/>
                      <a:pt x="452919" y="648389"/>
                      <a:pt x="455303" y="688914"/>
                    </a:cubicBezTo>
                    <a:cubicBezTo>
                      <a:pt x="457687" y="727054"/>
                      <a:pt x="457687" y="765195"/>
                      <a:pt x="467222" y="800952"/>
                    </a:cubicBezTo>
                    <a:cubicBezTo>
                      <a:pt x="469606" y="810487"/>
                      <a:pt x="481524" y="812870"/>
                      <a:pt x="488676" y="812870"/>
                    </a:cubicBezTo>
                    <a:cubicBezTo>
                      <a:pt x="495827" y="812870"/>
                      <a:pt x="500595" y="810487"/>
                      <a:pt x="507746" y="808103"/>
                    </a:cubicBezTo>
                    <a:cubicBezTo>
                      <a:pt x="519665" y="803335"/>
                      <a:pt x="533968" y="800952"/>
                      <a:pt x="545887" y="798568"/>
                    </a:cubicBezTo>
                    <a:cubicBezTo>
                      <a:pt x="572108" y="793800"/>
                      <a:pt x="600714" y="786649"/>
                      <a:pt x="626935" y="784265"/>
                    </a:cubicBezTo>
                    <a:cubicBezTo>
                      <a:pt x="600714" y="750892"/>
                      <a:pt x="545887" y="762811"/>
                      <a:pt x="517281" y="731822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3" name="Freeform: Shape 1572">
                <a:extLst>
                  <a:ext uri="{FF2B5EF4-FFF2-40B4-BE49-F238E27FC236}">
                    <a16:creationId xmlns:a16="http://schemas.microsoft.com/office/drawing/2014/main" id="{F21F1BBC-A2D2-45DD-B056-5B91103087D1}"/>
                  </a:ext>
                </a:extLst>
              </p:cNvPr>
              <p:cNvSpPr/>
              <p:nvPr/>
            </p:nvSpPr>
            <p:spPr>
              <a:xfrm>
                <a:off x="14877679" y="7664470"/>
                <a:ext cx="658911" cy="189306"/>
              </a:xfrm>
              <a:custGeom>
                <a:avLst/>
                <a:gdLst>
                  <a:gd name="connsiteX0" fmla="*/ 657925 w 658911"/>
                  <a:gd name="connsiteY0" fmla="*/ 115409 h 189306"/>
                  <a:gd name="connsiteX1" fmla="*/ 650773 w 658911"/>
                  <a:gd name="connsiteY1" fmla="*/ 96339 h 189306"/>
                  <a:gd name="connsiteX2" fmla="*/ 650773 w 658911"/>
                  <a:gd name="connsiteY2" fmla="*/ 84420 h 189306"/>
                  <a:gd name="connsiteX3" fmla="*/ 655541 w 658911"/>
                  <a:gd name="connsiteY3" fmla="*/ 58198 h 189306"/>
                  <a:gd name="connsiteX4" fmla="*/ 641238 w 658911"/>
                  <a:gd name="connsiteY4" fmla="*/ 36744 h 189306"/>
                  <a:gd name="connsiteX5" fmla="*/ 626935 w 658911"/>
                  <a:gd name="connsiteY5" fmla="*/ 12906 h 189306"/>
                  <a:gd name="connsiteX6" fmla="*/ 622168 w 658911"/>
                  <a:gd name="connsiteY6" fmla="*/ 987 h 189306"/>
                  <a:gd name="connsiteX7" fmla="*/ 610249 w 658911"/>
                  <a:gd name="connsiteY7" fmla="*/ 3371 h 189306"/>
                  <a:gd name="connsiteX8" fmla="*/ 462454 w 658911"/>
                  <a:gd name="connsiteY8" fmla="*/ 29593 h 189306"/>
                  <a:gd name="connsiteX9" fmla="*/ 410011 w 658911"/>
                  <a:gd name="connsiteY9" fmla="*/ 39128 h 189306"/>
                  <a:gd name="connsiteX10" fmla="*/ 352800 w 658911"/>
                  <a:gd name="connsiteY10" fmla="*/ 48663 h 189306"/>
                  <a:gd name="connsiteX11" fmla="*/ 278903 w 658911"/>
                  <a:gd name="connsiteY11" fmla="*/ 51047 h 189306"/>
                  <a:gd name="connsiteX12" fmla="*/ 205005 w 658911"/>
                  <a:gd name="connsiteY12" fmla="*/ 55814 h 189306"/>
                  <a:gd name="connsiteX13" fmla="*/ 95351 w 658911"/>
                  <a:gd name="connsiteY13" fmla="*/ 53431 h 189306"/>
                  <a:gd name="connsiteX14" fmla="*/ 95351 w 658911"/>
                  <a:gd name="connsiteY14" fmla="*/ 51047 h 189306"/>
                  <a:gd name="connsiteX15" fmla="*/ 73897 w 658911"/>
                  <a:gd name="connsiteY15" fmla="*/ 46279 h 189306"/>
                  <a:gd name="connsiteX16" fmla="*/ 54827 w 658911"/>
                  <a:gd name="connsiteY16" fmla="*/ 48663 h 189306"/>
                  <a:gd name="connsiteX17" fmla="*/ 47676 w 658911"/>
                  <a:gd name="connsiteY17" fmla="*/ 65350 h 189306"/>
                  <a:gd name="connsiteX18" fmla="*/ 45292 w 658911"/>
                  <a:gd name="connsiteY18" fmla="*/ 65350 h 189306"/>
                  <a:gd name="connsiteX19" fmla="*/ 33373 w 658911"/>
                  <a:gd name="connsiteY19" fmla="*/ 74885 h 189306"/>
                  <a:gd name="connsiteX20" fmla="*/ 40524 w 658911"/>
                  <a:gd name="connsiteY20" fmla="*/ 89188 h 189306"/>
                  <a:gd name="connsiteX21" fmla="*/ 40524 w 658911"/>
                  <a:gd name="connsiteY21" fmla="*/ 89188 h 189306"/>
                  <a:gd name="connsiteX22" fmla="*/ 23838 w 658911"/>
                  <a:gd name="connsiteY22" fmla="*/ 127328 h 189306"/>
                  <a:gd name="connsiteX23" fmla="*/ 9535 w 658911"/>
                  <a:gd name="connsiteY23" fmla="*/ 160701 h 189306"/>
                  <a:gd name="connsiteX24" fmla="*/ 0 w 658911"/>
                  <a:gd name="connsiteY24" fmla="*/ 186923 h 189306"/>
                  <a:gd name="connsiteX25" fmla="*/ 81049 w 658911"/>
                  <a:gd name="connsiteY25" fmla="*/ 113025 h 189306"/>
                  <a:gd name="connsiteX26" fmla="*/ 119189 w 658911"/>
                  <a:gd name="connsiteY26" fmla="*/ 101106 h 189306"/>
                  <a:gd name="connsiteX27" fmla="*/ 119189 w 658911"/>
                  <a:gd name="connsiteY27" fmla="*/ 101106 h 189306"/>
                  <a:gd name="connsiteX28" fmla="*/ 150178 w 658911"/>
                  <a:gd name="connsiteY28" fmla="*/ 89188 h 189306"/>
                  <a:gd name="connsiteX29" fmla="*/ 195470 w 658911"/>
                  <a:gd name="connsiteY29" fmla="*/ 84420 h 189306"/>
                  <a:gd name="connsiteX30" fmla="*/ 269368 w 658911"/>
                  <a:gd name="connsiteY30" fmla="*/ 89188 h 189306"/>
                  <a:gd name="connsiteX31" fmla="*/ 274135 w 658911"/>
                  <a:gd name="connsiteY31" fmla="*/ 93955 h 189306"/>
                  <a:gd name="connsiteX32" fmla="*/ 324195 w 658911"/>
                  <a:gd name="connsiteY32" fmla="*/ 108258 h 189306"/>
                  <a:gd name="connsiteX33" fmla="*/ 386173 w 658911"/>
                  <a:gd name="connsiteY33" fmla="*/ 101106 h 189306"/>
                  <a:gd name="connsiteX34" fmla="*/ 429081 w 658911"/>
                  <a:gd name="connsiteY34" fmla="*/ 86804 h 189306"/>
                  <a:gd name="connsiteX35" fmla="*/ 441000 w 658911"/>
                  <a:gd name="connsiteY35" fmla="*/ 72501 h 189306"/>
                  <a:gd name="connsiteX36" fmla="*/ 519665 w 658911"/>
                  <a:gd name="connsiteY36" fmla="*/ 60582 h 189306"/>
                  <a:gd name="connsiteX37" fmla="*/ 550654 w 658911"/>
                  <a:gd name="connsiteY37" fmla="*/ 65350 h 189306"/>
                  <a:gd name="connsiteX38" fmla="*/ 555422 w 658911"/>
                  <a:gd name="connsiteY38" fmla="*/ 77269 h 189306"/>
                  <a:gd name="connsiteX39" fmla="*/ 574492 w 658911"/>
                  <a:gd name="connsiteY39" fmla="*/ 84420 h 189306"/>
                  <a:gd name="connsiteX40" fmla="*/ 655541 w 658911"/>
                  <a:gd name="connsiteY40" fmla="*/ 189306 h 189306"/>
                  <a:gd name="connsiteX41" fmla="*/ 657925 w 658911"/>
                  <a:gd name="connsiteY41" fmla="*/ 115409 h 189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58911" h="189306">
                    <a:moveTo>
                      <a:pt x="657925" y="115409"/>
                    </a:moveTo>
                    <a:cubicBezTo>
                      <a:pt x="657925" y="108258"/>
                      <a:pt x="653157" y="101106"/>
                      <a:pt x="650773" y="96339"/>
                    </a:cubicBezTo>
                    <a:cubicBezTo>
                      <a:pt x="648389" y="91571"/>
                      <a:pt x="648389" y="86804"/>
                      <a:pt x="650773" y="84420"/>
                    </a:cubicBezTo>
                    <a:cubicBezTo>
                      <a:pt x="655541" y="77269"/>
                      <a:pt x="657925" y="67733"/>
                      <a:pt x="655541" y="58198"/>
                    </a:cubicBezTo>
                    <a:cubicBezTo>
                      <a:pt x="653157" y="48663"/>
                      <a:pt x="646006" y="41512"/>
                      <a:pt x="641238" y="36744"/>
                    </a:cubicBezTo>
                    <a:cubicBezTo>
                      <a:pt x="634087" y="29593"/>
                      <a:pt x="629319" y="20058"/>
                      <a:pt x="626935" y="12906"/>
                    </a:cubicBezTo>
                    <a:cubicBezTo>
                      <a:pt x="626935" y="8139"/>
                      <a:pt x="626935" y="3371"/>
                      <a:pt x="622168" y="987"/>
                    </a:cubicBezTo>
                    <a:cubicBezTo>
                      <a:pt x="617400" y="-1396"/>
                      <a:pt x="615016" y="987"/>
                      <a:pt x="610249" y="3371"/>
                    </a:cubicBezTo>
                    <a:cubicBezTo>
                      <a:pt x="564957" y="22441"/>
                      <a:pt x="512514" y="22441"/>
                      <a:pt x="462454" y="29593"/>
                    </a:cubicBezTo>
                    <a:cubicBezTo>
                      <a:pt x="445768" y="31977"/>
                      <a:pt x="426697" y="34360"/>
                      <a:pt x="410011" y="39128"/>
                    </a:cubicBezTo>
                    <a:cubicBezTo>
                      <a:pt x="390941" y="41512"/>
                      <a:pt x="371870" y="46279"/>
                      <a:pt x="352800" y="48663"/>
                    </a:cubicBezTo>
                    <a:cubicBezTo>
                      <a:pt x="328962" y="53431"/>
                      <a:pt x="305124" y="55814"/>
                      <a:pt x="278903" y="51047"/>
                    </a:cubicBezTo>
                    <a:cubicBezTo>
                      <a:pt x="255065" y="48663"/>
                      <a:pt x="228843" y="55814"/>
                      <a:pt x="205005" y="55814"/>
                    </a:cubicBezTo>
                    <a:cubicBezTo>
                      <a:pt x="169249" y="55814"/>
                      <a:pt x="131108" y="55814"/>
                      <a:pt x="95351" y="53431"/>
                    </a:cubicBezTo>
                    <a:cubicBezTo>
                      <a:pt x="95351" y="53431"/>
                      <a:pt x="95351" y="53431"/>
                      <a:pt x="95351" y="51047"/>
                    </a:cubicBezTo>
                    <a:cubicBezTo>
                      <a:pt x="88200" y="48663"/>
                      <a:pt x="81049" y="46279"/>
                      <a:pt x="73897" y="46279"/>
                    </a:cubicBezTo>
                    <a:cubicBezTo>
                      <a:pt x="66746" y="46279"/>
                      <a:pt x="61978" y="43896"/>
                      <a:pt x="54827" y="48663"/>
                    </a:cubicBezTo>
                    <a:cubicBezTo>
                      <a:pt x="47676" y="53431"/>
                      <a:pt x="47676" y="60582"/>
                      <a:pt x="47676" y="65350"/>
                    </a:cubicBezTo>
                    <a:cubicBezTo>
                      <a:pt x="47676" y="65350"/>
                      <a:pt x="45292" y="65350"/>
                      <a:pt x="45292" y="65350"/>
                    </a:cubicBezTo>
                    <a:cubicBezTo>
                      <a:pt x="40524" y="65350"/>
                      <a:pt x="33373" y="67733"/>
                      <a:pt x="33373" y="74885"/>
                    </a:cubicBezTo>
                    <a:cubicBezTo>
                      <a:pt x="33373" y="82036"/>
                      <a:pt x="35757" y="84420"/>
                      <a:pt x="40524" y="89188"/>
                    </a:cubicBezTo>
                    <a:cubicBezTo>
                      <a:pt x="40524" y="89188"/>
                      <a:pt x="40524" y="89188"/>
                      <a:pt x="40524" y="89188"/>
                    </a:cubicBezTo>
                    <a:cubicBezTo>
                      <a:pt x="38141" y="103490"/>
                      <a:pt x="28605" y="117793"/>
                      <a:pt x="23838" y="127328"/>
                    </a:cubicBezTo>
                    <a:cubicBezTo>
                      <a:pt x="19070" y="139247"/>
                      <a:pt x="14303" y="151166"/>
                      <a:pt x="9535" y="160701"/>
                    </a:cubicBezTo>
                    <a:cubicBezTo>
                      <a:pt x="7151" y="170236"/>
                      <a:pt x="2384" y="179771"/>
                      <a:pt x="0" y="186923"/>
                    </a:cubicBezTo>
                    <a:cubicBezTo>
                      <a:pt x="35757" y="186923"/>
                      <a:pt x="57211" y="134479"/>
                      <a:pt x="81049" y="113025"/>
                    </a:cubicBezTo>
                    <a:cubicBezTo>
                      <a:pt x="90584" y="105874"/>
                      <a:pt x="104887" y="101106"/>
                      <a:pt x="119189" y="101106"/>
                    </a:cubicBezTo>
                    <a:cubicBezTo>
                      <a:pt x="119189" y="101106"/>
                      <a:pt x="119189" y="101106"/>
                      <a:pt x="119189" y="101106"/>
                    </a:cubicBezTo>
                    <a:cubicBezTo>
                      <a:pt x="133492" y="98723"/>
                      <a:pt x="138259" y="96339"/>
                      <a:pt x="150178" y="89188"/>
                    </a:cubicBezTo>
                    <a:cubicBezTo>
                      <a:pt x="162097" y="82036"/>
                      <a:pt x="181168" y="84420"/>
                      <a:pt x="195470" y="84420"/>
                    </a:cubicBezTo>
                    <a:cubicBezTo>
                      <a:pt x="219308" y="84420"/>
                      <a:pt x="245530" y="86804"/>
                      <a:pt x="269368" y="89188"/>
                    </a:cubicBezTo>
                    <a:cubicBezTo>
                      <a:pt x="271751" y="89188"/>
                      <a:pt x="274135" y="91571"/>
                      <a:pt x="274135" y="93955"/>
                    </a:cubicBezTo>
                    <a:cubicBezTo>
                      <a:pt x="278903" y="108258"/>
                      <a:pt x="302741" y="108258"/>
                      <a:pt x="324195" y="108258"/>
                    </a:cubicBezTo>
                    <a:cubicBezTo>
                      <a:pt x="345649" y="105874"/>
                      <a:pt x="367103" y="103490"/>
                      <a:pt x="386173" y="101106"/>
                    </a:cubicBezTo>
                    <a:cubicBezTo>
                      <a:pt x="400476" y="98723"/>
                      <a:pt x="424314" y="101106"/>
                      <a:pt x="429081" y="86804"/>
                    </a:cubicBezTo>
                    <a:cubicBezTo>
                      <a:pt x="431465" y="79652"/>
                      <a:pt x="433849" y="74885"/>
                      <a:pt x="441000" y="72501"/>
                    </a:cubicBezTo>
                    <a:cubicBezTo>
                      <a:pt x="464838" y="62966"/>
                      <a:pt x="495827" y="62966"/>
                      <a:pt x="519665" y="60582"/>
                    </a:cubicBezTo>
                    <a:cubicBezTo>
                      <a:pt x="531584" y="60582"/>
                      <a:pt x="541119" y="60582"/>
                      <a:pt x="550654" y="65350"/>
                    </a:cubicBezTo>
                    <a:cubicBezTo>
                      <a:pt x="555422" y="67733"/>
                      <a:pt x="555422" y="72501"/>
                      <a:pt x="555422" y="77269"/>
                    </a:cubicBezTo>
                    <a:cubicBezTo>
                      <a:pt x="562573" y="79652"/>
                      <a:pt x="569725" y="82036"/>
                      <a:pt x="574492" y="84420"/>
                    </a:cubicBezTo>
                    <a:cubicBezTo>
                      <a:pt x="598330" y="96339"/>
                      <a:pt x="610249" y="177387"/>
                      <a:pt x="655541" y="189306"/>
                    </a:cubicBezTo>
                    <a:cubicBezTo>
                      <a:pt x="657925" y="163085"/>
                      <a:pt x="660308" y="139247"/>
                      <a:pt x="657925" y="115409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4" name="Freeform: Shape 1573">
                <a:extLst>
                  <a:ext uri="{FF2B5EF4-FFF2-40B4-BE49-F238E27FC236}">
                    <a16:creationId xmlns:a16="http://schemas.microsoft.com/office/drawing/2014/main" id="{59247A5A-1B6F-48B2-800D-4F9DC3EBAE4F}"/>
                  </a:ext>
                </a:extLst>
              </p:cNvPr>
              <p:cNvSpPr/>
              <p:nvPr/>
            </p:nvSpPr>
            <p:spPr>
              <a:xfrm>
                <a:off x="15441959" y="8033927"/>
                <a:ext cx="107947" cy="289454"/>
              </a:xfrm>
              <a:custGeom>
                <a:avLst/>
                <a:gdLst>
                  <a:gd name="connsiteX0" fmla="*/ 100796 w 107947"/>
                  <a:gd name="connsiteY0" fmla="*/ 5784 h 289454"/>
                  <a:gd name="connsiteX1" fmla="*/ 10212 w 107947"/>
                  <a:gd name="connsiteY1" fmla="*/ 39157 h 289454"/>
                  <a:gd name="connsiteX2" fmla="*/ 3060 w 107947"/>
                  <a:gd name="connsiteY2" fmla="*/ 144044 h 289454"/>
                  <a:gd name="connsiteX3" fmla="*/ 36433 w 107947"/>
                  <a:gd name="connsiteY3" fmla="*/ 287071 h 289454"/>
                  <a:gd name="connsiteX4" fmla="*/ 107947 w 107947"/>
                  <a:gd name="connsiteY4" fmla="*/ 289455 h 289454"/>
                  <a:gd name="connsiteX5" fmla="*/ 100796 w 107947"/>
                  <a:gd name="connsiteY5" fmla="*/ 237011 h 289454"/>
                  <a:gd name="connsiteX6" fmla="*/ 100796 w 107947"/>
                  <a:gd name="connsiteY6" fmla="*/ 217941 h 289454"/>
                  <a:gd name="connsiteX7" fmla="*/ 100796 w 107947"/>
                  <a:gd name="connsiteY7" fmla="*/ 151195 h 289454"/>
                  <a:gd name="connsiteX8" fmla="*/ 98412 w 107947"/>
                  <a:gd name="connsiteY8" fmla="*/ 84449 h 289454"/>
                  <a:gd name="connsiteX9" fmla="*/ 98412 w 107947"/>
                  <a:gd name="connsiteY9" fmla="*/ 82065 h 289454"/>
                  <a:gd name="connsiteX10" fmla="*/ 100796 w 107947"/>
                  <a:gd name="connsiteY10" fmla="*/ 5784 h 2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947" h="289454">
                    <a:moveTo>
                      <a:pt x="100796" y="5784"/>
                    </a:moveTo>
                    <a:cubicBezTo>
                      <a:pt x="62655" y="-1367"/>
                      <a:pt x="19747" y="-10902"/>
                      <a:pt x="10212" y="39157"/>
                    </a:cubicBezTo>
                    <a:cubicBezTo>
                      <a:pt x="3060" y="72530"/>
                      <a:pt x="3060" y="110671"/>
                      <a:pt x="3060" y="144044"/>
                    </a:cubicBezTo>
                    <a:cubicBezTo>
                      <a:pt x="677" y="179801"/>
                      <a:pt x="-11242" y="279920"/>
                      <a:pt x="36433" y="287071"/>
                    </a:cubicBezTo>
                    <a:cubicBezTo>
                      <a:pt x="60271" y="291839"/>
                      <a:pt x="84109" y="287071"/>
                      <a:pt x="107947" y="289455"/>
                    </a:cubicBezTo>
                    <a:cubicBezTo>
                      <a:pt x="105563" y="272768"/>
                      <a:pt x="103179" y="256082"/>
                      <a:pt x="100796" y="237011"/>
                    </a:cubicBezTo>
                    <a:cubicBezTo>
                      <a:pt x="100796" y="229860"/>
                      <a:pt x="100796" y="222709"/>
                      <a:pt x="100796" y="217941"/>
                    </a:cubicBezTo>
                    <a:cubicBezTo>
                      <a:pt x="100796" y="196487"/>
                      <a:pt x="103179" y="172649"/>
                      <a:pt x="100796" y="151195"/>
                    </a:cubicBezTo>
                    <a:cubicBezTo>
                      <a:pt x="98412" y="129741"/>
                      <a:pt x="98412" y="105903"/>
                      <a:pt x="98412" y="84449"/>
                    </a:cubicBezTo>
                    <a:cubicBezTo>
                      <a:pt x="98412" y="84449"/>
                      <a:pt x="98412" y="82065"/>
                      <a:pt x="98412" y="82065"/>
                    </a:cubicBezTo>
                    <a:cubicBezTo>
                      <a:pt x="103179" y="58228"/>
                      <a:pt x="100796" y="32006"/>
                      <a:pt x="100796" y="5784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5" name="Freeform: Shape 1574">
                <a:extLst>
                  <a:ext uri="{FF2B5EF4-FFF2-40B4-BE49-F238E27FC236}">
                    <a16:creationId xmlns:a16="http://schemas.microsoft.com/office/drawing/2014/main" id="{1197393A-4B45-46E4-8EB1-866E98FAD800}"/>
                  </a:ext>
                </a:extLst>
              </p:cNvPr>
              <p:cNvSpPr/>
              <p:nvPr/>
            </p:nvSpPr>
            <p:spPr>
              <a:xfrm>
                <a:off x="14756106" y="7989652"/>
                <a:ext cx="152234" cy="290821"/>
              </a:xfrm>
              <a:custGeom>
                <a:avLst/>
                <a:gdLst>
                  <a:gd name="connsiteX0" fmla="*/ 61978 w 152234"/>
                  <a:gd name="connsiteY0" fmla="*/ 290822 h 290821"/>
                  <a:gd name="connsiteX1" fmla="*/ 116805 w 152234"/>
                  <a:gd name="connsiteY1" fmla="*/ 269368 h 290821"/>
                  <a:gd name="connsiteX2" fmla="*/ 128724 w 152234"/>
                  <a:gd name="connsiteY2" fmla="*/ 214541 h 290821"/>
                  <a:gd name="connsiteX3" fmla="*/ 150178 w 152234"/>
                  <a:gd name="connsiteY3" fmla="*/ 78665 h 290821"/>
                  <a:gd name="connsiteX4" fmla="*/ 133492 w 152234"/>
                  <a:gd name="connsiteY4" fmla="*/ 14303 h 290821"/>
                  <a:gd name="connsiteX5" fmla="*/ 78665 w 152234"/>
                  <a:gd name="connsiteY5" fmla="*/ 0 h 290821"/>
                  <a:gd name="connsiteX6" fmla="*/ 69130 w 152234"/>
                  <a:gd name="connsiteY6" fmla="*/ 54827 h 290821"/>
                  <a:gd name="connsiteX7" fmla="*/ 23838 w 152234"/>
                  <a:gd name="connsiteY7" fmla="*/ 183551 h 290821"/>
                  <a:gd name="connsiteX8" fmla="*/ 0 w 152234"/>
                  <a:gd name="connsiteY8" fmla="*/ 266984 h 290821"/>
                  <a:gd name="connsiteX9" fmla="*/ 2384 w 152234"/>
                  <a:gd name="connsiteY9" fmla="*/ 281286 h 290821"/>
                  <a:gd name="connsiteX10" fmla="*/ 61978 w 152234"/>
                  <a:gd name="connsiteY10" fmla="*/ 290822 h 29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234" h="290821">
                    <a:moveTo>
                      <a:pt x="61978" y="290822"/>
                    </a:moveTo>
                    <a:cubicBezTo>
                      <a:pt x="81049" y="290822"/>
                      <a:pt x="107270" y="290822"/>
                      <a:pt x="116805" y="269368"/>
                    </a:cubicBezTo>
                    <a:cubicBezTo>
                      <a:pt x="123957" y="252681"/>
                      <a:pt x="126341" y="233611"/>
                      <a:pt x="128724" y="214541"/>
                    </a:cubicBezTo>
                    <a:cubicBezTo>
                      <a:pt x="133492" y="169249"/>
                      <a:pt x="145411" y="123957"/>
                      <a:pt x="150178" y="78665"/>
                    </a:cubicBezTo>
                    <a:cubicBezTo>
                      <a:pt x="152562" y="57211"/>
                      <a:pt x="157330" y="26222"/>
                      <a:pt x="133492" y="14303"/>
                    </a:cubicBezTo>
                    <a:cubicBezTo>
                      <a:pt x="116805" y="7151"/>
                      <a:pt x="97735" y="2384"/>
                      <a:pt x="78665" y="0"/>
                    </a:cubicBezTo>
                    <a:cubicBezTo>
                      <a:pt x="73897" y="19070"/>
                      <a:pt x="69130" y="35757"/>
                      <a:pt x="69130" y="54827"/>
                    </a:cubicBezTo>
                    <a:cubicBezTo>
                      <a:pt x="52443" y="97735"/>
                      <a:pt x="35757" y="140643"/>
                      <a:pt x="23838" y="183551"/>
                    </a:cubicBezTo>
                    <a:cubicBezTo>
                      <a:pt x="16687" y="212157"/>
                      <a:pt x="11919" y="240762"/>
                      <a:pt x="0" y="266984"/>
                    </a:cubicBezTo>
                    <a:cubicBezTo>
                      <a:pt x="4768" y="274135"/>
                      <a:pt x="2384" y="278903"/>
                      <a:pt x="2384" y="281286"/>
                    </a:cubicBezTo>
                    <a:cubicBezTo>
                      <a:pt x="21454" y="286054"/>
                      <a:pt x="42908" y="290822"/>
                      <a:pt x="61978" y="290822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76" name="Graphic 4207">
                <a:extLst>
                  <a:ext uri="{FF2B5EF4-FFF2-40B4-BE49-F238E27FC236}">
                    <a16:creationId xmlns:a16="http://schemas.microsoft.com/office/drawing/2014/main" id="{1805CC85-3A4B-4C97-8DAD-E562AB88C5D1}"/>
                  </a:ext>
                </a:extLst>
              </p:cNvPr>
              <p:cNvGrpSpPr/>
              <p:nvPr/>
            </p:nvGrpSpPr>
            <p:grpSpPr>
              <a:xfrm>
                <a:off x="14879124" y="7686911"/>
                <a:ext cx="658045" cy="852070"/>
                <a:chOff x="14879124" y="7686911"/>
                <a:chExt cx="658045" cy="852070"/>
              </a:xfrm>
              <a:solidFill>
                <a:srgbClr val="A0988B"/>
              </a:solidFill>
            </p:grpSpPr>
            <p:grpSp>
              <p:nvGrpSpPr>
                <p:cNvPr id="1601" name="Graphic 4207">
                  <a:extLst>
                    <a:ext uri="{FF2B5EF4-FFF2-40B4-BE49-F238E27FC236}">
                      <a16:creationId xmlns:a16="http://schemas.microsoft.com/office/drawing/2014/main" id="{CECA761D-3E78-47A2-8DC5-9E73D98534AF}"/>
                    </a:ext>
                  </a:extLst>
                </p:cNvPr>
                <p:cNvGrpSpPr/>
                <p:nvPr/>
              </p:nvGrpSpPr>
              <p:grpSpPr>
                <a:xfrm>
                  <a:off x="14958728" y="7744718"/>
                  <a:ext cx="409414" cy="794263"/>
                  <a:chOff x="14958728" y="7744718"/>
                  <a:chExt cx="409414" cy="794263"/>
                </a:xfrm>
                <a:solidFill>
                  <a:srgbClr val="A0988B"/>
                </a:solidFill>
              </p:grpSpPr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778F150C-0B55-4ACF-A1CD-26F32E866543}"/>
                      </a:ext>
                    </a:extLst>
                  </p:cNvPr>
                  <p:cNvSpPr/>
                  <p:nvPr/>
                </p:nvSpPr>
                <p:spPr>
                  <a:xfrm>
                    <a:off x="15231969" y="8202405"/>
                    <a:ext cx="31883" cy="156733"/>
                  </a:xfrm>
                  <a:custGeom>
                    <a:avLst/>
                    <a:gdLst>
                      <a:gd name="connsiteX0" fmla="*/ 5662 w 31883"/>
                      <a:gd name="connsiteY0" fmla="*/ 30393 h 156733"/>
                      <a:gd name="connsiteX1" fmla="*/ 3278 w 31883"/>
                      <a:gd name="connsiteY1" fmla="*/ 1788 h 156733"/>
                      <a:gd name="connsiteX2" fmla="*/ 894 w 31883"/>
                      <a:gd name="connsiteY2" fmla="*/ 1788 h 156733"/>
                      <a:gd name="connsiteX3" fmla="*/ 8045 w 31883"/>
                      <a:gd name="connsiteY3" fmla="*/ 70918 h 156733"/>
                      <a:gd name="connsiteX4" fmla="*/ 27116 w 31883"/>
                      <a:gd name="connsiteY4" fmla="*/ 156734 h 156733"/>
                      <a:gd name="connsiteX5" fmla="*/ 29499 w 31883"/>
                      <a:gd name="connsiteY5" fmla="*/ 156734 h 156733"/>
                      <a:gd name="connsiteX6" fmla="*/ 15197 w 31883"/>
                      <a:gd name="connsiteY6" fmla="*/ 78069 h 156733"/>
                      <a:gd name="connsiteX7" fmla="*/ 8045 w 31883"/>
                      <a:gd name="connsiteY7" fmla="*/ 51847 h 156733"/>
                      <a:gd name="connsiteX8" fmla="*/ 31883 w 31883"/>
                      <a:gd name="connsiteY8" fmla="*/ 101907 h 156733"/>
                      <a:gd name="connsiteX9" fmla="*/ 31883 w 31883"/>
                      <a:gd name="connsiteY9" fmla="*/ 101907 h 156733"/>
                      <a:gd name="connsiteX10" fmla="*/ 5662 w 31883"/>
                      <a:gd name="connsiteY10" fmla="*/ 30393 h 15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883" h="156733">
                        <a:moveTo>
                          <a:pt x="5662" y="30393"/>
                        </a:moveTo>
                        <a:cubicBezTo>
                          <a:pt x="5662" y="20858"/>
                          <a:pt x="3278" y="11323"/>
                          <a:pt x="3278" y="1788"/>
                        </a:cubicBezTo>
                        <a:cubicBezTo>
                          <a:pt x="3278" y="-596"/>
                          <a:pt x="894" y="-596"/>
                          <a:pt x="894" y="1788"/>
                        </a:cubicBezTo>
                        <a:cubicBezTo>
                          <a:pt x="-1490" y="28010"/>
                          <a:pt x="894" y="47080"/>
                          <a:pt x="8045" y="70918"/>
                        </a:cubicBezTo>
                        <a:cubicBezTo>
                          <a:pt x="17580" y="99523"/>
                          <a:pt x="22348" y="128128"/>
                          <a:pt x="27116" y="156734"/>
                        </a:cubicBezTo>
                        <a:cubicBezTo>
                          <a:pt x="27116" y="156734"/>
                          <a:pt x="29499" y="156734"/>
                          <a:pt x="29499" y="156734"/>
                        </a:cubicBezTo>
                        <a:cubicBezTo>
                          <a:pt x="27116" y="130512"/>
                          <a:pt x="22348" y="104291"/>
                          <a:pt x="15197" y="78069"/>
                        </a:cubicBezTo>
                        <a:cubicBezTo>
                          <a:pt x="12813" y="68534"/>
                          <a:pt x="10429" y="61383"/>
                          <a:pt x="8045" y="51847"/>
                        </a:cubicBezTo>
                        <a:cubicBezTo>
                          <a:pt x="15197" y="68534"/>
                          <a:pt x="27116" y="85220"/>
                          <a:pt x="31883" y="101907"/>
                        </a:cubicBezTo>
                        <a:cubicBezTo>
                          <a:pt x="31883" y="101907"/>
                          <a:pt x="31883" y="101907"/>
                          <a:pt x="31883" y="101907"/>
                        </a:cubicBezTo>
                        <a:cubicBezTo>
                          <a:pt x="24732" y="78069"/>
                          <a:pt x="12813" y="56615"/>
                          <a:pt x="5662" y="30393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69963773-875B-47F2-A165-A7EC089A7B09}"/>
                      </a:ext>
                    </a:extLst>
                  </p:cNvPr>
                  <p:cNvSpPr/>
                  <p:nvPr/>
                </p:nvSpPr>
                <p:spPr>
                  <a:xfrm>
                    <a:off x="15163733" y="7745446"/>
                    <a:ext cx="11918" cy="176863"/>
                  </a:xfrm>
                  <a:custGeom>
                    <a:avLst/>
                    <a:gdLst>
                      <a:gd name="connsiteX0" fmla="*/ 7151 w 11918"/>
                      <a:gd name="connsiteY0" fmla="*/ 89260 h 176863"/>
                      <a:gd name="connsiteX1" fmla="*/ 7151 w 11918"/>
                      <a:gd name="connsiteY1" fmla="*/ 46351 h 176863"/>
                      <a:gd name="connsiteX2" fmla="*/ 11919 w 11918"/>
                      <a:gd name="connsiteY2" fmla="*/ 1059 h 176863"/>
                      <a:gd name="connsiteX3" fmla="*/ 9535 w 11918"/>
                      <a:gd name="connsiteY3" fmla="*/ 1059 h 176863"/>
                      <a:gd name="connsiteX4" fmla="*/ 0 w 11918"/>
                      <a:gd name="connsiteY4" fmla="*/ 86876 h 176863"/>
                      <a:gd name="connsiteX5" fmla="*/ 7151 w 11918"/>
                      <a:gd name="connsiteY5" fmla="*/ 175076 h 176863"/>
                      <a:gd name="connsiteX6" fmla="*/ 9535 w 11918"/>
                      <a:gd name="connsiteY6" fmla="*/ 175076 h 176863"/>
                      <a:gd name="connsiteX7" fmla="*/ 7151 w 11918"/>
                      <a:gd name="connsiteY7" fmla="*/ 129784 h 176863"/>
                      <a:gd name="connsiteX8" fmla="*/ 7151 w 11918"/>
                      <a:gd name="connsiteY8" fmla="*/ 89260 h 176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918" h="176863">
                        <a:moveTo>
                          <a:pt x="7151" y="89260"/>
                        </a:moveTo>
                        <a:cubicBezTo>
                          <a:pt x="7151" y="74957"/>
                          <a:pt x="7151" y="60654"/>
                          <a:pt x="7151" y="46351"/>
                        </a:cubicBezTo>
                        <a:cubicBezTo>
                          <a:pt x="7151" y="32049"/>
                          <a:pt x="11919" y="15362"/>
                          <a:pt x="11919" y="1059"/>
                        </a:cubicBezTo>
                        <a:cubicBezTo>
                          <a:pt x="11919" y="1059"/>
                          <a:pt x="9535" y="-1324"/>
                          <a:pt x="9535" y="1059"/>
                        </a:cubicBezTo>
                        <a:cubicBezTo>
                          <a:pt x="4768" y="29665"/>
                          <a:pt x="0" y="58270"/>
                          <a:pt x="0" y="86876"/>
                        </a:cubicBezTo>
                        <a:cubicBezTo>
                          <a:pt x="0" y="117865"/>
                          <a:pt x="0" y="146470"/>
                          <a:pt x="7151" y="175076"/>
                        </a:cubicBezTo>
                        <a:cubicBezTo>
                          <a:pt x="7151" y="177460"/>
                          <a:pt x="9535" y="177460"/>
                          <a:pt x="9535" y="175076"/>
                        </a:cubicBezTo>
                        <a:cubicBezTo>
                          <a:pt x="9535" y="160773"/>
                          <a:pt x="7151" y="144087"/>
                          <a:pt x="7151" y="129784"/>
                        </a:cubicBezTo>
                        <a:cubicBezTo>
                          <a:pt x="7151" y="117865"/>
                          <a:pt x="7151" y="103562"/>
                          <a:pt x="7151" y="89260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417B6409-C233-4CA6-B607-BC2D024A060F}"/>
                      </a:ext>
                    </a:extLst>
                  </p:cNvPr>
                  <p:cNvSpPr/>
                  <p:nvPr/>
                </p:nvSpPr>
                <p:spPr>
                  <a:xfrm>
                    <a:off x="15169897" y="7744718"/>
                    <a:ext cx="12906" cy="147198"/>
                  </a:xfrm>
                  <a:custGeom>
                    <a:avLst/>
                    <a:gdLst>
                      <a:gd name="connsiteX0" fmla="*/ 12906 w 12906"/>
                      <a:gd name="connsiteY0" fmla="*/ 1788 h 147198"/>
                      <a:gd name="connsiteX1" fmla="*/ 12906 w 12906"/>
                      <a:gd name="connsiteY1" fmla="*/ 1788 h 147198"/>
                      <a:gd name="connsiteX2" fmla="*/ 987 w 12906"/>
                      <a:gd name="connsiteY2" fmla="*/ 68534 h 147198"/>
                      <a:gd name="connsiteX3" fmla="*/ 3371 w 12906"/>
                      <a:gd name="connsiteY3" fmla="*/ 147199 h 147198"/>
                      <a:gd name="connsiteX4" fmla="*/ 5755 w 12906"/>
                      <a:gd name="connsiteY4" fmla="*/ 147199 h 147198"/>
                      <a:gd name="connsiteX5" fmla="*/ 5755 w 12906"/>
                      <a:gd name="connsiteY5" fmla="*/ 75685 h 147198"/>
                      <a:gd name="connsiteX6" fmla="*/ 12906 w 12906"/>
                      <a:gd name="connsiteY6" fmla="*/ 1788 h 147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06" h="147198">
                        <a:moveTo>
                          <a:pt x="12906" y="1788"/>
                        </a:moveTo>
                        <a:cubicBezTo>
                          <a:pt x="12906" y="-596"/>
                          <a:pt x="10523" y="-596"/>
                          <a:pt x="12906" y="1788"/>
                        </a:cubicBezTo>
                        <a:cubicBezTo>
                          <a:pt x="3371" y="23242"/>
                          <a:pt x="5755" y="47080"/>
                          <a:pt x="987" y="68534"/>
                        </a:cubicBezTo>
                        <a:cubicBezTo>
                          <a:pt x="-1396" y="94755"/>
                          <a:pt x="987" y="120977"/>
                          <a:pt x="3371" y="147199"/>
                        </a:cubicBezTo>
                        <a:cubicBezTo>
                          <a:pt x="3371" y="147199"/>
                          <a:pt x="5755" y="147199"/>
                          <a:pt x="5755" y="147199"/>
                        </a:cubicBezTo>
                        <a:cubicBezTo>
                          <a:pt x="5755" y="123361"/>
                          <a:pt x="5755" y="99523"/>
                          <a:pt x="5755" y="75685"/>
                        </a:cubicBezTo>
                        <a:cubicBezTo>
                          <a:pt x="8139" y="49463"/>
                          <a:pt x="12906" y="25626"/>
                          <a:pt x="12906" y="1788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77A81B04-E627-4344-B4BD-3033BD63BE9B}"/>
                      </a:ext>
                    </a:extLst>
                  </p:cNvPr>
                  <p:cNvSpPr/>
                  <p:nvPr/>
                </p:nvSpPr>
                <p:spPr>
                  <a:xfrm>
                    <a:off x="15240014" y="7841857"/>
                    <a:ext cx="128128" cy="81048"/>
                  </a:xfrm>
                  <a:custGeom>
                    <a:avLst/>
                    <a:gdLst>
                      <a:gd name="connsiteX0" fmla="*/ 126341 w 128128"/>
                      <a:gd name="connsiteY0" fmla="*/ 0 h 81048"/>
                      <a:gd name="connsiteX1" fmla="*/ 54827 w 128128"/>
                      <a:gd name="connsiteY1" fmla="*/ 30989 h 81048"/>
                      <a:gd name="connsiteX2" fmla="*/ 0 w 128128"/>
                      <a:gd name="connsiteY2" fmla="*/ 78665 h 81048"/>
                      <a:gd name="connsiteX3" fmla="*/ 2384 w 128128"/>
                      <a:gd name="connsiteY3" fmla="*/ 81049 h 81048"/>
                      <a:gd name="connsiteX4" fmla="*/ 52443 w 128128"/>
                      <a:gd name="connsiteY4" fmla="*/ 38141 h 81048"/>
                      <a:gd name="connsiteX5" fmla="*/ 126341 w 128128"/>
                      <a:gd name="connsiteY5" fmla="*/ 0 h 81048"/>
                      <a:gd name="connsiteX6" fmla="*/ 126341 w 128128"/>
                      <a:gd name="connsiteY6" fmla="*/ 0 h 81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128" h="81048">
                        <a:moveTo>
                          <a:pt x="126341" y="0"/>
                        </a:moveTo>
                        <a:cubicBezTo>
                          <a:pt x="97735" y="0"/>
                          <a:pt x="78665" y="16687"/>
                          <a:pt x="54827" y="30989"/>
                        </a:cubicBezTo>
                        <a:cubicBezTo>
                          <a:pt x="35757" y="42908"/>
                          <a:pt x="16686" y="61978"/>
                          <a:pt x="0" y="78665"/>
                        </a:cubicBezTo>
                        <a:cubicBezTo>
                          <a:pt x="0" y="78665"/>
                          <a:pt x="0" y="81049"/>
                          <a:pt x="2384" y="81049"/>
                        </a:cubicBezTo>
                        <a:cubicBezTo>
                          <a:pt x="19070" y="66746"/>
                          <a:pt x="35757" y="50059"/>
                          <a:pt x="52443" y="38141"/>
                        </a:cubicBezTo>
                        <a:cubicBezTo>
                          <a:pt x="73897" y="19070"/>
                          <a:pt x="100119" y="7151"/>
                          <a:pt x="126341" y="0"/>
                        </a:cubicBezTo>
                        <a:cubicBezTo>
                          <a:pt x="128724" y="0"/>
                          <a:pt x="128724" y="0"/>
                          <a:pt x="126341" y="0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B4DA2609-77B7-4C70-9C67-E621CC2EB92B}"/>
                      </a:ext>
                    </a:extLst>
                  </p:cNvPr>
                  <p:cNvSpPr/>
                  <p:nvPr/>
                </p:nvSpPr>
                <p:spPr>
                  <a:xfrm>
                    <a:off x="15094603" y="7899068"/>
                    <a:ext cx="23837" cy="23837"/>
                  </a:xfrm>
                  <a:custGeom>
                    <a:avLst/>
                    <a:gdLst>
                      <a:gd name="connsiteX0" fmla="*/ 0 w 23837"/>
                      <a:gd name="connsiteY0" fmla="*/ 0 h 23837"/>
                      <a:gd name="connsiteX1" fmla="*/ 0 w 23837"/>
                      <a:gd name="connsiteY1" fmla="*/ 0 h 23837"/>
                      <a:gd name="connsiteX2" fmla="*/ 0 w 23837"/>
                      <a:gd name="connsiteY2" fmla="*/ 0 h 23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837" h="23837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F98D75D2-4C99-42E7-9081-E18C8C13115B}"/>
                      </a:ext>
                    </a:extLst>
                  </p:cNvPr>
                  <p:cNvSpPr/>
                  <p:nvPr/>
                </p:nvSpPr>
                <p:spPr>
                  <a:xfrm>
                    <a:off x="15031566" y="7851392"/>
                    <a:ext cx="120248" cy="86184"/>
                  </a:xfrm>
                  <a:custGeom>
                    <a:avLst/>
                    <a:gdLst>
                      <a:gd name="connsiteX0" fmla="*/ 120249 w 120248"/>
                      <a:gd name="connsiteY0" fmla="*/ 83432 h 86184"/>
                      <a:gd name="connsiteX1" fmla="*/ 60654 w 120248"/>
                      <a:gd name="connsiteY1" fmla="*/ 35757 h 86184"/>
                      <a:gd name="connsiteX2" fmla="*/ 1059 w 120248"/>
                      <a:gd name="connsiteY2" fmla="*/ 0 h 86184"/>
                      <a:gd name="connsiteX3" fmla="*/ 1059 w 120248"/>
                      <a:gd name="connsiteY3" fmla="*/ 2384 h 86184"/>
                      <a:gd name="connsiteX4" fmla="*/ 120249 w 120248"/>
                      <a:gd name="connsiteY4" fmla="*/ 83432 h 86184"/>
                      <a:gd name="connsiteX5" fmla="*/ 120249 w 120248"/>
                      <a:gd name="connsiteY5" fmla="*/ 83432 h 86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248" h="86184">
                        <a:moveTo>
                          <a:pt x="120249" y="83432"/>
                        </a:moveTo>
                        <a:cubicBezTo>
                          <a:pt x="101178" y="66746"/>
                          <a:pt x="79724" y="50059"/>
                          <a:pt x="60654" y="35757"/>
                        </a:cubicBezTo>
                        <a:cubicBezTo>
                          <a:pt x="41584" y="21454"/>
                          <a:pt x="24897" y="4767"/>
                          <a:pt x="1059" y="0"/>
                        </a:cubicBezTo>
                        <a:cubicBezTo>
                          <a:pt x="1059" y="0"/>
                          <a:pt x="-1324" y="2384"/>
                          <a:pt x="1059" y="2384"/>
                        </a:cubicBezTo>
                        <a:cubicBezTo>
                          <a:pt x="46351" y="19070"/>
                          <a:pt x="77341" y="59595"/>
                          <a:pt x="120249" y="83432"/>
                        </a:cubicBezTo>
                        <a:cubicBezTo>
                          <a:pt x="120249" y="88200"/>
                          <a:pt x="120249" y="85816"/>
                          <a:pt x="120249" y="83432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F455BC42-8C23-4588-BBF4-7FFBF989AD7B}"/>
                      </a:ext>
                    </a:extLst>
                  </p:cNvPr>
                  <p:cNvSpPr/>
                  <p:nvPr/>
                </p:nvSpPr>
                <p:spPr>
                  <a:xfrm>
                    <a:off x="14958728" y="7937209"/>
                    <a:ext cx="42312" cy="7532"/>
                  </a:xfrm>
                  <a:custGeom>
                    <a:avLst/>
                    <a:gdLst>
                      <a:gd name="connsiteX0" fmla="*/ 40524 w 42312"/>
                      <a:gd name="connsiteY0" fmla="*/ 0 h 7532"/>
                      <a:gd name="connsiteX1" fmla="*/ 0 w 42312"/>
                      <a:gd name="connsiteY1" fmla="*/ 4768 h 7532"/>
                      <a:gd name="connsiteX2" fmla="*/ 0 w 42312"/>
                      <a:gd name="connsiteY2" fmla="*/ 7151 h 7532"/>
                      <a:gd name="connsiteX3" fmla="*/ 40524 w 42312"/>
                      <a:gd name="connsiteY3" fmla="*/ 2384 h 7532"/>
                      <a:gd name="connsiteX4" fmla="*/ 40524 w 42312"/>
                      <a:gd name="connsiteY4" fmla="*/ 0 h 7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12" h="7532">
                        <a:moveTo>
                          <a:pt x="40524" y="0"/>
                        </a:moveTo>
                        <a:cubicBezTo>
                          <a:pt x="26222" y="2384"/>
                          <a:pt x="14303" y="4768"/>
                          <a:pt x="0" y="4768"/>
                        </a:cubicBezTo>
                        <a:cubicBezTo>
                          <a:pt x="0" y="4768"/>
                          <a:pt x="0" y="7151"/>
                          <a:pt x="0" y="7151"/>
                        </a:cubicBezTo>
                        <a:cubicBezTo>
                          <a:pt x="14303" y="7151"/>
                          <a:pt x="28605" y="9535"/>
                          <a:pt x="40524" y="2384"/>
                        </a:cubicBezTo>
                        <a:cubicBezTo>
                          <a:pt x="42908" y="2384"/>
                          <a:pt x="42908" y="0"/>
                          <a:pt x="40524" y="0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B249A194-5741-4271-AC23-4FE719046CAF}"/>
                      </a:ext>
                    </a:extLst>
                  </p:cNvPr>
                  <p:cNvSpPr/>
                  <p:nvPr/>
                </p:nvSpPr>
                <p:spPr>
                  <a:xfrm>
                    <a:off x="15075533" y="7841857"/>
                    <a:ext cx="19070" cy="19070"/>
                  </a:xfrm>
                  <a:custGeom>
                    <a:avLst/>
                    <a:gdLst>
                      <a:gd name="connsiteX0" fmla="*/ 19070 w 19070"/>
                      <a:gd name="connsiteY0" fmla="*/ 16687 h 19070"/>
                      <a:gd name="connsiteX1" fmla="*/ 2384 w 19070"/>
                      <a:gd name="connsiteY1" fmla="*/ 0 h 19070"/>
                      <a:gd name="connsiteX2" fmla="*/ 0 w 19070"/>
                      <a:gd name="connsiteY2" fmla="*/ 2384 h 19070"/>
                      <a:gd name="connsiteX3" fmla="*/ 14303 w 19070"/>
                      <a:gd name="connsiteY3" fmla="*/ 19070 h 19070"/>
                      <a:gd name="connsiteX4" fmla="*/ 19070 w 19070"/>
                      <a:gd name="connsiteY4" fmla="*/ 16687 h 19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70" h="19070">
                        <a:moveTo>
                          <a:pt x="19070" y="16687"/>
                        </a:moveTo>
                        <a:cubicBezTo>
                          <a:pt x="14303" y="11919"/>
                          <a:pt x="9535" y="4768"/>
                          <a:pt x="2384" y="0"/>
                        </a:cubicBezTo>
                        <a:cubicBezTo>
                          <a:pt x="0" y="0"/>
                          <a:pt x="0" y="0"/>
                          <a:pt x="0" y="2384"/>
                        </a:cubicBezTo>
                        <a:cubicBezTo>
                          <a:pt x="4768" y="7151"/>
                          <a:pt x="9535" y="14303"/>
                          <a:pt x="14303" y="19070"/>
                        </a:cubicBezTo>
                        <a:cubicBezTo>
                          <a:pt x="19070" y="19070"/>
                          <a:pt x="19070" y="16687"/>
                          <a:pt x="19070" y="16687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55B339FF-4B8E-4032-B535-8E126049DFB8}"/>
                      </a:ext>
                    </a:extLst>
                  </p:cNvPr>
                  <p:cNvSpPr/>
                  <p:nvPr/>
                </p:nvSpPr>
                <p:spPr>
                  <a:xfrm>
                    <a:off x="15049312" y="8213727"/>
                    <a:ext cx="62347" cy="65421"/>
                  </a:xfrm>
                  <a:custGeom>
                    <a:avLst/>
                    <a:gdLst>
                      <a:gd name="connsiteX0" fmla="*/ 59595 w 62347"/>
                      <a:gd name="connsiteY0" fmla="*/ 0 h 65421"/>
                      <a:gd name="connsiteX1" fmla="*/ 26222 w 62347"/>
                      <a:gd name="connsiteY1" fmla="*/ 26222 h 65421"/>
                      <a:gd name="connsiteX2" fmla="*/ 0 w 62347"/>
                      <a:gd name="connsiteY2" fmla="*/ 64362 h 65421"/>
                      <a:gd name="connsiteX3" fmla="*/ 0 w 62347"/>
                      <a:gd name="connsiteY3" fmla="*/ 64362 h 65421"/>
                      <a:gd name="connsiteX4" fmla="*/ 28605 w 62347"/>
                      <a:gd name="connsiteY4" fmla="*/ 28606 h 65421"/>
                      <a:gd name="connsiteX5" fmla="*/ 59595 w 62347"/>
                      <a:gd name="connsiteY5" fmla="*/ 0 h 65421"/>
                      <a:gd name="connsiteX6" fmla="*/ 59595 w 62347"/>
                      <a:gd name="connsiteY6" fmla="*/ 0 h 65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347" h="65421">
                        <a:moveTo>
                          <a:pt x="59595" y="0"/>
                        </a:moveTo>
                        <a:cubicBezTo>
                          <a:pt x="47676" y="7151"/>
                          <a:pt x="35757" y="16687"/>
                          <a:pt x="26222" y="26222"/>
                        </a:cubicBezTo>
                        <a:cubicBezTo>
                          <a:pt x="14303" y="38141"/>
                          <a:pt x="9535" y="52443"/>
                          <a:pt x="0" y="64362"/>
                        </a:cubicBezTo>
                        <a:cubicBezTo>
                          <a:pt x="0" y="64362"/>
                          <a:pt x="0" y="66746"/>
                          <a:pt x="0" y="64362"/>
                        </a:cubicBezTo>
                        <a:cubicBezTo>
                          <a:pt x="11919" y="54827"/>
                          <a:pt x="16686" y="38141"/>
                          <a:pt x="28605" y="28606"/>
                        </a:cubicBezTo>
                        <a:cubicBezTo>
                          <a:pt x="40524" y="21454"/>
                          <a:pt x="52443" y="11919"/>
                          <a:pt x="59595" y="0"/>
                        </a:cubicBezTo>
                        <a:cubicBezTo>
                          <a:pt x="64362" y="0"/>
                          <a:pt x="61978" y="0"/>
                          <a:pt x="59595" y="0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7C03F752-15ED-438B-B9EF-F04DCFB67F73}"/>
                      </a:ext>
                    </a:extLst>
                  </p:cNvPr>
                  <p:cNvSpPr/>
                  <p:nvPr/>
                </p:nvSpPr>
                <p:spPr>
                  <a:xfrm>
                    <a:off x="15225062" y="8343048"/>
                    <a:ext cx="26871" cy="185339"/>
                  </a:xfrm>
                  <a:custGeom>
                    <a:avLst/>
                    <a:gdLst>
                      <a:gd name="connsiteX0" fmla="*/ 12569 w 26871"/>
                      <a:gd name="connsiteY0" fmla="*/ 94755 h 185339"/>
                      <a:gd name="connsiteX1" fmla="*/ 3033 w 26871"/>
                      <a:gd name="connsiteY1" fmla="*/ 1788 h 185339"/>
                      <a:gd name="connsiteX2" fmla="*/ 650 w 26871"/>
                      <a:gd name="connsiteY2" fmla="*/ 1788 h 185339"/>
                      <a:gd name="connsiteX3" fmla="*/ 5417 w 26871"/>
                      <a:gd name="connsiteY3" fmla="*/ 89988 h 185339"/>
                      <a:gd name="connsiteX4" fmla="*/ 24488 w 26871"/>
                      <a:gd name="connsiteY4" fmla="*/ 185339 h 185339"/>
                      <a:gd name="connsiteX5" fmla="*/ 26871 w 26871"/>
                      <a:gd name="connsiteY5" fmla="*/ 185339 h 185339"/>
                      <a:gd name="connsiteX6" fmla="*/ 12569 w 26871"/>
                      <a:gd name="connsiteY6" fmla="*/ 94755 h 185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871" h="185339">
                        <a:moveTo>
                          <a:pt x="12569" y="94755"/>
                        </a:moveTo>
                        <a:cubicBezTo>
                          <a:pt x="10185" y="63766"/>
                          <a:pt x="7801" y="32777"/>
                          <a:pt x="3033" y="1788"/>
                        </a:cubicBezTo>
                        <a:cubicBezTo>
                          <a:pt x="3033" y="-596"/>
                          <a:pt x="650" y="-596"/>
                          <a:pt x="650" y="1788"/>
                        </a:cubicBezTo>
                        <a:cubicBezTo>
                          <a:pt x="-1734" y="30393"/>
                          <a:pt x="3033" y="61382"/>
                          <a:pt x="5417" y="89988"/>
                        </a:cubicBezTo>
                        <a:cubicBezTo>
                          <a:pt x="10185" y="120977"/>
                          <a:pt x="14952" y="154350"/>
                          <a:pt x="24488" y="185339"/>
                        </a:cubicBezTo>
                        <a:cubicBezTo>
                          <a:pt x="24488" y="185339"/>
                          <a:pt x="26871" y="185339"/>
                          <a:pt x="26871" y="185339"/>
                        </a:cubicBezTo>
                        <a:cubicBezTo>
                          <a:pt x="22104" y="154350"/>
                          <a:pt x="14952" y="123361"/>
                          <a:pt x="12569" y="94755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87214CAE-A78A-4E07-9563-75EA5ADF51B6}"/>
                      </a:ext>
                    </a:extLst>
                  </p:cNvPr>
                  <p:cNvSpPr/>
                  <p:nvPr/>
                </p:nvSpPr>
                <p:spPr>
                  <a:xfrm>
                    <a:off x="14982566" y="8405026"/>
                    <a:ext cx="62645" cy="133955"/>
                  </a:xfrm>
                  <a:custGeom>
                    <a:avLst/>
                    <a:gdLst>
                      <a:gd name="connsiteX0" fmla="*/ 59595 w 62645"/>
                      <a:gd name="connsiteY0" fmla="*/ 1788 h 133955"/>
                      <a:gd name="connsiteX1" fmla="*/ 0 w 62645"/>
                      <a:gd name="connsiteY1" fmla="*/ 132896 h 133955"/>
                      <a:gd name="connsiteX2" fmla="*/ 2384 w 62645"/>
                      <a:gd name="connsiteY2" fmla="*/ 132896 h 133955"/>
                      <a:gd name="connsiteX3" fmla="*/ 35757 w 62645"/>
                      <a:gd name="connsiteY3" fmla="*/ 66150 h 133955"/>
                      <a:gd name="connsiteX4" fmla="*/ 61978 w 62645"/>
                      <a:gd name="connsiteY4" fmla="*/ 1788 h 133955"/>
                      <a:gd name="connsiteX5" fmla="*/ 59595 w 62645"/>
                      <a:gd name="connsiteY5" fmla="*/ 1788 h 133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645" h="133955">
                        <a:moveTo>
                          <a:pt x="59595" y="1788"/>
                        </a:moveTo>
                        <a:cubicBezTo>
                          <a:pt x="40524" y="47080"/>
                          <a:pt x="19070" y="89988"/>
                          <a:pt x="0" y="132896"/>
                        </a:cubicBezTo>
                        <a:cubicBezTo>
                          <a:pt x="0" y="132896"/>
                          <a:pt x="0" y="135280"/>
                          <a:pt x="2384" y="132896"/>
                        </a:cubicBezTo>
                        <a:cubicBezTo>
                          <a:pt x="14303" y="111442"/>
                          <a:pt x="26222" y="87604"/>
                          <a:pt x="35757" y="66150"/>
                        </a:cubicBezTo>
                        <a:cubicBezTo>
                          <a:pt x="45292" y="47080"/>
                          <a:pt x="57211" y="23242"/>
                          <a:pt x="61978" y="1788"/>
                        </a:cubicBezTo>
                        <a:cubicBezTo>
                          <a:pt x="64362" y="-596"/>
                          <a:pt x="59595" y="-596"/>
                          <a:pt x="59595" y="1788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02" name="Graphic 4207">
                  <a:extLst>
                    <a:ext uri="{FF2B5EF4-FFF2-40B4-BE49-F238E27FC236}">
                      <a16:creationId xmlns:a16="http://schemas.microsoft.com/office/drawing/2014/main" id="{C3F40B6A-EB85-49DE-9524-239CCAC5CD63}"/>
                    </a:ext>
                  </a:extLst>
                </p:cNvPr>
                <p:cNvGrpSpPr/>
                <p:nvPr/>
              </p:nvGrpSpPr>
              <p:grpSpPr>
                <a:xfrm>
                  <a:off x="14879124" y="7686911"/>
                  <a:ext cx="658045" cy="166864"/>
                  <a:chOff x="14879124" y="7686911"/>
                  <a:chExt cx="658045" cy="166864"/>
                </a:xfrm>
                <a:solidFill>
                  <a:srgbClr val="A0988B"/>
                </a:solidFill>
              </p:grpSpPr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31D58F1E-98B8-45BB-ACBA-92DDA8CCCD43}"/>
                      </a:ext>
                    </a:extLst>
                  </p:cNvPr>
                  <p:cNvSpPr/>
                  <p:nvPr/>
                </p:nvSpPr>
                <p:spPr>
                  <a:xfrm>
                    <a:off x="15465486" y="7686911"/>
                    <a:ext cx="71682" cy="166864"/>
                  </a:xfrm>
                  <a:custGeom>
                    <a:avLst/>
                    <a:gdLst>
                      <a:gd name="connsiteX0" fmla="*/ 70117 w 71682"/>
                      <a:gd name="connsiteY0" fmla="*/ 159714 h 166864"/>
                      <a:gd name="connsiteX1" fmla="*/ 15290 w 71682"/>
                      <a:gd name="connsiteY1" fmla="*/ 88200 h 166864"/>
                      <a:gd name="connsiteX2" fmla="*/ 987 w 71682"/>
                      <a:gd name="connsiteY2" fmla="*/ 0 h 166864"/>
                      <a:gd name="connsiteX3" fmla="*/ 987 w 71682"/>
                      <a:gd name="connsiteY3" fmla="*/ 0 h 166864"/>
                      <a:gd name="connsiteX4" fmla="*/ 3371 w 71682"/>
                      <a:gd name="connsiteY4" fmla="*/ 47676 h 166864"/>
                      <a:gd name="connsiteX5" fmla="*/ 12906 w 71682"/>
                      <a:gd name="connsiteY5" fmla="*/ 95351 h 166864"/>
                      <a:gd name="connsiteX6" fmla="*/ 67733 w 71682"/>
                      <a:gd name="connsiteY6" fmla="*/ 166865 h 166864"/>
                      <a:gd name="connsiteX7" fmla="*/ 70117 w 71682"/>
                      <a:gd name="connsiteY7" fmla="*/ 159714 h 166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1682" h="166864">
                        <a:moveTo>
                          <a:pt x="70117" y="159714"/>
                        </a:moveTo>
                        <a:cubicBezTo>
                          <a:pt x="39128" y="147795"/>
                          <a:pt x="27209" y="116805"/>
                          <a:pt x="15290" y="88200"/>
                        </a:cubicBezTo>
                        <a:cubicBezTo>
                          <a:pt x="3371" y="59595"/>
                          <a:pt x="5755" y="28606"/>
                          <a:pt x="987" y="0"/>
                        </a:cubicBezTo>
                        <a:cubicBezTo>
                          <a:pt x="987" y="0"/>
                          <a:pt x="987" y="0"/>
                          <a:pt x="987" y="0"/>
                        </a:cubicBezTo>
                        <a:cubicBezTo>
                          <a:pt x="-1396" y="16687"/>
                          <a:pt x="987" y="30989"/>
                          <a:pt x="3371" y="47676"/>
                        </a:cubicBezTo>
                        <a:cubicBezTo>
                          <a:pt x="3371" y="64362"/>
                          <a:pt x="8139" y="81049"/>
                          <a:pt x="12906" y="95351"/>
                        </a:cubicBezTo>
                        <a:cubicBezTo>
                          <a:pt x="22441" y="121573"/>
                          <a:pt x="39128" y="159714"/>
                          <a:pt x="67733" y="166865"/>
                        </a:cubicBezTo>
                        <a:cubicBezTo>
                          <a:pt x="72501" y="166865"/>
                          <a:pt x="72501" y="159714"/>
                          <a:pt x="70117" y="159714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2C5E1A9F-AA7E-4602-B7FC-208839509750}"/>
                      </a:ext>
                    </a:extLst>
                  </p:cNvPr>
                  <p:cNvSpPr/>
                  <p:nvPr/>
                </p:nvSpPr>
                <p:spPr>
                  <a:xfrm>
                    <a:off x="14879124" y="7722668"/>
                    <a:ext cx="80663" cy="126723"/>
                  </a:xfrm>
                  <a:custGeom>
                    <a:avLst/>
                    <a:gdLst>
                      <a:gd name="connsiteX0" fmla="*/ 79604 w 80663"/>
                      <a:gd name="connsiteY0" fmla="*/ 0 h 126723"/>
                      <a:gd name="connsiteX1" fmla="*/ 3323 w 80663"/>
                      <a:gd name="connsiteY1" fmla="*/ 119189 h 126723"/>
                      <a:gd name="connsiteX2" fmla="*/ 5706 w 80663"/>
                      <a:gd name="connsiteY2" fmla="*/ 126341 h 126723"/>
                      <a:gd name="connsiteX3" fmla="*/ 60534 w 80663"/>
                      <a:gd name="connsiteY3" fmla="*/ 81049 h 126723"/>
                      <a:gd name="connsiteX4" fmla="*/ 79604 w 80663"/>
                      <a:gd name="connsiteY4" fmla="*/ 0 h 126723"/>
                      <a:gd name="connsiteX5" fmla="*/ 79604 w 80663"/>
                      <a:gd name="connsiteY5" fmla="*/ 0 h 12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63" h="126723">
                        <a:moveTo>
                          <a:pt x="79604" y="0"/>
                        </a:moveTo>
                        <a:cubicBezTo>
                          <a:pt x="67685" y="40524"/>
                          <a:pt x="58150" y="114422"/>
                          <a:pt x="3323" y="119189"/>
                        </a:cubicBezTo>
                        <a:cubicBezTo>
                          <a:pt x="-1445" y="119189"/>
                          <a:pt x="-1445" y="128724"/>
                          <a:pt x="5706" y="126341"/>
                        </a:cubicBezTo>
                        <a:cubicBezTo>
                          <a:pt x="31928" y="123957"/>
                          <a:pt x="48615" y="104887"/>
                          <a:pt x="60534" y="81049"/>
                        </a:cubicBezTo>
                        <a:cubicBezTo>
                          <a:pt x="70069" y="57211"/>
                          <a:pt x="79604" y="30989"/>
                          <a:pt x="79604" y="0"/>
                        </a:cubicBezTo>
                        <a:cubicBezTo>
                          <a:pt x="81988" y="0"/>
                          <a:pt x="79604" y="0"/>
                          <a:pt x="79604" y="0"/>
                        </a:cubicBezTo>
                        <a:close/>
                      </a:path>
                    </a:pathLst>
                  </a:custGeom>
                  <a:solidFill>
                    <a:srgbClr val="A0988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77" name="Graphic 4207">
                <a:extLst>
                  <a:ext uri="{FF2B5EF4-FFF2-40B4-BE49-F238E27FC236}">
                    <a16:creationId xmlns:a16="http://schemas.microsoft.com/office/drawing/2014/main" id="{94AE2B8B-BBC0-4F46-9823-A4C42835F616}"/>
                  </a:ext>
                </a:extLst>
              </p:cNvPr>
              <p:cNvGrpSpPr/>
              <p:nvPr/>
            </p:nvGrpSpPr>
            <p:grpSpPr>
              <a:xfrm>
                <a:off x="15459322" y="8082619"/>
                <a:ext cx="109918" cy="228843"/>
                <a:chOff x="15459322" y="8082619"/>
                <a:chExt cx="109918" cy="228843"/>
              </a:xfrm>
            </p:grpSpPr>
            <p:sp>
              <p:nvSpPr>
                <p:cNvPr id="1599" name="Freeform: Shape 1598">
                  <a:extLst>
                    <a:ext uri="{FF2B5EF4-FFF2-40B4-BE49-F238E27FC236}">
                      <a16:creationId xmlns:a16="http://schemas.microsoft.com/office/drawing/2014/main" id="{56A3B2B8-0B0C-464B-867C-8BA1CAC6BB79}"/>
                    </a:ext>
                  </a:extLst>
                </p:cNvPr>
                <p:cNvSpPr/>
                <p:nvPr/>
              </p:nvSpPr>
              <p:spPr>
                <a:xfrm>
                  <a:off x="15466474" y="8087308"/>
                  <a:ext cx="102767" cy="219504"/>
                </a:xfrm>
                <a:custGeom>
                  <a:avLst/>
                  <a:gdLst>
                    <a:gd name="connsiteX0" fmla="*/ 88200 w 102767"/>
                    <a:gd name="connsiteY0" fmla="*/ 42987 h 219504"/>
                    <a:gd name="connsiteX1" fmla="*/ 78665 w 102767"/>
                    <a:gd name="connsiteY1" fmla="*/ 19149 h 219504"/>
                    <a:gd name="connsiteX2" fmla="*/ 9535 w 102767"/>
                    <a:gd name="connsiteY2" fmla="*/ 79 h 219504"/>
                    <a:gd name="connsiteX3" fmla="*/ 7151 w 102767"/>
                    <a:gd name="connsiteY3" fmla="*/ 4846 h 219504"/>
                    <a:gd name="connsiteX4" fmla="*/ 2384 w 102767"/>
                    <a:gd name="connsiteY4" fmla="*/ 147873 h 219504"/>
                    <a:gd name="connsiteX5" fmla="*/ 0 w 102767"/>
                    <a:gd name="connsiteY5" fmla="*/ 205084 h 219504"/>
                    <a:gd name="connsiteX6" fmla="*/ 38141 w 102767"/>
                    <a:gd name="connsiteY6" fmla="*/ 219387 h 219504"/>
                    <a:gd name="connsiteX7" fmla="*/ 76281 w 102767"/>
                    <a:gd name="connsiteY7" fmla="*/ 217003 h 219504"/>
                    <a:gd name="connsiteX8" fmla="*/ 95351 w 102767"/>
                    <a:gd name="connsiteY8" fmla="*/ 214619 h 219504"/>
                    <a:gd name="connsiteX9" fmla="*/ 102503 w 102767"/>
                    <a:gd name="connsiteY9" fmla="*/ 166944 h 219504"/>
                    <a:gd name="connsiteX10" fmla="*/ 88200 w 102767"/>
                    <a:gd name="connsiteY10" fmla="*/ 42987 h 21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767" h="219504">
                      <a:moveTo>
                        <a:pt x="88200" y="42987"/>
                      </a:moveTo>
                      <a:cubicBezTo>
                        <a:pt x="88200" y="33452"/>
                        <a:pt x="85816" y="26300"/>
                        <a:pt x="78665" y="19149"/>
                      </a:cubicBezTo>
                      <a:cubicBezTo>
                        <a:pt x="59595" y="-2305"/>
                        <a:pt x="35757" y="79"/>
                        <a:pt x="9535" y="79"/>
                      </a:cubicBezTo>
                      <a:cubicBezTo>
                        <a:pt x="7151" y="79"/>
                        <a:pt x="4768" y="2463"/>
                        <a:pt x="7151" y="4846"/>
                      </a:cubicBezTo>
                      <a:cubicBezTo>
                        <a:pt x="2384" y="52522"/>
                        <a:pt x="2384" y="100198"/>
                        <a:pt x="2384" y="147873"/>
                      </a:cubicBezTo>
                      <a:cubicBezTo>
                        <a:pt x="2384" y="166944"/>
                        <a:pt x="0" y="186014"/>
                        <a:pt x="0" y="205084"/>
                      </a:cubicBezTo>
                      <a:cubicBezTo>
                        <a:pt x="0" y="221771"/>
                        <a:pt x="28605" y="219387"/>
                        <a:pt x="38141" y="219387"/>
                      </a:cubicBezTo>
                      <a:cubicBezTo>
                        <a:pt x="50059" y="219387"/>
                        <a:pt x="64362" y="217003"/>
                        <a:pt x="76281" y="217003"/>
                      </a:cubicBezTo>
                      <a:cubicBezTo>
                        <a:pt x="83432" y="217003"/>
                        <a:pt x="90584" y="219387"/>
                        <a:pt x="95351" y="214619"/>
                      </a:cubicBezTo>
                      <a:cubicBezTo>
                        <a:pt x="104886" y="205084"/>
                        <a:pt x="102503" y="178863"/>
                        <a:pt x="102503" y="166944"/>
                      </a:cubicBezTo>
                      <a:cubicBezTo>
                        <a:pt x="102503" y="145490"/>
                        <a:pt x="100119" y="62057"/>
                        <a:pt x="88200" y="42987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00" name="Freeform: Shape 1599">
                  <a:extLst>
                    <a:ext uri="{FF2B5EF4-FFF2-40B4-BE49-F238E27FC236}">
                      <a16:creationId xmlns:a16="http://schemas.microsoft.com/office/drawing/2014/main" id="{70AA03DF-A0FF-49A4-914C-549C348DD40E}"/>
                    </a:ext>
                  </a:extLst>
                </p:cNvPr>
                <p:cNvSpPr/>
                <p:nvPr/>
              </p:nvSpPr>
              <p:spPr>
                <a:xfrm>
                  <a:off x="15459322" y="8082619"/>
                  <a:ext cx="109654" cy="228843"/>
                </a:xfrm>
                <a:custGeom>
                  <a:avLst/>
                  <a:gdLst>
                    <a:gd name="connsiteX0" fmla="*/ 35757 w 109654"/>
                    <a:gd name="connsiteY0" fmla="*/ 228843 h 228843"/>
                    <a:gd name="connsiteX1" fmla="*/ 0 w 109654"/>
                    <a:gd name="connsiteY1" fmla="*/ 209773 h 228843"/>
                    <a:gd name="connsiteX2" fmla="*/ 0 w 109654"/>
                    <a:gd name="connsiteY2" fmla="*/ 169249 h 228843"/>
                    <a:gd name="connsiteX3" fmla="*/ 0 w 109654"/>
                    <a:gd name="connsiteY3" fmla="*/ 152562 h 228843"/>
                    <a:gd name="connsiteX4" fmla="*/ 0 w 109654"/>
                    <a:gd name="connsiteY4" fmla="*/ 109654 h 228843"/>
                    <a:gd name="connsiteX5" fmla="*/ 4767 w 109654"/>
                    <a:gd name="connsiteY5" fmla="*/ 9535 h 228843"/>
                    <a:gd name="connsiteX6" fmla="*/ 4767 w 109654"/>
                    <a:gd name="connsiteY6" fmla="*/ 4768 h 228843"/>
                    <a:gd name="connsiteX7" fmla="*/ 11919 w 109654"/>
                    <a:gd name="connsiteY7" fmla="*/ 0 h 228843"/>
                    <a:gd name="connsiteX8" fmla="*/ 26222 w 109654"/>
                    <a:gd name="connsiteY8" fmla="*/ 0 h 228843"/>
                    <a:gd name="connsiteX9" fmla="*/ 85816 w 109654"/>
                    <a:gd name="connsiteY9" fmla="*/ 21454 h 228843"/>
                    <a:gd name="connsiteX10" fmla="*/ 97735 w 109654"/>
                    <a:gd name="connsiteY10" fmla="*/ 47676 h 228843"/>
                    <a:gd name="connsiteX11" fmla="*/ 109654 w 109654"/>
                    <a:gd name="connsiteY11" fmla="*/ 171633 h 228843"/>
                    <a:gd name="connsiteX12" fmla="*/ 109654 w 109654"/>
                    <a:gd name="connsiteY12" fmla="*/ 178784 h 228843"/>
                    <a:gd name="connsiteX13" fmla="*/ 100119 w 109654"/>
                    <a:gd name="connsiteY13" fmla="*/ 221692 h 228843"/>
                    <a:gd name="connsiteX14" fmla="*/ 81049 w 109654"/>
                    <a:gd name="connsiteY14" fmla="*/ 226460 h 228843"/>
                    <a:gd name="connsiteX15" fmla="*/ 78665 w 109654"/>
                    <a:gd name="connsiteY15" fmla="*/ 226460 h 228843"/>
                    <a:gd name="connsiteX16" fmla="*/ 57211 w 109654"/>
                    <a:gd name="connsiteY16" fmla="*/ 226460 h 228843"/>
                    <a:gd name="connsiteX17" fmla="*/ 40524 w 109654"/>
                    <a:gd name="connsiteY17" fmla="*/ 226460 h 228843"/>
                    <a:gd name="connsiteX18" fmla="*/ 38141 w 109654"/>
                    <a:gd name="connsiteY18" fmla="*/ 226460 h 228843"/>
                    <a:gd name="connsiteX19" fmla="*/ 35757 w 109654"/>
                    <a:gd name="connsiteY19" fmla="*/ 228843 h 228843"/>
                    <a:gd name="connsiteX20" fmla="*/ 14303 w 109654"/>
                    <a:gd name="connsiteY20" fmla="*/ 9535 h 228843"/>
                    <a:gd name="connsiteX21" fmla="*/ 14303 w 109654"/>
                    <a:gd name="connsiteY21" fmla="*/ 9535 h 228843"/>
                    <a:gd name="connsiteX22" fmla="*/ 11919 w 109654"/>
                    <a:gd name="connsiteY22" fmla="*/ 112038 h 228843"/>
                    <a:gd name="connsiteX23" fmla="*/ 11919 w 109654"/>
                    <a:gd name="connsiteY23" fmla="*/ 154946 h 228843"/>
                    <a:gd name="connsiteX24" fmla="*/ 11919 w 109654"/>
                    <a:gd name="connsiteY24" fmla="*/ 171633 h 228843"/>
                    <a:gd name="connsiteX25" fmla="*/ 11919 w 109654"/>
                    <a:gd name="connsiteY25" fmla="*/ 209773 h 228843"/>
                    <a:gd name="connsiteX26" fmla="*/ 38141 w 109654"/>
                    <a:gd name="connsiteY26" fmla="*/ 221692 h 228843"/>
                    <a:gd name="connsiteX27" fmla="*/ 45292 w 109654"/>
                    <a:gd name="connsiteY27" fmla="*/ 221692 h 228843"/>
                    <a:gd name="connsiteX28" fmla="*/ 47676 w 109654"/>
                    <a:gd name="connsiteY28" fmla="*/ 221692 h 228843"/>
                    <a:gd name="connsiteX29" fmla="*/ 64362 w 109654"/>
                    <a:gd name="connsiteY29" fmla="*/ 221692 h 228843"/>
                    <a:gd name="connsiteX30" fmla="*/ 85816 w 109654"/>
                    <a:gd name="connsiteY30" fmla="*/ 221692 h 228843"/>
                    <a:gd name="connsiteX31" fmla="*/ 90584 w 109654"/>
                    <a:gd name="connsiteY31" fmla="*/ 221692 h 228843"/>
                    <a:gd name="connsiteX32" fmla="*/ 102503 w 109654"/>
                    <a:gd name="connsiteY32" fmla="*/ 219308 h 228843"/>
                    <a:gd name="connsiteX33" fmla="*/ 109654 w 109654"/>
                    <a:gd name="connsiteY33" fmla="*/ 183552 h 228843"/>
                    <a:gd name="connsiteX34" fmla="*/ 109654 w 109654"/>
                    <a:gd name="connsiteY34" fmla="*/ 176400 h 228843"/>
                    <a:gd name="connsiteX35" fmla="*/ 97735 w 109654"/>
                    <a:gd name="connsiteY35" fmla="*/ 54827 h 228843"/>
                    <a:gd name="connsiteX36" fmla="*/ 97735 w 109654"/>
                    <a:gd name="connsiteY36" fmla="*/ 52443 h 228843"/>
                    <a:gd name="connsiteX37" fmla="*/ 88200 w 109654"/>
                    <a:gd name="connsiteY37" fmla="*/ 30989 h 228843"/>
                    <a:gd name="connsiteX38" fmla="*/ 35757 w 109654"/>
                    <a:gd name="connsiteY38" fmla="*/ 14303 h 228843"/>
                    <a:gd name="connsiteX39" fmla="*/ 14303 w 109654"/>
                    <a:gd name="connsiteY39" fmla="*/ 9535 h 228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9654" h="228843">
                      <a:moveTo>
                        <a:pt x="35757" y="228843"/>
                      </a:moveTo>
                      <a:cubicBezTo>
                        <a:pt x="14303" y="228843"/>
                        <a:pt x="2384" y="221692"/>
                        <a:pt x="0" y="209773"/>
                      </a:cubicBezTo>
                      <a:cubicBezTo>
                        <a:pt x="0" y="195470"/>
                        <a:pt x="0" y="183552"/>
                        <a:pt x="0" y="169249"/>
                      </a:cubicBezTo>
                      <a:cubicBezTo>
                        <a:pt x="0" y="164481"/>
                        <a:pt x="0" y="157330"/>
                        <a:pt x="0" y="152562"/>
                      </a:cubicBezTo>
                      <a:cubicBezTo>
                        <a:pt x="0" y="138260"/>
                        <a:pt x="0" y="123957"/>
                        <a:pt x="0" y="109654"/>
                      </a:cubicBezTo>
                      <a:cubicBezTo>
                        <a:pt x="0" y="76281"/>
                        <a:pt x="2384" y="42908"/>
                        <a:pt x="4767" y="9535"/>
                      </a:cubicBezTo>
                      <a:cubicBezTo>
                        <a:pt x="4767" y="7151"/>
                        <a:pt x="4767" y="4768"/>
                        <a:pt x="4767" y="4768"/>
                      </a:cubicBezTo>
                      <a:cubicBezTo>
                        <a:pt x="7151" y="2384"/>
                        <a:pt x="9535" y="0"/>
                        <a:pt x="11919" y="0"/>
                      </a:cubicBezTo>
                      <a:cubicBezTo>
                        <a:pt x="16686" y="0"/>
                        <a:pt x="21454" y="0"/>
                        <a:pt x="26222" y="0"/>
                      </a:cubicBezTo>
                      <a:cubicBezTo>
                        <a:pt x="47676" y="0"/>
                        <a:pt x="69130" y="0"/>
                        <a:pt x="85816" y="21454"/>
                      </a:cubicBezTo>
                      <a:cubicBezTo>
                        <a:pt x="92968" y="30989"/>
                        <a:pt x="95351" y="38141"/>
                        <a:pt x="97735" y="47676"/>
                      </a:cubicBezTo>
                      <a:cubicBezTo>
                        <a:pt x="109654" y="69130"/>
                        <a:pt x="109654" y="157330"/>
                        <a:pt x="109654" y="171633"/>
                      </a:cubicBezTo>
                      <a:cubicBezTo>
                        <a:pt x="109654" y="174016"/>
                        <a:pt x="109654" y="176400"/>
                        <a:pt x="109654" y="178784"/>
                      </a:cubicBezTo>
                      <a:cubicBezTo>
                        <a:pt x="109654" y="193087"/>
                        <a:pt x="109654" y="214541"/>
                        <a:pt x="100119" y="221692"/>
                      </a:cubicBezTo>
                      <a:cubicBezTo>
                        <a:pt x="95351" y="226460"/>
                        <a:pt x="88200" y="226460"/>
                        <a:pt x="81049" y="226460"/>
                      </a:cubicBezTo>
                      <a:cubicBezTo>
                        <a:pt x="81049" y="226460"/>
                        <a:pt x="78665" y="226460"/>
                        <a:pt x="78665" y="226460"/>
                      </a:cubicBezTo>
                      <a:cubicBezTo>
                        <a:pt x="71514" y="226460"/>
                        <a:pt x="64362" y="226460"/>
                        <a:pt x="57211" y="226460"/>
                      </a:cubicBezTo>
                      <a:cubicBezTo>
                        <a:pt x="52443" y="226460"/>
                        <a:pt x="45292" y="226460"/>
                        <a:pt x="40524" y="226460"/>
                      </a:cubicBezTo>
                      <a:lnTo>
                        <a:pt x="38141" y="226460"/>
                      </a:lnTo>
                      <a:cubicBezTo>
                        <a:pt x="40524" y="228843"/>
                        <a:pt x="38141" y="228843"/>
                        <a:pt x="35757" y="228843"/>
                      </a:cubicBezTo>
                      <a:close/>
                      <a:moveTo>
                        <a:pt x="14303" y="9535"/>
                      </a:moveTo>
                      <a:lnTo>
                        <a:pt x="14303" y="9535"/>
                      </a:lnTo>
                      <a:cubicBezTo>
                        <a:pt x="11919" y="45292"/>
                        <a:pt x="11919" y="78665"/>
                        <a:pt x="11919" y="112038"/>
                      </a:cubicBezTo>
                      <a:cubicBezTo>
                        <a:pt x="11919" y="126341"/>
                        <a:pt x="11919" y="140643"/>
                        <a:pt x="11919" y="154946"/>
                      </a:cubicBezTo>
                      <a:cubicBezTo>
                        <a:pt x="11919" y="159714"/>
                        <a:pt x="11919" y="166865"/>
                        <a:pt x="11919" y="171633"/>
                      </a:cubicBezTo>
                      <a:cubicBezTo>
                        <a:pt x="11919" y="183552"/>
                        <a:pt x="9535" y="197854"/>
                        <a:pt x="11919" y="209773"/>
                      </a:cubicBezTo>
                      <a:cubicBezTo>
                        <a:pt x="11919" y="216925"/>
                        <a:pt x="21454" y="221692"/>
                        <a:pt x="38141" y="221692"/>
                      </a:cubicBezTo>
                      <a:cubicBezTo>
                        <a:pt x="40524" y="221692"/>
                        <a:pt x="42908" y="221692"/>
                        <a:pt x="45292" y="221692"/>
                      </a:cubicBezTo>
                      <a:lnTo>
                        <a:pt x="47676" y="221692"/>
                      </a:lnTo>
                      <a:cubicBezTo>
                        <a:pt x="52443" y="221692"/>
                        <a:pt x="59595" y="221692"/>
                        <a:pt x="64362" y="221692"/>
                      </a:cubicBezTo>
                      <a:cubicBezTo>
                        <a:pt x="71514" y="221692"/>
                        <a:pt x="78665" y="221692"/>
                        <a:pt x="85816" y="221692"/>
                      </a:cubicBezTo>
                      <a:cubicBezTo>
                        <a:pt x="88200" y="221692"/>
                        <a:pt x="88200" y="221692"/>
                        <a:pt x="90584" y="221692"/>
                      </a:cubicBezTo>
                      <a:cubicBezTo>
                        <a:pt x="95351" y="221692"/>
                        <a:pt x="100119" y="221692"/>
                        <a:pt x="102503" y="219308"/>
                      </a:cubicBezTo>
                      <a:cubicBezTo>
                        <a:pt x="109654" y="214541"/>
                        <a:pt x="109654" y="195470"/>
                        <a:pt x="109654" y="183552"/>
                      </a:cubicBezTo>
                      <a:cubicBezTo>
                        <a:pt x="109654" y="181168"/>
                        <a:pt x="109654" y="178784"/>
                        <a:pt x="109654" y="176400"/>
                      </a:cubicBezTo>
                      <a:cubicBezTo>
                        <a:pt x="109654" y="147795"/>
                        <a:pt x="107270" y="69130"/>
                        <a:pt x="97735" y="54827"/>
                      </a:cubicBezTo>
                      <a:lnTo>
                        <a:pt x="97735" y="52443"/>
                      </a:lnTo>
                      <a:cubicBezTo>
                        <a:pt x="97735" y="42908"/>
                        <a:pt x="95351" y="38141"/>
                        <a:pt x="88200" y="30989"/>
                      </a:cubicBezTo>
                      <a:cubicBezTo>
                        <a:pt x="73897" y="14303"/>
                        <a:pt x="54827" y="14303"/>
                        <a:pt x="35757" y="14303"/>
                      </a:cubicBezTo>
                      <a:cubicBezTo>
                        <a:pt x="23838" y="9535"/>
                        <a:pt x="19070" y="9535"/>
                        <a:pt x="14303" y="9535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78" name="Freeform: Shape 1577">
                <a:extLst>
                  <a:ext uri="{FF2B5EF4-FFF2-40B4-BE49-F238E27FC236}">
                    <a16:creationId xmlns:a16="http://schemas.microsoft.com/office/drawing/2014/main" id="{BB0F7E0C-E5F2-4BB1-BA97-68B7AF578C5B}"/>
                  </a:ext>
                </a:extLst>
              </p:cNvPr>
              <p:cNvSpPr/>
              <p:nvPr/>
            </p:nvSpPr>
            <p:spPr>
              <a:xfrm>
                <a:off x="15466474" y="8087308"/>
                <a:ext cx="102502" cy="219504"/>
              </a:xfrm>
              <a:custGeom>
                <a:avLst/>
                <a:gdLst>
                  <a:gd name="connsiteX0" fmla="*/ 71514 w 102502"/>
                  <a:gd name="connsiteY0" fmla="*/ 209852 h 219504"/>
                  <a:gd name="connsiteX1" fmla="*/ 21454 w 102502"/>
                  <a:gd name="connsiteY1" fmla="*/ 171711 h 219504"/>
                  <a:gd name="connsiteX2" fmla="*/ 28605 w 102502"/>
                  <a:gd name="connsiteY2" fmla="*/ 88279 h 219504"/>
                  <a:gd name="connsiteX3" fmla="*/ 95351 w 102502"/>
                  <a:gd name="connsiteY3" fmla="*/ 73976 h 219504"/>
                  <a:gd name="connsiteX4" fmla="*/ 88200 w 102502"/>
                  <a:gd name="connsiteY4" fmla="*/ 42987 h 219504"/>
                  <a:gd name="connsiteX5" fmla="*/ 78665 w 102502"/>
                  <a:gd name="connsiteY5" fmla="*/ 19149 h 219504"/>
                  <a:gd name="connsiteX6" fmla="*/ 9535 w 102502"/>
                  <a:gd name="connsiteY6" fmla="*/ 79 h 219504"/>
                  <a:gd name="connsiteX7" fmla="*/ 7151 w 102502"/>
                  <a:gd name="connsiteY7" fmla="*/ 4846 h 219504"/>
                  <a:gd name="connsiteX8" fmla="*/ 2384 w 102502"/>
                  <a:gd name="connsiteY8" fmla="*/ 147873 h 219504"/>
                  <a:gd name="connsiteX9" fmla="*/ 0 w 102502"/>
                  <a:gd name="connsiteY9" fmla="*/ 205084 h 219504"/>
                  <a:gd name="connsiteX10" fmla="*/ 38141 w 102502"/>
                  <a:gd name="connsiteY10" fmla="*/ 219387 h 219504"/>
                  <a:gd name="connsiteX11" fmla="*/ 76281 w 102502"/>
                  <a:gd name="connsiteY11" fmla="*/ 217003 h 219504"/>
                  <a:gd name="connsiteX12" fmla="*/ 95351 w 102502"/>
                  <a:gd name="connsiteY12" fmla="*/ 214619 h 219504"/>
                  <a:gd name="connsiteX13" fmla="*/ 102503 w 102502"/>
                  <a:gd name="connsiteY13" fmla="*/ 197933 h 219504"/>
                  <a:gd name="connsiteX14" fmla="*/ 71514 w 102502"/>
                  <a:gd name="connsiteY14" fmla="*/ 209852 h 219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2" h="219504">
                    <a:moveTo>
                      <a:pt x="71514" y="209852"/>
                    </a:moveTo>
                    <a:cubicBezTo>
                      <a:pt x="42908" y="209852"/>
                      <a:pt x="19070" y="202700"/>
                      <a:pt x="21454" y="171711"/>
                    </a:cubicBezTo>
                    <a:cubicBezTo>
                      <a:pt x="23838" y="147873"/>
                      <a:pt x="14303" y="109733"/>
                      <a:pt x="28605" y="88279"/>
                    </a:cubicBezTo>
                    <a:cubicBezTo>
                      <a:pt x="42908" y="66825"/>
                      <a:pt x="73897" y="81128"/>
                      <a:pt x="95351" y="73976"/>
                    </a:cubicBezTo>
                    <a:cubicBezTo>
                      <a:pt x="92968" y="59673"/>
                      <a:pt x="90584" y="47754"/>
                      <a:pt x="88200" y="42987"/>
                    </a:cubicBezTo>
                    <a:cubicBezTo>
                      <a:pt x="88200" y="33452"/>
                      <a:pt x="85816" y="26300"/>
                      <a:pt x="78665" y="19149"/>
                    </a:cubicBezTo>
                    <a:cubicBezTo>
                      <a:pt x="59595" y="-2305"/>
                      <a:pt x="35757" y="79"/>
                      <a:pt x="9535" y="79"/>
                    </a:cubicBezTo>
                    <a:cubicBezTo>
                      <a:pt x="7151" y="79"/>
                      <a:pt x="4768" y="2463"/>
                      <a:pt x="7151" y="4846"/>
                    </a:cubicBezTo>
                    <a:cubicBezTo>
                      <a:pt x="2384" y="52522"/>
                      <a:pt x="2384" y="100198"/>
                      <a:pt x="2384" y="147873"/>
                    </a:cubicBezTo>
                    <a:cubicBezTo>
                      <a:pt x="2384" y="166944"/>
                      <a:pt x="0" y="186014"/>
                      <a:pt x="0" y="205084"/>
                    </a:cubicBezTo>
                    <a:cubicBezTo>
                      <a:pt x="0" y="221771"/>
                      <a:pt x="28605" y="219387"/>
                      <a:pt x="38141" y="219387"/>
                    </a:cubicBezTo>
                    <a:cubicBezTo>
                      <a:pt x="50059" y="219387"/>
                      <a:pt x="64362" y="217003"/>
                      <a:pt x="76281" y="217003"/>
                    </a:cubicBezTo>
                    <a:cubicBezTo>
                      <a:pt x="83432" y="217003"/>
                      <a:pt x="90584" y="219387"/>
                      <a:pt x="95351" y="214619"/>
                    </a:cubicBezTo>
                    <a:cubicBezTo>
                      <a:pt x="100119" y="212236"/>
                      <a:pt x="102503" y="205084"/>
                      <a:pt x="102503" y="197933"/>
                    </a:cubicBezTo>
                    <a:cubicBezTo>
                      <a:pt x="95351" y="205084"/>
                      <a:pt x="85816" y="209852"/>
                      <a:pt x="71514" y="209852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79" name="Graphic 4207">
                <a:extLst>
                  <a:ext uri="{FF2B5EF4-FFF2-40B4-BE49-F238E27FC236}">
                    <a16:creationId xmlns:a16="http://schemas.microsoft.com/office/drawing/2014/main" id="{DF4EAC7F-851F-4247-A60D-90246141CEB4}"/>
                  </a:ext>
                </a:extLst>
              </p:cNvPr>
              <p:cNvGrpSpPr/>
              <p:nvPr/>
            </p:nvGrpSpPr>
            <p:grpSpPr>
              <a:xfrm>
                <a:off x="14757298" y="8071296"/>
                <a:ext cx="125148" cy="197258"/>
                <a:chOff x="14757298" y="8071296"/>
                <a:chExt cx="125148" cy="197258"/>
              </a:xfrm>
            </p:grpSpPr>
            <p:sp>
              <p:nvSpPr>
                <p:cNvPr id="1597" name="Freeform: Shape 1596">
                  <a:extLst>
                    <a:ext uri="{FF2B5EF4-FFF2-40B4-BE49-F238E27FC236}">
                      <a16:creationId xmlns:a16="http://schemas.microsoft.com/office/drawing/2014/main" id="{99467F0F-2C20-49D6-A856-64894F604557}"/>
                    </a:ext>
                  </a:extLst>
                </p:cNvPr>
                <p:cNvSpPr/>
                <p:nvPr/>
              </p:nvSpPr>
              <p:spPr>
                <a:xfrm>
                  <a:off x="14762339" y="8075733"/>
                  <a:ext cx="117723" cy="190437"/>
                </a:xfrm>
                <a:custGeom>
                  <a:avLst/>
                  <a:gdLst>
                    <a:gd name="connsiteX0" fmla="*/ 115340 w 117723"/>
                    <a:gd name="connsiteY0" fmla="*/ 11654 h 190437"/>
                    <a:gd name="connsiteX1" fmla="*/ 115340 w 117723"/>
                    <a:gd name="connsiteY1" fmla="*/ 11654 h 190437"/>
                    <a:gd name="connsiteX2" fmla="*/ 115340 w 117723"/>
                    <a:gd name="connsiteY2" fmla="*/ 11654 h 190437"/>
                    <a:gd name="connsiteX3" fmla="*/ 115340 w 117723"/>
                    <a:gd name="connsiteY3" fmla="*/ 4503 h 190437"/>
                    <a:gd name="connsiteX4" fmla="*/ 110572 w 117723"/>
                    <a:gd name="connsiteY4" fmla="*/ 2119 h 190437"/>
                    <a:gd name="connsiteX5" fmla="*/ 53361 w 117723"/>
                    <a:gd name="connsiteY5" fmla="*/ 2119 h 190437"/>
                    <a:gd name="connsiteX6" fmla="*/ 27140 w 117723"/>
                    <a:gd name="connsiteY6" fmla="*/ 52178 h 190437"/>
                    <a:gd name="connsiteX7" fmla="*/ 5686 w 117723"/>
                    <a:gd name="connsiteY7" fmla="*/ 130843 h 190437"/>
                    <a:gd name="connsiteX8" fmla="*/ 10453 w 117723"/>
                    <a:gd name="connsiteY8" fmla="*/ 178519 h 190437"/>
                    <a:gd name="connsiteX9" fmla="*/ 70048 w 117723"/>
                    <a:gd name="connsiteY9" fmla="*/ 190438 h 190437"/>
                    <a:gd name="connsiteX10" fmla="*/ 93886 w 117723"/>
                    <a:gd name="connsiteY10" fmla="*/ 164216 h 190437"/>
                    <a:gd name="connsiteX11" fmla="*/ 105805 w 117723"/>
                    <a:gd name="connsiteY11" fmla="*/ 87935 h 190437"/>
                    <a:gd name="connsiteX12" fmla="*/ 117724 w 117723"/>
                    <a:gd name="connsiteY12" fmla="*/ 16422 h 190437"/>
                    <a:gd name="connsiteX13" fmla="*/ 115340 w 117723"/>
                    <a:gd name="connsiteY13" fmla="*/ 11654 h 190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7723" h="190437">
                      <a:moveTo>
                        <a:pt x="115340" y="11654"/>
                      </a:moveTo>
                      <a:cubicBezTo>
                        <a:pt x="115340" y="9270"/>
                        <a:pt x="115340" y="9270"/>
                        <a:pt x="115340" y="11654"/>
                      </a:cubicBezTo>
                      <a:cubicBezTo>
                        <a:pt x="115340" y="9270"/>
                        <a:pt x="115340" y="9270"/>
                        <a:pt x="115340" y="11654"/>
                      </a:cubicBezTo>
                      <a:cubicBezTo>
                        <a:pt x="115340" y="9270"/>
                        <a:pt x="115340" y="6886"/>
                        <a:pt x="115340" y="4503"/>
                      </a:cubicBezTo>
                      <a:cubicBezTo>
                        <a:pt x="115340" y="2119"/>
                        <a:pt x="112956" y="2119"/>
                        <a:pt x="110572" y="2119"/>
                      </a:cubicBezTo>
                      <a:cubicBezTo>
                        <a:pt x="91502" y="2119"/>
                        <a:pt x="72432" y="-2649"/>
                        <a:pt x="53361" y="2119"/>
                      </a:cubicBezTo>
                      <a:cubicBezTo>
                        <a:pt x="36675" y="4503"/>
                        <a:pt x="29524" y="40259"/>
                        <a:pt x="27140" y="52178"/>
                      </a:cubicBezTo>
                      <a:cubicBezTo>
                        <a:pt x="19988" y="78400"/>
                        <a:pt x="12837" y="104622"/>
                        <a:pt x="5686" y="130843"/>
                      </a:cubicBezTo>
                      <a:cubicBezTo>
                        <a:pt x="918" y="145146"/>
                        <a:pt x="-6233" y="168984"/>
                        <a:pt x="10453" y="178519"/>
                      </a:cubicBezTo>
                      <a:cubicBezTo>
                        <a:pt x="24756" y="188054"/>
                        <a:pt x="53361" y="190438"/>
                        <a:pt x="70048" y="190438"/>
                      </a:cubicBezTo>
                      <a:cubicBezTo>
                        <a:pt x="86734" y="190438"/>
                        <a:pt x="91502" y="178519"/>
                        <a:pt x="93886" y="164216"/>
                      </a:cubicBezTo>
                      <a:cubicBezTo>
                        <a:pt x="98653" y="137995"/>
                        <a:pt x="103421" y="114157"/>
                        <a:pt x="105805" y="87935"/>
                      </a:cubicBezTo>
                      <a:cubicBezTo>
                        <a:pt x="108189" y="64097"/>
                        <a:pt x="115340" y="40259"/>
                        <a:pt x="117724" y="16422"/>
                      </a:cubicBezTo>
                      <a:cubicBezTo>
                        <a:pt x="115340" y="11654"/>
                        <a:pt x="115340" y="11654"/>
                        <a:pt x="115340" y="11654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98" name="Freeform: Shape 1597">
                  <a:extLst>
                    <a:ext uri="{FF2B5EF4-FFF2-40B4-BE49-F238E27FC236}">
                      <a16:creationId xmlns:a16="http://schemas.microsoft.com/office/drawing/2014/main" id="{ED3987BB-1300-44DE-A979-0D7414850484}"/>
                    </a:ext>
                  </a:extLst>
                </p:cNvPr>
                <p:cNvSpPr/>
                <p:nvPr/>
              </p:nvSpPr>
              <p:spPr>
                <a:xfrm>
                  <a:off x="14757298" y="8071296"/>
                  <a:ext cx="125148" cy="197258"/>
                </a:xfrm>
                <a:custGeom>
                  <a:avLst/>
                  <a:gdLst>
                    <a:gd name="connsiteX0" fmla="*/ 72705 w 125148"/>
                    <a:gd name="connsiteY0" fmla="*/ 197258 h 197258"/>
                    <a:gd name="connsiteX1" fmla="*/ 72705 w 125148"/>
                    <a:gd name="connsiteY1" fmla="*/ 197258 h 197258"/>
                    <a:gd name="connsiteX2" fmla="*/ 72705 w 125148"/>
                    <a:gd name="connsiteY2" fmla="*/ 197258 h 197258"/>
                    <a:gd name="connsiteX3" fmla="*/ 10727 w 125148"/>
                    <a:gd name="connsiteY3" fmla="*/ 185339 h 197258"/>
                    <a:gd name="connsiteX4" fmla="*/ 3576 w 125148"/>
                    <a:gd name="connsiteY4" fmla="*/ 135280 h 197258"/>
                    <a:gd name="connsiteX5" fmla="*/ 3576 w 125148"/>
                    <a:gd name="connsiteY5" fmla="*/ 132896 h 197258"/>
                    <a:gd name="connsiteX6" fmla="*/ 10727 w 125148"/>
                    <a:gd name="connsiteY6" fmla="*/ 104291 h 197258"/>
                    <a:gd name="connsiteX7" fmla="*/ 25030 w 125148"/>
                    <a:gd name="connsiteY7" fmla="*/ 54231 h 197258"/>
                    <a:gd name="connsiteX8" fmla="*/ 27414 w 125148"/>
                    <a:gd name="connsiteY8" fmla="*/ 47080 h 197258"/>
                    <a:gd name="connsiteX9" fmla="*/ 56019 w 125148"/>
                    <a:gd name="connsiteY9" fmla="*/ 1788 h 197258"/>
                    <a:gd name="connsiteX10" fmla="*/ 94159 w 125148"/>
                    <a:gd name="connsiteY10" fmla="*/ 1788 h 197258"/>
                    <a:gd name="connsiteX11" fmla="*/ 113230 w 125148"/>
                    <a:gd name="connsiteY11" fmla="*/ 1788 h 197258"/>
                    <a:gd name="connsiteX12" fmla="*/ 115614 w 125148"/>
                    <a:gd name="connsiteY12" fmla="*/ 1788 h 197258"/>
                    <a:gd name="connsiteX13" fmla="*/ 125149 w 125148"/>
                    <a:gd name="connsiteY13" fmla="*/ 8939 h 197258"/>
                    <a:gd name="connsiteX14" fmla="*/ 125149 w 125148"/>
                    <a:gd name="connsiteY14" fmla="*/ 13707 h 197258"/>
                    <a:gd name="connsiteX15" fmla="*/ 125149 w 125148"/>
                    <a:gd name="connsiteY15" fmla="*/ 16091 h 197258"/>
                    <a:gd name="connsiteX16" fmla="*/ 125149 w 125148"/>
                    <a:gd name="connsiteY16" fmla="*/ 16091 h 197258"/>
                    <a:gd name="connsiteX17" fmla="*/ 125149 w 125148"/>
                    <a:gd name="connsiteY17" fmla="*/ 18474 h 197258"/>
                    <a:gd name="connsiteX18" fmla="*/ 117997 w 125148"/>
                    <a:gd name="connsiteY18" fmla="*/ 61383 h 197258"/>
                    <a:gd name="connsiteX19" fmla="*/ 113230 w 125148"/>
                    <a:gd name="connsiteY19" fmla="*/ 89988 h 197258"/>
                    <a:gd name="connsiteX20" fmla="*/ 106078 w 125148"/>
                    <a:gd name="connsiteY20" fmla="*/ 130512 h 197258"/>
                    <a:gd name="connsiteX21" fmla="*/ 98927 w 125148"/>
                    <a:gd name="connsiteY21" fmla="*/ 166269 h 197258"/>
                    <a:gd name="connsiteX22" fmla="*/ 72705 w 125148"/>
                    <a:gd name="connsiteY22" fmla="*/ 197258 h 197258"/>
                    <a:gd name="connsiteX23" fmla="*/ 72705 w 125148"/>
                    <a:gd name="connsiteY23" fmla="*/ 8939 h 197258"/>
                    <a:gd name="connsiteX24" fmla="*/ 56019 w 125148"/>
                    <a:gd name="connsiteY24" fmla="*/ 11323 h 197258"/>
                    <a:gd name="connsiteX25" fmla="*/ 34565 w 125148"/>
                    <a:gd name="connsiteY25" fmla="*/ 51847 h 197258"/>
                    <a:gd name="connsiteX26" fmla="*/ 32181 w 125148"/>
                    <a:gd name="connsiteY26" fmla="*/ 58999 h 197258"/>
                    <a:gd name="connsiteX27" fmla="*/ 17878 w 125148"/>
                    <a:gd name="connsiteY27" fmla="*/ 109058 h 197258"/>
                    <a:gd name="connsiteX28" fmla="*/ 10727 w 125148"/>
                    <a:gd name="connsiteY28" fmla="*/ 137664 h 197258"/>
                    <a:gd name="connsiteX29" fmla="*/ 10727 w 125148"/>
                    <a:gd name="connsiteY29" fmla="*/ 140047 h 197258"/>
                    <a:gd name="connsiteX30" fmla="*/ 13111 w 125148"/>
                    <a:gd name="connsiteY30" fmla="*/ 180572 h 197258"/>
                    <a:gd name="connsiteX31" fmla="*/ 70322 w 125148"/>
                    <a:gd name="connsiteY31" fmla="*/ 192491 h 197258"/>
                    <a:gd name="connsiteX32" fmla="*/ 70322 w 125148"/>
                    <a:gd name="connsiteY32" fmla="*/ 197258 h 197258"/>
                    <a:gd name="connsiteX33" fmla="*/ 70322 w 125148"/>
                    <a:gd name="connsiteY33" fmla="*/ 192491 h 197258"/>
                    <a:gd name="connsiteX34" fmla="*/ 89392 w 125148"/>
                    <a:gd name="connsiteY34" fmla="*/ 171037 h 197258"/>
                    <a:gd name="connsiteX35" fmla="*/ 96543 w 125148"/>
                    <a:gd name="connsiteY35" fmla="*/ 135280 h 197258"/>
                    <a:gd name="connsiteX36" fmla="*/ 103695 w 125148"/>
                    <a:gd name="connsiteY36" fmla="*/ 94755 h 197258"/>
                    <a:gd name="connsiteX37" fmla="*/ 108462 w 125148"/>
                    <a:gd name="connsiteY37" fmla="*/ 63766 h 197258"/>
                    <a:gd name="connsiteX38" fmla="*/ 115614 w 125148"/>
                    <a:gd name="connsiteY38" fmla="*/ 20858 h 197258"/>
                    <a:gd name="connsiteX39" fmla="*/ 115614 w 125148"/>
                    <a:gd name="connsiteY39" fmla="*/ 18474 h 197258"/>
                    <a:gd name="connsiteX40" fmla="*/ 115614 w 125148"/>
                    <a:gd name="connsiteY40" fmla="*/ 18474 h 197258"/>
                    <a:gd name="connsiteX41" fmla="*/ 115614 w 125148"/>
                    <a:gd name="connsiteY41" fmla="*/ 18474 h 197258"/>
                    <a:gd name="connsiteX42" fmla="*/ 115614 w 125148"/>
                    <a:gd name="connsiteY42" fmla="*/ 13707 h 197258"/>
                    <a:gd name="connsiteX43" fmla="*/ 115614 w 125148"/>
                    <a:gd name="connsiteY43" fmla="*/ 13707 h 197258"/>
                    <a:gd name="connsiteX44" fmla="*/ 113230 w 125148"/>
                    <a:gd name="connsiteY44" fmla="*/ 13707 h 197258"/>
                    <a:gd name="connsiteX45" fmla="*/ 94159 w 125148"/>
                    <a:gd name="connsiteY45" fmla="*/ 13707 h 197258"/>
                    <a:gd name="connsiteX46" fmla="*/ 72705 w 125148"/>
                    <a:gd name="connsiteY46" fmla="*/ 8939 h 1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25148" h="197258">
                      <a:moveTo>
                        <a:pt x="72705" y="197258"/>
                      </a:moveTo>
                      <a:lnTo>
                        <a:pt x="72705" y="197258"/>
                      </a:lnTo>
                      <a:lnTo>
                        <a:pt x="72705" y="197258"/>
                      </a:lnTo>
                      <a:cubicBezTo>
                        <a:pt x="58403" y="197258"/>
                        <a:pt x="27414" y="194874"/>
                        <a:pt x="10727" y="185339"/>
                      </a:cubicBezTo>
                      <a:cubicBezTo>
                        <a:pt x="-5959" y="173420"/>
                        <a:pt x="1192" y="149583"/>
                        <a:pt x="3576" y="135280"/>
                      </a:cubicBezTo>
                      <a:lnTo>
                        <a:pt x="3576" y="132896"/>
                      </a:lnTo>
                      <a:cubicBezTo>
                        <a:pt x="5959" y="123361"/>
                        <a:pt x="8343" y="113826"/>
                        <a:pt x="10727" y="104291"/>
                      </a:cubicBezTo>
                      <a:cubicBezTo>
                        <a:pt x="15495" y="87604"/>
                        <a:pt x="20262" y="70918"/>
                        <a:pt x="25030" y="54231"/>
                      </a:cubicBezTo>
                      <a:cubicBezTo>
                        <a:pt x="25030" y="51847"/>
                        <a:pt x="25030" y="49464"/>
                        <a:pt x="27414" y="47080"/>
                      </a:cubicBezTo>
                      <a:cubicBezTo>
                        <a:pt x="32181" y="30393"/>
                        <a:pt x="39332" y="4172"/>
                        <a:pt x="56019" y="1788"/>
                      </a:cubicBezTo>
                      <a:cubicBezTo>
                        <a:pt x="67938" y="-596"/>
                        <a:pt x="79857" y="-596"/>
                        <a:pt x="94159" y="1788"/>
                      </a:cubicBezTo>
                      <a:cubicBezTo>
                        <a:pt x="101311" y="1788"/>
                        <a:pt x="106078" y="1788"/>
                        <a:pt x="113230" y="1788"/>
                      </a:cubicBezTo>
                      <a:lnTo>
                        <a:pt x="115614" y="1788"/>
                      </a:lnTo>
                      <a:cubicBezTo>
                        <a:pt x="120381" y="1788"/>
                        <a:pt x="122765" y="4172"/>
                        <a:pt x="125149" y="8939"/>
                      </a:cubicBezTo>
                      <a:cubicBezTo>
                        <a:pt x="125149" y="11323"/>
                        <a:pt x="125149" y="11323"/>
                        <a:pt x="125149" y="13707"/>
                      </a:cubicBezTo>
                      <a:lnTo>
                        <a:pt x="125149" y="16091"/>
                      </a:lnTo>
                      <a:lnTo>
                        <a:pt x="125149" y="16091"/>
                      </a:lnTo>
                      <a:cubicBezTo>
                        <a:pt x="125149" y="16091"/>
                        <a:pt x="125149" y="18474"/>
                        <a:pt x="125149" y="18474"/>
                      </a:cubicBezTo>
                      <a:cubicBezTo>
                        <a:pt x="125149" y="32777"/>
                        <a:pt x="120381" y="49464"/>
                        <a:pt x="117997" y="61383"/>
                      </a:cubicBezTo>
                      <a:cubicBezTo>
                        <a:pt x="115614" y="70918"/>
                        <a:pt x="113230" y="80453"/>
                        <a:pt x="113230" y="89988"/>
                      </a:cubicBezTo>
                      <a:cubicBezTo>
                        <a:pt x="110846" y="104291"/>
                        <a:pt x="108462" y="118593"/>
                        <a:pt x="106078" y="130512"/>
                      </a:cubicBezTo>
                      <a:cubicBezTo>
                        <a:pt x="103695" y="142431"/>
                        <a:pt x="101311" y="154350"/>
                        <a:pt x="98927" y="166269"/>
                      </a:cubicBezTo>
                      <a:cubicBezTo>
                        <a:pt x="96543" y="180572"/>
                        <a:pt x="91776" y="197258"/>
                        <a:pt x="72705" y="197258"/>
                      </a:cubicBezTo>
                      <a:close/>
                      <a:moveTo>
                        <a:pt x="72705" y="8939"/>
                      </a:moveTo>
                      <a:cubicBezTo>
                        <a:pt x="65554" y="8939"/>
                        <a:pt x="60787" y="8939"/>
                        <a:pt x="56019" y="11323"/>
                      </a:cubicBezTo>
                      <a:cubicBezTo>
                        <a:pt x="44100" y="13707"/>
                        <a:pt x="36949" y="37545"/>
                        <a:pt x="34565" y="51847"/>
                      </a:cubicBezTo>
                      <a:cubicBezTo>
                        <a:pt x="34565" y="54231"/>
                        <a:pt x="32181" y="56615"/>
                        <a:pt x="32181" y="58999"/>
                      </a:cubicBezTo>
                      <a:cubicBezTo>
                        <a:pt x="27414" y="75685"/>
                        <a:pt x="22646" y="92372"/>
                        <a:pt x="17878" y="109058"/>
                      </a:cubicBezTo>
                      <a:cubicBezTo>
                        <a:pt x="15495" y="118593"/>
                        <a:pt x="13111" y="128128"/>
                        <a:pt x="10727" y="137664"/>
                      </a:cubicBezTo>
                      <a:lnTo>
                        <a:pt x="10727" y="140047"/>
                      </a:lnTo>
                      <a:cubicBezTo>
                        <a:pt x="8343" y="154350"/>
                        <a:pt x="1192" y="173420"/>
                        <a:pt x="13111" y="180572"/>
                      </a:cubicBezTo>
                      <a:cubicBezTo>
                        <a:pt x="27414" y="190107"/>
                        <a:pt x="60787" y="192491"/>
                        <a:pt x="70322" y="192491"/>
                      </a:cubicBezTo>
                      <a:lnTo>
                        <a:pt x="70322" y="197258"/>
                      </a:lnTo>
                      <a:lnTo>
                        <a:pt x="70322" y="192491"/>
                      </a:lnTo>
                      <a:cubicBezTo>
                        <a:pt x="82241" y="192491"/>
                        <a:pt x="87008" y="185339"/>
                        <a:pt x="89392" y="171037"/>
                      </a:cubicBezTo>
                      <a:cubicBezTo>
                        <a:pt x="91776" y="159118"/>
                        <a:pt x="94159" y="147199"/>
                        <a:pt x="96543" y="135280"/>
                      </a:cubicBezTo>
                      <a:cubicBezTo>
                        <a:pt x="98927" y="120977"/>
                        <a:pt x="101311" y="109058"/>
                        <a:pt x="103695" y="94755"/>
                      </a:cubicBezTo>
                      <a:cubicBezTo>
                        <a:pt x="106078" y="85220"/>
                        <a:pt x="106078" y="75685"/>
                        <a:pt x="108462" y="63766"/>
                      </a:cubicBezTo>
                      <a:cubicBezTo>
                        <a:pt x="110846" y="49464"/>
                        <a:pt x="113230" y="35161"/>
                        <a:pt x="115614" y="20858"/>
                      </a:cubicBezTo>
                      <a:cubicBezTo>
                        <a:pt x="115614" y="18474"/>
                        <a:pt x="115614" y="18474"/>
                        <a:pt x="115614" y="18474"/>
                      </a:cubicBezTo>
                      <a:lnTo>
                        <a:pt x="115614" y="18474"/>
                      </a:lnTo>
                      <a:lnTo>
                        <a:pt x="115614" y="18474"/>
                      </a:lnTo>
                      <a:cubicBezTo>
                        <a:pt x="115614" y="16091"/>
                        <a:pt x="115614" y="16091"/>
                        <a:pt x="115614" y="13707"/>
                      </a:cubicBezTo>
                      <a:cubicBezTo>
                        <a:pt x="115614" y="13707"/>
                        <a:pt x="115614" y="13707"/>
                        <a:pt x="115614" y="13707"/>
                      </a:cubicBezTo>
                      <a:lnTo>
                        <a:pt x="113230" y="13707"/>
                      </a:lnTo>
                      <a:cubicBezTo>
                        <a:pt x="106078" y="13707"/>
                        <a:pt x="98927" y="13707"/>
                        <a:pt x="94159" y="13707"/>
                      </a:cubicBezTo>
                      <a:cubicBezTo>
                        <a:pt x="87008" y="8939"/>
                        <a:pt x="79857" y="8939"/>
                        <a:pt x="72705" y="8939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0" name="Freeform: Shape 1579">
                <a:extLst>
                  <a:ext uri="{FF2B5EF4-FFF2-40B4-BE49-F238E27FC236}">
                    <a16:creationId xmlns:a16="http://schemas.microsoft.com/office/drawing/2014/main" id="{9B912237-03F2-4435-8874-F48F494EE319}"/>
                  </a:ext>
                </a:extLst>
              </p:cNvPr>
              <p:cNvSpPr/>
              <p:nvPr/>
            </p:nvSpPr>
            <p:spPr>
              <a:xfrm>
                <a:off x="14760874" y="8075733"/>
                <a:ext cx="116805" cy="188054"/>
              </a:xfrm>
              <a:custGeom>
                <a:avLst/>
                <a:gdLst>
                  <a:gd name="connsiteX0" fmla="*/ 116805 w 116805"/>
                  <a:gd name="connsiteY0" fmla="*/ 9270 h 188054"/>
                  <a:gd name="connsiteX1" fmla="*/ 116805 w 116805"/>
                  <a:gd name="connsiteY1" fmla="*/ 4503 h 188054"/>
                  <a:gd name="connsiteX2" fmla="*/ 112038 w 116805"/>
                  <a:gd name="connsiteY2" fmla="*/ 2119 h 188054"/>
                  <a:gd name="connsiteX3" fmla="*/ 54827 w 116805"/>
                  <a:gd name="connsiteY3" fmla="*/ 2119 h 188054"/>
                  <a:gd name="connsiteX4" fmla="*/ 35757 w 116805"/>
                  <a:gd name="connsiteY4" fmla="*/ 25957 h 188054"/>
                  <a:gd name="connsiteX5" fmla="*/ 81049 w 116805"/>
                  <a:gd name="connsiteY5" fmla="*/ 37876 h 188054"/>
                  <a:gd name="connsiteX6" fmla="*/ 90584 w 116805"/>
                  <a:gd name="connsiteY6" fmla="*/ 54562 h 188054"/>
                  <a:gd name="connsiteX7" fmla="*/ 81049 w 116805"/>
                  <a:gd name="connsiteY7" fmla="*/ 114157 h 188054"/>
                  <a:gd name="connsiteX8" fmla="*/ 66746 w 116805"/>
                  <a:gd name="connsiteY8" fmla="*/ 171368 h 188054"/>
                  <a:gd name="connsiteX9" fmla="*/ 7151 w 116805"/>
                  <a:gd name="connsiteY9" fmla="*/ 164216 h 188054"/>
                  <a:gd name="connsiteX10" fmla="*/ 0 w 116805"/>
                  <a:gd name="connsiteY10" fmla="*/ 152297 h 188054"/>
                  <a:gd name="connsiteX11" fmla="*/ 9535 w 116805"/>
                  <a:gd name="connsiteY11" fmla="*/ 176135 h 188054"/>
                  <a:gd name="connsiteX12" fmla="*/ 69130 w 116805"/>
                  <a:gd name="connsiteY12" fmla="*/ 188054 h 188054"/>
                  <a:gd name="connsiteX13" fmla="*/ 92968 w 116805"/>
                  <a:gd name="connsiteY13" fmla="*/ 161832 h 188054"/>
                  <a:gd name="connsiteX14" fmla="*/ 104887 w 116805"/>
                  <a:gd name="connsiteY14" fmla="*/ 85551 h 188054"/>
                  <a:gd name="connsiteX15" fmla="*/ 116805 w 116805"/>
                  <a:gd name="connsiteY15" fmla="*/ 14038 h 188054"/>
                  <a:gd name="connsiteX16" fmla="*/ 116805 w 116805"/>
                  <a:gd name="connsiteY16" fmla="*/ 9270 h 188054"/>
                  <a:gd name="connsiteX17" fmla="*/ 116805 w 116805"/>
                  <a:gd name="connsiteY17" fmla="*/ 9270 h 188054"/>
                  <a:gd name="connsiteX18" fmla="*/ 116805 w 116805"/>
                  <a:gd name="connsiteY18" fmla="*/ 9270 h 18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805" h="188054">
                    <a:moveTo>
                      <a:pt x="116805" y="9270"/>
                    </a:moveTo>
                    <a:cubicBezTo>
                      <a:pt x="116805" y="6886"/>
                      <a:pt x="116805" y="6886"/>
                      <a:pt x="116805" y="4503"/>
                    </a:cubicBezTo>
                    <a:cubicBezTo>
                      <a:pt x="116805" y="2119"/>
                      <a:pt x="114422" y="2119"/>
                      <a:pt x="112038" y="2119"/>
                    </a:cubicBezTo>
                    <a:cubicBezTo>
                      <a:pt x="92968" y="2119"/>
                      <a:pt x="73897" y="-2649"/>
                      <a:pt x="54827" y="2119"/>
                    </a:cubicBezTo>
                    <a:cubicBezTo>
                      <a:pt x="45292" y="4503"/>
                      <a:pt x="40524" y="14038"/>
                      <a:pt x="35757" y="25957"/>
                    </a:cubicBezTo>
                    <a:cubicBezTo>
                      <a:pt x="50059" y="33108"/>
                      <a:pt x="66746" y="30724"/>
                      <a:pt x="81049" y="37876"/>
                    </a:cubicBezTo>
                    <a:cubicBezTo>
                      <a:pt x="88200" y="42643"/>
                      <a:pt x="90584" y="45027"/>
                      <a:pt x="90584" y="54562"/>
                    </a:cubicBezTo>
                    <a:cubicBezTo>
                      <a:pt x="90584" y="73632"/>
                      <a:pt x="85816" y="95087"/>
                      <a:pt x="81049" y="114157"/>
                    </a:cubicBezTo>
                    <a:cubicBezTo>
                      <a:pt x="76281" y="133227"/>
                      <a:pt x="76281" y="154681"/>
                      <a:pt x="66746" y="171368"/>
                    </a:cubicBezTo>
                    <a:cubicBezTo>
                      <a:pt x="59595" y="183286"/>
                      <a:pt x="14303" y="173751"/>
                      <a:pt x="7151" y="164216"/>
                    </a:cubicBezTo>
                    <a:cubicBezTo>
                      <a:pt x="4768" y="159449"/>
                      <a:pt x="2384" y="157065"/>
                      <a:pt x="0" y="152297"/>
                    </a:cubicBezTo>
                    <a:cubicBezTo>
                      <a:pt x="0" y="161832"/>
                      <a:pt x="0" y="171368"/>
                      <a:pt x="9535" y="176135"/>
                    </a:cubicBezTo>
                    <a:cubicBezTo>
                      <a:pt x="23838" y="185670"/>
                      <a:pt x="52443" y="188054"/>
                      <a:pt x="69130" y="188054"/>
                    </a:cubicBezTo>
                    <a:cubicBezTo>
                      <a:pt x="85816" y="188054"/>
                      <a:pt x="90584" y="176135"/>
                      <a:pt x="92968" y="161832"/>
                    </a:cubicBezTo>
                    <a:cubicBezTo>
                      <a:pt x="97735" y="135611"/>
                      <a:pt x="102503" y="111773"/>
                      <a:pt x="104887" y="85551"/>
                    </a:cubicBezTo>
                    <a:cubicBezTo>
                      <a:pt x="107270" y="61713"/>
                      <a:pt x="114422" y="37876"/>
                      <a:pt x="116805" y="14038"/>
                    </a:cubicBezTo>
                    <a:cubicBezTo>
                      <a:pt x="116805" y="11654"/>
                      <a:pt x="116805" y="11654"/>
                      <a:pt x="116805" y="9270"/>
                    </a:cubicBezTo>
                    <a:cubicBezTo>
                      <a:pt x="116805" y="9270"/>
                      <a:pt x="116805" y="9270"/>
                      <a:pt x="116805" y="9270"/>
                    </a:cubicBezTo>
                    <a:cubicBezTo>
                      <a:pt x="116805" y="9270"/>
                      <a:pt x="116805" y="9270"/>
                      <a:pt x="116805" y="9270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81" name="Graphic 4207">
                <a:extLst>
                  <a:ext uri="{FF2B5EF4-FFF2-40B4-BE49-F238E27FC236}">
                    <a16:creationId xmlns:a16="http://schemas.microsoft.com/office/drawing/2014/main" id="{B005BAB8-A753-4BEE-BEC1-000701020DB4}"/>
                  </a:ext>
                </a:extLst>
              </p:cNvPr>
              <p:cNvGrpSpPr/>
              <p:nvPr/>
            </p:nvGrpSpPr>
            <p:grpSpPr>
              <a:xfrm>
                <a:off x="15466474" y="8039711"/>
                <a:ext cx="109654" cy="119189"/>
                <a:chOff x="15466474" y="8039711"/>
                <a:chExt cx="109654" cy="119189"/>
              </a:xfrm>
            </p:grpSpPr>
            <p:sp>
              <p:nvSpPr>
                <p:cNvPr id="1595" name="Freeform: Shape 1594">
                  <a:extLst>
                    <a:ext uri="{FF2B5EF4-FFF2-40B4-BE49-F238E27FC236}">
                      <a16:creationId xmlns:a16="http://schemas.microsoft.com/office/drawing/2014/main" id="{8061710B-885A-4194-A553-3A0A4E872BDA}"/>
                    </a:ext>
                  </a:extLst>
                </p:cNvPr>
                <p:cNvSpPr/>
                <p:nvPr/>
              </p:nvSpPr>
              <p:spPr>
                <a:xfrm>
                  <a:off x="15470254" y="8040293"/>
                  <a:ext cx="101106" cy="111455"/>
                </a:xfrm>
                <a:custGeom>
                  <a:avLst/>
                  <a:gdLst>
                    <a:gd name="connsiteX0" fmla="*/ 101106 w 101106"/>
                    <a:gd name="connsiteY0" fmla="*/ 73315 h 111455"/>
                    <a:gd name="connsiteX1" fmla="*/ 96339 w 101106"/>
                    <a:gd name="connsiteY1" fmla="*/ 25640 h 111455"/>
                    <a:gd name="connsiteX2" fmla="*/ 53431 w 101106"/>
                    <a:gd name="connsiteY2" fmla="*/ 1802 h 111455"/>
                    <a:gd name="connsiteX3" fmla="*/ 3371 w 101106"/>
                    <a:gd name="connsiteY3" fmla="*/ 11337 h 111455"/>
                    <a:gd name="connsiteX4" fmla="*/ 987 w 101106"/>
                    <a:gd name="connsiteY4" fmla="*/ 78083 h 111455"/>
                    <a:gd name="connsiteX5" fmla="*/ 41512 w 101106"/>
                    <a:gd name="connsiteY5" fmla="*/ 111456 h 111455"/>
                    <a:gd name="connsiteX6" fmla="*/ 77268 w 101106"/>
                    <a:gd name="connsiteY6" fmla="*/ 111456 h 111455"/>
                    <a:gd name="connsiteX7" fmla="*/ 101106 w 101106"/>
                    <a:gd name="connsiteY7" fmla="*/ 104305 h 111455"/>
                    <a:gd name="connsiteX8" fmla="*/ 101106 w 101106"/>
                    <a:gd name="connsiteY8" fmla="*/ 73315 h 11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106" h="111455">
                      <a:moveTo>
                        <a:pt x="101106" y="73315"/>
                      </a:moveTo>
                      <a:cubicBezTo>
                        <a:pt x="101106" y="56629"/>
                        <a:pt x="98723" y="42326"/>
                        <a:pt x="96339" y="25640"/>
                      </a:cubicBezTo>
                      <a:cubicBezTo>
                        <a:pt x="93955" y="6569"/>
                        <a:pt x="67733" y="4186"/>
                        <a:pt x="53431" y="1802"/>
                      </a:cubicBezTo>
                      <a:cubicBezTo>
                        <a:pt x="41512" y="-582"/>
                        <a:pt x="10523" y="-2966"/>
                        <a:pt x="3371" y="11337"/>
                      </a:cubicBezTo>
                      <a:cubicBezTo>
                        <a:pt x="987" y="20872"/>
                        <a:pt x="-1396" y="66164"/>
                        <a:pt x="987" y="78083"/>
                      </a:cubicBezTo>
                      <a:cubicBezTo>
                        <a:pt x="3371" y="99537"/>
                        <a:pt x="20058" y="111456"/>
                        <a:pt x="41512" y="111456"/>
                      </a:cubicBezTo>
                      <a:cubicBezTo>
                        <a:pt x="53431" y="111456"/>
                        <a:pt x="65350" y="111456"/>
                        <a:pt x="77268" y="111456"/>
                      </a:cubicBezTo>
                      <a:cubicBezTo>
                        <a:pt x="84420" y="111456"/>
                        <a:pt x="96339" y="111456"/>
                        <a:pt x="101106" y="104305"/>
                      </a:cubicBezTo>
                      <a:cubicBezTo>
                        <a:pt x="101106" y="97153"/>
                        <a:pt x="98723" y="82851"/>
                        <a:pt x="101106" y="73315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96" name="Freeform: Shape 1595">
                  <a:extLst>
                    <a:ext uri="{FF2B5EF4-FFF2-40B4-BE49-F238E27FC236}">
                      <a16:creationId xmlns:a16="http://schemas.microsoft.com/office/drawing/2014/main" id="{1D6A359B-48EF-428B-BB52-C80E93CCBD45}"/>
                    </a:ext>
                  </a:extLst>
                </p:cNvPr>
                <p:cNvSpPr/>
                <p:nvPr/>
              </p:nvSpPr>
              <p:spPr>
                <a:xfrm>
                  <a:off x="15466474" y="8039711"/>
                  <a:ext cx="109654" cy="119189"/>
                </a:xfrm>
                <a:custGeom>
                  <a:avLst/>
                  <a:gdLst>
                    <a:gd name="connsiteX0" fmla="*/ 59595 w 109654"/>
                    <a:gd name="connsiteY0" fmla="*/ 119189 h 119189"/>
                    <a:gd name="connsiteX1" fmla="*/ 59595 w 109654"/>
                    <a:gd name="connsiteY1" fmla="*/ 119189 h 119189"/>
                    <a:gd name="connsiteX2" fmla="*/ 50059 w 109654"/>
                    <a:gd name="connsiteY2" fmla="*/ 119189 h 119189"/>
                    <a:gd name="connsiteX3" fmla="*/ 42908 w 109654"/>
                    <a:gd name="connsiteY3" fmla="*/ 119189 h 119189"/>
                    <a:gd name="connsiteX4" fmla="*/ 0 w 109654"/>
                    <a:gd name="connsiteY4" fmla="*/ 83432 h 119189"/>
                    <a:gd name="connsiteX5" fmla="*/ 4768 w 109654"/>
                    <a:gd name="connsiteY5" fmla="*/ 14303 h 119189"/>
                    <a:gd name="connsiteX6" fmla="*/ 38141 w 109654"/>
                    <a:gd name="connsiteY6" fmla="*/ 0 h 119189"/>
                    <a:gd name="connsiteX7" fmla="*/ 57211 w 109654"/>
                    <a:gd name="connsiteY7" fmla="*/ 2384 h 119189"/>
                    <a:gd name="connsiteX8" fmla="*/ 59595 w 109654"/>
                    <a:gd name="connsiteY8" fmla="*/ 2384 h 119189"/>
                    <a:gd name="connsiteX9" fmla="*/ 102503 w 109654"/>
                    <a:gd name="connsiteY9" fmla="*/ 28605 h 119189"/>
                    <a:gd name="connsiteX10" fmla="*/ 104886 w 109654"/>
                    <a:gd name="connsiteY10" fmla="*/ 38141 h 119189"/>
                    <a:gd name="connsiteX11" fmla="*/ 109654 w 109654"/>
                    <a:gd name="connsiteY11" fmla="*/ 76281 h 119189"/>
                    <a:gd name="connsiteX12" fmla="*/ 109654 w 109654"/>
                    <a:gd name="connsiteY12" fmla="*/ 83432 h 119189"/>
                    <a:gd name="connsiteX13" fmla="*/ 107270 w 109654"/>
                    <a:gd name="connsiteY13" fmla="*/ 109654 h 119189"/>
                    <a:gd name="connsiteX14" fmla="*/ 85816 w 109654"/>
                    <a:gd name="connsiteY14" fmla="*/ 119189 h 119189"/>
                    <a:gd name="connsiteX15" fmla="*/ 81049 w 109654"/>
                    <a:gd name="connsiteY15" fmla="*/ 119189 h 119189"/>
                    <a:gd name="connsiteX16" fmla="*/ 59595 w 109654"/>
                    <a:gd name="connsiteY16" fmla="*/ 119189 h 119189"/>
                    <a:gd name="connsiteX17" fmla="*/ 35757 w 109654"/>
                    <a:gd name="connsiteY17" fmla="*/ 7151 h 119189"/>
                    <a:gd name="connsiteX18" fmla="*/ 9535 w 109654"/>
                    <a:gd name="connsiteY18" fmla="*/ 16686 h 119189"/>
                    <a:gd name="connsiteX19" fmla="*/ 7151 w 109654"/>
                    <a:gd name="connsiteY19" fmla="*/ 81049 h 119189"/>
                    <a:gd name="connsiteX20" fmla="*/ 42908 w 109654"/>
                    <a:gd name="connsiteY20" fmla="*/ 109654 h 119189"/>
                    <a:gd name="connsiteX21" fmla="*/ 50059 w 109654"/>
                    <a:gd name="connsiteY21" fmla="*/ 109654 h 119189"/>
                    <a:gd name="connsiteX22" fmla="*/ 59595 w 109654"/>
                    <a:gd name="connsiteY22" fmla="*/ 109654 h 119189"/>
                    <a:gd name="connsiteX23" fmla="*/ 59595 w 109654"/>
                    <a:gd name="connsiteY23" fmla="*/ 109654 h 119189"/>
                    <a:gd name="connsiteX24" fmla="*/ 78665 w 109654"/>
                    <a:gd name="connsiteY24" fmla="*/ 109654 h 119189"/>
                    <a:gd name="connsiteX25" fmla="*/ 83432 w 109654"/>
                    <a:gd name="connsiteY25" fmla="*/ 109654 h 119189"/>
                    <a:gd name="connsiteX26" fmla="*/ 97735 w 109654"/>
                    <a:gd name="connsiteY26" fmla="*/ 104887 h 119189"/>
                    <a:gd name="connsiteX27" fmla="*/ 100119 w 109654"/>
                    <a:gd name="connsiteY27" fmla="*/ 83432 h 119189"/>
                    <a:gd name="connsiteX28" fmla="*/ 100119 w 109654"/>
                    <a:gd name="connsiteY28" fmla="*/ 73897 h 119189"/>
                    <a:gd name="connsiteX29" fmla="*/ 95351 w 109654"/>
                    <a:gd name="connsiteY29" fmla="*/ 38141 h 119189"/>
                    <a:gd name="connsiteX30" fmla="*/ 92968 w 109654"/>
                    <a:gd name="connsiteY30" fmla="*/ 28605 h 119189"/>
                    <a:gd name="connsiteX31" fmla="*/ 54827 w 109654"/>
                    <a:gd name="connsiteY31" fmla="*/ 9535 h 119189"/>
                    <a:gd name="connsiteX32" fmla="*/ 52443 w 109654"/>
                    <a:gd name="connsiteY32" fmla="*/ 9535 h 119189"/>
                    <a:gd name="connsiteX33" fmla="*/ 35757 w 109654"/>
                    <a:gd name="connsiteY33" fmla="*/ 7151 h 11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9654" h="119189">
                      <a:moveTo>
                        <a:pt x="59595" y="119189"/>
                      </a:moveTo>
                      <a:lnTo>
                        <a:pt x="59595" y="119189"/>
                      </a:lnTo>
                      <a:cubicBezTo>
                        <a:pt x="57211" y="119189"/>
                        <a:pt x="52443" y="119189"/>
                        <a:pt x="50059" y="119189"/>
                      </a:cubicBezTo>
                      <a:lnTo>
                        <a:pt x="42908" y="119189"/>
                      </a:lnTo>
                      <a:cubicBezTo>
                        <a:pt x="16687" y="119189"/>
                        <a:pt x="0" y="104887"/>
                        <a:pt x="0" y="83432"/>
                      </a:cubicBezTo>
                      <a:cubicBezTo>
                        <a:pt x="0" y="71514"/>
                        <a:pt x="0" y="23838"/>
                        <a:pt x="4768" y="14303"/>
                      </a:cubicBezTo>
                      <a:cubicBezTo>
                        <a:pt x="9535" y="4767"/>
                        <a:pt x="19070" y="0"/>
                        <a:pt x="38141" y="0"/>
                      </a:cubicBezTo>
                      <a:cubicBezTo>
                        <a:pt x="45292" y="0"/>
                        <a:pt x="52443" y="0"/>
                        <a:pt x="57211" y="2384"/>
                      </a:cubicBezTo>
                      <a:lnTo>
                        <a:pt x="59595" y="2384"/>
                      </a:lnTo>
                      <a:cubicBezTo>
                        <a:pt x="73897" y="4767"/>
                        <a:pt x="100119" y="7151"/>
                        <a:pt x="102503" y="28605"/>
                      </a:cubicBezTo>
                      <a:cubicBezTo>
                        <a:pt x="102503" y="30989"/>
                        <a:pt x="104886" y="35757"/>
                        <a:pt x="104886" y="38141"/>
                      </a:cubicBezTo>
                      <a:cubicBezTo>
                        <a:pt x="107270" y="50059"/>
                        <a:pt x="109654" y="61978"/>
                        <a:pt x="109654" y="76281"/>
                      </a:cubicBezTo>
                      <a:cubicBezTo>
                        <a:pt x="109654" y="78665"/>
                        <a:pt x="109654" y="81049"/>
                        <a:pt x="109654" y="83432"/>
                      </a:cubicBezTo>
                      <a:cubicBezTo>
                        <a:pt x="109654" y="92968"/>
                        <a:pt x="109654" y="102503"/>
                        <a:pt x="107270" y="109654"/>
                      </a:cubicBezTo>
                      <a:cubicBezTo>
                        <a:pt x="102503" y="119189"/>
                        <a:pt x="92968" y="119189"/>
                        <a:pt x="85816" y="119189"/>
                      </a:cubicBezTo>
                      <a:cubicBezTo>
                        <a:pt x="83432" y="119189"/>
                        <a:pt x="83432" y="119189"/>
                        <a:pt x="81049" y="119189"/>
                      </a:cubicBezTo>
                      <a:cubicBezTo>
                        <a:pt x="73897" y="119189"/>
                        <a:pt x="66746" y="119189"/>
                        <a:pt x="59595" y="119189"/>
                      </a:cubicBezTo>
                      <a:close/>
                      <a:moveTo>
                        <a:pt x="35757" y="7151"/>
                      </a:moveTo>
                      <a:cubicBezTo>
                        <a:pt x="26222" y="7151"/>
                        <a:pt x="11919" y="9535"/>
                        <a:pt x="9535" y="16686"/>
                      </a:cubicBezTo>
                      <a:cubicBezTo>
                        <a:pt x="7151" y="23838"/>
                        <a:pt x="4768" y="69130"/>
                        <a:pt x="7151" y="81049"/>
                      </a:cubicBezTo>
                      <a:cubicBezTo>
                        <a:pt x="9535" y="107270"/>
                        <a:pt x="35757" y="109654"/>
                        <a:pt x="42908" y="109654"/>
                      </a:cubicBezTo>
                      <a:cubicBezTo>
                        <a:pt x="45292" y="109654"/>
                        <a:pt x="47676" y="109654"/>
                        <a:pt x="50059" y="109654"/>
                      </a:cubicBezTo>
                      <a:cubicBezTo>
                        <a:pt x="52443" y="109654"/>
                        <a:pt x="57211" y="109654"/>
                        <a:pt x="59595" y="109654"/>
                      </a:cubicBezTo>
                      <a:lnTo>
                        <a:pt x="59595" y="109654"/>
                      </a:lnTo>
                      <a:cubicBezTo>
                        <a:pt x="66746" y="109654"/>
                        <a:pt x="71514" y="109654"/>
                        <a:pt x="78665" y="109654"/>
                      </a:cubicBezTo>
                      <a:cubicBezTo>
                        <a:pt x="81049" y="109654"/>
                        <a:pt x="81049" y="109654"/>
                        <a:pt x="83432" y="109654"/>
                      </a:cubicBezTo>
                      <a:cubicBezTo>
                        <a:pt x="90584" y="109654"/>
                        <a:pt x="95351" y="109654"/>
                        <a:pt x="97735" y="104887"/>
                      </a:cubicBezTo>
                      <a:cubicBezTo>
                        <a:pt x="100119" y="97735"/>
                        <a:pt x="100119" y="90584"/>
                        <a:pt x="100119" y="83432"/>
                      </a:cubicBezTo>
                      <a:cubicBezTo>
                        <a:pt x="100119" y="81049"/>
                        <a:pt x="100119" y="76281"/>
                        <a:pt x="100119" y="73897"/>
                      </a:cubicBezTo>
                      <a:cubicBezTo>
                        <a:pt x="100119" y="61978"/>
                        <a:pt x="97735" y="50059"/>
                        <a:pt x="95351" y="38141"/>
                      </a:cubicBezTo>
                      <a:cubicBezTo>
                        <a:pt x="95351" y="35757"/>
                        <a:pt x="92968" y="30989"/>
                        <a:pt x="92968" y="28605"/>
                      </a:cubicBezTo>
                      <a:cubicBezTo>
                        <a:pt x="90584" y="14303"/>
                        <a:pt x="73897" y="11919"/>
                        <a:pt x="54827" y="9535"/>
                      </a:cubicBezTo>
                      <a:lnTo>
                        <a:pt x="52443" y="9535"/>
                      </a:lnTo>
                      <a:cubicBezTo>
                        <a:pt x="50059" y="7151"/>
                        <a:pt x="42908" y="7151"/>
                        <a:pt x="35757" y="715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2" name="Freeform: Shape 1581">
                <a:extLst>
                  <a:ext uri="{FF2B5EF4-FFF2-40B4-BE49-F238E27FC236}">
                    <a16:creationId xmlns:a16="http://schemas.microsoft.com/office/drawing/2014/main" id="{CC855566-B333-48AE-98F8-31995B989770}"/>
                  </a:ext>
                </a:extLst>
              </p:cNvPr>
              <p:cNvSpPr/>
              <p:nvPr/>
            </p:nvSpPr>
            <p:spPr>
              <a:xfrm>
                <a:off x="15467870" y="8042677"/>
                <a:ext cx="103490" cy="111455"/>
              </a:xfrm>
              <a:custGeom>
                <a:avLst/>
                <a:gdLst>
                  <a:gd name="connsiteX0" fmla="*/ 17674 w 103490"/>
                  <a:gd name="connsiteY0" fmla="*/ 75699 h 111455"/>
                  <a:gd name="connsiteX1" fmla="*/ 24825 w 103490"/>
                  <a:gd name="connsiteY1" fmla="*/ 8953 h 111455"/>
                  <a:gd name="connsiteX2" fmla="*/ 58198 w 103490"/>
                  <a:gd name="connsiteY2" fmla="*/ 1802 h 111455"/>
                  <a:gd name="connsiteX3" fmla="*/ 58198 w 103490"/>
                  <a:gd name="connsiteY3" fmla="*/ 1802 h 111455"/>
                  <a:gd name="connsiteX4" fmla="*/ 53431 w 103490"/>
                  <a:gd name="connsiteY4" fmla="*/ 1802 h 111455"/>
                  <a:gd name="connsiteX5" fmla="*/ 3371 w 103490"/>
                  <a:gd name="connsiteY5" fmla="*/ 11337 h 111455"/>
                  <a:gd name="connsiteX6" fmla="*/ 987 w 103490"/>
                  <a:gd name="connsiteY6" fmla="*/ 78083 h 111455"/>
                  <a:gd name="connsiteX7" fmla="*/ 41512 w 103490"/>
                  <a:gd name="connsiteY7" fmla="*/ 111456 h 111455"/>
                  <a:gd name="connsiteX8" fmla="*/ 77269 w 103490"/>
                  <a:gd name="connsiteY8" fmla="*/ 111456 h 111455"/>
                  <a:gd name="connsiteX9" fmla="*/ 101106 w 103490"/>
                  <a:gd name="connsiteY9" fmla="*/ 104305 h 111455"/>
                  <a:gd name="connsiteX10" fmla="*/ 103490 w 103490"/>
                  <a:gd name="connsiteY10" fmla="*/ 97153 h 111455"/>
                  <a:gd name="connsiteX11" fmla="*/ 84420 w 103490"/>
                  <a:gd name="connsiteY11" fmla="*/ 104305 h 111455"/>
                  <a:gd name="connsiteX12" fmla="*/ 17674 w 103490"/>
                  <a:gd name="connsiteY12" fmla="*/ 75699 h 11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490" h="111455">
                    <a:moveTo>
                      <a:pt x="17674" y="75699"/>
                    </a:moveTo>
                    <a:cubicBezTo>
                      <a:pt x="15290" y="56629"/>
                      <a:pt x="5755" y="23256"/>
                      <a:pt x="24825" y="8953"/>
                    </a:cubicBezTo>
                    <a:cubicBezTo>
                      <a:pt x="34360" y="1802"/>
                      <a:pt x="46279" y="1802"/>
                      <a:pt x="58198" y="1802"/>
                    </a:cubicBezTo>
                    <a:cubicBezTo>
                      <a:pt x="58198" y="1802"/>
                      <a:pt x="58198" y="1802"/>
                      <a:pt x="58198" y="1802"/>
                    </a:cubicBezTo>
                    <a:cubicBezTo>
                      <a:pt x="55814" y="1802"/>
                      <a:pt x="55814" y="1802"/>
                      <a:pt x="53431" y="1802"/>
                    </a:cubicBezTo>
                    <a:cubicBezTo>
                      <a:pt x="41512" y="-582"/>
                      <a:pt x="10523" y="-2966"/>
                      <a:pt x="3371" y="11337"/>
                    </a:cubicBezTo>
                    <a:cubicBezTo>
                      <a:pt x="987" y="20872"/>
                      <a:pt x="-1396" y="66164"/>
                      <a:pt x="987" y="78083"/>
                    </a:cubicBezTo>
                    <a:cubicBezTo>
                      <a:pt x="3371" y="99537"/>
                      <a:pt x="20058" y="111456"/>
                      <a:pt x="41512" y="111456"/>
                    </a:cubicBezTo>
                    <a:cubicBezTo>
                      <a:pt x="53431" y="111456"/>
                      <a:pt x="65350" y="111456"/>
                      <a:pt x="77269" y="111456"/>
                    </a:cubicBezTo>
                    <a:cubicBezTo>
                      <a:pt x="84420" y="111456"/>
                      <a:pt x="96339" y="111456"/>
                      <a:pt x="101106" y="104305"/>
                    </a:cubicBezTo>
                    <a:cubicBezTo>
                      <a:pt x="101106" y="101921"/>
                      <a:pt x="103490" y="99537"/>
                      <a:pt x="103490" y="97153"/>
                    </a:cubicBezTo>
                    <a:cubicBezTo>
                      <a:pt x="98723" y="101921"/>
                      <a:pt x="91571" y="104305"/>
                      <a:pt x="84420" y="104305"/>
                    </a:cubicBezTo>
                    <a:cubicBezTo>
                      <a:pt x="60582" y="104305"/>
                      <a:pt x="22441" y="104305"/>
                      <a:pt x="17674" y="75699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83" name="Graphic 4207">
                <a:extLst>
                  <a:ext uri="{FF2B5EF4-FFF2-40B4-BE49-F238E27FC236}">
                    <a16:creationId xmlns:a16="http://schemas.microsoft.com/office/drawing/2014/main" id="{00739BB8-435A-4DB1-967D-4DF2530E73AB}"/>
                  </a:ext>
                </a:extLst>
              </p:cNvPr>
              <p:cNvGrpSpPr/>
              <p:nvPr/>
            </p:nvGrpSpPr>
            <p:grpSpPr>
              <a:xfrm>
                <a:off x="14791494" y="7994419"/>
                <a:ext cx="115159" cy="114421"/>
                <a:chOff x="14791494" y="7994419"/>
                <a:chExt cx="115159" cy="114421"/>
              </a:xfrm>
            </p:grpSpPr>
            <p:sp>
              <p:nvSpPr>
                <p:cNvPr id="1593" name="Freeform: Shape 1592">
                  <a:extLst>
                    <a:ext uri="{FF2B5EF4-FFF2-40B4-BE49-F238E27FC236}">
                      <a16:creationId xmlns:a16="http://schemas.microsoft.com/office/drawing/2014/main" id="{408BDDCE-0B67-4F38-8B4B-61FF5CED1B19}"/>
                    </a:ext>
                  </a:extLst>
                </p:cNvPr>
                <p:cNvSpPr/>
                <p:nvPr/>
              </p:nvSpPr>
              <p:spPr>
                <a:xfrm>
                  <a:off x="14793878" y="7999079"/>
                  <a:ext cx="107374" cy="108067"/>
                </a:xfrm>
                <a:custGeom>
                  <a:avLst/>
                  <a:gdLst>
                    <a:gd name="connsiteX0" fmla="*/ 105255 w 107374"/>
                    <a:gd name="connsiteY0" fmla="*/ 21561 h 108067"/>
                    <a:gd name="connsiteX1" fmla="*/ 59963 w 107374"/>
                    <a:gd name="connsiteY1" fmla="*/ 2491 h 108067"/>
                    <a:gd name="connsiteX2" fmla="*/ 12288 w 107374"/>
                    <a:gd name="connsiteY2" fmla="*/ 21561 h 108067"/>
                    <a:gd name="connsiteX3" fmla="*/ 2753 w 107374"/>
                    <a:gd name="connsiteY3" fmla="*/ 59702 h 108067"/>
                    <a:gd name="connsiteX4" fmla="*/ 2753 w 107374"/>
                    <a:gd name="connsiteY4" fmla="*/ 90691 h 108067"/>
                    <a:gd name="connsiteX5" fmla="*/ 19439 w 107374"/>
                    <a:gd name="connsiteY5" fmla="*/ 100226 h 108067"/>
                    <a:gd name="connsiteX6" fmla="*/ 40893 w 107374"/>
                    <a:gd name="connsiteY6" fmla="*/ 104994 h 108067"/>
                    <a:gd name="connsiteX7" fmla="*/ 95720 w 107374"/>
                    <a:gd name="connsiteY7" fmla="*/ 93075 h 108067"/>
                    <a:gd name="connsiteX8" fmla="*/ 105255 w 107374"/>
                    <a:gd name="connsiteY8" fmla="*/ 54935 h 108067"/>
                    <a:gd name="connsiteX9" fmla="*/ 105255 w 107374"/>
                    <a:gd name="connsiteY9" fmla="*/ 21561 h 108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374" h="108067">
                      <a:moveTo>
                        <a:pt x="105255" y="21561"/>
                      </a:moveTo>
                      <a:cubicBezTo>
                        <a:pt x="100488" y="9643"/>
                        <a:pt x="71882" y="4875"/>
                        <a:pt x="59963" y="2491"/>
                      </a:cubicBezTo>
                      <a:cubicBezTo>
                        <a:pt x="38509" y="-2276"/>
                        <a:pt x="21823" y="-2276"/>
                        <a:pt x="12288" y="21561"/>
                      </a:cubicBezTo>
                      <a:cubicBezTo>
                        <a:pt x="7520" y="33480"/>
                        <a:pt x="5136" y="47783"/>
                        <a:pt x="2753" y="59702"/>
                      </a:cubicBezTo>
                      <a:cubicBezTo>
                        <a:pt x="369" y="69237"/>
                        <a:pt x="-2015" y="81156"/>
                        <a:pt x="2753" y="90691"/>
                      </a:cubicBezTo>
                      <a:cubicBezTo>
                        <a:pt x="5136" y="97843"/>
                        <a:pt x="12288" y="100226"/>
                        <a:pt x="19439" y="100226"/>
                      </a:cubicBezTo>
                      <a:cubicBezTo>
                        <a:pt x="24207" y="102610"/>
                        <a:pt x="31358" y="102610"/>
                        <a:pt x="40893" y="104994"/>
                      </a:cubicBezTo>
                      <a:cubicBezTo>
                        <a:pt x="59963" y="107378"/>
                        <a:pt x="86185" y="114529"/>
                        <a:pt x="95720" y="93075"/>
                      </a:cubicBezTo>
                      <a:cubicBezTo>
                        <a:pt x="100488" y="81156"/>
                        <a:pt x="102871" y="66853"/>
                        <a:pt x="105255" y="54935"/>
                      </a:cubicBezTo>
                      <a:cubicBezTo>
                        <a:pt x="105255" y="43016"/>
                        <a:pt x="110023" y="28713"/>
                        <a:pt x="105255" y="21561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94" name="Freeform: Shape 1593">
                  <a:extLst>
                    <a:ext uri="{FF2B5EF4-FFF2-40B4-BE49-F238E27FC236}">
                      <a16:creationId xmlns:a16="http://schemas.microsoft.com/office/drawing/2014/main" id="{44D806D5-1938-428B-A16E-656957EBA3C5}"/>
                    </a:ext>
                  </a:extLst>
                </p:cNvPr>
                <p:cNvSpPr/>
                <p:nvPr/>
              </p:nvSpPr>
              <p:spPr>
                <a:xfrm>
                  <a:off x="14791494" y="7994419"/>
                  <a:ext cx="115159" cy="114421"/>
                </a:xfrm>
                <a:custGeom>
                  <a:avLst/>
                  <a:gdLst>
                    <a:gd name="connsiteX0" fmla="*/ 69499 w 115159"/>
                    <a:gd name="connsiteY0" fmla="*/ 114422 h 114421"/>
                    <a:gd name="connsiteX1" fmla="*/ 69499 w 115159"/>
                    <a:gd name="connsiteY1" fmla="*/ 114422 h 114421"/>
                    <a:gd name="connsiteX2" fmla="*/ 48044 w 115159"/>
                    <a:gd name="connsiteY2" fmla="*/ 112038 h 114421"/>
                    <a:gd name="connsiteX3" fmla="*/ 43277 w 115159"/>
                    <a:gd name="connsiteY3" fmla="*/ 112038 h 114421"/>
                    <a:gd name="connsiteX4" fmla="*/ 21823 w 115159"/>
                    <a:gd name="connsiteY4" fmla="*/ 107270 h 114421"/>
                    <a:gd name="connsiteX5" fmla="*/ 2753 w 115159"/>
                    <a:gd name="connsiteY5" fmla="*/ 95351 h 114421"/>
                    <a:gd name="connsiteX6" fmla="*/ 2753 w 115159"/>
                    <a:gd name="connsiteY6" fmla="*/ 64362 h 114421"/>
                    <a:gd name="connsiteX7" fmla="*/ 5136 w 115159"/>
                    <a:gd name="connsiteY7" fmla="*/ 57211 h 114421"/>
                    <a:gd name="connsiteX8" fmla="*/ 12288 w 115159"/>
                    <a:gd name="connsiteY8" fmla="*/ 23838 h 114421"/>
                    <a:gd name="connsiteX9" fmla="*/ 43277 w 115159"/>
                    <a:gd name="connsiteY9" fmla="*/ 0 h 114421"/>
                    <a:gd name="connsiteX10" fmla="*/ 62347 w 115159"/>
                    <a:gd name="connsiteY10" fmla="*/ 2384 h 114421"/>
                    <a:gd name="connsiteX11" fmla="*/ 64731 w 115159"/>
                    <a:gd name="connsiteY11" fmla="*/ 2384 h 114421"/>
                    <a:gd name="connsiteX12" fmla="*/ 112407 w 115159"/>
                    <a:gd name="connsiteY12" fmla="*/ 23838 h 114421"/>
                    <a:gd name="connsiteX13" fmla="*/ 112407 w 115159"/>
                    <a:gd name="connsiteY13" fmla="*/ 54827 h 114421"/>
                    <a:gd name="connsiteX14" fmla="*/ 110023 w 115159"/>
                    <a:gd name="connsiteY14" fmla="*/ 64362 h 114421"/>
                    <a:gd name="connsiteX15" fmla="*/ 100488 w 115159"/>
                    <a:gd name="connsiteY15" fmla="*/ 97735 h 114421"/>
                    <a:gd name="connsiteX16" fmla="*/ 69499 w 115159"/>
                    <a:gd name="connsiteY16" fmla="*/ 114422 h 114421"/>
                    <a:gd name="connsiteX17" fmla="*/ 43277 w 115159"/>
                    <a:gd name="connsiteY17" fmla="*/ 7151 h 114421"/>
                    <a:gd name="connsiteX18" fmla="*/ 19439 w 115159"/>
                    <a:gd name="connsiteY18" fmla="*/ 26222 h 114421"/>
                    <a:gd name="connsiteX19" fmla="*/ 12288 w 115159"/>
                    <a:gd name="connsiteY19" fmla="*/ 57211 h 114421"/>
                    <a:gd name="connsiteX20" fmla="*/ 12288 w 115159"/>
                    <a:gd name="connsiteY20" fmla="*/ 64362 h 114421"/>
                    <a:gd name="connsiteX21" fmla="*/ 12288 w 115159"/>
                    <a:gd name="connsiteY21" fmla="*/ 92968 h 114421"/>
                    <a:gd name="connsiteX22" fmla="*/ 26590 w 115159"/>
                    <a:gd name="connsiteY22" fmla="*/ 100119 h 114421"/>
                    <a:gd name="connsiteX23" fmla="*/ 48044 w 115159"/>
                    <a:gd name="connsiteY23" fmla="*/ 104887 h 114421"/>
                    <a:gd name="connsiteX24" fmla="*/ 52812 w 115159"/>
                    <a:gd name="connsiteY24" fmla="*/ 104887 h 114421"/>
                    <a:gd name="connsiteX25" fmla="*/ 74266 w 115159"/>
                    <a:gd name="connsiteY25" fmla="*/ 107270 h 114421"/>
                    <a:gd name="connsiteX26" fmla="*/ 74266 w 115159"/>
                    <a:gd name="connsiteY26" fmla="*/ 107270 h 114421"/>
                    <a:gd name="connsiteX27" fmla="*/ 98104 w 115159"/>
                    <a:gd name="connsiteY27" fmla="*/ 95351 h 114421"/>
                    <a:gd name="connsiteX28" fmla="*/ 107639 w 115159"/>
                    <a:gd name="connsiteY28" fmla="*/ 64362 h 114421"/>
                    <a:gd name="connsiteX29" fmla="*/ 110023 w 115159"/>
                    <a:gd name="connsiteY29" fmla="*/ 57211 h 114421"/>
                    <a:gd name="connsiteX30" fmla="*/ 110023 w 115159"/>
                    <a:gd name="connsiteY30" fmla="*/ 30989 h 114421"/>
                    <a:gd name="connsiteX31" fmla="*/ 69499 w 115159"/>
                    <a:gd name="connsiteY31" fmla="*/ 14303 h 114421"/>
                    <a:gd name="connsiteX32" fmla="*/ 67115 w 115159"/>
                    <a:gd name="connsiteY32" fmla="*/ 14303 h 114421"/>
                    <a:gd name="connsiteX33" fmla="*/ 43277 w 115159"/>
                    <a:gd name="connsiteY33" fmla="*/ 7151 h 1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15159" h="114421">
                      <a:moveTo>
                        <a:pt x="69499" y="114422"/>
                      </a:moveTo>
                      <a:lnTo>
                        <a:pt x="69499" y="114422"/>
                      </a:lnTo>
                      <a:cubicBezTo>
                        <a:pt x="62347" y="114422"/>
                        <a:pt x="55196" y="112038"/>
                        <a:pt x="48044" y="112038"/>
                      </a:cubicBezTo>
                      <a:lnTo>
                        <a:pt x="43277" y="112038"/>
                      </a:lnTo>
                      <a:cubicBezTo>
                        <a:pt x="36126" y="109654"/>
                        <a:pt x="26590" y="109654"/>
                        <a:pt x="21823" y="107270"/>
                      </a:cubicBezTo>
                      <a:cubicBezTo>
                        <a:pt x="12288" y="104887"/>
                        <a:pt x="5136" y="102503"/>
                        <a:pt x="2753" y="95351"/>
                      </a:cubicBezTo>
                      <a:cubicBezTo>
                        <a:pt x="-2015" y="85816"/>
                        <a:pt x="369" y="73897"/>
                        <a:pt x="2753" y="64362"/>
                      </a:cubicBezTo>
                      <a:lnTo>
                        <a:pt x="5136" y="57211"/>
                      </a:lnTo>
                      <a:cubicBezTo>
                        <a:pt x="7520" y="45292"/>
                        <a:pt x="9904" y="35757"/>
                        <a:pt x="12288" y="23838"/>
                      </a:cubicBezTo>
                      <a:cubicBezTo>
                        <a:pt x="17055" y="7151"/>
                        <a:pt x="28974" y="0"/>
                        <a:pt x="43277" y="0"/>
                      </a:cubicBezTo>
                      <a:cubicBezTo>
                        <a:pt x="50428" y="0"/>
                        <a:pt x="57580" y="2384"/>
                        <a:pt x="62347" y="2384"/>
                      </a:cubicBezTo>
                      <a:lnTo>
                        <a:pt x="64731" y="2384"/>
                      </a:lnTo>
                      <a:cubicBezTo>
                        <a:pt x="83801" y="4767"/>
                        <a:pt x="105255" y="11919"/>
                        <a:pt x="112407" y="23838"/>
                      </a:cubicBezTo>
                      <a:cubicBezTo>
                        <a:pt x="117174" y="33373"/>
                        <a:pt x="114790" y="45292"/>
                        <a:pt x="112407" y="54827"/>
                      </a:cubicBezTo>
                      <a:lnTo>
                        <a:pt x="110023" y="64362"/>
                      </a:lnTo>
                      <a:cubicBezTo>
                        <a:pt x="107639" y="76281"/>
                        <a:pt x="105255" y="88200"/>
                        <a:pt x="100488" y="97735"/>
                      </a:cubicBezTo>
                      <a:cubicBezTo>
                        <a:pt x="95720" y="109654"/>
                        <a:pt x="83801" y="114422"/>
                        <a:pt x="69499" y="114422"/>
                      </a:cubicBezTo>
                      <a:close/>
                      <a:moveTo>
                        <a:pt x="43277" y="7151"/>
                      </a:moveTo>
                      <a:cubicBezTo>
                        <a:pt x="31358" y="7151"/>
                        <a:pt x="24207" y="11919"/>
                        <a:pt x="19439" y="26222"/>
                      </a:cubicBezTo>
                      <a:cubicBezTo>
                        <a:pt x="17055" y="35757"/>
                        <a:pt x="14671" y="47676"/>
                        <a:pt x="12288" y="57211"/>
                      </a:cubicBezTo>
                      <a:lnTo>
                        <a:pt x="12288" y="64362"/>
                      </a:lnTo>
                      <a:cubicBezTo>
                        <a:pt x="9904" y="73897"/>
                        <a:pt x="7520" y="83432"/>
                        <a:pt x="12288" y="92968"/>
                      </a:cubicBezTo>
                      <a:cubicBezTo>
                        <a:pt x="14671" y="97735"/>
                        <a:pt x="19439" y="100119"/>
                        <a:pt x="26590" y="100119"/>
                      </a:cubicBezTo>
                      <a:cubicBezTo>
                        <a:pt x="33742" y="102503"/>
                        <a:pt x="40893" y="104887"/>
                        <a:pt x="48044" y="104887"/>
                      </a:cubicBezTo>
                      <a:lnTo>
                        <a:pt x="52812" y="104887"/>
                      </a:lnTo>
                      <a:cubicBezTo>
                        <a:pt x="59963" y="104887"/>
                        <a:pt x="67115" y="107270"/>
                        <a:pt x="74266" y="107270"/>
                      </a:cubicBezTo>
                      <a:lnTo>
                        <a:pt x="74266" y="107270"/>
                      </a:lnTo>
                      <a:cubicBezTo>
                        <a:pt x="86185" y="107270"/>
                        <a:pt x="93336" y="102503"/>
                        <a:pt x="98104" y="95351"/>
                      </a:cubicBezTo>
                      <a:cubicBezTo>
                        <a:pt x="102872" y="85816"/>
                        <a:pt x="105255" y="73897"/>
                        <a:pt x="107639" y="64362"/>
                      </a:cubicBezTo>
                      <a:lnTo>
                        <a:pt x="110023" y="57211"/>
                      </a:lnTo>
                      <a:cubicBezTo>
                        <a:pt x="112407" y="50059"/>
                        <a:pt x="114790" y="35757"/>
                        <a:pt x="110023" y="30989"/>
                      </a:cubicBezTo>
                      <a:cubicBezTo>
                        <a:pt x="105255" y="21454"/>
                        <a:pt x="81417" y="16686"/>
                        <a:pt x="69499" y="14303"/>
                      </a:cubicBezTo>
                      <a:lnTo>
                        <a:pt x="67115" y="14303"/>
                      </a:lnTo>
                      <a:cubicBezTo>
                        <a:pt x="55196" y="9535"/>
                        <a:pt x="48044" y="7151"/>
                        <a:pt x="43277" y="715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4" name="Freeform: Shape 1583">
                <a:extLst>
                  <a:ext uri="{FF2B5EF4-FFF2-40B4-BE49-F238E27FC236}">
                    <a16:creationId xmlns:a16="http://schemas.microsoft.com/office/drawing/2014/main" id="{5C294963-B44F-4969-A68C-4EFBD56F965D}"/>
                  </a:ext>
                </a:extLst>
              </p:cNvPr>
              <p:cNvSpPr/>
              <p:nvPr/>
            </p:nvSpPr>
            <p:spPr>
              <a:xfrm>
                <a:off x="14794843" y="7999187"/>
                <a:ext cx="106409" cy="105576"/>
              </a:xfrm>
              <a:custGeom>
                <a:avLst/>
                <a:gdLst>
                  <a:gd name="connsiteX0" fmla="*/ 104291 w 106409"/>
                  <a:gd name="connsiteY0" fmla="*/ 21454 h 105576"/>
                  <a:gd name="connsiteX1" fmla="*/ 58999 w 106409"/>
                  <a:gd name="connsiteY1" fmla="*/ 2384 h 105576"/>
                  <a:gd name="connsiteX2" fmla="*/ 23242 w 106409"/>
                  <a:gd name="connsiteY2" fmla="*/ 4768 h 105576"/>
                  <a:gd name="connsiteX3" fmla="*/ 23242 w 106409"/>
                  <a:gd name="connsiteY3" fmla="*/ 4768 h 105576"/>
                  <a:gd name="connsiteX4" fmla="*/ 70918 w 106409"/>
                  <a:gd name="connsiteY4" fmla="*/ 14303 h 105576"/>
                  <a:gd name="connsiteX5" fmla="*/ 82837 w 106409"/>
                  <a:gd name="connsiteY5" fmla="*/ 66746 h 105576"/>
                  <a:gd name="connsiteX6" fmla="*/ 39928 w 106409"/>
                  <a:gd name="connsiteY6" fmla="*/ 92968 h 105576"/>
                  <a:gd name="connsiteX7" fmla="*/ 1788 w 106409"/>
                  <a:gd name="connsiteY7" fmla="*/ 61978 h 105576"/>
                  <a:gd name="connsiteX8" fmla="*/ 1788 w 106409"/>
                  <a:gd name="connsiteY8" fmla="*/ 88200 h 105576"/>
                  <a:gd name="connsiteX9" fmla="*/ 18474 w 106409"/>
                  <a:gd name="connsiteY9" fmla="*/ 97735 h 105576"/>
                  <a:gd name="connsiteX10" fmla="*/ 39928 w 106409"/>
                  <a:gd name="connsiteY10" fmla="*/ 102503 h 105576"/>
                  <a:gd name="connsiteX11" fmla="*/ 94755 w 106409"/>
                  <a:gd name="connsiteY11" fmla="*/ 90584 h 105576"/>
                  <a:gd name="connsiteX12" fmla="*/ 104291 w 106409"/>
                  <a:gd name="connsiteY12" fmla="*/ 52443 h 105576"/>
                  <a:gd name="connsiteX13" fmla="*/ 104291 w 106409"/>
                  <a:gd name="connsiteY13" fmla="*/ 21454 h 1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409" h="105576">
                    <a:moveTo>
                      <a:pt x="104291" y="21454"/>
                    </a:moveTo>
                    <a:cubicBezTo>
                      <a:pt x="99523" y="9535"/>
                      <a:pt x="70918" y="4768"/>
                      <a:pt x="58999" y="2384"/>
                    </a:cubicBezTo>
                    <a:cubicBezTo>
                      <a:pt x="44696" y="0"/>
                      <a:pt x="32777" y="-2384"/>
                      <a:pt x="23242" y="4768"/>
                    </a:cubicBezTo>
                    <a:cubicBezTo>
                      <a:pt x="23242" y="4768"/>
                      <a:pt x="23242" y="4768"/>
                      <a:pt x="23242" y="4768"/>
                    </a:cubicBezTo>
                    <a:cubicBezTo>
                      <a:pt x="39928" y="7151"/>
                      <a:pt x="56615" y="7151"/>
                      <a:pt x="70918" y="14303"/>
                    </a:cubicBezTo>
                    <a:cubicBezTo>
                      <a:pt x="94755" y="23838"/>
                      <a:pt x="85220" y="47676"/>
                      <a:pt x="82837" y="66746"/>
                    </a:cubicBezTo>
                    <a:cubicBezTo>
                      <a:pt x="78069" y="90584"/>
                      <a:pt x="63766" y="97735"/>
                      <a:pt x="39928" y="92968"/>
                    </a:cubicBezTo>
                    <a:cubicBezTo>
                      <a:pt x="18474" y="88200"/>
                      <a:pt x="6555" y="78665"/>
                      <a:pt x="1788" y="61978"/>
                    </a:cubicBezTo>
                    <a:cubicBezTo>
                      <a:pt x="-596" y="71513"/>
                      <a:pt x="-596" y="81049"/>
                      <a:pt x="1788" y="88200"/>
                    </a:cubicBezTo>
                    <a:cubicBezTo>
                      <a:pt x="4172" y="95351"/>
                      <a:pt x="11323" y="97735"/>
                      <a:pt x="18474" y="97735"/>
                    </a:cubicBezTo>
                    <a:cubicBezTo>
                      <a:pt x="23242" y="100119"/>
                      <a:pt x="30393" y="100119"/>
                      <a:pt x="39928" y="102503"/>
                    </a:cubicBezTo>
                    <a:cubicBezTo>
                      <a:pt x="58999" y="104887"/>
                      <a:pt x="85220" y="112038"/>
                      <a:pt x="94755" y="90584"/>
                    </a:cubicBezTo>
                    <a:cubicBezTo>
                      <a:pt x="99523" y="78665"/>
                      <a:pt x="101907" y="64362"/>
                      <a:pt x="104291" y="52443"/>
                    </a:cubicBezTo>
                    <a:cubicBezTo>
                      <a:pt x="104291" y="42908"/>
                      <a:pt x="109058" y="28605"/>
                      <a:pt x="104291" y="21454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85" name="Graphic 4207">
                <a:extLst>
                  <a:ext uri="{FF2B5EF4-FFF2-40B4-BE49-F238E27FC236}">
                    <a16:creationId xmlns:a16="http://schemas.microsoft.com/office/drawing/2014/main" id="{9568C220-F279-41C8-806B-3BC492785421}"/>
                  </a:ext>
                </a:extLst>
              </p:cNvPr>
              <p:cNvGrpSpPr/>
              <p:nvPr/>
            </p:nvGrpSpPr>
            <p:grpSpPr>
              <a:xfrm>
                <a:off x="15226523" y="8595133"/>
                <a:ext cx="344725" cy="102502"/>
                <a:chOff x="15226523" y="8595133"/>
                <a:chExt cx="344725" cy="102502"/>
              </a:xfrm>
            </p:grpSpPr>
            <p:sp>
              <p:nvSpPr>
                <p:cNvPr id="1591" name="Freeform: Shape 1590">
                  <a:extLst>
                    <a:ext uri="{FF2B5EF4-FFF2-40B4-BE49-F238E27FC236}">
                      <a16:creationId xmlns:a16="http://schemas.microsoft.com/office/drawing/2014/main" id="{032639C7-847A-4567-86C6-7B531F22A5F9}"/>
                    </a:ext>
                  </a:extLst>
                </p:cNvPr>
                <p:cNvSpPr/>
                <p:nvPr/>
              </p:nvSpPr>
              <p:spPr>
                <a:xfrm>
                  <a:off x="15231768" y="8597517"/>
                  <a:ext cx="337399" cy="95351"/>
                </a:xfrm>
                <a:custGeom>
                  <a:avLst/>
                  <a:gdLst>
                    <a:gd name="connsiteX0" fmla="*/ 332441 w 337399"/>
                    <a:gd name="connsiteY0" fmla="*/ 45292 h 95351"/>
                    <a:gd name="connsiteX1" fmla="*/ 218019 w 337399"/>
                    <a:gd name="connsiteY1" fmla="*/ 2384 h 95351"/>
                    <a:gd name="connsiteX2" fmla="*/ 182262 w 337399"/>
                    <a:gd name="connsiteY2" fmla="*/ 0 h 95351"/>
                    <a:gd name="connsiteX3" fmla="*/ 55922 w 337399"/>
                    <a:gd name="connsiteY3" fmla="*/ 26222 h 95351"/>
                    <a:gd name="connsiteX4" fmla="*/ 29700 w 337399"/>
                    <a:gd name="connsiteY4" fmla="*/ 35757 h 95351"/>
                    <a:gd name="connsiteX5" fmla="*/ 1095 w 337399"/>
                    <a:gd name="connsiteY5" fmla="*/ 50059 h 95351"/>
                    <a:gd name="connsiteX6" fmla="*/ 15398 w 337399"/>
                    <a:gd name="connsiteY6" fmla="*/ 95351 h 95351"/>
                    <a:gd name="connsiteX7" fmla="*/ 48771 w 337399"/>
                    <a:gd name="connsiteY7" fmla="*/ 85816 h 95351"/>
                    <a:gd name="connsiteX8" fmla="*/ 167960 w 337399"/>
                    <a:gd name="connsiteY8" fmla="*/ 54827 h 95351"/>
                    <a:gd name="connsiteX9" fmla="*/ 215635 w 337399"/>
                    <a:gd name="connsiteY9" fmla="*/ 54827 h 95351"/>
                    <a:gd name="connsiteX10" fmla="*/ 275230 w 337399"/>
                    <a:gd name="connsiteY10" fmla="*/ 69130 h 95351"/>
                    <a:gd name="connsiteX11" fmla="*/ 306219 w 337399"/>
                    <a:gd name="connsiteY11" fmla="*/ 83432 h 95351"/>
                    <a:gd name="connsiteX12" fmla="*/ 330057 w 337399"/>
                    <a:gd name="connsiteY12" fmla="*/ 92967 h 95351"/>
                    <a:gd name="connsiteX13" fmla="*/ 334825 w 337399"/>
                    <a:gd name="connsiteY13" fmla="*/ 90584 h 95351"/>
                    <a:gd name="connsiteX14" fmla="*/ 332441 w 337399"/>
                    <a:gd name="connsiteY14" fmla="*/ 45292 h 9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37399" h="95351">
                      <a:moveTo>
                        <a:pt x="332441" y="45292"/>
                      </a:moveTo>
                      <a:cubicBezTo>
                        <a:pt x="299068" y="26222"/>
                        <a:pt x="258544" y="9535"/>
                        <a:pt x="218019" y="2384"/>
                      </a:cubicBezTo>
                      <a:cubicBezTo>
                        <a:pt x="206100" y="0"/>
                        <a:pt x="194181" y="0"/>
                        <a:pt x="182262" y="0"/>
                      </a:cubicBezTo>
                      <a:cubicBezTo>
                        <a:pt x="136971" y="0"/>
                        <a:pt x="94062" y="7151"/>
                        <a:pt x="55922" y="26222"/>
                      </a:cubicBezTo>
                      <a:cubicBezTo>
                        <a:pt x="46387" y="28605"/>
                        <a:pt x="39235" y="33373"/>
                        <a:pt x="29700" y="35757"/>
                      </a:cubicBezTo>
                      <a:cubicBezTo>
                        <a:pt x="22549" y="38141"/>
                        <a:pt x="5862" y="42908"/>
                        <a:pt x="1095" y="50059"/>
                      </a:cubicBezTo>
                      <a:cubicBezTo>
                        <a:pt x="-3673" y="57211"/>
                        <a:pt x="8246" y="95351"/>
                        <a:pt x="15398" y="95351"/>
                      </a:cubicBezTo>
                      <a:cubicBezTo>
                        <a:pt x="27316" y="95351"/>
                        <a:pt x="39235" y="90584"/>
                        <a:pt x="48771" y="85816"/>
                      </a:cubicBezTo>
                      <a:cubicBezTo>
                        <a:pt x="86911" y="71514"/>
                        <a:pt x="127435" y="59595"/>
                        <a:pt x="167960" y="54827"/>
                      </a:cubicBezTo>
                      <a:cubicBezTo>
                        <a:pt x="184646" y="52443"/>
                        <a:pt x="198949" y="54827"/>
                        <a:pt x="215635" y="54827"/>
                      </a:cubicBezTo>
                      <a:cubicBezTo>
                        <a:pt x="237089" y="57211"/>
                        <a:pt x="256160" y="61978"/>
                        <a:pt x="275230" y="69130"/>
                      </a:cubicBezTo>
                      <a:cubicBezTo>
                        <a:pt x="287149" y="73897"/>
                        <a:pt x="296684" y="78665"/>
                        <a:pt x="306219" y="83432"/>
                      </a:cubicBezTo>
                      <a:cubicBezTo>
                        <a:pt x="313371" y="85816"/>
                        <a:pt x="322906" y="92967"/>
                        <a:pt x="330057" y="92967"/>
                      </a:cubicBezTo>
                      <a:cubicBezTo>
                        <a:pt x="332441" y="92967"/>
                        <a:pt x="334825" y="90584"/>
                        <a:pt x="334825" y="90584"/>
                      </a:cubicBezTo>
                      <a:cubicBezTo>
                        <a:pt x="334825" y="85816"/>
                        <a:pt x="341976" y="52443"/>
                        <a:pt x="332441" y="45292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92" name="Freeform: Shape 1591">
                  <a:extLst>
                    <a:ext uri="{FF2B5EF4-FFF2-40B4-BE49-F238E27FC236}">
                      <a16:creationId xmlns:a16="http://schemas.microsoft.com/office/drawing/2014/main" id="{F6C9CB02-BE53-4B7F-A986-2B0CAE9DF6BD}"/>
                    </a:ext>
                  </a:extLst>
                </p:cNvPr>
                <p:cNvSpPr/>
                <p:nvPr/>
              </p:nvSpPr>
              <p:spPr>
                <a:xfrm>
                  <a:off x="15226523" y="8595133"/>
                  <a:ext cx="344725" cy="102502"/>
                </a:xfrm>
                <a:custGeom>
                  <a:avLst/>
                  <a:gdLst>
                    <a:gd name="connsiteX0" fmla="*/ 20643 w 344725"/>
                    <a:gd name="connsiteY0" fmla="*/ 102503 h 102502"/>
                    <a:gd name="connsiteX1" fmla="*/ 20643 w 344725"/>
                    <a:gd name="connsiteY1" fmla="*/ 102503 h 102502"/>
                    <a:gd name="connsiteX2" fmla="*/ 8724 w 344725"/>
                    <a:gd name="connsiteY2" fmla="*/ 90584 h 102502"/>
                    <a:gd name="connsiteX3" fmla="*/ 1572 w 344725"/>
                    <a:gd name="connsiteY3" fmla="*/ 50060 h 102502"/>
                    <a:gd name="connsiteX4" fmla="*/ 25410 w 344725"/>
                    <a:gd name="connsiteY4" fmla="*/ 38141 h 102502"/>
                    <a:gd name="connsiteX5" fmla="*/ 32561 w 344725"/>
                    <a:gd name="connsiteY5" fmla="*/ 35757 h 102502"/>
                    <a:gd name="connsiteX6" fmla="*/ 58783 w 344725"/>
                    <a:gd name="connsiteY6" fmla="*/ 26222 h 102502"/>
                    <a:gd name="connsiteX7" fmla="*/ 187507 w 344725"/>
                    <a:gd name="connsiteY7" fmla="*/ 0 h 102502"/>
                    <a:gd name="connsiteX8" fmla="*/ 189891 w 344725"/>
                    <a:gd name="connsiteY8" fmla="*/ 0 h 102502"/>
                    <a:gd name="connsiteX9" fmla="*/ 223264 w 344725"/>
                    <a:gd name="connsiteY9" fmla="*/ 2384 h 102502"/>
                    <a:gd name="connsiteX10" fmla="*/ 337686 w 344725"/>
                    <a:gd name="connsiteY10" fmla="*/ 45292 h 102502"/>
                    <a:gd name="connsiteX11" fmla="*/ 340070 w 344725"/>
                    <a:gd name="connsiteY11" fmla="*/ 95351 h 102502"/>
                    <a:gd name="connsiteX12" fmla="*/ 332918 w 344725"/>
                    <a:gd name="connsiteY12" fmla="*/ 102503 h 102502"/>
                    <a:gd name="connsiteX13" fmla="*/ 330535 w 344725"/>
                    <a:gd name="connsiteY13" fmla="*/ 102503 h 102502"/>
                    <a:gd name="connsiteX14" fmla="*/ 311464 w 344725"/>
                    <a:gd name="connsiteY14" fmla="*/ 95351 h 102502"/>
                    <a:gd name="connsiteX15" fmla="*/ 306697 w 344725"/>
                    <a:gd name="connsiteY15" fmla="*/ 92968 h 102502"/>
                    <a:gd name="connsiteX16" fmla="*/ 297162 w 344725"/>
                    <a:gd name="connsiteY16" fmla="*/ 88200 h 102502"/>
                    <a:gd name="connsiteX17" fmla="*/ 275708 w 344725"/>
                    <a:gd name="connsiteY17" fmla="*/ 78665 h 102502"/>
                    <a:gd name="connsiteX18" fmla="*/ 216113 w 344725"/>
                    <a:gd name="connsiteY18" fmla="*/ 64362 h 102502"/>
                    <a:gd name="connsiteX19" fmla="*/ 170821 w 344725"/>
                    <a:gd name="connsiteY19" fmla="*/ 64362 h 102502"/>
                    <a:gd name="connsiteX20" fmla="*/ 51632 w 344725"/>
                    <a:gd name="connsiteY20" fmla="*/ 95351 h 102502"/>
                    <a:gd name="connsiteX21" fmla="*/ 44480 w 344725"/>
                    <a:gd name="connsiteY21" fmla="*/ 97735 h 102502"/>
                    <a:gd name="connsiteX22" fmla="*/ 20643 w 344725"/>
                    <a:gd name="connsiteY22" fmla="*/ 102503 h 102502"/>
                    <a:gd name="connsiteX23" fmla="*/ 192275 w 344725"/>
                    <a:gd name="connsiteY23" fmla="*/ 7151 h 102502"/>
                    <a:gd name="connsiteX24" fmla="*/ 189891 w 344725"/>
                    <a:gd name="connsiteY24" fmla="*/ 7151 h 102502"/>
                    <a:gd name="connsiteX25" fmla="*/ 63551 w 344725"/>
                    <a:gd name="connsiteY25" fmla="*/ 30989 h 102502"/>
                    <a:gd name="connsiteX26" fmla="*/ 37329 w 344725"/>
                    <a:gd name="connsiteY26" fmla="*/ 40524 h 102502"/>
                    <a:gd name="connsiteX27" fmla="*/ 27794 w 344725"/>
                    <a:gd name="connsiteY27" fmla="*/ 42908 h 102502"/>
                    <a:gd name="connsiteX28" fmla="*/ 8724 w 344725"/>
                    <a:gd name="connsiteY28" fmla="*/ 52443 h 102502"/>
                    <a:gd name="connsiteX29" fmla="*/ 13491 w 344725"/>
                    <a:gd name="connsiteY29" fmla="*/ 76281 h 102502"/>
                    <a:gd name="connsiteX30" fmla="*/ 20643 w 344725"/>
                    <a:gd name="connsiteY30" fmla="*/ 90584 h 102502"/>
                    <a:gd name="connsiteX31" fmla="*/ 20643 w 344725"/>
                    <a:gd name="connsiteY31" fmla="*/ 90584 h 102502"/>
                    <a:gd name="connsiteX32" fmla="*/ 44480 w 344725"/>
                    <a:gd name="connsiteY32" fmla="*/ 83432 h 102502"/>
                    <a:gd name="connsiteX33" fmla="*/ 51632 w 344725"/>
                    <a:gd name="connsiteY33" fmla="*/ 81049 h 102502"/>
                    <a:gd name="connsiteX34" fmla="*/ 170821 w 344725"/>
                    <a:gd name="connsiteY34" fmla="*/ 50060 h 102502"/>
                    <a:gd name="connsiteX35" fmla="*/ 218497 w 344725"/>
                    <a:gd name="connsiteY35" fmla="*/ 50060 h 102502"/>
                    <a:gd name="connsiteX36" fmla="*/ 280475 w 344725"/>
                    <a:gd name="connsiteY36" fmla="*/ 64362 h 102502"/>
                    <a:gd name="connsiteX37" fmla="*/ 301929 w 344725"/>
                    <a:gd name="connsiteY37" fmla="*/ 73897 h 102502"/>
                    <a:gd name="connsiteX38" fmla="*/ 311464 w 344725"/>
                    <a:gd name="connsiteY38" fmla="*/ 78665 h 102502"/>
                    <a:gd name="connsiteX39" fmla="*/ 318616 w 344725"/>
                    <a:gd name="connsiteY39" fmla="*/ 81049 h 102502"/>
                    <a:gd name="connsiteX40" fmla="*/ 332918 w 344725"/>
                    <a:gd name="connsiteY40" fmla="*/ 85816 h 102502"/>
                    <a:gd name="connsiteX41" fmla="*/ 335302 w 344725"/>
                    <a:gd name="connsiteY41" fmla="*/ 85816 h 102502"/>
                    <a:gd name="connsiteX42" fmla="*/ 337686 w 344725"/>
                    <a:gd name="connsiteY42" fmla="*/ 45292 h 102502"/>
                    <a:gd name="connsiteX43" fmla="*/ 225648 w 344725"/>
                    <a:gd name="connsiteY43" fmla="*/ 2384 h 102502"/>
                    <a:gd name="connsiteX44" fmla="*/ 192275 w 344725"/>
                    <a:gd name="connsiteY44" fmla="*/ 7151 h 10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44725" h="102502">
                      <a:moveTo>
                        <a:pt x="20643" y="102503"/>
                      </a:moveTo>
                      <a:lnTo>
                        <a:pt x="20643" y="102503"/>
                      </a:lnTo>
                      <a:cubicBezTo>
                        <a:pt x="15875" y="102503"/>
                        <a:pt x="11107" y="97735"/>
                        <a:pt x="8724" y="90584"/>
                      </a:cubicBezTo>
                      <a:cubicBezTo>
                        <a:pt x="3956" y="81049"/>
                        <a:pt x="-3195" y="57211"/>
                        <a:pt x="1572" y="50060"/>
                      </a:cubicBezTo>
                      <a:cubicBezTo>
                        <a:pt x="6340" y="45292"/>
                        <a:pt x="15875" y="40524"/>
                        <a:pt x="25410" y="38141"/>
                      </a:cubicBezTo>
                      <a:cubicBezTo>
                        <a:pt x="27794" y="38141"/>
                        <a:pt x="30178" y="35757"/>
                        <a:pt x="32561" y="35757"/>
                      </a:cubicBezTo>
                      <a:cubicBezTo>
                        <a:pt x="42097" y="30989"/>
                        <a:pt x="49248" y="28606"/>
                        <a:pt x="58783" y="26222"/>
                      </a:cubicBezTo>
                      <a:cubicBezTo>
                        <a:pt x="94540" y="9535"/>
                        <a:pt x="137448" y="2384"/>
                        <a:pt x="187507" y="0"/>
                      </a:cubicBezTo>
                      <a:lnTo>
                        <a:pt x="189891" y="0"/>
                      </a:lnTo>
                      <a:cubicBezTo>
                        <a:pt x="199426" y="0"/>
                        <a:pt x="211345" y="0"/>
                        <a:pt x="223264" y="2384"/>
                      </a:cubicBezTo>
                      <a:cubicBezTo>
                        <a:pt x="259021" y="7151"/>
                        <a:pt x="299545" y="23838"/>
                        <a:pt x="337686" y="45292"/>
                      </a:cubicBezTo>
                      <a:cubicBezTo>
                        <a:pt x="351989" y="52443"/>
                        <a:pt x="340070" y="95351"/>
                        <a:pt x="340070" y="95351"/>
                      </a:cubicBezTo>
                      <a:cubicBezTo>
                        <a:pt x="340070" y="97735"/>
                        <a:pt x="335302" y="102503"/>
                        <a:pt x="332918" y="102503"/>
                      </a:cubicBezTo>
                      <a:cubicBezTo>
                        <a:pt x="332918" y="102503"/>
                        <a:pt x="332918" y="102503"/>
                        <a:pt x="330535" y="102503"/>
                      </a:cubicBezTo>
                      <a:cubicBezTo>
                        <a:pt x="323383" y="102503"/>
                        <a:pt x="318616" y="100119"/>
                        <a:pt x="311464" y="95351"/>
                      </a:cubicBezTo>
                      <a:cubicBezTo>
                        <a:pt x="309080" y="95351"/>
                        <a:pt x="306697" y="92968"/>
                        <a:pt x="306697" y="92968"/>
                      </a:cubicBezTo>
                      <a:cubicBezTo>
                        <a:pt x="304313" y="90584"/>
                        <a:pt x="299545" y="90584"/>
                        <a:pt x="297162" y="88200"/>
                      </a:cubicBezTo>
                      <a:cubicBezTo>
                        <a:pt x="290010" y="85816"/>
                        <a:pt x="282859" y="81049"/>
                        <a:pt x="275708" y="78665"/>
                      </a:cubicBezTo>
                      <a:cubicBezTo>
                        <a:pt x="254253" y="71514"/>
                        <a:pt x="235183" y="66746"/>
                        <a:pt x="216113" y="64362"/>
                      </a:cubicBezTo>
                      <a:cubicBezTo>
                        <a:pt x="201810" y="61979"/>
                        <a:pt x="185124" y="61979"/>
                        <a:pt x="170821" y="64362"/>
                      </a:cubicBezTo>
                      <a:cubicBezTo>
                        <a:pt x="130297" y="69130"/>
                        <a:pt x="92156" y="81049"/>
                        <a:pt x="51632" y="95351"/>
                      </a:cubicBezTo>
                      <a:cubicBezTo>
                        <a:pt x="49248" y="95351"/>
                        <a:pt x="46864" y="97735"/>
                        <a:pt x="44480" y="97735"/>
                      </a:cubicBezTo>
                      <a:cubicBezTo>
                        <a:pt x="37329" y="100119"/>
                        <a:pt x="27794" y="102503"/>
                        <a:pt x="20643" y="102503"/>
                      </a:cubicBezTo>
                      <a:close/>
                      <a:moveTo>
                        <a:pt x="192275" y="7151"/>
                      </a:moveTo>
                      <a:lnTo>
                        <a:pt x="189891" y="7151"/>
                      </a:lnTo>
                      <a:cubicBezTo>
                        <a:pt x="139832" y="7151"/>
                        <a:pt x="99307" y="16687"/>
                        <a:pt x="63551" y="30989"/>
                      </a:cubicBezTo>
                      <a:cubicBezTo>
                        <a:pt x="54016" y="33373"/>
                        <a:pt x="46864" y="38141"/>
                        <a:pt x="37329" y="40524"/>
                      </a:cubicBezTo>
                      <a:cubicBezTo>
                        <a:pt x="34945" y="40524"/>
                        <a:pt x="32561" y="42908"/>
                        <a:pt x="27794" y="42908"/>
                      </a:cubicBezTo>
                      <a:cubicBezTo>
                        <a:pt x="20643" y="45292"/>
                        <a:pt x="11107" y="50060"/>
                        <a:pt x="8724" y="52443"/>
                      </a:cubicBezTo>
                      <a:cubicBezTo>
                        <a:pt x="6340" y="54827"/>
                        <a:pt x="8724" y="64362"/>
                        <a:pt x="13491" y="76281"/>
                      </a:cubicBezTo>
                      <a:cubicBezTo>
                        <a:pt x="15875" y="85816"/>
                        <a:pt x="20643" y="90584"/>
                        <a:pt x="20643" y="90584"/>
                      </a:cubicBezTo>
                      <a:lnTo>
                        <a:pt x="20643" y="90584"/>
                      </a:lnTo>
                      <a:cubicBezTo>
                        <a:pt x="27794" y="90584"/>
                        <a:pt x="37329" y="88200"/>
                        <a:pt x="44480" y="83432"/>
                      </a:cubicBezTo>
                      <a:cubicBezTo>
                        <a:pt x="46864" y="83432"/>
                        <a:pt x="49248" y="81049"/>
                        <a:pt x="51632" y="81049"/>
                      </a:cubicBezTo>
                      <a:cubicBezTo>
                        <a:pt x="89772" y="66746"/>
                        <a:pt x="130297" y="54827"/>
                        <a:pt x="170821" y="50060"/>
                      </a:cubicBezTo>
                      <a:cubicBezTo>
                        <a:pt x="187507" y="47676"/>
                        <a:pt x="201810" y="50060"/>
                        <a:pt x="218497" y="50060"/>
                      </a:cubicBezTo>
                      <a:cubicBezTo>
                        <a:pt x="237567" y="52443"/>
                        <a:pt x="259021" y="57211"/>
                        <a:pt x="280475" y="64362"/>
                      </a:cubicBezTo>
                      <a:cubicBezTo>
                        <a:pt x="287626" y="66746"/>
                        <a:pt x="294778" y="71514"/>
                        <a:pt x="301929" y="73897"/>
                      </a:cubicBezTo>
                      <a:cubicBezTo>
                        <a:pt x="304313" y="76281"/>
                        <a:pt x="309080" y="76281"/>
                        <a:pt x="311464" y="78665"/>
                      </a:cubicBezTo>
                      <a:cubicBezTo>
                        <a:pt x="313848" y="78665"/>
                        <a:pt x="316232" y="81049"/>
                        <a:pt x="318616" y="81049"/>
                      </a:cubicBezTo>
                      <a:cubicBezTo>
                        <a:pt x="323383" y="83432"/>
                        <a:pt x="328151" y="85816"/>
                        <a:pt x="332918" y="85816"/>
                      </a:cubicBezTo>
                      <a:cubicBezTo>
                        <a:pt x="332918" y="85816"/>
                        <a:pt x="335302" y="85816"/>
                        <a:pt x="335302" y="85816"/>
                      </a:cubicBezTo>
                      <a:cubicBezTo>
                        <a:pt x="340070" y="71514"/>
                        <a:pt x="342453" y="47676"/>
                        <a:pt x="337686" y="45292"/>
                      </a:cubicBezTo>
                      <a:cubicBezTo>
                        <a:pt x="299545" y="23838"/>
                        <a:pt x="261405" y="9535"/>
                        <a:pt x="225648" y="2384"/>
                      </a:cubicBezTo>
                      <a:cubicBezTo>
                        <a:pt x="211345" y="7151"/>
                        <a:pt x="201810" y="7151"/>
                        <a:pt x="192275" y="715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6" name="Freeform: Shape 1585">
                <a:extLst>
                  <a:ext uri="{FF2B5EF4-FFF2-40B4-BE49-F238E27FC236}">
                    <a16:creationId xmlns:a16="http://schemas.microsoft.com/office/drawing/2014/main" id="{14262DCB-DA60-4EC0-8DD5-F54391FFF219}"/>
                  </a:ext>
                </a:extLst>
              </p:cNvPr>
              <p:cNvSpPr/>
              <p:nvPr/>
            </p:nvSpPr>
            <p:spPr>
              <a:xfrm>
                <a:off x="15229384" y="8623738"/>
                <a:ext cx="339643" cy="66745"/>
              </a:xfrm>
              <a:custGeom>
                <a:avLst/>
                <a:gdLst>
                  <a:gd name="connsiteX0" fmla="*/ 334825 w 339643"/>
                  <a:gd name="connsiteY0" fmla="*/ 19070 h 66745"/>
                  <a:gd name="connsiteX1" fmla="*/ 296684 w 339643"/>
                  <a:gd name="connsiteY1" fmla="*/ 0 h 66745"/>
                  <a:gd name="connsiteX2" fmla="*/ 306219 w 339643"/>
                  <a:gd name="connsiteY2" fmla="*/ 33373 h 66745"/>
                  <a:gd name="connsiteX3" fmla="*/ 270462 w 339643"/>
                  <a:gd name="connsiteY3" fmla="*/ 30989 h 66745"/>
                  <a:gd name="connsiteX4" fmla="*/ 182262 w 339643"/>
                  <a:gd name="connsiteY4" fmla="*/ 9535 h 66745"/>
                  <a:gd name="connsiteX5" fmla="*/ 89295 w 339643"/>
                  <a:gd name="connsiteY5" fmla="*/ 28605 h 66745"/>
                  <a:gd name="connsiteX6" fmla="*/ 53538 w 339643"/>
                  <a:gd name="connsiteY6" fmla="*/ 23838 h 66745"/>
                  <a:gd name="connsiteX7" fmla="*/ 51154 w 339643"/>
                  <a:gd name="connsiteY7" fmla="*/ 0 h 66745"/>
                  <a:gd name="connsiteX8" fmla="*/ 29700 w 339643"/>
                  <a:gd name="connsiteY8" fmla="*/ 7151 h 66745"/>
                  <a:gd name="connsiteX9" fmla="*/ 1095 w 339643"/>
                  <a:gd name="connsiteY9" fmla="*/ 21454 h 66745"/>
                  <a:gd name="connsiteX10" fmla="*/ 15398 w 339643"/>
                  <a:gd name="connsiteY10" fmla="*/ 66746 h 66745"/>
                  <a:gd name="connsiteX11" fmla="*/ 48770 w 339643"/>
                  <a:gd name="connsiteY11" fmla="*/ 57211 h 66745"/>
                  <a:gd name="connsiteX12" fmla="*/ 167960 w 339643"/>
                  <a:gd name="connsiteY12" fmla="*/ 26222 h 66745"/>
                  <a:gd name="connsiteX13" fmla="*/ 215635 w 339643"/>
                  <a:gd name="connsiteY13" fmla="*/ 26222 h 66745"/>
                  <a:gd name="connsiteX14" fmla="*/ 275230 w 339643"/>
                  <a:gd name="connsiteY14" fmla="*/ 40524 h 66745"/>
                  <a:gd name="connsiteX15" fmla="*/ 306219 w 339643"/>
                  <a:gd name="connsiteY15" fmla="*/ 54827 h 66745"/>
                  <a:gd name="connsiteX16" fmla="*/ 330057 w 339643"/>
                  <a:gd name="connsiteY16" fmla="*/ 64362 h 66745"/>
                  <a:gd name="connsiteX17" fmla="*/ 334825 w 339643"/>
                  <a:gd name="connsiteY17" fmla="*/ 61978 h 66745"/>
                  <a:gd name="connsiteX18" fmla="*/ 334825 w 339643"/>
                  <a:gd name="connsiteY18" fmla="*/ 19070 h 66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9643" h="66745">
                    <a:moveTo>
                      <a:pt x="334825" y="19070"/>
                    </a:moveTo>
                    <a:cubicBezTo>
                      <a:pt x="322906" y="11919"/>
                      <a:pt x="310987" y="4767"/>
                      <a:pt x="296684" y="0"/>
                    </a:cubicBezTo>
                    <a:cubicBezTo>
                      <a:pt x="308603" y="9535"/>
                      <a:pt x="315754" y="21454"/>
                      <a:pt x="306219" y="33373"/>
                    </a:cubicBezTo>
                    <a:cubicBezTo>
                      <a:pt x="296684" y="42908"/>
                      <a:pt x="279998" y="35757"/>
                      <a:pt x="270462" y="30989"/>
                    </a:cubicBezTo>
                    <a:cubicBezTo>
                      <a:pt x="241857" y="19070"/>
                      <a:pt x="215635" y="7151"/>
                      <a:pt x="182262" y="9535"/>
                    </a:cubicBezTo>
                    <a:cubicBezTo>
                      <a:pt x="148889" y="11919"/>
                      <a:pt x="122668" y="23838"/>
                      <a:pt x="89295" y="28605"/>
                    </a:cubicBezTo>
                    <a:cubicBezTo>
                      <a:pt x="77376" y="30989"/>
                      <a:pt x="63073" y="33373"/>
                      <a:pt x="53538" y="23838"/>
                    </a:cubicBezTo>
                    <a:cubicBezTo>
                      <a:pt x="46387" y="16686"/>
                      <a:pt x="46387" y="7151"/>
                      <a:pt x="51154" y="0"/>
                    </a:cubicBezTo>
                    <a:cubicBezTo>
                      <a:pt x="44003" y="2384"/>
                      <a:pt x="36852" y="4767"/>
                      <a:pt x="29700" y="7151"/>
                    </a:cubicBezTo>
                    <a:cubicBezTo>
                      <a:pt x="22549" y="9535"/>
                      <a:pt x="5862" y="14303"/>
                      <a:pt x="1095" y="21454"/>
                    </a:cubicBezTo>
                    <a:cubicBezTo>
                      <a:pt x="-3673" y="28605"/>
                      <a:pt x="8246" y="66746"/>
                      <a:pt x="15398" y="66746"/>
                    </a:cubicBezTo>
                    <a:cubicBezTo>
                      <a:pt x="27316" y="66746"/>
                      <a:pt x="39235" y="61978"/>
                      <a:pt x="48770" y="57211"/>
                    </a:cubicBezTo>
                    <a:cubicBezTo>
                      <a:pt x="86911" y="42908"/>
                      <a:pt x="127435" y="30989"/>
                      <a:pt x="167960" y="26222"/>
                    </a:cubicBezTo>
                    <a:cubicBezTo>
                      <a:pt x="184646" y="23838"/>
                      <a:pt x="198949" y="26222"/>
                      <a:pt x="215635" y="26222"/>
                    </a:cubicBezTo>
                    <a:cubicBezTo>
                      <a:pt x="237090" y="28605"/>
                      <a:pt x="256160" y="33373"/>
                      <a:pt x="275230" y="40524"/>
                    </a:cubicBezTo>
                    <a:cubicBezTo>
                      <a:pt x="287149" y="45292"/>
                      <a:pt x="296684" y="50059"/>
                      <a:pt x="306219" y="54827"/>
                    </a:cubicBezTo>
                    <a:cubicBezTo>
                      <a:pt x="313371" y="57211"/>
                      <a:pt x="322906" y="64362"/>
                      <a:pt x="330057" y="64362"/>
                    </a:cubicBezTo>
                    <a:cubicBezTo>
                      <a:pt x="332441" y="64362"/>
                      <a:pt x="334825" y="61978"/>
                      <a:pt x="334825" y="61978"/>
                    </a:cubicBezTo>
                    <a:cubicBezTo>
                      <a:pt x="337208" y="59595"/>
                      <a:pt x="344360" y="26222"/>
                      <a:pt x="334825" y="19070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87" name="Graphic 4207">
                <a:extLst>
                  <a:ext uri="{FF2B5EF4-FFF2-40B4-BE49-F238E27FC236}">
                    <a16:creationId xmlns:a16="http://schemas.microsoft.com/office/drawing/2014/main" id="{36CD2DD2-2C99-4450-B4FD-DAA5802E9637}"/>
                  </a:ext>
                </a:extLst>
              </p:cNvPr>
              <p:cNvGrpSpPr/>
              <p:nvPr/>
            </p:nvGrpSpPr>
            <p:grpSpPr>
              <a:xfrm>
                <a:off x="14660755" y="8582155"/>
                <a:ext cx="318031" cy="141702"/>
                <a:chOff x="14660755" y="8582155"/>
                <a:chExt cx="318031" cy="141702"/>
              </a:xfrm>
            </p:grpSpPr>
            <p:sp>
              <p:nvSpPr>
                <p:cNvPr id="1589" name="Freeform: Shape 1588">
                  <a:extLst>
                    <a:ext uri="{FF2B5EF4-FFF2-40B4-BE49-F238E27FC236}">
                      <a16:creationId xmlns:a16="http://schemas.microsoft.com/office/drawing/2014/main" id="{1FBFBFDE-3CF4-4D49-BDFF-1BDF83168001}"/>
                    </a:ext>
                  </a:extLst>
                </p:cNvPr>
                <p:cNvSpPr/>
                <p:nvPr/>
              </p:nvSpPr>
              <p:spPr>
                <a:xfrm>
                  <a:off x="14665370" y="8584611"/>
                  <a:ext cx="307047" cy="135074"/>
                </a:xfrm>
                <a:custGeom>
                  <a:avLst/>
                  <a:gdLst>
                    <a:gd name="connsiteX0" fmla="*/ 302893 w 307047"/>
                    <a:gd name="connsiteY0" fmla="*/ 84420 h 135074"/>
                    <a:gd name="connsiteX1" fmla="*/ 257601 w 307047"/>
                    <a:gd name="connsiteY1" fmla="*/ 60582 h 135074"/>
                    <a:gd name="connsiteX2" fmla="*/ 183703 w 307047"/>
                    <a:gd name="connsiteY2" fmla="*/ 36744 h 135074"/>
                    <a:gd name="connsiteX3" fmla="*/ 102655 w 307047"/>
                    <a:gd name="connsiteY3" fmla="*/ 15290 h 135074"/>
                    <a:gd name="connsiteX4" fmla="*/ 50212 w 307047"/>
                    <a:gd name="connsiteY4" fmla="*/ 3371 h 135074"/>
                    <a:gd name="connsiteX5" fmla="*/ 19222 w 307047"/>
                    <a:gd name="connsiteY5" fmla="*/ 987 h 135074"/>
                    <a:gd name="connsiteX6" fmla="*/ 152 w 307047"/>
                    <a:gd name="connsiteY6" fmla="*/ 41512 h 135074"/>
                    <a:gd name="connsiteX7" fmla="*/ 38293 w 307047"/>
                    <a:gd name="connsiteY7" fmla="*/ 60582 h 135074"/>
                    <a:gd name="connsiteX8" fmla="*/ 112190 w 307047"/>
                    <a:gd name="connsiteY8" fmla="*/ 70117 h 135074"/>
                    <a:gd name="connsiteX9" fmla="*/ 245682 w 307047"/>
                    <a:gd name="connsiteY9" fmla="*/ 117793 h 135074"/>
                    <a:gd name="connsiteX10" fmla="*/ 279055 w 307047"/>
                    <a:gd name="connsiteY10" fmla="*/ 132096 h 135074"/>
                    <a:gd name="connsiteX11" fmla="*/ 300509 w 307047"/>
                    <a:gd name="connsiteY11" fmla="*/ 124944 h 135074"/>
                    <a:gd name="connsiteX12" fmla="*/ 302893 w 307047"/>
                    <a:gd name="connsiteY12" fmla="*/ 84420 h 135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7047" h="135074">
                      <a:moveTo>
                        <a:pt x="302893" y="84420"/>
                      </a:moveTo>
                      <a:cubicBezTo>
                        <a:pt x="290974" y="72501"/>
                        <a:pt x="271904" y="67733"/>
                        <a:pt x="257601" y="60582"/>
                      </a:cubicBezTo>
                      <a:cubicBezTo>
                        <a:pt x="233763" y="51047"/>
                        <a:pt x="207541" y="43895"/>
                        <a:pt x="183703" y="36744"/>
                      </a:cubicBezTo>
                      <a:cubicBezTo>
                        <a:pt x="157482" y="29593"/>
                        <a:pt x="131260" y="22441"/>
                        <a:pt x="102655" y="15290"/>
                      </a:cubicBezTo>
                      <a:cubicBezTo>
                        <a:pt x="83585" y="10522"/>
                        <a:pt x="66898" y="8139"/>
                        <a:pt x="50212" y="3371"/>
                      </a:cubicBezTo>
                      <a:cubicBezTo>
                        <a:pt x="40676" y="987"/>
                        <a:pt x="26374" y="-1396"/>
                        <a:pt x="19222" y="987"/>
                      </a:cubicBezTo>
                      <a:cubicBezTo>
                        <a:pt x="7303" y="5755"/>
                        <a:pt x="2536" y="29593"/>
                        <a:pt x="152" y="41512"/>
                      </a:cubicBezTo>
                      <a:cubicBezTo>
                        <a:pt x="-2232" y="62966"/>
                        <a:pt x="23990" y="60582"/>
                        <a:pt x="38293" y="60582"/>
                      </a:cubicBezTo>
                      <a:cubicBezTo>
                        <a:pt x="62130" y="60582"/>
                        <a:pt x="85968" y="65350"/>
                        <a:pt x="112190" y="70117"/>
                      </a:cubicBezTo>
                      <a:cubicBezTo>
                        <a:pt x="159866" y="79652"/>
                        <a:pt x="202774" y="98723"/>
                        <a:pt x="245682" y="117793"/>
                      </a:cubicBezTo>
                      <a:cubicBezTo>
                        <a:pt x="257601" y="122560"/>
                        <a:pt x="267136" y="127328"/>
                        <a:pt x="279055" y="132096"/>
                      </a:cubicBezTo>
                      <a:cubicBezTo>
                        <a:pt x="290974" y="136863"/>
                        <a:pt x="295741" y="136863"/>
                        <a:pt x="300509" y="124944"/>
                      </a:cubicBezTo>
                      <a:cubicBezTo>
                        <a:pt x="302893" y="115409"/>
                        <a:pt x="312428" y="93955"/>
                        <a:pt x="302893" y="84420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90" name="Freeform: Shape 1589">
                  <a:extLst>
                    <a:ext uri="{FF2B5EF4-FFF2-40B4-BE49-F238E27FC236}">
                      <a16:creationId xmlns:a16="http://schemas.microsoft.com/office/drawing/2014/main" id="{F6F22F8D-2092-4684-B20A-8B7B30C53B14}"/>
                    </a:ext>
                  </a:extLst>
                </p:cNvPr>
                <p:cNvSpPr/>
                <p:nvPr/>
              </p:nvSpPr>
              <p:spPr>
                <a:xfrm>
                  <a:off x="14660755" y="8582155"/>
                  <a:ext cx="318031" cy="141702"/>
                </a:xfrm>
                <a:custGeom>
                  <a:avLst/>
                  <a:gdLst>
                    <a:gd name="connsiteX0" fmla="*/ 293206 w 318031"/>
                    <a:gd name="connsiteY0" fmla="*/ 141703 h 141702"/>
                    <a:gd name="connsiteX1" fmla="*/ 281287 w 318031"/>
                    <a:gd name="connsiteY1" fmla="*/ 139319 h 141702"/>
                    <a:gd name="connsiteX2" fmla="*/ 245530 w 318031"/>
                    <a:gd name="connsiteY2" fmla="*/ 125016 h 141702"/>
                    <a:gd name="connsiteX3" fmla="*/ 112038 w 318031"/>
                    <a:gd name="connsiteY3" fmla="*/ 77341 h 141702"/>
                    <a:gd name="connsiteX4" fmla="*/ 40524 w 318031"/>
                    <a:gd name="connsiteY4" fmla="*/ 67805 h 141702"/>
                    <a:gd name="connsiteX5" fmla="*/ 35757 w 318031"/>
                    <a:gd name="connsiteY5" fmla="*/ 67805 h 141702"/>
                    <a:gd name="connsiteX6" fmla="*/ 4768 w 318031"/>
                    <a:gd name="connsiteY6" fmla="*/ 60654 h 141702"/>
                    <a:gd name="connsiteX7" fmla="*/ 0 w 318031"/>
                    <a:gd name="connsiteY7" fmla="*/ 46351 h 141702"/>
                    <a:gd name="connsiteX8" fmla="*/ 21454 w 318031"/>
                    <a:gd name="connsiteY8" fmla="*/ 1059 h 141702"/>
                    <a:gd name="connsiteX9" fmla="*/ 52443 w 318031"/>
                    <a:gd name="connsiteY9" fmla="*/ 1059 h 141702"/>
                    <a:gd name="connsiteX10" fmla="*/ 54827 w 318031"/>
                    <a:gd name="connsiteY10" fmla="*/ 1059 h 141702"/>
                    <a:gd name="connsiteX11" fmla="*/ 95351 w 318031"/>
                    <a:gd name="connsiteY11" fmla="*/ 8211 h 141702"/>
                    <a:gd name="connsiteX12" fmla="*/ 109654 w 318031"/>
                    <a:gd name="connsiteY12" fmla="*/ 10595 h 141702"/>
                    <a:gd name="connsiteX13" fmla="*/ 190703 w 318031"/>
                    <a:gd name="connsiteY13" fmla="*/ 32049 h 141702"/>
                    <a:gd name="connsiteX14" fmla="*/ 207389 w 318031"/>
                    <a:gd name="connsiteY14" fmla="*/ 36816 h 141702"/>
                    <a:gd name="connsiteX15" fmla="*/ 264600 w 318031"/>
                    <a:gd name="connsiteY15" fmla="*/ 55887 h 141702"/>
                    <a:gd name="connsiteX16" fmla="*/ 266984 w 318031"/>
                    <a:gd name="connsiteY16" fmla="*/ 55887 h 141702"/>
                    <a:gd name="connsiteX17" fmla="*/ 312276 w 318031"/>
                    <a:gd name="connsiteY17" fmla="*/ 79724 h 141702"/>
                    <a:gd name="connsiteX18" fmla="*/ 309892 w 318031"/>
                    <a:gd name="connsiteY18" fmla="*/ 122633 h 141702"/>
                    <a:gd name="connsiteX19" fmla="*/ 309892 w 318031"/>
                    <a:gd name="connsiteY19" fmla="*/ 125016 h 141702"/>
                    <a:gd name="connsiteX20" fmla="*/ 293206 w 318031"/>
                    <a:gd name="connsiteY20" fmla="*/ 141703 h 141702"/>
                    <a:gd name="connsiteX21" fmla="*/ 30989 w 318031"/>
                    <a:gd name="connsiteY21" fmla="*/ 8211 h 141702"/>
                    <a:gd name="connsiteX22" fmla="*/ 21454 w 318031"/>
                    <a:gd name="connsiteY22" fmla="*/ 10595 h 141702"/>
                    <a:gd name="connsiteX23" fmla="*/ 7151 w 318031"/>
                    <a:gd name="connsiteY23" fmla="*/ 48735 h 141702"/>
                    <a:gd name="connsiteX24" fmla="*/ 9535 w 318031"/>
                    <a:gd name="connsiteY24" fmla="*/ 58270 h 141702"/>
                    <a:gd name="connsiteX25" fmla="*/ 35757 w 318031"/>
                    <a:gd name="connsiteY25" fmla="*/ 63038 h 141702"/>
                    <a:gd name="connsiteX26" fmla="*/ 40524 w 318031"/>
                    <a:gd name="connsiteY26" fmla="*/ 63038 h 141702"/>
                    <a:gd name="connsiteX27" fmla="*/ 114422 w 318031"/>
                    <a:gd name="connsiteY27" fmla="*/ 72573 h 141702"/>
                    <a:gd name="connsiteX28" fmla="*/ 250297 w 318031"/>
                    <a:gd name="connsiteY28" fmla="*/ 120249 h 141702"/>
                    <a:gd name="connsiteX29" fmla="*/ 283670 w 318031"/>
                    <a:gd name="connsiteY29" fmla="*/ 134552 h 141702"/>
                    <a:gd name="connsiteX30" fmla="*/ 293206 w 318031"/>
                    <a:gd name="connsiteY30" fmla="*/ 136935 h 141702"/>
                    <a:gd name="connsiteX31" fmla="*/ 300357 w 318031"/>
                    <a:gd name="connsiteY31" fmla="*/ 129784 h 141702"/>
                    <a:gd name="connsiteX32" fmla="*/ 300357 w 318031"/>
                    <a:gd name="connsiteY32" fmla="*/ 127400 h 141702"/>
                    <a:gd name="connsiteX33" fmla="*/ 305124 w 318031"/>
                    <a:gd name="connsiteY33" fmla="*/ 94027 h 141702"/>
                    <a:gd name="connsiteX34" fmla="*/ 262216 w 318031"/>
                    <a:gd name="connsiteY34" fmla="*/ 72573 h 141702"/>
                    <a:gd name="connsiteX35" fmla="*/ 259832 w 318031"/>
                    <a:gd name="connsiteY35" fmla="*/ 72573 h 141702"/>
                    <a:gd name="connsiteX36" fmla="*/ 202622 w 318031"/>
                    <a:gd name="connsiteY36" fmla="*/ 53503 h 141702"/>
                    <a:gd name="connsiteX37" fmla="*/ 185935 w 318031"/>
                    <a:gd name="connsiteY37" fmla="*/ 48735 h 141702"/>
                    <a:gd name="connsiteX38" fmla="*/ 104887 w 318031"/>
                    <a:gd name="connsiteY38" fmla="*/ 27281 h 141702"/>
                    <a:gd name="connsiteX39" fmla="*/ 90584 w 318031"/>
                    <a:gd name="connsiteY39" fmla="*/ 24897 h 141702"/>
                    <a:gd name="connsiteX40" fmla="*/ 50059 w 318031"/>
                    <a:gd name="connsiteY40" fmla="*/ 17746 h 141702"/>
                    <a:gd name="connsiteX41" fmla="*/ 47676 w 318031"/>
                    <a:gd name="connsiteY41" fmla="*/ 17746 h 141702"/>
                    <a:gd name="connsiteX42" fmla="*/ 30989 w 318031"/>
                    <a:gd name="connsiteY42" fmla="*/ 8211 h 141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318031" h="141702">
                      <a:moveTo>
                        <a:pt x="293206" y="141703"/>
                      </a:moveTo>
                      <a:cubicBezTo>
                        <a:pt x="290822" y="141703"/>
                        <a:pt x="286054" y="139319"/>
                        <a:pt x="281287" y="139319"/>
                      </a:cubicBezTo>
                      <a:cubicBezTo>
                        <a:pt x="269368" y="134552"/>
                        <a:pt x="257449" y="129784"/>
                        <a:pt x="245530" y="125016"/>
                      </a:cubicBezTo>
                      <a:cubicBezTo>
                        <a:pt x="205005" y="105946"/>
                        <a:pt x="159714" y="86876"/>
                        <a:pt x="112038" y="77341"/>
                      </a:cubicBezTo>
                      <a:cubicBezTo>
                        <a:pt x="88200" y="72573"/>
                        <a:pt x="64362" y="70189"/>
                        <a:pt x="40524" y="67805"/>
                      </a:cubicBezTo>
                      <a:cubicBezTo>
                        <a:pt x="38141" y="67805"/>
                        <a:pt x="38141" y="67805"/>
                        <a:pt x="35757" y="67805"/>
                      </a:cubicBezTo>
                      <a:cubicBezTo>
                        <a:pt x="26222" y="67805"/>
                        <a:pt x="11919" y="67805"/>
                        <a:pt x="4768" y="60654"/>
                      </a:cubicBezTo>
                      <a:cubicBezTo>
                        <a:pt x="2384" y="55887"/>
                        <a:pt x="0" y="51119"/>
                        <a:pt x="0" y="46351"/>
                      </a:cubicBezTo>
                      <a:cubicBezTo>
                        <a:pt x="0" y="36816"/>
                        <a:pt x="4768" y="8211"/>
                        <a:pt x="21454" y="1059"/>
                      </a:cubicBezTo>
                      <a:cubicBezTo>
                        <a:pt x="30989" y="-1324"/>
                        <a:pt x="42908" y="1059"/>
                        <a:pt x="52443" y="1059"/>
                      </a:cubicBezTo>
                      <a:lnTo>
                        <a:pt x="54827" y="1059"/>
                      </a:lnTo>
                      <a:cubicBezTo>
                        <a:pt x="69130" y="3443"/>
                        <a:pt x="81049" y="5827"/>
                        <a:pt x="95351" y="8211"/>
                      </a:cubicBezTo>
                      <a:lnTo>
                        <a:pt x="109654" y="10595"/>
                      </a:lnTo>
                      <a:cubicBezTo>
                        <a:pt x="140643" y="17746"/>
                        <a:pt x="166865" y="24897"/>
                        <a:pt x="190703" y="32049"/>
                      </a:cubicBezTo>
                      <a:cubicBezTo>
                        <a:pt x="195470" y="34432"/>
                        <a:pt x="202622" y="34432"/>
                        <a:pt x="207389" y="36816"/>
                      </a:cubicBezTo>
                      <a:cubicBezTo>
                        <a:pt x="226460" y="41584"/>
                        <a:pt x="245530" y="48735"/>
                        <a:pt x="264600" y="55887"/>
                      </a:cubicBezTo>
                      <a:lnTo>
                        <a:pt x="266984" y="55887"/>
                      </a:lnTo>
                      <a:cubicBezTo>
                        <a:pt x="281287" y="60654"/>
                        <a:pt x="297973" y="67805"/>
                        <a:pt x="312276" y="79724"/>
                      </a:cubicBezTo>
                      <a:cubicBezTo>
                        <a:pt x="324195" y="89260"/>
                        <a:pt x="314660" y="110714"/>
                        <a:pt x="309892" y="122633"/>
                      </a:cubicBezTo>
                      <a:lnTo>
                        <a:pt x="309892" y="125016"/>
                      </a:lnTo>
                      <a:cubicBezTo>
                        <a:pt x="305124" y="136935"/>
                        <a:pt x="300357" y="141703"/>
                        <a:pt x="293206" y="141703"/>
                      </a:cubicBezTo>
                      <a:close/>
                      <a:moveTo>
                        <a:pt x="30989" y="8211"/>
                      </a:moveTo>
                      <a:cubicBezTo>
                        <a:pt x="28605" y="8211"/>
                        <a:pt x="23838" y="8211"/>
                        <a:pt x="21454" y="10595"/>
                      </a:cubicBezTo>
                      <a:cubicBezTo>
                        <a:pt x="11919" y="12978"/>
                        <a:pt x="7151" y="34432"/>
                        <a:pt x="7151" y="48735"/>
                      </a:cubicBezTo>
                      <a:cubicBezTo>
                        <a:pt x="7151" y="53503"/>
                        <a:pt x="7151" y="55887"/>
                        <a:pt x="9535" y="58270"/>
                      </a:cubicBezTo>
                      <a:cubicBezTo>
                        <a:pt x="14303" y="63038"/>
                        <a:pt x="26222" y="63038"/>
                        <a:pt x="35757" y="63038"/>
                      </a:cubicBezTo>
                      <a:cubicBezTo>
                        <a:pt x="38141" y="63038"/>
                        <a:pt x="40524" y="63038"/>
                        <a:pt x="40524" y="63038"/>
                      </a:cubicBezTo>
                      <a:cubicBezTo>
                        <a:pt x="66746" y="63038"/>
                        <a:pt x="90584" y="67805"/>
                        <a:pt x="114422" y="72573"/>
                      </a:cubicBezTo>
                      <a:cubicBezTo>
                        <a:pt x="162097" y="82108"/>
                        <a:pt x="207389" y="101178"/>
                        <a:pt x="250297" y="120249"/>
                      </a:cubicBezTo>
                      <a:cubicBezTo>
                        <a:pt x="259832" y="125016"/>
                        <a:pt x="271751" y="129784"/>
                        <a:pt x="283670" y="134552"/>
                      </a:cubicBezTo>
                      <a:cubicBezTo>
                        <a:pt x="288438" y="136935"/>
                        <a:pt x="290822" y="136935"/>
                        <a:pt x="293206" y="136935"/>
                      </a:cubicBezTo>
                      <a:cubicBezTo>
                        <a:pt x="295589" y="136935"/>
                        <a:pt x="295589" y="136935"/>
                        <a:pt x="300357" y="129784"/>
                      </a:cubicBezTo>
                      <a:lnTo>
                        <a:pt x="300357" y="127400"/>
                      </a:lnTo>
                      <a:cubicBezTo>
                        <a:pt x="302741" y="120249"/>
                        <a:pt x="312276" y="98795"/>
                        <a:pt x="305124" y="94027"/>
                      </a:cubicBezTo>
                      <a:cubicBezTo>
                        <a:pt x="293206" y="84492"/>
                        <a:pt x="276519" y="77341"/>
                        <a:pt x="262216" y="72573"/>
                      </a:cubicBezTo>
                      <a:lnTo>
                        <a:pt x="259832" y="72573"/>
                      </a:lnTo>
                      <a:cubicBezTo>
                        <a:pt x="240762" y="65422"/>
                        <a:pt x="221692" y="58270"/>
                        <a:pt x="202622" y="53503"/>
                      </a:cubicBezTo>
                      <a:cubicBezTo>
                        <a:pt x="197854" y="51119"/>
                        <a:pt x="190703" y="51119"/>
                        <a:pt x="185935" y="48735"/>
                      </a:cubicBezTo>
                      <a:cubicBezTo>
                        <a:pt x="162097" y="41584"/>
                        <a:pt x="135876" y="34432"/>
                        <a:pt x="104887" y="27281"/>
                      </a:cubicBezTo>
                      <a:lnTo>
                        <a:pt x="90584" y="24897"/>
                      </a:lnTo>
                      <a:cubicBezTo>
                        <a:pt x="78665" y="22514"/>
                        <a:pt x="64362" y="20130"/>
                        <a:pt x="50059" y="17746"/>
                      </a:cubicBezTo>
                      <a:lnTo>
                        <a:pt x="47676" y="17746"/>
                      </a:lnTo>
                      <a:cubicBezTo>
                        <a:pt x="45292" y="10595"/>
                        <a:pt x="38141" y="8211"/>
                        <a:pt x="30989" y="821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8" name="Freeform: Shape 1587">
                <a:extLst>
                  <a:ext uri="{FF2B5EF4-FFF2-40B4-BE49-F238E27FC236}">
                    <a16:creationId xmlns:a16="http://schemas.microsoft.com/office/drawing/2014/main" id="{1FEA3DFE-1C4A-4E4C-9653-B8DEC874ABF3}"/>
                  </a:ext>
                </a:extLst>
              </p:cNvPr>
              <p:cNvSpPr/>
              <p:nvPr/>
            </p:nvSpPr>
            <p:spPr>
              <a:xfrm>
                <a:off x="14662986" y="8585598"/>
                <a:ext cx="309356" cy="136470"/>
              </a:xfrm>
              <a:custGeom>
                <a:avLst/>
                <a:gdLst>
                  <a:gd name="connsiteX0" fmla="*/ 305276 w 309356"/>
                  <a:gd name="connsiteY0" fmla="*/ 83432 h 136470"/>
                  <a:gd name="connsiteX1" fmla="*/ 259985 w 309356"/>
                  <a:gd name="connsiteY1" fmla="*/ 59595 h 136470"/>
                  <a:gd name="connsiteX2" fmla="*/ 245682 w 309356"/>
                  <a:gd name="connsiteY2" fmla="*/ 54827 h 136470"/>
                  <a:gd name="connsiteX3" fmla="*/ 245682 w 309356"/>
                  <a:gd name="connsiteY3" fmla="*/ 73897 h 136470"/>
                  <a:gd name="connsiteX4" fmla="*/ 193239 w 309356"/>
                  <a:gd name="connsiteY4" fmla="*/ 78665 h 136470"/>
                  <a:gd name="connsiteX5" fmla="*/ 107422 w 309356"/>
                  <a:gd name="connsiteY5" fmla="*/ 57211 h 136470"/>
                  <a:gd name="connsiteX6" fmla="*/ 35909 w 309356"/>
                  <a:gd name="connsiteY6" fmla="*/ 33373 h 136470"/>
                  <a:gd name="connsiteX7" fmla="*/ 28757 w 309356"/>
                  <a:gd name="connsiteY7" fmla="*/ 0 h 136470"/>
                  <a:gd name="connsiteX8" fmla="*/ 19222 w 309356"/>
                  <a:gd name="connsiteY8" fmla="*/ 2384 h 136470"/>
                  <a:gd name="connsiteX9" fmla="*/ 152 w 309356"/>
                  <a:gd name="connsiteY9" fmla="*/ 42908 h 136470"/>
                  <a:gd name="connsiteX10" fmla="*/ 38293 w 309356"/>
                  <a:gd name="connsiteY10" fmla="*/ 61978 h 136470"/>
                  <a:gd name="connsiteX11" fmla="*/ 112190 w 309356"/>
                  <a:gd name="connsiteY11" fmla="*/ 71514 h 136470"/>
                  <a:gd name="connsiteX12" fmla="*/ 245682 w 309356"/>
                  <a:gd name="connsiteY12" fmla="*/ 119189 h 136470"/>
                  <a:gd name="connsiteX13" fmla="*/ 279055 w 309356"/>
                  <a:gd name="connsiteY13" fmla="*/ 133492 h 136470"/>
                  <a:gd name="connsiteX14" fmla="*/ 300509 w 309356"/>
                  <a:gd name="connsiteY14" fmla="*/ 126340 h 136470"/>
                  <a:gd name="connsiteX15" fmla="*/ 305276 w 309356"/>
                  <a:gd name="connsiteY15" fmla="*/ 83432 h 13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9356" h="136470">
                    <a:moveTo>
                      <a:pt x="305276" y="83432"/>
                    </a:moveTo>
                    <a:cubicBezTo>
                      <a:pt x="293358" y="71514"/>
                      <a:pt x="274287" y="66746"/>
                      <a:pt x="259985" y="59595"/>
                    </a:cubicBezTo>
                    <a:cubicBezTo>
                      <a:pt x="255217" y="57211"/>
                      <a:pt x="250449" y="57211"/>
                      <a:pt x="245682" y="54827"/>
                    </a:cubicBezTo>
                    <a:cubicBezTo>
                      <a:pt x="248066" y="59595"/>
                      <a:pt x="248066" y="66746"/>
                      <a:pt x="245682" y="73897"/>
                    </a:cubicBezTo>
                    <a:cubicBezTo>
                      <a:pt x="238531" y="95351"/>
                      <a:pt x="207541" y="83432"/>
                      <a:pt x="193239" y="78665"/>
                    </a:cubicBezTo>
                    <a:cubicBezTo>
                      <a:pt x="164633" y="69130"/>
                      <a:pt x="136028" y="59595"/>
                      <a:pt x="107422" y="57211"/>
                    </a:cubicBezTo>
                    <a:cubicBezTo>
                      <a:pt x="83585" y="54827"/>
                      <a:pt x="52595" y="57211"/>
                      <a:pt x="35909" y="33373"/>
                    </a:cubicBezTo>
                    <a:cubicBezTo>
                      <a:pt x="28757" y="21454"/>
                      <a:pt x="26374" y="9535"/>
                      <a:pt x="28757" y="0"/>
                    </a:cubicBezTo>
                    <a:cubicBezTo>
                      <a:pt x="23990" y="0"/>
                      <a:pt x="21606" y="0"/>
                      <a:pt x="19222" y="2384"/>
                    </a:cubicBezTo>
                    <a:cubicBezTo>
                      <a:pt x="7303" y="7151"/>
                      <a:pt x="2536" y="30989"/>
                      <a:pt x="152" y="42908"/>
                    </a:cubicBezTo>
                    <a:cubicBezTo>
                      <a:pt x="-2232" y="64362"/>
                      <a:pt x="23990" y="61978"/>
                      <a:pt x="38293" y="61978"/>
                    </a:cubicBezTo>
                    <a:cubicBezTo>
                      <a:pt x="62130" y="61978"/>
                      <a:pt x="85968" y="66746"/>
                      <a:pt x="112190" y="71514"/>
                    </a:cubicBezTo>
                    <a:cubicBezTo>
                      <a:pt x="159866" y="81049"/>
                      <a:pt x="202774" y="100119"/>
                      <a:pt x="245682" y="119189"/>
                    </a:cubicBezTo>
                    <a:cubicBezTo>
                      <a:pt x="257601" y="123957"/>
                      <a:pt x="267136" y="128724"/>
                      <a:pt x="279055" y="133492"/>
                    </a:cubicBezTo>
                    <a:cubicBezTo>
                      <a:pt x="290974" y="138259"/>
                      <a:pt x="295741" y="138259"/>
                      <a:pt x="300509" y="126340"/>
                    </a:cubicBezTo>
                    <a:cubicBezTo>
                      <a:pt x="305276" y="114422"/>
                      <a:pt x="314812" y="92967"/>
                      <a:pt x="305276" y="83432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3" name="Graphic 4207">
              <a:extLst>
                <a:ext uri="{FF2B5EF4-FFF2-40B4-BE49-F238E27FC236}">
                  <a16:creationId xmlns:a16="http://schemas.microsoft.com/office/drawing/2014/main" id="{D78AE787-6B29-4991-8CAF-D2F7B712E1C4}"/>
                </a:ext>
              </a:extLst>
            </p:cNvPr>
            <p:cNvGrpSpPr/>
            <p:nvPr/>
          </p:nvGrpSpPr>
          <p:grpSpPr>
            <a:xfrm>
              <a:off x="14917761" y="7589994"/>
              <a:ext cx="608676" cy="161279"/>
              <a:chOff x="14917761" y="7589994"/>
              <a:chExt cx="608676" cy="161279"/>
            </a:xfrm>
          </p:grpSpPr>
          <p:grpSp>
            <p:nvGrpSpPr>
              <p:cNvPr id="1563" name="Graphic 4207">
                <a:extLst>
                  <a:ext uri="{FF2B5EF4-FFF2-40B4-BE49-F238E27FC236}">
                    <a16:creationId xmlns:a16="http://schemas.microsoft.com/office/drawing/2014/main" id="{CE2EFC78-3957-4B39-BE6A-AF89502E38F3}"/>
                  </a:ext>
                </a:extLst>
              </p:cNvPr>
              <p:cNvGrpSpPr/>
              <p:nvPr/>
            </p:nvGrpSpPr>
            <p:grpSpPr>
              <a:xfrm>
                <a:off x="14917761" y="7589994"/>
                <a:ext cx="608676" cy="150073"/>
                <a:chOff x="14917761" y="7589994"/>
                <a:chExt cx="608676" cy="150073"/>
              </a:xfrm>
            </p:grpSpPr>
            <p:sp>
              <p:nvSpPr>
                <p:cNvPr id="1569" name="Freeform: Shape 1568">
                  <a:extLst>
                    <a:ext uri="{FF2B5EF4-FFF2-40B4-BE49-F238E27FC236}">
                      <a16:creationId xmlns:a16="http://schemas.microsoft.com/office/drawing/2014/main" id="{175D4896-6919-4805-9053-9B9EADB491A3}"/>
                    </a:ext>
                  </a:extLst>
                </p:cNvPr>
                <p:cNvSpPr/>
                <p:nvPr/>
              </p:nvSpPr>
              <p:spPr>
                <a:xfrm>
                  <a:off x="14924908" y="7594762"/>
                  <a:ext cx="594009" cy="145305"/>
                </a:xfrm>
                <a:custGeom>
                  <a:avLst/>
                  <a:gdLst>
                    <a:gd name="connsiteX0" fmla="*/ 586858 w 594009"/>
                    <a:gd name="connsiteY0" fmla="*/ 54009 h 145305"/>
                    <a:gd name="connsiteX1" fmla="*/ 577323 w 594009"/>
                    <a:gd name="connsiteY1" fmla="*/ 3950 h 145305"/>
                    <a:gd name="connsiteX2" fmla="*/ 574939 w 594009"/>
                    <a:gd name="connsiteY2" fmla="*/ 1566 h 145305"/>
                    <a:gd name="connsiteX3" fmla="*/ 565404 w 594009"/>
                    <a:gd name="connsiteY3" fmla="*/ 3950 h 145305"/>
                    <a:gd name="connsiteX4" fmla="*/ 510577 w 594009"/>
                    <a:gd name="connsiteY4" fmla="*/ 23020 h 145305"/>
                    <a:gd name="connsiteX5" fmla="*/ 434296 w 594009"/>
                    <a:gd name="connsiteY5" fmla="*/ 32555 h 145305"/>
                    <a:gd name="connsiteX6" fmla="*/ 293652 w 594009"/>
                    <a:gd name="connsiteY6" fmla="*/ 46858 h 145305"/>
                    <a:gd name="connsiteX7" fmla="*/ 145858 w 594009"/>
                    <a:gd name="connsiteY7" fmla="*/ 49242 h 145305"/>
                    <a:gd name="connsiteX8" fmla="*/ 76728 w 594009"/>
                    <a:gd name="connsiteY8" fmla="*/ 49242 h 145305"/>
                    <a:gd name="connsiteX9" fmla="*/ 43355 w 594009"/>
                    <a:gd name="connsiteY9" fmla="*/ 51625 h 145305"/>
                    <a:gd name="connsiteX10" fmla="*/ 7598 w 594009"/>
                    <a:gd name="connsiteY10" fmla="*/ 51625 h 145305"/>
                    <a:gd name="connsiteX11" fmla="*/ 5215 w 594009"/>
                    <a:gd name="connsiteY11" fmla="*/ 58777 h 145305"/>
                    <a:gd name="connsiteX12" fmla="*/ 5215 w 594009"/>
                    <a:gd name="connsiteY12" fmla="*/ 58777 h 145305"/>
                    <a:gd name="connsiteX13" fmla="*/ 447 w 594009"/>
                    <a:gd name="connsiteY13" fmla="*/ 108836 h 145305"/>
                    <a:gd name="connsiteX14" fmla="*/ 21901 w 594009"/>
                    <a:gd name="connsiteY14" fmla="*/ 139825 h 145305"/>
                    <a:gd name="connsiteX15" fmla="*/ 36204 w 594009"/>
                    <a:gd name="connsiteY15" fmla="*/ 142209 h 145305"/>
                    <a:gd name="connsiteX16" fmla="*/ 195917 w 594009"/>
                    <a:gd name="connsiteY16" fmla="*/ 139825 h 145305"/>
                    <a:gd name="connsiteX17" fmla="*/ 281734 w 594009"/>
                    <a:gd name="connsiteY17" fmla="*/ 132674 h 145305"/>
                    <a:gd name="connsiteX18" fmla="*/ 305571 w 594009"/>
                    <a:gd name="connsiteY18" fmla="*/ 135058 h 145305"/>
                    <a:gd name="connsiteX19" fmla="*/ 322258 w 594009"/>
                    <a:gd name="connsiteY19" fmla="*/ 135058 h 145305"/>
                    <a:gd name="connsiteX20" fmla="*/ 360398 w 594009"/>
                    <a:gd name="connsiteY20" fmla="*/ 132674 h 145305"/>
                    <a:gd name="connsiteX21" fmla="*/ 417609 w 594009"/>
                    <a:gd name="connsiteY21" fmla="*/ 127906 h 145305"/>
                    <a:gd name="connsiteX22" fmla="*/ 565404 w 594009"/>
                    <a:gd name="connsiteY22" fmla="*/ 104069 h 145305"/>
                    <a:gd name="connsiteX23" fmla="*/ 594009 w 594009"/>
                    <a:gd name="connsiteY23" fmla="*/ 89766 h 145305"/>
                    <a:gd name="connsiteX24" fmla="*/ 586858 w 594009"/>
                    <a:gd name="connsiteY24" fmla="*/ 54009 h 145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94009" h="145305">
                      <a:moveTo>
                        <a:pt x="586858" y="54009"/>
                      </a:moveTo>
                      <a:cubicBezTo>
                        <a:pt x="584474" y="37323"/>
                        <a:pt x="579707" y="20636"/>
                        <a:pt x="577323" y="3950"/>
                      </a:cubicBezTo>
                      <a:cubicBezTo>
                        <a:pt x="577323" y="3950"/>
                        <a:pt x="574939" y="1566"/>
                        <a:pt x="574939" y="1566"/>
                      </a:cubicBezTo>
                      <a:cubicBezTo>
                        <a:pt x="572555" y="-818"/>
                        <a:pt x="567788" y="-818"/>
                        <a:pt x="565404" y="3950"/>
                      </a:cubicBezTo>
                      <a:cubicBezTo>
                        <a:pt x="553485" y="15869"/>
                        <a:pt x="524880" y="18252"/>
                        <a:pt x="510577" y="23020"/>
                      </a:cubicBezTo>
                      <a:cubicBezTo>
                        <a:pt x="486739" y="27787"/>
                        <a:pt x="460517" y="30171"/>
                        <a:pt x="434296" y="32555"/>
                      </a:cubicBezTo>
                      <a:cubicBezTo>
                        <a:pt x="386620" y="37323"/>
                        <a:pt x="341328" y="42090"/>
                        <a:pt x="293652" y="46858"/>
                      </a:cubicBezTo>
                      <a:cubicBezTo>
                        <a:pt x="245977" y="51625"/>
                        <a:pt x="195917" y="49242"/>
                        <a:pt x="145858" y="49242"/>
                      </a:cubicBezTo>
                      <a:cubicBezTo>
                        <a:pt x="122020" y="49242"/>
                        <a:pt x="100566" y="46858"/>
                        <a:pt x="76728" y="49242"/>
                      </a:cubicBezTo>
                      <a:cubicBezTo>
                        <a:pt x="64809" y="49242"/>
                        <a:pt x="52890" y="49242"/>
                        <a:pt x="43355" y="51625"/>
                      </a:cubicBezTo>
                      <a:cubicBezTo>
                        <a:pt x="31436" y="51625"/>
                        <a:pt x="19517" y="54009"/>
                        <a:pt x="7598" y="51625"/>
                      </a:cubicBezTo>
                      <a:cubicBezTo>
                        <a:pt x="2831" y="51625"/>
                        <a:pt x="2831" y="56393"/>
                        <a:pt x="5215" y="58777"/>
                      </a:cubicBezTo>
                      <a:cubicBezTo>
                        <a:pt x="5215" y="58777"/>
                        <a:pt x="5215" y="58777"/>
                        <a:pt x="5215" y="58777"/>
                      </a:cubicBezTo>
                      <a:cubicBezTo>
                        <a:pt x="447" y="73079"/>
                        <a:pt x="447" y="92150"/>
                        <a:pt x="447" y="108836"/>
                      </a:cubicBezTo>
                      <a:cubicBezTo>
                        <a:pt x="-1937" y="125523"/>
                        <a:pt x="5215" y="135058"/>
                        <a:pt x="21901" y="139825"/>
                      </a:cubicBezTo>
                      <a:cubicBezTo>
                        <a:pt x="26669" y="142209"/>
                        <a:pt x="31436" y="142209"/>
                        <a:pt x="36204" y="142209"/>
                      </a:cubicBezTo>
                      <a:cubicBezTo>
                        <a:pt x="57658" y="149360"/>
                        <a:pt x="164928" y="142209"/>
                        <a:pt x="195917" y="139825"/>
                      </a:cubicBezTo>
                      <a:cubicBezTo>
                        <a:pt x="224523" y="137442"/>
                        <a:pt x="253128" y="139825"/>
                        <a:pt x="281734" y="132674"/>
                      </a:cubicBezTo>
                      <a:cubicBezTo>
                        <a:pt x="288885" y="135058"/>
                        <a:pt x="298420" y="135058"/>
                        <a:pt x="305571" y="135058"/>
                      </a:cubicBezTo>
                      <a:cubicBezTo>
                        <a:pt x="310339" y="135058"/>
                        <a:pt x="317490" y="137442"/>
                        <a:pt x="322258" y="135058"/>
                      </a:cubicBezTo>
                      <a:cubicBezTo>
                        <a:pt x="334177" y="135058"/>
                        <a:pt x="348479" y="132674"/>
                        <a:pt x="360398" y="132674"/>
                      </a:cubicBezTo>
                      <a:cubicBezTo>
                        <a:pt x="379469" y="130290"/>
                        <a:pt x="398539" y="130290"/>
                        <a:pt x="417609" y="127906"/>
                      </a:cubicBezTo>
                      <a:cubicBezTo>
                        <a:pt x="453366" y="123139"/>
                        <a:pt x="551101" y="106452"/>
                        <a:pt x="565404" y="104069"/>
                      </a:cubicBezTo>
                      <a:cubicBezTo>
                        <a:pt x="574939" y="101685"/>
                        <a:pt x="589242" y="99301"/>
                        <a:pt x="594009" y="89766"/>
                      </a:cubicBezTo>
                      <a:cubicBezTo>
                        <a:pt x="594009" y="75463"/>
                        <a:pt x="589242" y="61161"/>
                        <a:pt x="586858" y="54009"/>
                      </a:cubicBezTo>
                      <a:close/>
                    </a:path>
                  </a:pathLst>
                </a:custGeom>
                <a:solidFill>
                  <a:srgbClr val="9C8D6E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70" name="Freeform: Shape 1569">
                  <a:extLst>
                    <a:ext uri="{FF2B5EF4-FFF2-40B4-BE49-F238E27FC236}">
                      <a16:creationId xmlns:a16="http://schemas.microsoft.com/office/drawing/2014/main" id="{8A61B944-9812-411C-82C9-00198F4786E6}"/>
                    </a:ext>
                  </a:extLst>
                </p:cNvPr>
                <p:cNvSpPr/>
                <p:nvPr/>
              </p:nvSpPr>
              <p:spPr>
                <a:xfrm>
                  <a:off x="14917761" y="7589994"/>
                  <a:ext cx="608676" cy="149360"/>
                </a:xfrm>
                <a:custGeom>
                  <a:avLst/>
                  <a:gdLst>
                    <a:gd name="connsiteX0" fmla="*/ 83875 w 608676"/>
                    <a:gd name="connsiteY0" fmla="*/ 149361 h 149360"/>
                    <a:gd name="connsiteX1" fmla="*/ 38583 w 608676"/>
                    <a:gd name="connsiteY1" fmla="*/ 146977 h 149360"/>
                    <a:gd name="connsiteX2" fmla="*/ 24280 w 608676"/>
                    <a:gd name="connsiteY2" fmla="*/ 144593 h 149360"/>
                    <a:gd name="connsiteX3" fmla="*/ 442 w 608676"/>
                    <a:gd name="connsiteY3" fmla="*/ 108836 h 149360"/>
                    <a:gd name="connsiteX4" fmla="*/ 442 w 608676"/>
                    <a:gd name="connsiteY4" fmla="*/ 94533 h 149360"/>
                    <a:gd name="connsiteX5" fmla="*/ 5210 w 608676"/>
                    <a:gd name="connsiteY5" fmla="*/ 61160 h 149360"/>
                    <a:gd name="connsiteX6" fmla="*/ 5210 w 608676"/>
                    <a:gd name="connsiteY6" fmla="*/ 54009 h 149360"/>
                    <a:gd name="connsiteX7" fmla="*/ 12361 w 608676"/>
                    <a:gd name="connsiteY7" fmla="*/ 49241 h 149360"/>
                    <a:gd name="connsiteX8" fmla="*/ 14745 w 608676"/>
                    <a:gd name="connsiteY8" fmla="*/ 49241 h 149360"/>
                    <a:gd name="connsiteX9" fmla="*/ 40967 w 608676"/>
                    <a:gd name="connsiteY9" fmla="*/ 49241 h 149360"/>
                    <a:gd name="connsiteX10" fmla="*/ 50502 w 608676"/>
                    <a:gd name="connsiteY10" fmla="*/ 49241 h 149360"/>
                    <a:gd name="connsiteX11" fmla="*/ 52886 w 608676"/>
                    <a:gd name="connsiteY11" fmla="*/ 49241 h 149360"/>
                    <a:gd name="connsiteX12" fmla="*/ 83875 w 608676"/>
                    <a:gd name="connsiteY12" fmla="*/ 46858 h 149360"/>
                    <a:gd name="connsiteX13" fmla="*/ 129167 w 608676"/>
                    <a:gd name="connsiteY13" fmla="*/ 46858 h 149360"/>
                    <a:gd name="connsiteX14" fmla="*/ 153005 w 608676"/>
                    <a:gd name="connsiteY14" fmla="*/ 46858 h 149360"/>
                    <a:gd name="connsiteX15" fmla="*/ 157772 w 608676"/>
                    <a:gd name="connsiteY15" fmla="*/ 46858 h 149360"/>
                    <a:gd name="connsiteX16" fmla="*/ 198297 w 608676"/>
                    <a:gd name="connsiteY16" fmla="*/ 46858 h 149360"/>
                    <a:gd name="connsiteX17" fmla="*/ 238821 w 608676"/>
                    <a:gd name="connsiteY17" fmla="*/ 46858 h 149360"/>
                    <a:gd name="connsiteX18" fmla="*/ 303183 w 608676"/>
                    <a:gd name="connsiteY18" fmla="*/ 44474 h 149360"/>
                    <a:gd name="connsiteX19" fmla="*/ 372313 w 608676"/>
                    <a:gd name="connsiteY19" fmla="*/ 37323 h 149360"/>
                    <a:gd name="connsiteX20" fmla="*/ 443826 w 608676"/>
                    <a:gd name="connsiteY20" fmla="*/ 30171 h 149360"/>
                    <a:gd name="connsiteX21" fmla="*/ 465280 w 608676"/>
                    <a:gd name="connsiteY21" fmla="*/ 27787 h 149360"/>
                    <a:gd name="connsiteX22" fmla="*/ 520107 w 608676"/>
                    <a:gd name="connsiteY22" fmla="*/ 20636 h 149360"/>
                    <a:gd name="connsiteX23" fmla="*/ 532026 w 608676"/>
                    <a:gd name="connsiteY23" fmla="*/ 18252 h 149360"/>
                    <a:gd name="connsiteX24" fmla="*/ 574934 w 608676"/>
                    <a:gd name="connsiteY24" fmla="*/ 3950 h 149360"/>
                    <a:gd name="connsiteX25" fmla="*/ 586853 w 608676"/>
                    <a:gd name="connsiteY25" fmla="*/ 1566 h 149360"/>
                    <a:gd name="connsiteX26" fmla="*/ 591621 w 608676"/>
                    <a:gd name="connsiteY26" fmla="*/ 6333 h 149360"/>
                    <a:gd name="connsiteX27" fmla="*/ 598772 w 608676"/>
                    <a:gd name="connsiteY27" fmla="*/ 37323 h 149360"/>
                    <a:gd name="connsiteX28" fmla="*/ 603540 w 608676"/>
                    <a:gd name="connsiteY28" fmla="*/ 56393 h 149360"/>
                    <a:gd name="connsiteX29" fmla="*/ 605924 w 608676"/>
                    <a:gd name="connsiteY29" fmla="*/ 61160 h 149360"/>
                    <a:gd name="connsiteX30" fmla="*/ 605924 w 608676"/>
                    <a:gd name="connsiteY30" fmla="*/ 89766 h 149360"/>
                    <a:gd name="connsiteX31" fmla="*/ 577318 w 608676"/>
                    <a:gd name="connsiteY31" fmla="*/ 104069 h 149360"/>
                    <a:gd name="connsiteX32" fmla="*/ 574934 w 608676"/>
                    <a:gd name="connsiteY32" fmla="*/ 104069 h 149360"/>
                    <a:gd name="connsiteX33" fmla="*/ 424756 w 608676"/>
                    <a:gd name="connsiteY33" fmla="*/ 127906 h 149360"/>
                    <a:gd name="connsiteX34" fmla="*/ 367545 w 608676"/>
                    <a:gd name="connsiteY34" fmla="*/ 132674 h 149360"/>
                    <a:gd name="connsiteX35" fmla="*/ 355626 w 608676"/>
                    <a:gd name="connsiteY35" fmla="*/ 132674 h 149360"/>
                    <a:gd name="connsiteX36" fmla="*/ 327021 w 608676"/>
                    <a:gd name="connsiteY36" fmla="*/ 135058 h 149360"/>
                    <a:gd name="connsiteX37" fmla="*/ 324637 w 608676"/>
                    <a:gd name="connsiteY37" fmla="*/ 135058 h 149360"/>
                    <a:gd name="connsiteX38" fmla="*/ 315102 w 608676"/>
                    <a:gd name="connsiteY38" fmla="*/ 135058 h 149360"/>
                    <a:gd name="connsiteX39" fmla="*/ 310334 w 608676"/>
                    <a:gd name="connsiteY39" fmla="*/ 135058 h 149360"/>
                    <a:gd name="connsiteX40" fmla="*/ 286497 w 608676"/>
                    <a:gd name="connsiteY40" fmla="*/ 132674 h 149360"/>
                    <a:gd name="connsiteX41" fmla="*/ 222134 w 608676"/>
                    <a:gd name="connsiteY41" fmla="*/ 139825 h 149360"/>
                    <a:gd name="connsiteX42" fmla="*/ 203064 w 608676"/>
                    <a:gd name="connsiteY42" fmla="*/ 139825 h 149360"/>
                    <a:gd name="connsiteX43" fmla="*/ 83875 w 608676"/>
                    <a:gd name="connsiteY43" fmla="*/ 149361 h 149360"/>
                    <a:gd name="connsiteX44" fmla="*/ 12361 w 608676"/>
                    <a:gd name="connsiteY44" fmla="*/ 56393 h 149360"/>
                    <a:gd name="connsiteX45" fmla="*/ 14745 w 608676"/>
                    <a:gd name="connsiteY45" fmla="*/ 58777 h 149360"/>
                    <a:gd name="connsiteX46" fmla="*/ 14745 w 608676"/>
                    <a:gd name="connsiteY46" fmla="*/ 58777 h 149360"/>
                    <a:gd name="connsiteX47" fmla="*/ 9978 w 608676"/>
                    <a:gd name="connsiteY47" fmla="*/ 92150 h 149360"/>
                    <a:gd name="connsiteX48" fmla="*/ 9978 w 608676"/>
                    <a:gd name="connsiteY48" fmla="*/ 108836 h 149360"/>
                    <a:gd name="connsiteX49" fmla="*/ 29048 w 608676"/>
                    <a:gd name="connsiteY49" fmla="*/ 135058 h 149360"/>
                    <a:gd name="connsiteX50" fmla="*/ 43351 w 608676"/>
                    <a:gd name="connsiteY50" fmla="*/ 137442 h 149360"/>
                    <a:gd name="connsiteX51" fmla="*/ 86259 w 608676"/>
                    <a:gd name="connsiteY51" fmla="*/ 139825 h 149360"/>
                    <a:gd name="connsiteX52" fmla="*/ 200680 w 608676"/>
                    <a:gd name="connsiteY52" fmla="*/ 135058 h 149360"/>
                    <a:gd name="connsiteX53" fmla="*/ 222134 w 608676"/>
                    <a:gd name="connsiteY53" fmla="*/ 135058 h 149360"/>
                    <a:gd name="connsiteX54" fmla="*/ 286497 w 608676"/>
                    <a:gd name="connsiteY54" fmla="*/ 127906 h 149360"/>
                    <a:gd name="connsiteX55" fmla="*/ 286497 w 608676"/>
                    <a:gd name="connsiteY55" fmla="*/ 127906 h 149360"/>
                    <a:gd name="connsiteX56" fmla="*/ 286497 w 608676"/>
                    <a:gd name="connsiteY56" fmla="*/ 127906 h 149360"/>
                    <a:gd name="connsiteX57" fmla="*/ 307951 w 608676"/>
                    <a:gd name="connsiteY57" fmla="*/ 130290 h 149360"/>
                    <a:gd name="connsiteX58" fmla="*/ 312718 w 608676"/>
                    <a:gd name="connsiteY58" fmla="*/ 130290 h 149360"/>
                    <a:gd name="connsiteX59" fmla="*/ 322253 w 608676"/>
                    <a:gd name="connsiteY59" fmla="*/ 130290 h 149360"/>
                    <a:gd name="connsiteX60" fmla="*/ 327021 w 608676"/>
                    <a:gd name="connsiteY60" fmla="*/ 130290 h 149360"/>
                    <a:gd name="connsiteX61" fmla="*/ 348475 w 608676"/>
                    <a:gd name="connsiteY61" fmla="*/ 127906 h 149360"/>
                    <a:gd name="connsiteX62" fmla="*/ 360394 w 608676"/>
                    <a:gd name="connsiteY62" fmla="*/ 127906 h 149360"/>
                    <a:gd name="connsiteX63" fmla="*/ 417605 w 608676"/>
                    <a:gd name="connsiteY63" fmla="*/ 123139 h 149360"/>
                    <a:gd name="connsiteX64" fmla="*/ 565399 w 608676"/>
                    <a:gd name="connsiteY64" fmla="*/ 99301 h 149360"/>
                    <a:gd name="connsiteX65" fmla="*/ 567783 w 608676"/>
                    <a:gd name="connsiteY65" fmla="*/ 99301 h 149360"/>
                    <a:gd name="connsiteX66" fmla="*/ 591621 w 608676"/>
                    <a:gd name="connsiteY66" fmla="*/ 87382 h 149360"/>
                    <a:gd name="connsiteX67" fmla="*/ 591621 w 608676"/>
                    <a:gd name="connsiteY67" fmla="*/ 65928 h 149360"/>
                    <a:gd name="connsiteX68" fmla="*/ 589237 w 608676"/>
                    <a:gd name="connsiteY68" fmla="*/ 61160 h 149360"/>
                    <a:gd name="connsiteX69" fmla="*/ 584470 w 608676"/>
                    <a:gd name="connsiteY69" fmla="*/ 42090 h 149360"/>
                    <a:gd name="connsiteX70" fmla="*/ 579702 w 608676"/>
                    <a:gd name="connsiteY70" fmla="*/ 13485 h 149360"/>
                    <a:gd name="connsiteX71" fmla="*/ 579702 w 608676"/>
                    <a:gd name="connsiteY71" fmla="*/ 13485 h 149360"/>
                    <a:gd name="connsiteX72" fmla="*/ 579702 w 608676"/>
                    <a:gd name="connsiteY72" fmla="*/ 13485 h 149360"/>
                    <a:gd name="connsiteX73" fmla="*/ 574934 w 608676"/>
                    <a:gd name="connsiteY73" fmla="*/ 13485 h 149360"/>
                    <a:gd name="connsiteX74" fmla="*/ 527259 w 608676"/>
                    <a:gd name="connsiteY74" fmla="*/ 30171 h 149360"/>
                    <a:gd name="connsiteX75" fmla="*/ 515340 w 608676"/>
                    <a:gd name="connsiteY75" fmla="*/ 32555 h 149360"/>
                    <a:gd name="connsiteX76" fmla="*/ 460513 w 608676"/>
                    <a:gd name="connsiteY76" fmla="*/ 39706 h 149360"/>
                    <a:gd name="connsiteX77" fmla="*/ 439059 w 608676"/>
                    <a:gd name="connsiteY77" fmla="*/ 42090 h 149360"/>
                    <a:gd name="connsiteX78" fmla="*/ 367545 w 608676"/>
                    <a:gd name="connsiteY78" fmla="*/ 49241 h 149360"/>
                    <a:gd name="connsiteX79" fmla="*/ 298415 w 608676"/>
                    <a:gd name="connsiteY79" fmla="*/ 56393 h 149360"/>
                    <a:gd name="connsiteX80" fmla="*/ 234053 w 608676"/>
                    <a:gd name="connsiteY80" fmla="*/ 58777 h 149360"/>
                    <a:gd name="connsiteX81" fmla="*/ 193529 w 608676"/>
                    <a:gd name="connsiteY81" fmla="*/ 58777 h 149360"/>
                    <a:gd name="connsiteX82" fmla="*/ 153005 w 608676"/>
                    <a:gd name="connsiteY82" fmla="*/ 58777 h 149360"/>
                    <a:gd name="connsiteX83" fmla="*/ 150621 w 608676"/>
                    <a:gd name="connsiteY83" fmla="*/ 58777 h 149360"/>
                    <a:gd name="connsiteX84" fmla="*/ 150621 w 608676"/>
                    <a:gd name="connsiteY84" fmla="*/ 58777 h 149360"/>
                    <a:gd name="connsiteX85" fmla="*/ 124399 w 608676"/>
                    <a:gd name="connsiteY85" fmla="*/ 58777 h 149360"/>
                    <a:gd name="connsiteX86" fmla="*/ 81491 w 608676"/>
                    <a:gd name="connsiteY86" fmla="*/ 58777 h 149360"/>
                    <a:gd name="connsiteX87" fmla="*/ 50502 w 608676"/>
                    <a:gd name="connsiteY87" fmla="*/ 61160 h 149360"/>
                    <a:gd name="connsiteX88" fmla="*/ 48118 w 608676"/>
                    <a:gd name="connsiteY88" fmla="*/ 61160 h 149360"/>
                    <a:gd name="connsiteX89" fmla="*/ 38583 w 608676"/>
                    <a:gd name="connsiteY89" fmla="*/ 61160 h 149360"/>
                    <a:gd name="connsiteX90" fmla="*/ 12361 w 608676"/>
                    <a:gd name="connsiteY90" fmla="*/ 56393 h 14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608676" h="149360">
                      <a:moveTo>
                        <a:pt x="83875" y="149361"/>
                      </a:moveTo>
                      <a:cubicBezTo>
                        <a:pt x="60037" y="149361"/>
                        <a:pt x="45734" y="149361"/>
                        <a:pt x="38583" y="146977"/>
                      </a:cubicBezTo>
                      <a:cubicBezTo>
                        <a:pt x="33815" y="146977"/>
                        <a:pt x="29048" y="144593"/>
                        <a:pt x="24280" y="144593"/>
                      </a:cubicBezTo>
                      <a:cubicBezTo>
                        <a:pt x="5210" y="139825"/>
                        <a:pt x="-1941" y="127906"/>
                        <a:pt x="442" y="108836"/>
                      </a:cubicBezTo>
                      <a:cubicBezTo>
                        <a:pt x="442" y="104069"/>
                        <a:pt x="442" y="99301"/>
                        <a:pt x="442" y="94533"/>
                      </a:cubicBezTo>
                      <a:cubicBezTo>
                        <a:pt x="442" y="82614"/>
                        <a:pt x="442" y="70696"/>
                        <a:pt x="5210" y="61160"/>
                      </a:cubicBezTo>
                      <a:cubicBezTo>
                        <a:pt x="5210" y="58777"/>
                        <a:pt x="5210" y="56393"/>
                        <a:pt x="5210" y="54009"/>
                      </a:cubicBezTo>
                      <a:cubicBezTo>
                        <a:pt x="7594" y="51625"/>
                        <a:pt x="9978" y="49241"/>
                        <a:pt x="12361" y="49241"/>
                      </a:cubicBezTo>
                      <a:lnTo>
                        <a:pt x="14745" y="49241"/>
                      </a:lnTo>
                      <a:cubicBezTo>
                        <a:pt x="21896" y="51625"/>
                        <a:pt x="31432" y="49241"/>
                        <a:pt x="40967" y="49241"/>
                      </a:cubicBezTo>
                      <a:cubicBezTo>
                        <a:pt x="43351" y="49241"/>
                        <a:pt x="48118" y="49241"/>
                        <a:pt x="50502" y="49241"/>
                      </a:cubicBezTo>
                      <a:lnTo>
                        <a:pt x="52886" y="49241"/>
                      </a:lnTo>
                      <a:cubicBezTo>
                        <a:pt x="62421" y="49241"/>
                        <a:pt x="74340" y="49241"/>
                        <a:pt x="83875" y="46858"/>
                      </a:cubicBezTo>
                      <a:cubicBezTo>
                        <a:pt x="95794" y="46858"/>
                        <a:pt x="112480" y="46858"/>
                        <a:pt x="129167" y="46858"/>
                      </a:cubicBezTo>
                      <a:cubicBezTo>
                        <a:pt x="136318" y="46858"/>
                        <a:pt x="145853" y="46858"/>
                        <a:pt x="153005" y="46858"/>
                      </a:cubicBezTo>
                      <a:lnTo>
                        <a:pt x="157772" y="46858"/>
                      </a:lnTo>
                      <a:cubicBezTo>
                        <a:pt x="172075" y="46858"/>
                        <a:pt x="183994" y="46858"/>
                        <a:pt x="198297" y="46858"/>
                      </a:cubicBezTo>
                      <a:cubicBezTo>
                        <a:pt x="212599" y="46858"/>
                        <a:pt x="224518" y="46858"/>
                        <a:pt x="238821" y="46858"/>
                      </a:cubicBezTo>
                      <a:cubicBezTo>
                        <a:pt x="265042" y="46858"/>
                        <a:pt x="284113" y="46858"/>
                        <a:pt x="303183" y="44474"/>
                      </a:cubicBezTo>
                      <a:cubicBezTo>
                        <a:pt x="327021" y="42090"/>
                        <a:pt x="348475" y="39706"/>
                        <a:pt x="372313" y="37323"/>
                      </a:cubicBezTo>
                      <a:cubicBezTo>
                        <a:pt x="396151" y="34939"/>
                        <a:pt x="419988" y="32555"/>
                        <a:pt x="443826" y="30171"/>
                      </a:cubicBezTo>
                      <a:cubicBezTo>
                        <a:pt x="450978" y="30171"/>
                        <a:pt x="458129" y="27787"/>
                        <a:pt x="465280" y="27787"/>
                      </a:cubicBezTo>
                      <a:cubicBezTo>
                        <a:pt x="484351" y="25404"/>
                        <a:pt x="501037" y="25404"/>
                        <a:pt x="520107" y="20636"/>
                      </a:cubicBezTo>
                      <a:cubicBezTo>
                        <a:pt x="522491" y="20636"/>
                        <a:pt x="527259" y="18252"/>
                        <a:pt x="532026" y="18252"/>
                      </a:cubicBezTo>
                      <a:cubicBezTo>
                        <a:pt x="546329" y="15868"/>
                        <a:pt x="567783" y="11101"/>
                        <a:pt x="574934" y="3950"/>
                      </a:cubicBezTo>
                      <a:cubicBezTo>
                        <a:pt x="577318" y="-818"/>
                        <a:pt x="584470" y="-818"/>
                        <a:pt x="586853" y="1566"/>
                      </a:cubicBezTo>
                      <a:cubicBezTo>
                        <a:pt x="589237" y="1566"/>
                        <a:pt x="591621" y="3950"/>
                        <a:pt x="591621" y="6333"/>
                      </a:cubicBezTo>
                      <a:cubicBezTo>
                        <a:pt x="594005" y="15868"/>
                        <a:pt x="596389" y="25404"/>
                        <a:pt x="598772" y="37323"/>
                      </a:cubicBezTo>
                      <a:cubicBezTo>
                        <a:pt x="601156" y="44474"/>
                        <a:pt x="601156" y="51625"/>
                        <a:pt x="603540" y="56393"/>
                      </a:cubicBezTo>
                      <a:cubicBezTo>
                        <a:pt x="603540" y="58777"/>
                        <a:pt x="603540" y="58777"/>
                        <a:pt x="605924" y="61160"/>
                      </a:cubicBezTo>
                      <a:cubicBezTo>
                        <a:pt x="608307" y="70696"/>
                        <a:pt x="610691" y="82614"/>
                        <a:pt x="605924" y="89766"/>
                      </a:cubicBezTo>
                      <a:cubicBezTo>
                        <a:pt x="598772" y="99301"/>
                        <a:pt x="586853" y="101685"/>
                        <a:pt x="577318" y="104069"/>
                      </a:cubicBezTo>
                      <a:lnTo>
                        <a:pt x="574934" y="104069"/>
                      </a:lnTo>
                      <a:cubicBezTo>
                        <a:pt x="560632" y="108836"/>
                        <a:pt x="460513" y="125523"/>
                        <a:pt x="424756" y="127906"/>
                      </a:cubicBezTo>
                      <a:cubicBezTo>
                        <a:pt x="408070" y="130290"/>
                        <a:pt x="388999" y="132674"/>
                        <a:pt x="367545" y="132674"/>
                      </a:cubicBezTo>
                      <a:cubicBezTo>
                        <a:pt x="365161" y="132674"/>
                        <a:pt x="360394" y="132674"/>
                        <a:pt x="355626" y="132674"/>
                      </a:cubicBezTo>
                      <a:cubicBezTo>
                        <a:pt x="346091" y="132674"/>
                        <a:pt x="336556" y="135058"/>
                        <a:pt x="327021" y="135058"/>
                      </a:cubicBezTo>
                      <a:cubicBezTo>
                        <a:pt x="327021" y="135058"/>
                        <a:pt x="324637" y="135058"/>
                        <a:pt x="324637" y="135058"/>
                      </a:cubicBezTo>
                      <a:cubicBezTo>
                        <a:pt x="322253" y="135058"/>
                        <a:pt x="319870" y="135058"/>
                        <a:pt x="315102" y="135058"/>
                      </a:cubicBezTo>
                      <a:cubicBezTo>
                        <a:pt x="312718" y="135058"/>
                        <a:pt x="312718" y="135058"/>
                        <a:pt x="310334" y="135058"/>
                      </a:cubicBezTo>
                      <a:cubicBezTo>
                        <a:pt x="303183" y="135058"/>
                        <a:pt x="296032" y="135058"/>
                        <a:pt x="286497" y="132674"/>
                      </a:cubicBezTo>
                      <a:cubicBezTo>
                        <a:pt x="265042" y="137442"/>
                        <a:pt x="243588" y="139825"/>
                        <a:pt x="222134" y="139825"/>
                      </a:cubicBezTo>
                      <a:cubicBezTo>
                        <a:pt x="214983" y="139825"/>
                        <a:pt x="207832" y="139825"/>
                        <a:pt x="203064" y="139825"/>
                      </a:cubicBezTo>
                      <a:cubicBezTo>
                        <a:pt x="174459" y="144593"/>
                        <a:pt x="122015" y="149361"/>
                        <a:pt x="83875" y="149361"/>
                      </a:cubicBezTo>
                      <a:close/>
                      <a:moveTo>
                        <a:pt x="12361" y="56393"/>
                      </a:moveTo>
                      <a:lnTo>
                        <a:pt x="14745" y="58777"/>
                      </a:lnTo>
                      <a:lnTo>
                        <a:pt x="14745" y="58777"/>
                      </a:lnTo>
                      <a:cubicBezTo>
                        <a:pt x="12361" y="68312"/>
                        <a:pt x="9978" y="80231"/>
                        <a:pt x="9978" y="92150"/>
                      </a:cubicBezTo>
                      <a:cubicBezTo>
                        <a:pt x="9978" y="96917"/>
                        <a:pt x="9978" y="104069"/>
                        <a:pt x="9978" y="108836"/>
                      </a:cubicBezTo>
                      <a:cubicBezTo>
                        <a:pt x="7594" y="123139"/>
                        <a:pt x="12361" y="130290"/>
                        <a:pt x="29048" y="135058"/>
                      </a:cubicBezTo>
                      <a:cubicBezTo>
                        <a:pt x="33815" y="135058"/>
                        <a:pt x="38583" y="137442"/>
                        <a:pt x="43351" y="137442"/>
                      </a:cubicBezTo>
                      <a:cubicBezTo>
                        <a:pt x="48118" y="139825"/>
                        <a:pt x="57653" y="139825"/>
                        <a:pt x="86259" y="139825"/>
                      </a:cubicBezTo>
                      <a:cubicBezTo>
                        <a:pt x="124399" y="139825"/>
                        <a:pt x="176842" y="137442"/>
                        <a:pt x="200680" y="135058"/>
                      </a:cubicBezTo>
                      <a:cubicBezTo>
                        <a:pt x="207832" y="135058"/>
                        <a:pt x="214983" y="135058"/>
                        <a:pt x="222134" y="135058"/>
                      </a:cubicBezTo>
                      <a:cubicBezTo>
                        <a:pt x="243588" y="135058"/>
                        <a:pt x="265042" y="132674"/>
                        <a:pt x="286497" y="127906"/>
                      </a:cubicBezTo>
                      <a:lnTo>
                        <a:pt x="286497" y="127906"/>
                      </a:lnTo>
                      <a:lnTo>
                        <a:pt x="286497" y="127906"/>
                      </a:lnTo>
                      <a:cubicBezTo>
                        <a:pt x="293648" y="130290"/>
                        <a:pt x="303183" y="130290"/>
                        <a:pt x="307951" y="130290"/>
                      </a:cubicBezTo>
                      <a:cubicBezTo>
                        <a:pt x="310334" y="130290"/>
                        <a:pt x="310334" y="130290"/>
                        <a:pt x="312718" y="130290"/>
                      </a:cubicBezTo>
                      <a:cubicBezTo>
                        <a:pt x="315102" y="130290"/>
                        <a:pt x="319870" y="130290"/>
                        <a:pt x="322253" y="130290"/>
                      </a:cubicBezTo>
                      <a:cubicBezTo>
                        <a:pt x="324637" y="130290"/>
                        <a:pt x="324637" y="130290"/>
                        <a:pt x="327021" y="130290"/>
                      </a:cubicBezTo>
                      <a:cubicBezTo>
                        <a:pt x="334172" y="130290"/>
                        <a:pt x="341324" y="130290"/>
                        <a:pt x="348475" y="127906"/>
                      </a:cubicBezTo>
                      <a:cubicBezTo>
                        <a:pt x="353243" y="127906"/>
                        <a:pt x="355626" y="127906"/>
                        <a:pt x="360394" y="127906"/>
                      </a:cubicBezTo>
                      <a:cubicBezTo>
                        <a:pt x="381848" y="125523"/>
                        <a:pt x="400918" y="125523"/>
                        <a:pt x="417605" y="123139"/>
                      </a:cubicBezTo>
                      <a:cubicBezTo>
                        <a:pt x="453361" y="118371"/>
                        <a:pt x="551097" y="101685"/>
                        <a:pt x="565399" y="99301"/>
                      </a:cubicBezTo>
                      <a:lnTo>
                        <a:pt x="567783" y="99301"/>
                      </a:lnTo>
                      <a:cubicBezTo>
                        <a:pt x="574934" y="96917"/>
                        <a:pt x="586853" y="94533"/>
                        <a:pt x="591621" y="87382"/>
                      </a:cubicBezTo>
                      <a:cubicBezTo>
                        <a:pt x="594005" y="82614"/>
                        <a:pt x="591621" y="73079"/>
                        <a:pt x="591621" y="65928"/>
                      </a:cubicBezTo>
                      <a:cubicBezTo>
                        <a:pt x="591621" y="63544"/>
                        <a:pt x="591621" y="61160"/>
                        <a:pt x="589237" y="61160"/>
                      </a:cubicBezTo>
                      <a:cubicBezTo>
                        <a:pt x="586853" y="54009"/>
                        <a:pt x="586853" y="49241"/>
                        <a:pt x="584470" y="42090"/>
                      </a:cubicBezTo>
                      <a:cubicBezTo>
                        <a:pt x="582086" y="32555"/>
                        <a:pt x="579702" y="23020"/>
                        <a:pt x="579702" y="13485"/>
                      </a:cubicBezTo>
                      <a:lnTo>
                        <a:pt x="579702" y="13485"/>
                      </a:lnTo>
                      <a:lnTo>
                        <a:pt x="579702" y="13485"/>
                      </a:lnTo>
                      <a:cubicBezTo>
                        <a:pt x="577318" y="13485"/>
                        <a:pt x="577318" y="13485"/>
                        <a:pt x="574934" y="13485"/>
                      </a:cubicBezTo>
                      <a:cubicBezTo>
                        <a:pt x="565399" y="23020"/>
                        <a:pt x="543945" y="27787"/>
                        <a:pt x="527259" y="30171"/>
                      </a:cubicBezTo>
                      <a:cubicBezTo>
                        <a:pt x="522491" y="30171"/>
                        <a:pt x="520107" y="32555"/>
                        <a:pt x="515340" y="32555"/>
                      </a:cubicBezTo>
                      <a:cubicBezTo>
                        <a:pt x="496270" y="37323"/>
                        <a:pt x="477199" y="37323"/>
                        <a:pt x="460513" y="39706"/>
                      </a:cubicBezTo>
                      <a:cubicBezTo>
                        <a:pt x="453361" y="39706"/>
                        <a:pt x="446210" y="42090"/>
                        <a:pt x="439059" y="42090"/>
                      </a:cubicBezTo>
                      <a:cubicBezTo>
                        <a:pt x="415221" y="44474"/>
                        <a:pt x="391383" y="46858"/>
                        <a:pt x="367545" y="49241"/>
                      </a:cubicBezTo>
                      <a:cubicBezTo>
                        <a:pt x="343707" y="51625"/>
                        <a:pt x="322253" y="54009"/>
                        <a:pt x="298415" y="56393"/>
                      </a:cubicBezTo>
                      <a:cubicBezTo>
                        <a:pt x="279345" y="58777"/>
                        <a:pt x="260275" y="58777"/>
                        <a:pt x="234053" y="58777"/>
                      </a:cubicBezTo>
                      <a:cubicBezTo>
                        <a:pt x="219751" y="58777"/>
                        <a:pt x="207832" y="58777"/>
                        <a:pt x="193529" y="58777"/>
                      </a:cubicBezTo>
                      <a:cubicBezTo>
                        <a:pt x="179226" y="58777"/>
                        <a:pt x="167307" y="58777"/>
                        <a:pt x="153005" y="58777"/>
                      </a:cubicBezTo>
                      <a:lnTo>
                        <a:pt x="150621" y="58777"/>
                      </a:lnTo>
                      <a:lnTo>
                        <a:pt x="150621" y="58777"/>
                      </a:lnTo>
                      <a:cubicBezTo>
                        <a:pt x="141086" y="58777"/>
                        <a:pt x="133934" y="58777"/>
                        <a:pt x="124399" y="58777"/>
                      </a:cubicBezTo>
                      <a:cubicBezTo>
                        <a:pt x="110096" y="58777"/>
                        <a:pt x="93410" y="58777"/>
                        <a:pt x="81491" y="58777"/>
                      </a:cubicBezTo>
                      <a:cubicBezTo>
                        <a:pt x="71956" y="58777"/>
                        <a:pt x="60037" y="58777"/>
                        <a:pt x="50502" y="61160"/>
                      </a:cubicBezTo>
                      <a:lnTo>
                        <a:pt x="48118" y="61160"/>
                      </a:lnTo>
                      <a:cubicBezTo>
                        <a:pt x="45734" y="61160"/>
                        <a:pt x="40967" y="61160"/>
                        <a:pt x="38583" y="61160"/>
                      </a:cubicBezTo>
                      <a:cubicBezTo>
                        <a:pt x="29048" y="56393"/>
                        <a:pt x="19513" y="56393"/>
                        <a:pt x="12361" y="56393"/>
                      </a:cubicBezTo>
                      <a:close/>
                    </a:path>
                  </a:pathLst>
                </a:custGeom>
                <a:solidFill>
                  <a:srgbClr val="7F6F53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64" name="Freeform: Shape 1563">
                <a:extLst>
                  <a:ext uri="{FF2B5EF4-FFF2-40B4-BE49-F238E27FC236}">
                    <a16:creationId xmlns:a16="http://schemas.microsoft.com/office/drawing/2014/main" id="{AFA44966-91EA-4840-B560-6499E33C9E8E}"/>
                  </a:ext>
                </a:extLst>
              </p:cNvPr>
              <p:cNvSpPr/>
              <p:nvPr/>
            </p:nvSpPr>
            <p:spPr>
              <a:xfrm>
                <a:off x="14925355" y="7594762"/>
                <a:ext cx="586410" cy="144592"/>
              </a:xfrm>
              <a:custGeom>
                <a:avLst/>
                <a:gdLst>
                  <a:gd name="connsiteX0" fmla="*/ 586411 w 586410"/>
                  <a:gd name="connsiteY0" fmla="*/ 56393 h 144592"/>
                  <a:gd name="connsiteX1" fmla="*/ 586411 w 586410"/>
                  <a:gd name="connsiteY1" fmla="*/ 54009 h 144592"/>
                  <a:gd name="connsiteX2" fmla="*/ 576876 w 586410"/>
                  <a:gd name="connsiteY2" fmla="*/ 3950 h 144592"/>
                  <a:gd name="connsiteX3" fmla="*/ 574492 w 586410"/>
                  <a:gd name="connsiteY3" fmla="*/ 1566 h 144592"/>
                  <a:gd name="connsiteX4" fmla="*/ 564957 w 586410"/>
                  <a:gd name="connsiteY4" fmla="*/ 3950 h 144592"/>
                  <a:gd name="connsiteX5" fmla="*/ 510130 w 586410"/>
                  <a:gd name="connsiteY5" fmla="*/ 23020 h 144592"/>
                  <a:gd name="connsiteX6" fmla="*/ 433849 w 586410"/>
                  <a:gd name="connsiteY6" fmla="*/ 32555 h 144592"/>
                  <a:gd name="connsiteX7" fmla="*/ 293205 w 586410"/>
                  <a:gd name="connsiteY7" fmla="*/ 46858 h 144592"/>
                  <a:gd name="connsiteX8" fmla="*/ 145411 w 586410"/>
                  <a:gd name="connsiteY8" fmla="*/ 49242 h 144592"/>
                  <a:gd name="connsiteX9" fmla="*/ 76281 w 586410"/>
                  <a:gd name="connsiteY9" fmla="*/ 49242 h 144592"/>
                  <a:gd name="connsiteX10" fmla="*/ 42908 w 586410"/>
                  <a:gd name="connsiteY10" fmla="*/ 51625 h 144592"/>
                  <a:gd name="connsiteX11" fmla="*/ 7151 w 586410"/>
                  <a:gd name="connsiteY11" fmla="*/ 51625 h 144592"/>
                  <a:gd name="connsiteX12" fmla="*/ 4768 w 586410"/>
                  <a:gd name="connsiteY12" fmla="*/ 58777 h 144592"/>
                  <a:gd name="connsiteX13" fmla="*/ 4768 w 586410"/>
                  <a:gd name="connsiteY13" fmla="*/ 58777 h 144592"/>
                  <a:gd name="connsiteX14" fmla="*/ 0 w 586410"/>
                  <a:gd name="connsiteY14" fmla="*/ 92150 h 144592"/>
                  <a:gd name="connsiteX15" fmla="*/ 28605 w 586410"/>
                  <a:gd name="connsiteY15" fmla="*/ 113604 h 144592"/>
                  <a:gd name="connsiteX16" fmla="*/ 42908 w 586410"/>
                  <a:gd name="connsiteY16" fmla="*/ 125523 h 144592"/>
                  <a:gd name="connsiteX17" fmla="*/ 47676 w 586410"/>
                  <a:gd name="connsiteY17" fmla="*/ 144593 h 144592"/>
                  <a:gd name="connsiteX18" fmla="*/ 95351 w 586410"/>
                  <a:gd name="connsiteY18" fmla="*/ 144593 h 144592"/>
                  <a:gd name="connsiteX19" fmla="*/ 97735 w 586410"/>
                  <a:gd name="connsiteY19" fmla="*/ 127906 h 144592"/>
                  <a:gd name="connsiteX20" fmla="*/ 102503 w 586410"/>
                  <a:gd name="connsiteY20" fmla="*/ 123139 h 144592"/>
                  <a:gd name="connsiteX21" fmla="*/ 164481 w 586410"/>
                  <a:gd name="connsiteY21" fmla="*/ 120755 h 144592"/>
                  <a:gd name="connsiteX22" fmla="*/ 207389 w 586410"/>
                  <a:gd name="connsiteY22" fmla="*/ 118371 h 144592"/>
                  <a:gd name="connsiteX23" fmla="*/ 219308 w 586410"/>
                  <a:gd name="connsiteY23" fmla="*/ 137442 h 144592"/>
                  <a:gd name="connsiteX24" fmla="*/ 278903 w 586410"/>
                  <a:gd name="connsiteY24" fmla="*/ 130290 h 144592"/>
                  <a:gd name="connsiteX25" fmla="*/ 302741 w 586410"/>
                  <a:gd name="connsiteY25" fmla="*/ 132674 h 144592"/>
                  <a:gd name="connsiteX26" fmla="*/ 319427 w 586410"/>
                  <a:gd name="connsiteY26" fmla="*/ 132674 h 144592"/>
                  <a:gd name="connsiteX27" fmla="*/ 357568 w 586410"/>
                  <a:gd name="connsiteY27" fmla="*/ 130290 h 144592"/>
                  <a:gd name="connsiteX28" fmla="*/ 393324 w 586410"/>
                  <a:gd name="connsiteY28" fmla="*/ 127906 h 144592"/>
                  <a:gd name="connsiteX29" fmla="*/ 395708 w 586410"/>
                  <a:gd name="connsiteY29" fmla="*/ 108836 h 144592"/>
                  <a:gd name="connsiteX30" fmla="*/ 400476 w 586410"/>
                  <a:gd name="connsiteY30" fmla="*/ 101685 h 144592"/>
                  <a:gd name="connsiteX31" fmla="*/ 455303 w 586410"/>
                  <a:gd name="connsiteY31" fmla="*/ 96917 h 144592"/>
                  <a:gd name="connsiteX32" fmla="*/ 493443 w 586410"/>
                  <a:gd name="connsiteY32" fmla="*/ 92150 h 144592"/>
                  <a:gd name="connsiteX33" fmla="*/ 510130 w 586410"/>
                  <a:gd name="connsiteY33" fmla="*/ 111220 h 144592"/>
                  <a:gd name="connsiteX34" fmla="*/ 553038 w 586410"/>
                  <a:gd name="connsiteY34" fmla="*/ 104069 h 144592"/>
                  <a:gd name="connsiteX35" fmla="*/ 557806 w 586410"/>
                  <a:gd name="connsiteY35" fmla="*/ 82614 h 144592"/>
                  <a:gd name="connsiteX36" fmla="*/ 586411 w 586410"/>
                  <a:gd name="connsiteY36" fmla="*/ 56393 h 14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86410" h="144592">
                    <a:moveTo>
                      <a:pt x="586411" y="56393"/>
                    </a:moveTo>
                    <a:cubicBezTo>
                      <a:pt x="586411" y="56393"/>
                      <a:pt x="586411" y="54009"/>
                      <a:pt x="586411" y="54009"/>
                    </a:cubicBezTo>
                    <a:cubicBezTo>
                      <a:pt x="584027" y="37323"/>
                      <a:pt x="579260" y="20636"/>
                      <a:pt x="576876" y="3950"/>
                    </a:cubicBezTo>
                    <a:cubicBezTo>
                      <a:pt x="576876" y="3950"/>
                      <a:pt x="574492" y="1566"/>
                      <a:pt x="574492" y="1566"/>
                    </a:cubicBezTo>
                    <a:cubicBezTo>
                      <a:pt x="572108" y="-818"/>
                      <a:pt x="567341" y="-818"/>
                      <a:pt x="564957" y="3950"/>
                    </a:cubicBezTo>
                    <a:cubicBezTo>
                      <a:pt x="553038" y="15869"/>
                      <a:pt x="524433" y="18252"/>
                      <a:pt x="510130" y="23020"/>
                    </a:cubicBezTo>
                    <a:cubicBezTo>
                      <a:pt x="486292" y="27787"/>
                      <a:pt x="460070" y="30171"/>
                      <a:pt x="433849" y="32555"/>
                    </a:cubicBezTo>
                    <a:cubicBezTo>
                      <a:pt x="386173" y="37323"/>
                      <a:pt x="340881" y="42090"/>
                      <a:pt x="293205" y="46858"/>
                    </a:cubicBezTo>
                    <a:cubicBezTo>
                      <a:pt x="245530" y="51625"/>
                      <a:pt x="195470" y="49242"/>
                      <a:pt x="145411" y="49242"/>
                    </a:cubicBezTo>
                    <a:cubicBezTo>
                      <a:pt x="121573" y="49242"/>
                      <a:pt x="100119" y="46858"/>
                      <a:pt x="76281" y="49242"/>
                    </a:cubicBezTo>
                    <a:cubicBezTo>
                      <a:pt x="64362" y="49242"/>
                      <a:pt x="52443" y="49242"/>
                      <a:pt x="42908" y="51625"/>
                    </a:cubicBezTo>
                    <a:cubicBezTo>
                      <a:pt x="30989" y="51625"/>
                      <a:pt x="19070" y="54009"/>
                      <a:pt x="7151" y="51625"/>
                    </a:cubicBezTo>
                    <a:cubicBezTo>
                      <a:pt x="2384" y="51625"/>
                      <a:pt x="2384" y="56393"/>
                      <a:pt x="4768" y="58777"/>
                    </a:cubicBezTo>
                    <a:cubicBezTo>
                      <a:pt x="4768" y="58777"/>
                      <a:pt x="4768" y="58777"/>
                      <a:pt x="4768" y="58777"/>
                    </a:cubicBezTo>
                    <a:cubicBezTo>
                      <a:pt x="2384" y="68312"/>
                      <a:pt x="0" y="82614"/>
                      <a:pt x="0" y="92150"/>
                    </a:cubicBezTo>
                    <a:cubicBezTo>
                      <a:pt x="7151" y="101685"/>
                      <a:pt x="16687" y="108836"/>
                      <a:pt x="28605" y="113604"/>
                    </a:cubicBezTo>
                    <a:cubicBezTo>
                      <a:pt x="33373" y="115987"/>
                      <a:pt x="40524" y="118371"/>
                      <a:pt x="42908" y="125523"/>
                    </a:cubicBezTo>
                    <a:cubicBezTo>
                      <a:pt x="45292" y="132674"/>
                      <a:pt x="47676" y="137442"/>
                      <a:pt x="47676" y="144593"/>
                    </a:cubicBezTo>
                    <a:cubicBezTo>
                      <a:pt x="59595" y="144593"/>
                      <a:pt x="76281" y="144593"/>
                      <a:pt x="95351" y="144593"/>
                    </a:cubicBezTo>
                    <a:cubicBezTo>
                      <a:pt x="95351" y="139825"/>
                      <a:pt x="95351" y="135058"/>
                      <a:pt x="97735" y="127906"/>
                    </a:cubicBezTo>
                    <a:cubicBezTo>
                      <a:pt x="97735" y="125523"/>
                      <a:pt x="100119" y="123139"/>
                      <a:pt x="102503" y="123139"/>
                    </a:cubicBezTo>
                    <a:cubicBezTo>
                      <a:pt x="123957" y="123139"/>
                      <a:pt x="143027" y="120755"/>
                      <a:pt x="164481" y="120755"/>
                    </a:cubicBezTo>
                    <a:cubicBezTo>
                      <a:pt x="178784" y="120755"/>
                      <a:pt x="193087" y="118371"/>
                      <a:pt x="207389" y="118371"/>
                    </a:cubicBezTo>
                    <a:cubicBezTo>
                      <a:pt x="216924" y="120755"/>
                      <a:pt x="219308" y="127906"/>
                      <a:pt x="219308" y="137442"/>
                    </a:cubicBezTo>
                    <a:cubicBezTo>
                      <a:pt x="238378" y="137442"/>
                      <a:pt x="259833" y="135058"/>
                      <a:pt x="278903" y="130290"/>
                    </a:cubicBezTo>
                    <a:cubicBezTo>
                      <a:pt x="286054" y="132674"/>
                      <a:pt x="295589" y="132674"/>
                      <a:pt x="302741" y="132674"/>
                    </a:cubicBezTo>
                    <a:cubicBezTo>
                      <a:pt x="307508" y="132674"/>
                      <a:pt x="314660" y="135058"/>
                      <a:pt x="319427" y="132674"/>
                    </a:cubicBezTo>
                    <a:cubicBezTo>
                      <a:pt x="331346" y="132674"/>
                      <a:pt x="345649" y="130290"/>
                      <a:pt x="357568" y="130290"/>
                    </a:cubicBezTo>
                    <a:cubicBezTo>
                      <a:pt x="369487" y="130290"/>
                      <a:pt x="381406" y="127906"/>
                      <a:pt x="393324" y="127906"/>
                    </a:cubicBezTo>
                    <a:cubicBezTo>
                      <a:pt x="395708" y="120755"/>
                      <a:pt x="395708" y="115987"/>
                      <a:pt x="395708" y="108836"/>
                    </a:cubicBezTo>
                    <a:cubicBezTo>
                      <a:pt x="395708" y="106452"/>
                      <a:pt x="398092" y="104069"/>
                      <a:pt x="400476" y="101685"/>
                    </a:cubicBezTo>
                    <a:cubicBezTo>
                      <a:pt x="419546" y="99301"/>
                      <a:pt x="436233" y="96917"/>
                      <a:pt x="455303" y="96917"/>
                    </a:cubicBezTo>
                    <a:cubicBezTo>
                      <a:pt x="467222" y="96917"/>
                      <a:pt x="479141" y="92150"/>
                      <a:pt x="493443" y="92150"/>
                    </a:cubicBezTo>
                    <a:cubicBezTo>
                      <a:pt x="502979" y="92150"/>
                      <a:pt x="507746" y="101685"/>
                      <a:pt x="510130" y="111220"/>
                    </a:cubicBezTo>
                    <a:cubicBezTo>
                      <a:pt x="526816" y="108836"/>
                      <a:pt x="541119" y="106452"/>
                      <a:pt x="553038" y="104069"/>
                    </a:cubicBezTo>
                    <a:cubicBezTo>
                      <a:pt x="550654" y="96917"/>
                      <a:pt x="553038" y="87382"/>
                      <a:pt x="557806" y="82614"/>
                    </a:cubicBezTo>
                    <a:cubicBezTo>
                      <a:pt x="560189" y="68312"/>
                      <a:pt x="576876" y="65928"/>
                      <a:pt x="586411" y="56393"/>
                    </a:cubicBezTo>
                    <a:close/>
                  </a:path>
                </a:pathLst>
              </a:custGeom>
              <a:solidFill>
                <a:srgbClr val="9C8D6E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65" name="Graphic 4207">
                <a:extLst>
                  <a:ext uri="{FF2B5EF4-FFF2-40B4-BE49-F238E27FC236}">
                    <a16:creationId xmlns:a16="http://schemas.microsoft.com/office/drawing/2014/main" id="{234AEC35-43CD-4953-A686-2B452DF36470}"/>
                  </a:ext>
                </a:extLst>
              </p:cNvPr>
              <p:cNvGrpSpPr/>
              <p:nvPr/>
            </p:nvGrpSpPr>
            <p:grpSpPr>
              <a:xfrm>
                <a:off x="15141292" y="7636852"/>
                <a:ext cx="164872" cy="114421"/>
                <a:chOff x="15141292" y="7636852"/>
                <a:chExt cx="164872" cy="114421"/>
              </a:xfrm>
            </p:grpSpPr>
            <p:sp>
              <p:nvSpPr>
                <p:cNvPr id="1567" name="Freeform: Shape 1566">
                  <a:extLst>
                    <a:ext uri="{FF2B5EF4-FFF2-40B4-BE49-F238E27FC236}">
                      <a16:creationId xmlns:a16="http://schemas.microsoft.com/office/drawing/2014/main" id="{6866114B-5899-440F-B314-F8EC8EE12D8E}"/>
                    </a:ext>
                  </a:extLst>
                </p:cNvPr>
                <p:cNvSpPr/>
                <p:nvPr/>
              </p:nvSpPr>
              <p:spPr>
                <a:xfrm>
                  <a:off x="15146059" y="7640632"/>
                  <a:ext cx="160105" cy="109194"/>
                </a:xfrm>
                <a:custGeom>
                  <a:avLst/>
                  <a:gdLst>
                    <a:gd name="connsiteX0" fmla="*/ 158317 w 160105"/>
                    <a:gd name="connsiteY0" fmla="*/ 65350 h 109194"/>
                    <a:gd name="connsiteX1" fmla="*/ 148782 w 160105"/>
                    <a:gd name="connsiteY1" fmla="*/ 17674 h 109194"/>
                    <a:gd name="connsiteX2" fmla="*/ 127328 w 160105"/>
                    <a:gd name="connsiteY2" fmla="*/ 987 h 109194"/>
                    <a:gd name="connsiteX3" fmla="*/ 89187 w 160105"/>
                    <a:gd name="connsiteY3" fmla="*/ 3371 h 109194"/>
                    <a:gd name="connsiteX4" fmla="*/ 34360 w 160105"/>
                    <a:gd name="connsiteY4" fmla="*/ 8139 h 109194"/>
                    <a:gd name="connsiteX5" fmla="*/ 3371 w 160105"/>
                    <a:gd name="connsiteY5" fmla="*/ 20058 h 109194"/>
                    <a:gd name="connsiteX6" fmla="*/ 987 w 160105"/>
                    <a:gd name="connsiteY6" fmla="*/ 41512 h 109194"/>
                    <a:gd name="connsiteX7" fmla="*/ 20058 w 160105"/>
                    <a:gd name="connsiteY7" fmla="*/ 105874 h 109194"/>
                    <a:gd name="connsiteX8" fmla="*/ 113025 w 160105"/>
                    <a:gd name="connsiteY8" fmla="*/ 103490 h 109194"/>
                    <a:gd name="connsiteX9" fmla="*/ 158317 w 160105"/>
                    <a:gd name="connsiteY9" fmla="*/ 84420 h 109194"/>
                    <a:gd name="connsiteX10" fmla="*/ 158317 w 160105"/>
                    <a:gd name="connsiteY10" fmla="*/ 65350 h 109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0105" h="109194">
                      <a:moveTo>
                        <a:pt x="158317" y="65350"/>
                      </a:moveTo>
                      <a:cubicBezTo>
                        <a:pt x="158317" y="62966"/>
                        <a:pt x="153550" y="29593"/>
                        <a:pt x="148782" y="17674"/>
                      </a:cubicBezTo>
                      <a:cubicBezTo>
                        <a:pt x="146398" y="5755"/>
                        <a:pt x="139247" y="3371"/>
                        <a:pt x="127328" y="987"/>
                      </a:cubicBezTo>
                      <a:cubicBezTo>
                        <a:pt x="115409" y="-1396"/>
                        <a:pt x="101106" y="987"/>
                        <a:pt x="89187" y="3371"/>
                      </a:cubicBezTo>
                      <a:cubicBezTo>
                        <a:pt x="70117" y="5755"/>
                        <a:pt x="53431" y="5755"/>
                        <a:pt x="34360" y="8139"/>
                      </a:cubicBezTo>
                      <a:cubicBezTo>
                        <a:pt x="24825" y="8139"/>
                        <a:pt x="8139" y="10523"/>
                        <a:pt x="3371" y="20058"/>
                      </a:cubicBezTo>
                      <a:cubicBezTo>
                        <a:pt x="987" y="24825"/>
                        <a:pt x="-1396" y="34360"/>
                        <a:pt x="987" y="41512"/>
                      </a:cubicBezTo>
                      <a:cubicBezTo>
                        <a:pt x="3371" y="67733"/>
                        <a:pt x="3371" y="101106"/>
                        <a:pt x="20058" y="105874"/>
                      </a:cubicBezTo>
                      <a:cubicBezTo>
                        <a:pt x="29593" y="108258"/>
                        <a:pt x="53431" y="113025"/>
                        <a:pt x="113025" y="103490"/>
                      </a:cubicBezTo>
                      <a:cubicBezTo>
                        <a:pt x="127328" y="101106"/>
                        <a:pt x="148782" y="98723"/>
                        <a:pt x="158317" y="84420"/>
                      </a:cubicBezTo>
                      <a:cubicBezTo>
                        <a:pt x="160701" y="77269"/>
                        <a:pt x="160701" y="72501"/>
                        <a:pt x="158317" y="65350"/>
                      </a:cubicBezTo>
                      <a:close/>
                    </a:path>
                  </a:pathLst>
                </a:custGeom>
                <a:solidFill>
                  <a:srgbClr val="6E4935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68" name="Freeform: Shape 1567">
                  <a:extLst>
                    <a:ext uri="{FF2B5EF4-FFF2-40B4-BE49-F238E27FC236}">
                      <a16:creationId xmlns:a16="http://schemas.microsoft.com/office/drawing/2014/main" id="{2491B58F-2FAB-44C3-9CFE-FE2DDAD3DEEE}"/>
                    </a:ext>
                  </a:extLst>
                </p:cNvPr>
                <p:cNvSpPr/>
                <p:nvPr/>
              </p:nvSpPr>
              <p:spPr>
                <a:xfrm>
                  <a:off x="15141292" y="7636852"/>
                  <a:ext cx="164872" cy="114421"/>
                </a:xfrm>
                <a:custGeom>
                  <a:avLst/>
                  <a:gdLst>
                    <a:gd name="connsiteX0" fmla="*/ 55814 w 164872"/>
                    <a:gd name="connsiteY0" fmla="*/ 114422 h 114421"/>
                    <a:gd name="connsiteX1" fmla="*/ 24825 w 164872"/>
                    <a:gd name="connsiteY1" fmla="*/ 109654 h 114421"/>
                    <a:gd name="connsiteX2" fmla="*/ 3371 w 164872"/>
                    <a:gd name="connsiteY2" fmla="*/ 59595 h 114421"/>
                    <a:gd name="connsiteX3" fmla="*/ 987 w 164872"/>
                    <a:gd name="connsiteY3" fmla="*/ 42908 h 114421"/>
                    <a:gd name="connsiteX4" fmla="*/ 3371 w 164872"/>
                    <a:gd name="connsiteY4" fmla="*/ 19070 h 114421"/>
                    <a:gd name="connsiteX5" fmla="*/ 36744 w 164872"/>
                    <a:gd name="connsiteY5" fmla="*/ 7151 h 114421"/>
                    <a:gd name="connsiteX6" fmla="*/ 65350 w 164872"/>
                    <a:gd name="connsiteY6" fmla="*/ 4767 h 114421"/>
                    <a:gd name="connsiteX7" fmla="*/ 91571 w 164872"/>
                    <a:gd name="connsiteY7" fmla="*/ 2384 h 114421"/>
                    <a:gd name="connsiteX8" fmla="*/ 96339 w 164872"/>
                    <a:gd name="connsiteY8" fmla="*/ 2384 h 114421"/>
                    <a:gd name="connsiteX9" fmla="*/ 129712 w 164872"/>
                    <a:gd name="connsiteY9" fmla="*/ 0 h 114421"/>
                    <a:gd name="connsiteX10" fmla="*/ 153550 w 164872"/>
                    <a:gd name="connsiteY10" fmla="*/ 19070 h 114421"/>
                    <a:gd name="connsiteX11" fmla="*/ 163085 w 164872"/>
                    <a:gd name="connsiteY11" fmla="*/ 66746 h 114421"/>
                    <a:gd name="connsiteX12" fmla="*/ 163085 w 164872"/>
                    <a:gd name="connsiteY12" fmla="*/ 85816 h 114421"/>
                    <a:gd name="connsiteX13" fmla="*/ 117793 w 164872"/>
                    <a:gd name="connsiteY13" fmla="*/ 107270 h 114421"/>
                    <a:gd name="connsiteX14" fmla="*/ 115409 w 164872"/>
                    <a:gd name="connsiteY14" fmla="*/ 107270 h 114421"/>
                    <a:gd name="connsiteX15" fmla="*/ 55814 w 164872"/>
                    <a:gd name="connsiteY15" fmla="*/ 114422 h 114421"/>
                    <a:gd name="connsiteX16" fmla="*/ 124944 w 164872"/>
                    <a:gd name="connsiteY16" fmla="*/ 9535 h 114421"/>
                    <a:gd name="connsiteX17" fmla="*/ 101106 w 164872"/>
                    <a:gd name="connsiteY17" fmla="*/ 11919 h 114421"/>
                    <a:gd name="connsiteX18" fmla="*/ 96339 w 164872"/>
                    <a:gd name="connsiteY18" fmla="*/ 11919 h 114421"/>
                    <a:gd name="connsiteX19" fmla="*/ 67733 w 164872"/>
                    <a:gd name="connsiteY19" fmla="*/ 14303 h 114421"/>
                    <a:gd name="connsiteX20" fmla="*/ 39128 w 164872"/>
                    <a:gd name="connsiteY20" fmla="*/ 16686 h 114421"/>
                    <a:gd name="connsiteX21" fmla="*/ 10523 w 164872"/>
                    <a:gd name="connsiteY21" fmla="*/ 26222 h 114421"/>
                    <a:gd name="connsiteX22" fmla="*/ 8139 w 164872"/>
                    <a:gd name="connsiteY22" fmla="*/ 42908 h 114421"/>
                    <a:gd name="connsiteX23" fmla="*/ 10523 w 164872"/>
                    <a:gd name="connsiteY23" fmla="*/ 59595 h 114421"/>
                    <a:gd name="connsiteX24" fmla="*/ 24825 w 164872"/>
                    <a:gd name="connsiteY24" fmla="*/ 104887 h 114421"/>
                    <a:gd name="connsiteX25" fmla="*/ 53431 w 164872"/>
                    <a:gd name="connsiteY25" fmla="*/ 107270 h 114421"/>
                    <a:gd name="connsiteX26" fmla="*/ 115409 w 164872"/>
                    <a:gd name="connsiteY26" fmla="*/ 102503 h 114421"/>
                    <a:gd name="connsiteX27" fmla="*/ 117793 w 164872"/>
                    <a:gd name="connsiteY27" fmla="*/ 102503 h 114421"/>
                    <a:gd name="connsiteX28" fmla="*/ 155933 w 164872"/>
                    <a:gd name="connsiteY28" fmla="*/ 85816 h 114421"/>
                    <a:gd name="connsiteX29" fmla="*/ 155933 w 164872"/>
                    <a:gd name="connsiteY29" fmla="*/ 71514 h 114421"/>
                    <a:gd name="connsiteX30" fmla="*/ 155933 w 164872"/>
                    <a:gd name="connsiteY30" fmla="*/ 71514 h 114421"/>
                    <a:gd name="connsiteX31" fmla="*/ 155933 w 164872"/>
                    <a:gd name="connsiteY31" fmla="*/ 71514 h 114421"/>
                    <a:gd name="connsiteX32" fmla="*/ 146398 w 164872"/>
                    <a:gd name="connsiteY32" fmla="*/ 23838 h 114421"/>
                    <a:gd name="connsiteX33" fmla="*/ 129712 w 164872"/>
                    <a:gd name="connsiteY33" fmla="*/ 9535 h 114421"/>
                    <a:gd name="connsiteX34" fmla="*/ 124944 w 164872"/>
                    <a:gd name="connsiteY34" fmla="*/ 9535 h 11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64872" h="114421">
                      <a:moveTo>
                        <a:pt x="55814" y="114422"/>
                      </a:moveTo>
                      <a:cubicBezTo>
                        <a:pt x="36744" y="114422"/>
                        <a:pt x="29593" y="112038"/>
                        <a:pt x="24825" y="109654"/>
                      </a:cubicBezTo>
                      <a:cubicBezTo>
                        <a:pt x="8139" y="107270"/>
                        <a:pt x="5755" y="83432"/>
                        <a:pt x="3371" y="59595"/>
                      </a:cubicBezTo>
                      <a:cubicBezTo>
                        <a:pt x="3371" y="54827"/>
                        <a:pt x="3371" y="47676"/>
                        <a:pt x="987" y="42908"/>
                      </a:cubicBezTo>
                      <a:cubicBezTo>
                        <a:pt x="-1396" y="35757"/>
                        <a:pt x="987" y="26222"/>
                        <a:pt x="3371" y="19070"/>
                      </a:cubicBezTo>
                      <a:cubicBezTo>
                        <a:pt x="8139" y="9535"/>
                        <a:pt x="24825" y="7151"/>
                        <a:pt x="36744" y="7151"/>
                      </a:cubicBezTo>
                      <a:cubicBezTo>
                        <a:pt x="46279" y="4767"/>
                        <a:pt x="55814" y="4767"/>
                        <a:pt x="65350" y="4767"/>
                      </a:cubicBezTo>
                      <a:cubicBezTo>
                        <a:pt x="74885" y="4767"/>
                        <a:pt x="84420" y="4767"/>
                        <a:pt x="91571" y="2384"/>
                      </a:cubicBezTo>
                      <a:lnTo>
                        <a:pt x="96339" y="2384"/>
                      </a:lnTo>
                      <a:cubicBezTo>
                        <a:pt x="108258" y="0"/>
                        <a:pt x="122560" y="0"/>
                        <a:pt x="129712" y="0"/>
                      </a:cubicBezTo>
                      <a:cubicBezTo>
                        <a:pt x="141631" y="2384"/>
                        <a:pt x="148782" y="4767"/>
                        <a:pt x="153550" y="19070"/>
                      </a:cubicBezTo>
                      <a:cubicBezTo>
                        <a:pt x="158317" y="30989"/>
                        <a:pt x="163085" y="61978"/>
                        <a:pt x="163085" y="66746"/>
                      </a:cubicBezTo>
                      <a:cubicBezTo>
                        <a:pt x="165469" y="71514"/>
                        <a:pt x="165469" y="81049"/>
                        <a:pt x="163085" y="85816"/>
                      </a:cubicBezTo>
                      <a:cubicBezTo>
                        <a:pt x="155933" y="102503"/>
                        <a:pt x="134479" y="104887"/>
                        <a:pt x="117793" y="107270"/>
                      </a:cubicBezTo>
                      <a:lnTo>
                        <a:pt x="115409" y="107270"/>
                      </a:lnTo>
                      <a:cubicBezTo>
                        <a:pt x="93955" y="114422"/>
                        <a:pt x="72501" y="114422"/>
                        <a:pt x="55814" y="114422"/>
                      </a:cubicBezTo>
                      <a:close/>
                      <a:moveTo>
                        <a:pt x="124944" y="9535"/>
                      </a:moveTo>
                      <a:cubicBezTo>
                        <a:pt x="117793" y="9535"/>
                        <a:pt x="108258" y="9535"/>
                        <a:pt x="101106" y="11919"/>
                      </a:cubicBezTo>
                      <a:lnTo>
                        <a:pt x="96339" y="11919"/>
                      </a:lnTo>
                      <a:cubicBezTo>
                        <a:pt x="86804" y="11919"/>
                        <a:pt x="77268" y="14303"/>
                        <a:pt x="67733" y="14303"/>
                      </a:cubicBezTo>
                      <a:cubicBezTo>
                        <a:pt x="58198" y="14303"/>
                        <a:pt x="48663" y="14303"/>
                        <a:pt x="39128" y="16686"/>
                      </a:cubicBezTo>
                      <a:cubicBezTo>
                        <a:pt x="31977" y="16686"/>
                        <a:pt x="15290" y="19070"/>
                        <a:pt x="10523" y="26222"/>
                      </a:cubicBezTo>
                      <a:cubicBezTo>
                        <a:pt x="8139" y="30989"/>
                        <a:pt x="5755" y="38141"/>
                        <a:pt x="8139" y="42908"/>
                      </a:cubicBezTo>
                      <a:cubicBezTo>
                        <a:pt x="8139" y="50059"/>
                        <a:pt x="10523" y="54827"/>
                        <a:pt x="10523" y="59595"/>
                      </a:cubicBezTo>
                      <a:cubicBezTo>
                        <a:pt x="12906" y="81049"/>
                        <a:pt x="15290" y="100119"/>
                        <a:pt x="24825" y="104887"/>
                      </a:cubicBezTo>
                      <a:cubicBezTo>
                        <a:pt x="27209" y="107270"/>
                        <a:pt x="36744" y="107270"/>
                        <a:pt x="53431" y="107270"/>
                      </a:cubicBezTo>
                      <a:cubicBezTo>
                        <a:pt x="70117" y="107270"/>
                        <a:pt x="91571" y="104887"/>
                        <a:pt x="115409" y="102503"/>
                      </a:cubicBezTo>
                      <a:lnTo>
                        <a:pt x="117793" y="102503"/>
                      </a:lnTo>
                      <a:cubicBezTo>
                        <a:pt x="132096" y="100119"/>
                        <a:pt x="151166" y="97735"/>
                        <a:pt x="155933" y="85816"/>
                      </a:cubicBezTo>
                      <a:cubicBezTo>
                        <a:pt x="158317" y="83432"/>
                        <a:pt x="155933" y="78665"/>
                        <a:pt x="155933" y="71514"/>
                      </a:cubicBezTo>
                      <a:lnTo>
                        <a:pt x="155933" y="71514"/>
                      </a:lnTo>
                      <a:lnTo>
                        <a:pt x="155933" y="71514"/>
                      </a:lnTo>
                      <a:cubicBezTo>
                        <a:pt x="155933" y="69130"/>
                        <a:pt x="151166" y="38141"/>
                        <a:pt x="146398" y="23838"/>
                      </a:cubicBezTo>
                      <a:cubicBezTo>
                        <a:pt x="144014" y="14303"/>
                        <a:pt x="139247" y="11919"/>
                        <a:pt x="129712" y="9535"/>
                      </a:cubicBezTo>
                      <a:cubicBezTo>
                        <a:pt x="129712" y="9535"/>
                        <a:pt x="127328" y="9535"/>
                        <a:pt x="124944" y="9535"/>
                      </a:cubicBezTo>
                      <a:close/>
                    </a:path>
                  </a:pathLst>
                </a:custGeom>
                <a:solidFill>
                  <a:srgbClr val="4C2C1E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66" name="Freeform: Shape 1565">
                <a:extLst>
                  <a:ext uri="{FF2B5EF4-FFF2-40B4-BE49-F238E27FC236}">
                    <a16:creationId xmlns:a16="http://schemas.microsoft.com/office/drawing/2014/main" id="{6CCA603F-A99E-40B2-92B6-8C14A75FB854}"/>
                  </a:ext>
                </a:extLst>
              </p:cNvPr>
              <p:cNvSpPr/>
              <p:nvPr/>
            </p:nvSpPr>
            <p:spPr>
              <a:xfrm>
                <a:off x="15146059" y="7640632"/>
                <a:ext cx="160105" cy="108257"/>
              </a:xfrm>
              <a:custGeom>
                <a:avLst/>
                <a:gdLst>
                  <a:gd name="connsiteX0" fmla="*/ 158317 w 160105"/>
                  <a:gd name="connsiteY0" fmla="*/ 65350 h 108257"/>
                  <a:gd name="connsiteX1" fmla="*/ 148782 w 160105"/>
                  <a:gd name="connsiteY1" fmla="*/ 17674 h 108257"/>
                  <a:gd name="connsiteX2" fmla="*/ 127328 w 160105"/>
                  <a:gd name="connsiteY2" fmla="*/ 987 h 108257"/>
                  <a:gd name="connsiteX3" fmla="*/ 89187 w 160105"/>
                  <a:gd name="connsiteY3" fmla="*/ 3371 h 108257"/>
                  <a:gd name="connsiteX4" fmla="*/ 34360 w 160105"/>
                  <a:gd name="connsiteY4" fmla="*/ 8139 h 108257"/>
                  <a:gd name="connsiteX5" fmla="*/ 3371 w 160105"/>
                  <a:gd name="connsiteY5" fmla="*/ 20058 h 108257"/>
                  <a:gd name="connsiteX6" fmla="*/ 987 w 160105"/>
                  <a:gd name="connsiteY6" fmla="*/ 41512 h 108257"/>
                  <a:gd name="connsiteX7" fmla="*/ 20058 w 160105"/>
                  <a:gd name="connsiteY7" fmla="*/ 105874 h 108257"/>
                  <a:gd name="connsiteX8" fmla="*/ 29593 w 160105"/>
                  <a:gd name="connsiteY8" fmla="*/ 108258 h 108257"/>
                  <a:gd name="connsiteX9" fmla="*/ 22441 w 160105"/>
                  <a:gd name="connsiteY9" fmla="*/ 98723 h 108257"/>
                  <a:gd name="connsiteX10" fmla="*/ 65350 w 160105"/>
                  <a:gd name="connsiteY10" fmla="*/ 74885 h 108257"/>
                  <a:gd name="connsiteX11" fmla="*/ 127328 w 160105"/>
                  <a:gd name="connsiteY11" fmla="*/ 70117 h 108257"/>
                  <a:gd name="connsiteX12" fmla="*/ 146398 w 160105"/>
                  <a:gd name="connsiteY12" fmla="*/ 84420 h 108257"/>
                  <a:gd name="connsiteX13" fmla="*/ 144014 w 160105"/>
                  <a:gd name="connsiteY13" fmla="*/ 98723 h 108257"/>
                  <a:gd name="connsiteX14" fmla="*/ 158317 w 160105"/>
                  <a:gd name="connsiteY14" fmla="*/ 86804 h 108257"/>
                  <a:gd name="connsiteX15" fmla="*/ 158317 w 160105"/>
                  <a:gd name="connsiteY15" fmla="*/ 65350 h 10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0105" h="108257">
                    <a:moveTo>
                      <a:pt x="158317" y="65350"/>
                    </a:moveTo>
                    <a:cubicBezTo>
                      <a:pt x="158317" y="62966"/>
                      <a:pt x="153550" y="29593"/>
                      <a:pt x="148782" y="17674"/>
                    </a:cubicBezTo>
                    <a:cubicBezTo>
                      <a:pt x="146398" y="5755"/>
                      <a:pt x="139247" y="3371"/>
                      <a:pt x="127328" y="987"/>
                    </a:cubicBezTo>
                    <a:cubicBezTo>
                      <a:pt x="115409" y="-1396"/>
                      <a:pt x="101106" y="987"/>
                      <a:pt x="89187" y="3371"/>
                    </a:cubicBezTo>
                    <a:cubicBezTo>
                      <a:pt x="70117" y="5755"/>
                      <a:pt x="53431" y="5755"/>
                      <a:pt x="34360" y="8139"/>
                    </a:cubicBezTo>
                    <a:cubicBezTo>
                      <a:pt x="24825" y="8139"/>
                      <a:pt x="8139" y="10523"/>
                      <a:pt x="3371" y="20058"/>
                    </a:cubicBezTo>
                    <a:cubicBezTo>
                      <a:pt x="987" y="24825"/>
                      <a:pt x="-1396" y="34360"/>
                      <a:pt x="987" y="41512"/>
                    </a:cubicBezTo>
                    <a:cubicBezTo>
                      <a:pt x="3371" y="67733"/>
                      <a:pt x="3371" y="101106"/>
                      <a:pt x="20058" y="105874"/>
                    </a:cubicBezTo>
                    <a:cubicBezTo>
                      <a:pt x="22441" y="105874"/>
                      <a:pt x="24825" y="108258"/>
                      <a:pt x="29593" y="108258"/>
                    </a:cubicBezTo>
                    <a:cubicBezTo>
                      <a:pt x="27209" y="105874"/>
                      <a:pt x="24825" y="103490"/>
                      <a:pt x="22441" y="98723"/>
                    </a:cubicBezTo>
                    <a:cubicBezTo>
                      <a:pt x="10523" y="74885"/>
                      <a:pt x="53431" y="74885"/>
                      <a:pt x="65350" y="74885"/>
                    </a:cubicBezTo>
                    <a:cubicBezTo>
                      <a:pt x="86804" y="74885"/>
                      <a:pt x="108258" y="67733"/>
                      <a:pt x="127328" y="70117"/>
                    </a:cubicBezTo>
                    <a:cubicBezTo>
                      <a:pt x="134479" y="70117"/>
                      <a:pt x="144014" y="74885"/>
                      <a:pt x="146398" y="84420"/>
                    </a:cubicBezTo>
                    <a:cubicBezTo>
                      <a:pt x="146398" y="89188"/>
                      <a:pt x="146398" y="93955"/>
                      <a:pt x="144014" y="98723"/>
                    </a:cubicBezTo>
                    <a:cubicBezTo>
                      <a:pt x="148782" y="96339"/>
                      <a:pt x="155933" y="91571"/>
                      <a:pt x="158317" y="86804"/>
                    </a:cubicBezTo>
                    <a:cubicBezTo>
                      <a:pt x="160701" y="77269"/>
                      <a:pt x="160701" y="72501"/>
                      <a:pt x="158317" y="65350"/>
                    </a:cubicBezTo>
                    <a:close/>
                  </a:path>
                </a:pathLst>
              </a:custGeom>
              <a:solidFill>
                <a:srgbClr val="6E4935">
                  <a:alpha val="4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4" name="Graphic 4207">
              <a:extLst>
                <a:ext uri="{FF2B5EF4-FFF2-40B4-BE49-F238E27FC236}">
                  <a16:creationId xmlns:a16="http://schemas.microsoft.com/office/drawing/2014/main" id="{33B9D339-1C0C-4040-A534-F5FB5126662E}"/>
                </a:ext>
              </a:extLst>
            </p:cNvPr>
            <p:cNvGrpSpPr/>
            <p:nvPr/>
          </p:nvGrpSpPr>
          <p:grpSpPr>
            <a:xfrm>
              <a:off x="14971243" y="7628508"/>
              <a:ext cx="501945" cy="127532"/>
              <a:chOff x="14971243" y="7628508"/>
              <a:chExt cx="501945" cy="127532"/>
            </a:xfrm>
          </p:grpSpPr>
          <p:grpSp>
            <p:nvGrpSpPr>
              <p:cNvPr id="1557" name="Graphic 4207">
                <a:extLst>
                  <a:ext uri="{FF2B5EF4-FFF2-40B4-BE49-F238E27FC236}">
                    <a16:creationId xmlns:a16="http://schemas.microsoft.com/office/drawing/2014/main" id="{2267B98B-4C50-4ACD-9C81-0E8F241F3FF1}"/>
                  </a:ext>
                </a:extLst>
              </p:cNvPr>
              <p:cNvGrpSpPr/>
              <p:nvPr/>
            </p:nvGrpSpPr>
            <p:grpSpPr>
              <a:xfrm>
                <a:off x="15418798" y="7628508"/>
                <a:ext cx="54389" cy="107318"/>
                <a:chOff x="15418798" y="7628508"/>
                <a:chExt cx="54389" cy="107318"/>
              </a:xfrm>
            </p:grpSpPr>
            <p:sp>
              <p:nvSpPr>
                <p:cNvPr id="1561" name="Freeform: Shape 1560">
                  <a:extLst>
                    <a:ext uri="{FF2B5EF4-FFF2-40B4-BE49-F238E27FC236}">
                      <a16:creationId xmlns:a16="http://schemas.microsoft.com/office/drawing/2014/main" id="{8FC5F450-F7B3-46FB-A22A-DEA1A8BCE3A3}"/>
                    </a:ext>
                  </a:extLst>
                </p:cNvPr>
                <p:cNvSpPr/>
                <p:nvPr/>
              </p:nvSpPr>
              <p:spPr>
                <a:xfrm>
                  <a:off x="15424384" y="7634099"/>
                  <a:ext cx="42090" cy="101727"/>
                </a:xfrm>
                <a:custGeom>
                  <a:avLst/>
                  <a:gdLst>
                    <a:gd name="connsiteX0" fmla="*/ 39706 w 42090"/>
                    <a:gd name="connsiteY0" fmla="*/ 71882 h 101727"/>
                    <a:gd name="connsiteX1" fmla="*/ 18252 w 42090"/>
                    <a:gd name="connsiteY1" fmla="*/ 2753 h 101727"/>
                    <a:gd name="connsiteX2" fmla="*/ 11101 w 42090"/>
                    <a:gd name="connsiteY2" fmla="*/ 2753 h 101727"/>
                    <a:gd name="connsiteX3" fmla="*/ 3950 w 42090"/>
                    <a:gd name="connsiteY3" fmla="*/ 5136 h 101727"/>
                    <a:gd name="connsiteX4" fmla="*/ 1566 w 42090"/>
                    <a:gd name="connsiteY4" fmla="*/ 12288 h 101727"/>
                    <a:gd name="connsiteX5" fmla="*/ 15868 w 42090"/>
                    <a:gd name="connsiteY5" fmla="*/ 81417 h 101727"/>
                    <a:gd name="connsiteX6" fmla="*/ 37323 w 42090"/>
                    <a:gd name="connsiteY6" fmla="*/ 100488 h 101727"/>
                    <a:gd name="connsiteX7" fmla="*/ 39706 w 42090"/>
                    <a:gd name="connsiteY7" fmla="*/ 71882 h 101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090" h="101727">
                      <a:moveTo>
                        <a:pt x="39706" y="71882"/>
                      </a:moveTo>
                      <a:cubicBezTo>
                        <a:pt x="34939" y="48044"/>
                        <a:pt x="30171" y="24207"/>
                        <a:pt x="18252" y="2753"/>
                      </a:cubicBezTo>
                      <a:cubicBezTo>
                        <a:pt x="15868" y="-2015"/>
                        <a:pt x="11101" y="369"/>
                        <a:pt x="11101" y="2753"/>
                      </a:cubicBezTo>
                      <a:cubicBezTo>
                        <a:pt x="8717" y="2753"/>
                        <a:pt x="6333" y="5136"/>
                        <a:pt x="3950" y="5136"/>
                      </a:cubicBezTo>
                      <a:cubicBezTo>
                        <a:pt x="-818" y="5136"/>
                        <a:pt x="-818" y="9904"/>
                        <a:pt x="1566" y="12288"/>
                      </a:cubicBezTo>
                      <a:cubicBezTo>
                        <a:pt x="8717" y="33742"/>
                        <a:pt x="11101" y="57580"/>
                        <a:pt x="15868" y="81417"/>
                      </a:cubicBezTo>
                      <a:cubicBezTo>
                        <a:pt x="18252" y="95720"/>
                        <a:pt x="20636" y="105255"/>
                        <a:pt x="37323" y="100488"/>
                      </a:cubicBezTo>
                      <a:cubicBezTo>
                        <a:pt x="44474" y="93336"/>
                        <a:pt x="42090" y="79034"/>
                        <a:pt x="39706" y="71882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62" name="Freeform: Shape 1561">
                  <a:extLst>
                    <a:ext uri="{FF2B5EF4-FFF2-40B4-BE49-F238E27FC236}">
                      <a16:creationId xmlns:a16="http://schemas.microsoft.com/office/drawing/2014/main" id="{2C76A984-E590-4665-8A25-4AA1BB7739B8}"/>
                    </a:ext>
                  </a:extLst>
                </p:cNvPr>
                <p:cNvSpPr/>
                <p:nvPr/>
              </p:nvSpPr>
              <p:spPr>
                <a:xfrm>
                  <a:off x="15418798" y="7628508"/>
                  <a:ext cx="54389" cy="106078"/>
                </a:xfrm>
                <a:custGeom>
                  <a:avLst/>
                  <a:gdLst>
                    <a:gd name="connsiteX0" fmla="*/ 30989 w 54389"/>
                    <a:gd name="connsiteY0" fmla="*/ 106078 h 106078"/>
                    <a:gd name="connsiteX1" fmla="*/ 14303 w 54389"/>
                    <a:gd name="connsiteY1" fmla="*/ 84624 h 106078"/>
                    <a:gd name="connsiteX2" fmla="*/ 14303 w 54389"/>
                    <a:gd name="connsiteY2" fmla="*/ 82241 h 106078"/>
                    <a:gd name="connsiteX3" fmla="*/ 11919 w 54389"/>
                    <a:gd name="connsiteY3" fmla="*/ 63170 h 106078"/>
                    <a:gd name="connsiteX4" fmla="*/ 2384 w 54389"/>
                    <a:gd name="connsiteY4" fmla="*/ 15495 h 106078"/>
                    <a:gd name="connsiteX5" fmla="*/ 0 w 54389"/>
                    <a:gd name="connsiteY5" fmla="*/ 8343 h 106078"/>
                    <a:gd name="connsiteX6" fmla="*/ 7151 w 54389"/>
                    <a:gd name="connsiteY6" fmla="*/ 3576 h 106078"/>
                    <a:gd name="connsiteX7" fmla="*/ 9535 w 54389"/>
                    <a:gd name="connsiteY7" fmla="*/ 3576 h 106078"/>
                    <a:gd name="connsiteX8" fmla="*/ 9535 w 54389"/>
                    <a:gd name="connsiteY8" fmla="*/ 3576 h 106078"/>
                    <a:gd name="connsiteX9" fmla="*/ 14303 w 54389"/>
                    <a:gd name="connsiteY9" fmla="*/ 3576 h 106078"/>
                    <a:gd name="connsiteX10" fmla="*/ 28605 w 54389"/>
                    <a:gd name="connsiteY10" fmla="*/ 3576 h 106078"/>
                    <a:gd name="connsiteX11" fmla="*/ 50059 w 54389"/>
                    <a:gd name="connsiteY11" fmla="*/ 65554 h 106078"/>
                    <a:gd name="connsiteX12" fmla="*/ 52443 w 54389"/>
                    <a:gd name="connsiteY12" fmla="*/ 77473 h 106078"/>
                    <a:gd name="connsiteX13" fmla="*/ 45292 w 54389"/>
                    <a:gd name="connsiteY13" fmla="*/ 106078 h 106078"/>
                    <a:gd name="connsiteX14" fmla="*/ 30989 w 54389"/>
                    <a:gd name="connsiteY14" fmla="*/ 106078 h 106078"/>
                    <a:gd name="connsiteX15" fmla="*/ 9535 w 54389"/>
                    <a:gd name="connsiteY15" fmla="*/ 13111 h 106078"/>
                    <a:gd name="connsiteX16" fmla="*/ 9535 w 54389"/>
                    <a:gd name="connsiteY16" fmla="*/ 13111 h 106078"/>
                    <a:gd name="connsiteX17" fmla="*/ 21454 w 54389"/>
                    <a:gd name="connsiteY17" fmla="*/ 63170 h 106078"/>
                    <a:gd name="connsiteX18" fmla="*/ 23838 w 54389"/>
                    <a:gd name="connsiteY18" fmla="*/ 82241 h 106078"/>
                    <a:gd name="connsiteX19" fmla="*/ 23838 w 54389"/>
                    <a:gd name="connsiteY19" fmla="*/ 84624 h 106078"/>
                    <a:gd name="connsiteX20" fmla="*/ 30989 w 54389"/>
                    <a:gd name="connsiteY20" fmla="*/ 98927 h 106078"/>
                    <a:gd name="connsiteX21" fmla="*/ 38141 w 54389"/>
                    <a:gd name="connsiteY21" fmla="*/ 96543 h 106078"/>
                    <a:gd name="connsiteX22" fmla="*/ 40524 w 54389"/>
                    <a:gd name="connsiteY22" fmla="*/ 77473 h 106078"/>
                    <a:gd name="connsiteX23" fmla="*/ 38141 w 54389"/>
                    <a:gd name="connsiteY23" fmla="*/ 67938 h 106078"/>
                    <a:gd name="connsiteX24" fmla="*/ 19070 w 54389"/>
                    <a:gd name="connsiteY24" fmla="*/ 8343 h 106078"/>
                    <a:gd name="connsiteX25" fmla="*/ 19070 w 54389"/>
                    <a:gd name="connsiteY25" fmla="*/ 10727 h 106078"/>
                    <a:gd name="connsiteX26" fmla="*/ 16687 w 54389"/>
                    <a:gd name="connsiteY26" fmla="*/ 10727 h 106078"/>
                    <a:gd name="connsiteX27" fmla="*/ 9535 w 54389"/>
                    <a:gd name="connsiteY27" fmla="*/ 13111 h 10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4389" h="106078">
                      <a:moveTo>
                        <a:pt x="30989" y="106078"/>
                      </a:moveTo>
                      <a:cubicBezTo>
                        <a:pt x="19070" y="106078"/>
                        <a:pt x="16687" y="96543"/>
                        <a:pt x="14303" y="84624"/>
                      </a:cubicBezTo>
                      <a:lnTo>
                        <a:pt x="14303" y="82241"/>
                      </a:lnTo>
                      <a:cubicBezTo>
                        <a:pt x="14303" y="75089"/>
                        <a:pt x="11919" y="70322"/>
                        <a:pt x="11919" y="63170"/>
                      </a:cubicBezTo>
                      <a:cubicBezTo>
                        <a:pt x="9535" y="46484"/>
                        <a:pt x="7151" y="29797"/>
                        <a:pt x="2384" y="15495"/>
                      </a:cubicBezTo>
                      <a:cubicBezTo>
                        <a:pt x="0" y="13111"/>
                        <a:pt x="0" y="10727"/>
                        <a:pt x="0" y="8343"/>
                      </a:cubicBezTo>
                      <a:cubicBezTo>
                        <a:pt x="0" y="5960"/>
                        <a:pt x="2384" y="3576"/>
                        <a:pt x="7151" y="3576"/>
                      </a:cubicBezTo>
                      <a:lnTo>
                        <a:pt x="9535" y="3576"/>
                      </a:lnTo>
                      <a:lnTo>
                        <a:pt x="9535" y="3576"/>
                      </a:lnTo>
                      <a:cubicBezTo>
                        <a:pt x="11919" y="3576"/>
                        <a:pt x="11919" y="3576"/>
                        <a:pt x="14303" y="3576"/>
                      </a:cubicBezTo>
                      <a:cubicBezTo>
                        <a:pt x="16687" y="-1192"/>
                        <a:pt x="26222" y="-1192"/>
                        <a:pt x="28605" y="3576"/>
                      </a:cubicBezTo>
                      <a:cubicBezTo>
                        <a:pt x="40524" y="22646"/>
                        <a:pt x="45292" y="44100"/>
                        <a:pt x="50059" y="65554"/>
                      </a:cubicBezTo>
                      <a:lnTo>
                        <a:pt x="52443" y="77473"/>
                      </a:lnTo>
                      <a:cubicBezTo>
                        <a:pt x="54827" y="87008"/>
                        <a:pt x="57211" y="101311"/>
                        <a:pt x="45292" y="106078"/>
                      </a:cubicBezTo>
                      <a:cubicBezTo>
                        <a:pt x="38141" y="106078"/>
                        <a:pt x="33373" y="106078"/>
                        <a:pt x="30989" y="106078"/>
                      </a:cubicBezTo>
                      <a:close/>
                      <a:moveTo>
                        <a:pt x="9535" y="13111"/>
                      </a:moveTo>
                      <a:lnTo>
                        <a:pt x="9535" y="13111"/>
                      </a:lnTo>
                      <a:cubicBezTo>
                        <a:pt x="14303" y="29797"/>
                        <a:pt x="19070" y="46484"/>
                        <a:pt x="21454" y="63170"/>
                      </a:cubicBezTo>
                      <a:cubicBezTo>
                        <a:pt x="21454" y="70322"/>
                        <a:pt x="23838" y="75089"/>
                        <a:pt x="23838" y="82241"/>
                      </a:cubicBezTo>
                      <a:lnTo>
                        <a:pt x="23838" y="84624"/>
                      </a:lnTo>
                      <a:cubicBezTo>
                        <a:pt x="26222" y="96543"/>
                        <a:pt x="26222" y="98927"/>
                        <a:pt x="30989" y="98927"/>
                      </a:cubicBezTo>
                      <a:cubicBezTo>
                        <a:pt x="33373" y="98927"/>
                        <a:pt x="35757" y="98927"/>
                        <a:pt x="38141" y="96543"/>
                      </a:cubicBezTo>
                      <a:cubicBezTo>
                        <a:pt x="42908" y="94159"/>
                        <a:pt x="42908" y="89392"/>
                        <a:pt x="40524" y="77473"/>
                      </a:cubicBezTo>
                      <a:lnTo>
                        <a:pt x="38141" y="67938"/>
                      </a:lnTo>
                      <a:cubicBezTo>
                        <a:pt x="33373" y="48868"/>
                        <a:pt x="28605" y="27414"/>
                        <a:pt x="19070" y="8343"/>
                      </a:cubicBezTo>
                      <a:lnTo>
                        <a:pt x="19070" y="10727"/>
                      </a:lnTo>
                      <a:lnTo>
                        <a:pt x="16687" y="10727"/>
                      </a:lnTo>
                      <a:cubicBezTo>
                        <a:pt x="11919" y="10727"/>
                        <a:pt x="11919" y="13111"/>
                        <a:pt x="9535" y="1311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58" name="Graphic 4207">
                <a:extLst>
                  <a:ext uri="{FF2B5EF4-FFF2-40B4-BE49-F238E27FC236}">
                    <a16:creationId xmlns:a16="http://schemas.microsoft.com/office/drawing/2014/main" id="{E96976F8-FA27-4A58-B898-76C9EE06DFAE}"/>
                  </a:ext>
                </a:extLst>
              </p:cNvPr>
              <p:cNvGrpSpPr/>
              <p:nvPr/>
            </p:nvGrpSpPr>
            <p:grpSpPr>
              <a:xfrm>
                <a:off x="14971243" y="7672609"/>
                <a:ext cx="40987" cy="83432"/>
                <a:chOff x="14971243" y="7672609"/>
                <a:chExt cx="40987" cy="83432"/>
              </a:xfrm>
            </p:grpSpPr>
            <p:sp>
              <p:nvSpPr>
                <p:cNvPr id="1559" name="Freeform: Shape 1558">
                  <a:extLst>
                    <a:ext uri="{FF2B5EF4-FFF2-40B4-BE49-F238E27FC236}">
                      <a16:creationId xmlns:a16="http://schemas.microsoft.com/office/drawing/2014/main" id="{5A4662F9-CCA6-46D9-A5D4-F8455492EFAE}"/>
                    </a:ext>
                  </a:extLst>
                </p:cNvPr>
                <p:cNvSpPr/>
                <p:nvPr/>
              </p:nvSpPr>
              <p:spPr>
                <a:xfrm>
                  <a:off x="14974765" y="7674343"/>
                  <a:ext cx="35082" cy="74546"/>
                </a:xfrm>
                <a:custGeom>
                  <a:avLst/>
                  <a:gdLst>
                    <a:gd name="connsiteX0" fmla="*/ 26871 w 35082"/>
                    <a:gd name="connsiteY0" fmla="*/ 7801 h 74546"/>
                    <a:gd name="connsiteX1" fmla="*/ 26871 w 35082"/>
                    <a:gd name="connsiteY1" fmla="*/ 7801 h 74546"/>
                    <a:gd name="connsiteX2" fmla="*/ 24488 w 35082"/>
                    <a:gd name="connsiteY2" fmla="*/ 3033 h 74546"/>
                    <a:gd name="connsiteX3" fmla="*/ 19720 w 35082"/>
                    <a:gd name="connsiteY3" fmla="*/ 650 h 74546"/>
                    <a:gd name="connsiteX4" fmla="*/ 12569 w 35082"/>
                    <a:gd name="connsiteY4" fmla="*/ 650 h 74546"/>
                    <a:gd name="connsiteX5" fmla="*/ 5417 w 35082"/>
                    <a:gd name="connsiteY5" fmla="*/ 650 h 74546"/>
                    <a:gd name="connsiteX6" fmla="*/ 650 w 35082"/>
                    <a:gd name="connsiteY6" fmla="*/ 5417 h 74546"/>
                    <a:gd name="connsiteX7" fmla="*/ 3033 w 35082"/>
                    <a:gd name="connsiteY7" fmla="*/ 5417 h 74546"/>
                    <a:gd name="connsiteX8" fmla="*/ 7801 w 35082"/>
                    <a:gd name="connsiteY8" fmla="*/ 69779 h 74546"/>
                    <a:gd name="connsiteX9" fmla="*/ 12569 w 35082"/>
                    <a:gd name="connsiteY9" fmla="*/ 74547 h 74546"/>
                    <a:gd name="connsiteX10" fmla="*/ 31639 w 35082"/>
                    <a:gd name="connsiteY10" fmla="*/ 72163 h 74546"/>
                    <a:gd name="connsiteX11" fmla="*/ 34023 w 35082"/>
                    <a:gd name="connsiteY11" fmla="*/ 69779 h 74546"/>
                    <a:gd name="connsiteX12" fmla="*/ 34023 w 35082"/>
                    <a:gd name="connsiteY12" fmla="*/ 45942 h 74546"/>
                    <a:gd name="connsiteX13" fmla="*/ 26871 w 35082"/>
                    <a:gd name="connsiteY13" fmla="*/ 7801 h 7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082" h="74546">
                      <a:moveTo>
                        <a:pt x="26871" y="7801"/>
                      </a:moveTo>
                      <a:cubicBezTo>
                        <a:pt x="26871" y="5417"/>
                        <a:pt x="26871" y="5417"/>
                        <a:pt x="26871" y="7801"/>
                      </a:cubicBezTo>
                      <a:cubicBezTo>
                        <a:pt x="26871" y="5417"/>
                        <a:pt x="26871" y="3033"/>
                        <a:pt x="24488" y="3033"/>
                      </a:cubicBezTo>
                      <a:cubicBezTo>
                        <a:pt x="24488" y="3033"/>
                        <a:pt x="22104" y="650"/>
                        <a:pt x="19720" y="650"/>
                      </a:cubicBezTo>
                      <a:cubicBezTo>
                        <a:pt x="17336" y="650"/>
                        <a:pt x="14952" y="650"/>
                        <a:pt x="12569" y="650"/>
                      </a:cubicBezTo>
                      <a:cubicBezTo>
                        <a:pt x="10185" y="650"/>
                        <a:pt x="7801" y="650"/>
                        <a:pt x="5417" y="650"/>
                      </a:cubicBezTo>
                      <a:cubicBezTo>
                        <a:pt x="3033" y="-1734"/>
                        <a:pt x="-1734" y="3033"/>
                        <a:pt x="650" y="5417"/>
                      </a:cubicBezTo>
                      <a:cubicBezTo>
                        <a:pt x="650" y="5417"/>
                        <a:pt x="650" y="5417"/>
                        <a:pt x="3033" y="5417"/>
                      </a:cubicBezTo>
                      <a:cubicBezTo>
                        <a:pt x="7801" y="26871"/>
                        <a:pt x="5417" y="48325"/>
                        <a:pt x="7801" y="69779"/>
                      </a:cubicBezTo>
                      <a:cubicBezTo>
                        <a:pt x="7801" y="72163"/>
                        <a:pt x="10185" y="74547"/>
                        <a:pt x="12569" y="74547"/>
                      </a:cubicBezTo>
                      <a:cubicBezTo>
                        <a:pt x="19720" y="74547"/>
                        <a:pt x="24488" y="72163"/>
                        <a:pt x="31639" y="72163"/>
                      </a:cubicBezTo>
                      <a:cubicBezTo>
                        <a:pt x="34023" y="72163"/>
                        <a:pt x="34023" y="69779"/>
                        <a:pt x="34023" y="69779"/>
                      </a:cubicBezTo>
                      <a:cubicBezTo>
                        <a:pt x="36406" y="62628"/>
                        <a:pt x="34023" y="53093"/>
                        <a:pt x="34023" y="45942"/>
                      </a:cubicBezTo>
                      <a:cubicBezTo>
                        <a:pt x="34023" y="31639"/>
                        <a:pt x="34023" y="19720"/>
                        <a:pt x="26871" y="7801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60" name="Freeform: Shape 1559">
                  <a:extLst>
                    <a:ext uri="{FF2B5EF4-FFF2-40B4-BE49-F238E27FC236}">
                      <a16:creationId xmlns:a16="http://schemas.microsoft.com/office/drawing/2014/main" id="{855311B2-3AB5-4A7B-A44A-A6C3C01B01F6}"/>
                    </a:ext>
                  </a:extLst>
                </p:cNvPr>
                <p:cNvSpPr/>
                <p:nvPr/>
              </p:nvSpPr>
              <p:spPr>
                <a:xfrm>
                  <a:off x="14971243" y="7672609"/>
                  <a:ext cx="40987" cy="83432"/>
                </a:xfrm>
                <a:custGeom>
                  <a:avLst/>
                  <a:gdLst>
                    <a:gd name="connsiteX0" fmla="*/ 16091 w 40987"/>
                    <a:gd name="connsiteY0" fmla="*/ 83432 h 83432"/>
                    <a:gd name="connsiteX1" fmla="*/ 6555 w 40987"/>
                    <a:gd name="connsiteY1" fmla="*/ 76281 h 83432"/>
                    <a:gd name="connsiteX2" fmla="*/ 6555 w 40987"/>
                    <a:gd name="connsiteY2" fmla="*/ 54827 h 83432"/>
                    <a:gd name="connsiteX3" fmla="*/ 1788 w 40987"/>
                    <a:gd name="connsiteY3" fmla="*/ 11919 h 83432"/>
                    <a:gd name="connsiteX4" fmla="*/ 1788 w 40987"/>
                    <a:gd name="connsiteY4" fmla="*/ 11919 h 83432"/>
                    <a:gd name="connsiteX5" fmla="*/ 1788 w 40987"/>
                    <a:gd name="connsiteY5" fmla="*/ 4767 h 83432"/>
                    <a:gd name="connsiteX6" fmla="*/ 11323 w 40987"/>
                    <a:gd name="connsiteY6" fmla="*/ 0 h 83432"/>
                    <a:gd name="connsiteX7" fmla="*/ 13707 w 40987"/>
                    <a:gd name="connsiteY7" fmla="*/ 0 h 83432"/>
                    <a:gd name="connsiteX8" fmla="*/ 16091 w 40987"/>
                    <a:gd name="connsiteY8" fmla="*/ 0 h 83432"/>
                    <a:gd name="connsiteX9" fmla="*/ 20858 w 40987"/>
                    <a:gd name="connsiteY9" fmla="*/ 0 h 83432"/>
                    <a:gd name="connsiteX10" fmla="*/ 28009 w 40987"/>
                    <a:gd name="connsiteY10" fmla="*/ 2384 h 83432"/>
                    <a:gd name="connsiteX11" fmla="*/ 30393 w 40987"/>
                    <a:gd name="connsiteY11" fmla="*/ 7151 h 83432"/>
                    <a:gd name="connsiteX12" fmla="*/ 30393 w 40987"/>
                    <a:gd name="connsiteY12" fmla="*/ 7151 h 83432"/>
                    <a:gd name="connsiteX13" fmla="*/ 39928 w 40987"/>
                    <a:gd name="connsiteY13" fmla="*/ 47676 h 83432"/>
                    <a:gd name="connsiteX14" fmla="*/ 39928 w 40987"/>
                    <a:gd name="connsiteY14" fmla="*/ 54827 h 83432"/>
                    <a:gd name="connsiteX15" fmla="*/ 39928 w 40987"/>
                    <a:gd name="connsiteY15" fmla="*/ 76281 h 83432"/>
                    <a:gd name="connsiteX16" fmla="*/ 32777 w 40987"/>
                    <a:gd name="connsiteY16" fmla="*/ 81049 h 83432"/>
                    <a:gd name="connsiteX17" fmla="*/ 25626 w 40987"/>
                    <a:gd name="connsiteY17" fmla="*/ 83432 h 83432"/>
                    <a:gd name="connsiteX18" fmla="*/ 16091 w 40987"/>
                    <a:gd name="connsiteY18" fmla="*/ 83432 h 83432"/>
                    <a:gd name="connsiteX19" fmla="*/ 16091 w 40987"/>
                    <a:gd name="connsiteY19" fmla="*/ 83432 h 83432"/>
                    <a:gd name="connsiteX20" fmla="*/ 16091 w 40987"/>
                    <a:gd name="connsiteY20" fmla="*/ 73897 h 83432"/>
                    <a:gd name="connsiteX21" fmla="*/ 16091 w 40987"/>
                    <a:gd name="connsiteY21" fmla="*/ 78665 h 83432"/>
                    <a:gd name="connsiteX22" fmla="*/ 16091 w 40987"/>
                    <a:gd name="connsiteY22" fmla="*/ 73897 h 83432"/>
                    <a:gd name="connsiteX23" fmla="*/ 25626 w 40987"/>
                    <a:gd name="connsiteY23" fmla="*/ 71514 h 83432"/>
                    <a:gd name="connsiteX24" fmla="*/ 35161 w 40987"/>
                    <a:gd name="connsiteY24" fmla="*/ 69130 h 83432"/>
                    <a:gd name="connsiteX25" fmla="*/ 35161 w 40987"/>
                    <a:gd name="connsiteY25" fmla="*/ 52443 h 83432"/>
                    <a:gd name="connsiteX26" fmla="*/ 35161 w 40987"/>
                    <a:gd name="connsiteY26" fmla="*/ 45292 h 83432"/>
                    <a:gd name="connsiteX27" fmla="*/ 25626 w 40987"/>
                    <a:gd name="connsiteY27" fmla="*/ 7151 h 83432"/>
                    <a:gd name="connsiteX28" fmla="*/ 25626 w 40987"/>
                    <a:gd name="connsiteY28" fmla="*/ 9535 h 83432"/>
                    <a:gd name="connsiteX29" fmla="*/ 25626 w 40987"/>
                    <a:gd name="connsiteY29" fmla="*/ 7151 h 83432"/>
                    <a:gd name="connsiteX30" fmla="*/ 25626 w 40987"/>
                    <a:gd name="connsiteY30" fmla="*/ 7151 h 83432"/>
                    <a:gd name="connsiteX31" fmla="*/ 20858 w 40987"/>
                    <a:gd name="connsiteY31" fmla="*/ 7151 h 83432"/>
                    <a:gd name="connsiteX32" fmla="*/ 18474 w 40987"/>
                    <a:gd name="connsiteY32" fmla="*/ 7151 h 83432"/>
                    <a:gd name="connsiteX33" fmla="*/ 11323 w 40987"/>
                    <a:gd name="connsiteY33" fmla="*/ 7151 h 83432"/>
                    <a:gd name="connsiteX34" fmla="*/ 11323 w 40987"/>
                    <a:gd name="connsiteY34" fmla="*/ 9535 h 83432"/>
                    <a:gd name="connsiteX35" fmla="*/ 16091 w 40987"/>
                    <a:gd name="connsiteY35" fmla="*/ 54827 h 83432"/>
                    <a:gd name="connsiteX36" fmla="*/ 16091 w 40987"/>
                    <a:gd name="connsiteY36" fmla="*/ 73897 h 83432"/>
                    <a:gd name="connsiteX37" fmla="*/ 16091 w 40987"/>
                    <a:gd name="connsiteY37" fmla="*/ 73897 h 8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0987" h="83432">
                      <a:moveTo>
                        <a:pt x="16091" y="83432"/>
                      </a:moveTo>
                      <a:cubicBezTo>
                        <a:pt x="11323" y="83432"/>
                        <a:pt x="8939" y="81049"/>
                        <a:pt x="6555" y="76281"/>
                      </a:cubicBezTo>
                      <a:cubicBezTo>
                        <a:pt x="6555" y="69130"/>
                        <a:pt x="6555" y="61978"/>
                        <a:pt x="6555" y="54827"/>
                      </a:cubicBezTo>
                      <a:cubicBezTo>
                        <a:pt x="6555" y="40524"/>
                        <a:pt x="6555" y="26222"/>
                        <a:pt x="1788" y="11919"/>
                      </a:cubicBezTo>
                      <a:cubicBezTo>
                        <a:pt x="1788" y="11919"/>
                        <a:pt x="1788" y="11919"/>
                        <a:pt x="1788" y="11919"/>
                      </a:cubicBezTo>
                      <a:cubicBezTo>
                        <a:pt x="-596" y="9535"/>
                        <a:pt x="-596" y="7151"/>
                        <a:pt x="1788" y="4767"/>
                      </a:cubicBezTo>
                      <a:cubicBezTo>
                        <a:pt x="4172" y="0"/>
                        <a:pt x="8939" y="0"/>
                        <a:pt x="11323" y="0"/>
                      </a:cubicBezTo>
                      <a:cubicBezTo>
                        <a:pt x="11323" y="0"/>
                        <a:pt x="13707" y="0"/>
                        <a:pt x="13707" y="0"/>
                      </a:cubicBezTo>
                      <a:lnTo>
                        <a:pt x="16091" y="0"/>
                      </a:lnTo>
                      <a:cubicBezTo>
                        <a:pt x="18474" y="0"/>
                        <a:pt x="20858" y="0"/>
                        <a:pt x="20858" y="0"/>
                      </a:cubicBezTo>
                      <a:cubicBezTo>
                        <a:pt x="23242" y="0"/>
                        <a:pt x="25626" y="0"/>
                        <a:pt x="28009" y="2384"/>
                      </a:cubicBezTo>
                      <a:cubicBezTo>
                        <a:pt x="30393" y="2384"/>
                        <a:pt x="30393" y="4767"/>
                        <a:pt x="30393" y="7151"/>
                      </a:cubicBezTo>
                      <a:cubicBezTo>
                        <a:pt x="30393" y="7151"/>
                        <a:pt x="30393" y="7151"/>
                        <a:pt x="30393" y="7151"/>
                      </a:cubicBezTo>
                      <a:cubicBezTo>
                        <a:pt x="37545" y="21454"/>
                        <a:pt x="39928" y="35757"/>
                        <a:pt x="39928" y="47676"/>
                      </a:cubicBezTo>
                      <a:cubicBezTo>
                        <a:pt x="39928" y="50059"/>
                        <a:pt x="39928" y="52443"/>
                        <a:pt x="39928" y="54827"/>
                      </a:cubicBezTo>
                      <a:cubicBezTo>
                        <a:pt x="39928" y="61978"/>
                        <a:pt x="42312" y="69130"/>
                        <a:pt x="39928" y="76281"/>
                      </a:cubicBezTo>
                      <a:cubicBezTo>
                        <a:pt x="39928" y="78665"/>
                        <a:pt x="35161" y="81049"/>
                        <a:pt x="32777" y="81049"/>
                      </a:cubicBezTo>
                      <a:cubicBezTo>
                        <a:pt x="30393" y="81049"/>
                        <a:pt x="28009" y="81049"/>
                        <a:pt x="25626" y="83432"/>
                      </a:cubicBezTo>
                      <a:cubicBezTo>
                        <a:pt x="25626" y="81049"/>
                        <a:pt x="20858" y="83432"/>
                        <a:pt x="16091" y="83432"/>
                      </a:cubicBezTo>
                      <a:lnTo>
                        <a:pt x="16091" y="83432"/>
                      </a:lnTo>
                      <a:close/>
                      <a:moveTo>
                        <a:pt x="16091" y="73897"/>
                      </a:moveTo>
                      <a:lnTo>
                        <a:pt x="16091" y="78665"/>
                      </a:lnTo>
                      <a:lnTo>
                        <a:pt x="16091" y="73897"/>
                      </a:lnTo>
                      <a:cubicBezTo>
                        <a:pt x="18474" y="73897"/>
                        <a:pt x="23242" y="73897"/>
                        <a:pt x="25626" y="71514"/>
                      </a:cubicBezTo>
                      <a:cubicBezTo>
                        <a:pt x="28009" y="71514"/>
                        <a:pt x="32777" y="69130"/>
                        <a:pt x="35161" y="69130"/>
                      </a:cubicBezTo>
                      <a:cubicBezTo>
                        <a:pt x="37545" y="64362"/>
                        <a:pt x="35161" y="57211"/>
                        <a:pt x="35161" y="52443"/>
                      </a:cubicBezTo>
                      <a:cubicBezTo>
                        <a:pt x="35161" y="50059"/>
                        <a:pt x="35161" y="47676"/>
                        <a:pt x="35161" y="45292"/>
                      </a:cubicBezTo>
                      <a:cubicBezTo>
                        <a:pt x="35161" y="33373"/>
                        <a:pt x="32777" y="21454"/>
                        <a:pt x="25626" y="7151"/>
                      </a:cubicBezTo>
                      <a:lnTo>
                        <a:pt x="25626" y="9535"/>
                      </a:lnTo>
                      <a:lnTo>
                        <a:pt x="25626" y="7151"/>
                      </a:lnTo>
                      <a:lnTo>
                        <a:pt x="25626" y="7151"/>
                      </a:lnTo>
                      <a:cubicBezTo>
                        <a:pt x="23242" y="7151"/>
                        <a:pt x="20858" y="7151"/>
                        <a:pt x="20858" y="7151"/>
                      </a:cubicBezTo>
                      <a:lnTo>
                        <a:pt x="18474" y="7151"/>
                      </a:lnTo>
                      <a:cubicBezTo>
                        <a:pt x="16091" y="7151"/>
                        <a:pt x="13707" y="7151"/>
                        <a:pt x="11323" y="7151"/>
                      </a:cubicBezTo>
                      <a:lnTo>
                        <a:pt x="11323" y="9535"/>
                      </a:lnTo>
                      <a:cubicBezTo>
                        <a:pt x="13707" y="23838"/>
                        <a:pt x="13707" y="40524"/>
                        <a:pt x="16091" y="54827"/>
                      </a:cubicBezTo>
                      <a:cubicBezTo>
                        <a:pt x="16091" y="61978"/>
                        <a:pt x="16091" y="69130"/>
                        <a:pt x="16091" y="73897"/>
                      </a:cubicBezTo>
                      <a:lnTo>
                        <a:pt x="16091" y="73897"/>
                      </a:ln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85" name="Graphic 4207">
              <a:extLst>
                <a:ext uri="{FF2B5EF4-FFF2-40B4-BE49-F238E27FC236}">
                  <a16:creationId xmlns:a16="http://schemas.microsoft.com/office/drawing/2014/main" id="{A7DF34CD-2A3A-4548-A6F5-3AC66D48489D}"/>
                </a:ext>
              </a:extLst>
            </p:cNvPr>
            <p:cNvGrpSpPr/>
            <p:nvPr/>
          </p:nvGrpSpPr>
          <p:grpSpPr>
            <a:xfrm>
              <a:off x="14733207" y="7255446"/>
              <a:ext cx="202542" cy="269367"/>
              <a:chOff x="14733207" y="7255446"/>
              <a:chExt cx="202542" cy="269367"/>
            </a:xfrm>
          </p:grpSpPr>
          <p:grpSp>
            <p:nvGrpSpPr>
              <p:cNvPr id="1550" name="Graphic 4207">
                <a:extLst>
                  <a:ext uri="{FF2B5EF4-FFF2-40B4-BE49-F238E27FC236}">
                    <a16:creationId xmlns:a16="http://schemas.microsoft.com/office/drawing/2014/main" id="{DAB3AD11-96C6-41CA-B800-D6486112C2CD}"/>
                  </a:ext>
                </a:extLst>
              </p:cNvPr>
              <p:cNvGrpSpPr/>
              <p:nvPr/>
            </p:nvGrpSpPr>
            <p:grpSpPr>
              <a:xfrm>
                <a:off x="14733207" y="7255446"/>
                <a:ext cx="202542" cy="269367"/>
                <a:chOff x="14733207" y="7255446"/>
                <a:chExt cx="202542" cy="269367"/>
              </a:xfrm>
            </p:grpSpPr>
            <p:sp>
              <p:nvSpPr>
                <p:cNvPr id="1555" name="Freeform: Shape 1554">
                  <a:extLst>
                    <a:ext uri="{FF2B5EF4-FFF2-40B4-BE49-F238E27FC236}">
                      <a16:creationId xmlns:a16="http://schemas.microsoft.com/office/drawing/2014/main" id="{94A1350D-B15E-4155-8730-CC6FFE7303D5}"/>
                    </a:ext>
                  </a:extLst>
                </p:cNvPr>
                <p:cNvSpPr/>
                <p:nvPr/>
              </p:nvSpPr>
              <p:spPr>
                <a:xfrm>
                  <a:off x="14735465" y="7260214"/>
                  <a:ext cx="193133" cy="260808"/>
                </a:xfrm>
                <a:custGeom>
                  <a:avLst/>
                  <a:gdLst>
                    <a:gd name="connsiteX0" fmla="*/ 182739 w 193133"/>
                    <a:gd name="connsiteY0" fmla="*/ 40524 h 260808"/>
                    <a:gd name="connsiteX1" fmla="*/ 175587 w 193133"/>
                    <a:gd name="connsiteY1" fmla="*/ 40524 h 260808"/>
                    <a:gd name="connsiteX2" fmla="*/ 123144 w 193133"/>
                    <a:gd name="connsiteY2" fmla="*/ 14303 h 260808"/>
                    <a:gd name="connsiteX3" fmla="*/ 58782 w 193133"/>
                    <a:gd name="connsiteY3" fmla="*/ 0 h 260808"/>
                    <a:gd name="connsiteX4" fmla="*/ 56398 w 193133"/>
                    <a:gd name="connsiteY4" fmla="*/ 4768 h 260808"/>
                    <a:gd name="connsiteX5" fmla="*/ 27793 w 193133"/>
                    <a:gd name="connsiteY5" fmla="*/ 50059 h 260808"/>
                    <a:gd name="connsiteX6" fmla="*/ 1571 w 193133"/>
                    <a:gd name="connsiteY6" fmla="*/ 133492 h 260808"/>
                    <a:gd name="connsiteX7" fmla="*/ 63549 w 193133"/>
                    <a:gd name="connsiteY7" fmla="*/ 257449 h 260808"/>
                    <a:gd name="connsiteX8" fmla="*/ 125528 w 193133"/>
                    <a:gd name="connsiteY8" fmla="*/ 247914 h 260808"/>
                    <a:gd name="connsiteX9" fmla="*/ 154133 w 193133"/>
                    <a:gd name="connsiteY9" fmla="*/ 228843 h 260808"/>
                    <a:gd name="connsiteX10" fmla="*/ 173203 w 193133"/>
                    <a:gd name="connsiteY10" fmla="*/ 197854 h 260808"/>
                    <a:gd name="connsiteX11" fmla="*/ 192274 w 193133"/>
                    <a:gd name="connsiteY11" fmla="*/ 121573 h 260808"/>
                    <a:gd name="connsiteX12" fmla="*/ 182739 w 193133"/>
                    <a:gd name="connsiteY12" fmla="*/ 40524 h 260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3133" h="260808">
                      <a:moveTo>
                        <a:pt x="182739" y="40524"/>
                      </a:moveTo>
                      <a:cubicBezTo>
                        <a:pt x="180355" y="35757"/>
                        <a:pt x="175587" y="38141"/>
                        <a:pt x="175587" y="40524"/>
                      </a:cubicBezTo>
                      <a:cubicBezTo>
                        <a:pt x="158901" y="30989"/>
                        <a:pt x="142214" y="21454"/>
                        <a:pt x="123144" y="14303"/>
                      </a:cubicBezTo>
                      <a:cubicBezTo>
                        <a:pt x="101690" y="4768"/>
                        <a:pt x="80236" y="4768"/>
                        <a:pt x="58782" y="0"/>
                      </a:cubicBezTo>
                      <a:cubicBezTo>
                        <a:pt x="56398" y="0"/>
                        <a:pt x="54014" y="4768"/>
                        <a:pt x="56398" y="4768"/>
                      </a:cubicBezTo>
                      <a:cubicBezTo>
                        <a:pt x="46863" y="21454"/>
                        <a:pt x="34944" y="33373"/>
                        <a:pt x="27793" y="50059"/>
                      </a:cubicBezTo>
                      <a:cubicBezTo>
                        <a:pt x="15874" y="76281"/>
                        <a:pt x="6339" y="104886"/>
                        <a:pt x="1571" y="133492"/>
                      </a:cubicBezTo>
                      <a:cubicBezTo>
                        <a:pt x="-5580" y="183551"/>
                        <a:pt x="11106" y="243146"/>
                        <a:pt x="63549" y="257449"/>
                      </a:cubicBezTo>
                      <a:cubicBezTo>
                        <a:pt x="85003" y="264600"/>
                        <a:pt x="106457" y="259832"/>
                        <a:pt x="125528" y="247914"/>
                      </a:cubicBezTo>
                      <a:cubicBezTo>
                        <a:pt x="137447" y="243146"/>
                        <a:pt x="146982" y="235995"/>
                        <a:pt x="154133" y="228843"/>
                      </a:cubicBezTo>
                      <a:cubicBezTo>
                        <a:pt x="163668" y="219308"/>
                        <a:pt x="166052" y="209773"/>
                        <a:pt x="173203" y="197854"/>
                      </a:cubicBezTo>
                      <a:cubicBezTo>
                        <a:pt x="185122" y="176400"/>
                        <a:pt x="189890" y="145411"/>
                        <a:pt x="192274" y="121573"/>
                      </a:cubicBezTo>
                      <a:cubicBezTo>
                        <a:pt x="194657" y="95351"/>
                        <a:pt x="192274" y="64362"/>
                        <a:pt x="182739" y="40524"/>
                      </a:cubicBezTo>
                      <a:close/>
                    </a:path>
                  </a:pathLst>
                </a:custGeom>
                <a:solidFill>
                  <a:srgbClr val="FFE3C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: Shape 1555">
                  <a:extLst>
                    <a:ext uri="{FF2B5EF4-FFF2-40B4-BE49-F238E27FC236}">
                      <a16:creationId xmlns:a16="http://schemas.microsoft.com/office/drawing/2014/main" id="{3C547804-27E7-4804-ABFD-4A865C78A6A0}"/>
                    </a:ext>
                  </a:extLst>
                </p:cNvPr>
                <p:cNvSpPr/>
                <p:nvPr/>
              </p:nvSpPr>
              <p:spPr>
                <a:xfrm>
                  <a:off x="14733207" y="7255446"/>
                  <a:ext cx="202542" cy="269367"/>
                </a:xfrm>
                <a:custGeom>
                  <a:avLst/>
                  <a:gdLst>
                    <a:gd name="connsiteX0" fmla="*/ 87261 w 202542"/>
                    <a:gd name="connsiteY0" fmla="*/ 269368 h 269367"/>
                    <a:gd name="connsiteX1" fmla="*/ 87261 w 202542"/>
                    <a:gd name="connsiteY1" fmla="*/ 269368 h 269367"/>
                    <a:gd name="connsiteX2" fmla="*/ 65807 w 202542"/>
                    <a:gd name="connsiteY2" fmla="*/ 266984 h 269367"/>
                    <a:gd name="connsiteX3" fmla="*/ 1445 w 202542"/>
                    <a:gd name="connsiteY3" fmla="*/ 138259 h 269367"/>
                    <a:gd name="connsiteX4" fmla="*/ 27667 w 202542"/>
                    <a:gd name="connsiteY4" fmla="*/ 54827 h 269367"/>
                    <a:gd name="connsiteX5" fmla="*/ 46737 w 202542"/>
                    <a:gd name="connsiteY5" fmla="*/ 23838 h 269367"/>
                    <a:gd name="connsiteX6" fmla="*/ 56272 w 202542"/>
                    <a:gd name="connsiteY6" fmla="*/ 9535 h 269367"/>
                    <a:gd name="connsiteX7" fmla="*/ 56272 w 202542"/>
                    <a:gd name="connsiteY7" fmla="*/ 4768 h 269367"/>
                    <a:gd name="connsiteX8" fmla="*/ 63424 w 202542"/>
                    <a:gd name="connsiteY8" fmla="*/ 0 h 269367"/>
                    <a:gd name="connsiteX9" fmla="*/ 65807 w 202542"/>
                    <a:gd name="connsiteY9" fmla="*/ 0 h 269367"/>
                    <a:gd name="connsiteX10" fmla="*/ 82494 w 202542"/>
                    <a:gd name="connsiteY10" fmla="*/ 2384 h 269367"/>
                    <a:gd name="connsiteX11" fmla="*/ 130169 w 202542"/>
                    <a:gd name="connsiteY11" fmla="*/ 14303 h 269367"/>
                    <a:gd name="connsiteX12" fmla="*/ 180229 w 202542"/>
                    <a:gd name="connsiteY12" fmla="*/ 40524 h 269367"/>
                    <a:gd name="connsiteX13" fmla="*/ 192148 w 202542"/>
                    <a:gd name="connsiteY13" fmla="*/ 42908 h 269367"/>
                    <a:gd name="connsiteX14" fmla="*/ 201683 w 202542"/>
                    <a:gd name="connsiteY14" fmla="*/ 126341 h 269367"/>
                    <a:gd name="connsiteX15" fmla="*/ 201683 w 202542"/>
                    <a:gd name="connsiteY15" fmla="*/ 128724 h 269367"/>
                    <a:gd name="connsiteX16" fmla="*/ 182613 w 202542"/>
                    <a:gd name="connsiteY16" fmla="*/ 202622 h 269367"/>
                    <a:gd name="connsiteX17" fmla="*/ 177845 w 202542"/>
                    <a:gd name="connsiteY17" fmla="*/ 212157 h 269367"/>
                    <a:gd name="connsiteX18" fmla="*/ 163542 w 202542"/>
                    <a:gd name="connsiteY18" fmla="*/ 233611 h 269367"/>
                    <a:gd name="connsiteX19" fmla="*/ 132553 w 202542"/>
                    <a:gd name="connsiteY19" fmla="*/ 255065 h 269367"/>
                    <a:gd name="connsiteX20" fmla="*/ 87261 w 202542"/>
                    <a:gd name="connsiteY20" fmla="*/ 269368 h 269367"/>
                    <a:gd name="connsiteX21" fmla="*/ 63424 w 202542"/>
                    <a:gd name="connsiteY21" fmla="*/ 7151 h 269367"/>
                    <a:gd name="connsiteX22" fmla="*/ 63424 w 202542"/>
                    <a:gd name="connsiteY22" fmla="*/ 7151 h 269367"/>
                    <a:gd name="connsiteX23" fmla="*/ 63424 w 202542"/>
                    <a:gd name="connsiteY23" fmla="*/ 9535 h 269367"/>
                    <a:gd name="connsiteX24" fmla="*/ 51505 w 202542"/>
                    <a:gd name="connsiteY24" fmla="*/ 26222 h 269367"/>
                    <a:gd name="connsiteX25" fmla="*/ 34818 w 202542"/>
                    <a:gd name="connsiteY25" fmla="*/ 54827 h 269367"/>
                    <a:gd name="connsiteX26" fmla="*/ 8596 w 202542"/>
                    <a:gd name="connsiteY26" fmla="*/ 135876 h 269367"/>
                    <a:gd name="connsiteX27" fmla="*/ 68191 w 202542"/>
                    <a:gd name="connsiteY27" fmla="*/ 255065 h 269367"/>
                    <a:gd name="connsiteX28" fmla="*/ 87261 w 202542"/>
                    <a:gd name="connsiteY28" fmla="*/ 257449 h 269367"/>
                    <a:gd name="connsiteX29" fmla="*/ 87261 w 202542"/>
                    <a:gd name="connsiteY29" fmla="*/ 257449 h 269367"/>
                    <a:gd name="connsiteX30" fmla="*/ 127786 w 202542"/>
                    <a:gd name="connsiteY30" fmla="*/ 245530 h 269367"/>
                    <a:gd name="connsiteX31" fmla="*/ 156391 w 202542"/>
                    <a:gd name="connsiteY31" fmla="*/ 226460 h 269367"/>
                    <a:gd name="connsiteX32" fmla="*/ 168310 w 202542"/>
                    <a:gd name="connsiteY32" fmla="*/ 207389 h 269367"/>
                    <a:gd name="connsiteX33" fmla="*/ 173078 w 202542"/>
                    <a:gd name="connsiteY33" fmla="*/ 195470 h 269367"/>
                    <a:gd name="connsiteX34" fmla="*/ 192148 w 202542"/>
                    <a:gd name="connsiteY34" fmla="*/ 123957 h 269367"/>
                    <a:gd name="connsiteX35" fmla="*/ 192148 w 202542"/>
                    <a:gd name="connsiteY35" fmla="*/ 121573 h 269367"/>
                    <a:gd name="connsiteX36" fmla="*/ 182613 w 202542"/>
                    <a:gd name="connsiteY36" fmla="*/ 40524 h 269367"/>
                    <a:gd name="connsiteX37" fmla="*/ 180229 w 202542"/>
                    <a:gd name="connsiteY37" fmla="*/ 45292 h 269367"/>
                    <a:gd name="connsiteX38" fmla="*/ 175461 w 202542"/>
                    <a:gd name="connsiteY38" fmla="*/ 42908 h 269367"/>
                    <a:gd name="connsiteX39" fmla="*/ 123018 w 202542"/>
                    <a:gd name="connsiteY39" fmla="*/ 16687 h 269367"/>
                    <a:gd name="connsiteX40" fmla="*/ 75342 w 202542"/>
                    <a:gd name="connsiteY40" fmla="*/ 4768 h 269367"/>
                    <a:gd name="connsiteX41" fmla="*/ 63424 w 202542"/>
                    <a:gd name="connsiteY41" fmla="*/ 7151 h 269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02542" h="269367">
                      <a:moveTo>
                        <a:pt x="87261" y="269368"/>
                      </a:moveTo>
                      <a:lnTo>
                        <a:pt x="87261" y="269368"/>
                      </a:lnTo>
                      <a:cubicBezTo>
                        <a:pt x="80110" y="269368"/>
                        <a:pt x="72959" y="269368"/>
                        <a:pt x="65807" y="266984"/>
                      </a:cubicBezTo>
                      <a:cubicBezTo>
                        <a:pt x="13364" y="250297"/>
                        <a:pt x="-5706" y="190703"/>
                        <a:pt x="1445" y="138259"/>
                      </a:cubicBezTo>
                      <a:cubicBezTo>
                        <a:pt x="6213" y="109654"/>
                        <a:pt x="13364" y="83432"/>
                        <a:pt x="27667" y="54827"/>
                      </a:cubicBezTo>
                      <a:cubicBezTo>
                        <a:pt x="32434" y="42908"/>
                        <a:pt x="39586" y="33373"/>
                        <a:pt x="46737" y="23838"/>
                      </a:cubicBezTo>
                      <a:cubicBezTo>
                        <a:pt x="49121" y="19070"/>
                        <a:pt x="53888" y="14303"/>
                        <a:pt x="56272" y="9535"/>
                      </a:cubicBezTo>
                      <a:cubicBezTo>
                        <a:pt x="56272" y="7151"/>
                        <a:pt x="56272" y="4768"/>
                        <a:pt x="56272" y="4768"/>
                      </a:cubicBezTo>
                      <a:cubicBezTo>
                        <a:pt x="56272" y="2384"/>
                        <a:pt x="58656" y="0"/>
                        <a:pt x="63424" y="0"/>
                      </a:cubicBezTo>
                      <a:lnTo>
                        <a:pt x="65807" y="0"/>
                      </a:lnTo>
                      <a:cubicBezTo>
                        <a:pt x="70575" y="0"/>
                        <a:pt x="75342" y="2384"/>
                        <a:pt x="82494" y="2384"/>
                      </a:cubicBezTo>
                      <a:cubicBezTo>
                        <a:pt x="99180" y="4768"/>
                        <a:pt x="115867" y="7151"/>
                        <a:pt x="130169" y="14303"/>
                      </a:cubicBezTo>
                      <a:cubicBezTo>
                        <a:pt x="144472" y="21454"/>
                        <a:pt x="161159" y="28605"/>
                        <a:pt x="180229" y="40524"/>
                      </a:cubicBezTo>
                      <a:cubicBezTo>
                        <a:pt x="184997" y="38141"/>
                        <a:pt x="189764" y="38141"/>
                        <a:pt x="192148" y="42908"/>
                      </a:cubicBezTo>
                      <a:cubicBezTo>
                        <a:pt x="201683" y="71514"/>
                        <a:pt x="204067" y="102503"/>
                        <a:pt x="201683" y="126341"/>
                      </a:cubicBezTo>
                      <a:lnTo>
                        <a:pt x="201683" y="128724"/>
                      </a:lnTo>
                      <a:cubicBezTo>
                        <a:pt x="199299" y="152562"/>
                        <a:pt x="194532" y="181168"/>
                        <a:pt x="182613" y="202622"/>
                      </a:cubicBezTo>
                      <a:cubicBezTo>
                        <a:pt x="180229" y="207389"/>
                        <a:pt x="177845" y="209773"/>
                        <a:pt x="177845" y="212157"/>
                      </a:cubicBezTo>
                      <a:cubicBezTo>
                        <a:pt x="175461" y="219308"/>
                        <a:pt x="170694" y="226460"/>
                        <a:pt x="163542" y="233611"/>
                      </a:cubicBezTo>
                      <a:cubicBezTo>
                        <a:pt x="154007" y="240762"/>
                        <a:pt x="144472" y="247914"/>
                        <a:pt x="132553" y="255065"/>
                      </a:cubicBezTo>
                      <a:cubicBezTo>
                        <a:pt x="115867" y="264600"/>
                        <a:pt x="99180" y="269368"/>
                        <a:pt x="87261" y="269368"/>
                      </a:cubicBezTo>
                      <a:close/>
                      <a:moveTo>
                        <a:pt x="63424" y="7151"/>
                      </a:moveTo>
                      <a:lnTo>
                        <a:pt x="63424" y="7151"/>
                      </a:lnTo>
                      <a:lnTo>
                        <a:pt x="63424" y="9535"/>
                      </a:lnTo>
                      <a:cubicBezTo>
                        <a:pt x="61040" y="14303"/>
                        <a:pt x="56272" y="21454"/>
                        <a:pt x="51505" y="26222"/>
                      </a:cubicBezTo>
                      <a:cubicBezTo>
                        <a:pt x="44353" y="35757"/>
                        <a:pt x="39586" y="45292"/>
                        <a:pt x="34818" y="54827"/>
                      </a:cubicBezTo>
                      <a:cubicBezTo>
                        <a:pt x="22899" y="83432"/>
                        <a:pt x="13364" y="109654"/>
                        <a:pt x="8596" y="135876"/>
                      </a:cubicBezTo>
                      <a:cubicBezTo>
                        <a:pt x="1445" y="183551"/>
                        <a:pt x="18132" y="240762"/>
                        <a:pt x="68191" y="255065"/>
                      </a:cubicBezTo>
                      <a:cubicBezTo>
                        <a:pt x="72959" y="257449"/>
                        <a:pt x="80110" y="257449"/>
                        <a:pt x="87261" y="257449"/>
                      </a:cubicBezTo>
                      <a:lnTo>
                        <a:pt x="87261" y="257449"/>
                      </a:lnTo>
                      <a:cubicBezTo>
                        <a:pt x="99180" y="257449"/>
                        <a:pt x="113483" y="255065"/>
                        <a:pt x="127786" y="245530"/>
                      </a:cubicBezTo>
                      <a:cubicBezTo>
                        <a:pt x="139705" y="240762"/>
                        <a:pt x="146856" y="233611"/>
                        <a:pt x="156391" y="226460"/>
                      </a:cubicBezTo>
                      <a:cubicBezTo>
                        <a:pt x="161159" y="221692"/>
                        <a:pt x="165926" y="214541"/>
                        <a:pt x="168310" y="207389"/>
                      </a:cubicBezTo>
                      <a:cubicBezTo>
                        <a:pt x="170694" y="202622"/>
                        <a:pt x="170694" y="200238"/>
                        <a:pt x="173078" y="195470"/>
                      </a:cubicBezTo>
                      <a:cubicBezTo>
                        <a:pt x="184997" y="176400"/>
                        <a:pt x="187380" y="147795"/>
                        <a:pt x="192148" y="123957"/>
                      </a:cubicBezTo>
                      <a:lnTo>
                        <a:pt x="192148" y="121573"/>
                      </a:lnTo>
                      <a:cubicBezTo>
                        <a:pt x="194532" y="97735"/>
                        <a:pt x="192148" y="66746"/>
                        <a:pt x="182613" y="40524"/>
                      </a:cubicBezTo>
                      <a:lnTo>
                        <a:pt x="180229" y="45292"/>
                      </a:lnTo>
                      <a:lnTo>
                        <a:pt x="175461" y="42908"/>
                      </a:lnTo>
                      <a:cubicBezTo>
                        <a:pt x="156391" y="30989"/>
                        <a:pt x="139705" y="23838"/>
                        <a:pt x="123018" y="16687"/>
                      </a:cubicBezTo>
                      <a:cubicBezTo>
                        <a:pt x="108715" y="9535"/>
                        <a:pt x="92029" y="7151"/>
                        <a:pt x="75342" y="4768"/>
                      </a:cubicBezTo>
                      <a:cubicBezTo>
                        <a:pt x="72959" y="9535"/>
                        <a:pt x="68191" y="9535"/>
                        <a:pt x="63424" y="7151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51" name="Freeform: Shape 1550">
                <a:extLst>
                  <a:ext uri="{FF2B5EF4-FFF2-40B4-BE49-F238E27FC236}">
                    <a16:creationId xmlns:a16="http://schemas.microsoft.com/office/drawing/2014/main" id="{CEBC5905-E94D-4052-858C-55CC119B47E6}"/>
                  </a:ext>
                </a:extLst>
              </p:cNvPr>
              <p:cNvSpPr/>
              <p:nvPr/>
            </p:nvSpPr>
            <p:spPr>
              <a:xfrm>
                <a:off x="14758490" y="7260214"/>
                <a:ext cx="171632" cy="256041"/>
              </a:xfrm>
              <a:custGeom>
                <a:avLst/>
                <a:gdLst>
                  <a:gd name="connsiteX0" fmla="*/ 159714 w 171632"/>
                  <a:gd name="connsiteY0" fmla="*/ 40524 h 256041"/>
                  <a:gd name="connsiteX1" fmla="*/ 152562 w 171632"/>
                  <a:gd name="connsiteY1" fmla="*/ 40524 h 256041"/>
                  <a:gd name="connsiteX2" fmla="*/ 100119 w 171632"/>
                  <a:gd name="connsiteY2" fmla="*/ 14303 h 256041"/>
                  <a:gd name="connsiteX3" fmla="*/ 35757 w 171632"/>
                  <a:gd name="connsiteY3" fmla="*/ 0 h 256041"/>
                  <a:gd name="connsiteX4" fmla="*/ 33373 w 171632"/>
                  <a:gd name="connsiteY4" fmla="*/ 4768 h 256041"/>
                  <a:gd name="connsiteX5" fmla="*/ 4768 w 171632"/>
                  <a:gd name="connsiteY5" fmla="*/ 50059 h 256041"/>
                  <a:gd name="connsiteX6" fmla="*/ 0 w 171632"/>
                  <a:gd name="connsiteY6" fmla="*/ 59595 h 256041"/>
                  <a:gd name="connsiteX7" fmla="*/ 50059 w 171632"/>
                  <a:gd name="connsiteY7" fmla="*/ 47676 h 256041"/>
                  <a:gd name="connsiteX8" fmla="*/ 50059 w 171632"/>
                  <a:gd name="connsiteY8" fmla="*/ 78665 h 256041"/>
                  <a:gd name="connsiteX9" fmla="*/ 19070 w 171632"/>
                  <a:gd name="connsiteY9" fmla="*/ 135876 h 256041"/>
                  <a:gd name="connsiteX10" fmla="*/ 57211 w 171632"/>
                  <a:gd name="connsiteY10" fmla="*/ 152562 h 256041"/>
                  <a:gd name="connsiteX11" fmla="*/ 61978 w 171632"/>
                  <a:gd name="connsiteY11" fmla="*/ 238378 h 256041"/>
                  <a:gd name="connsiteX12" fmla="*/ 2384 w 171632"/>
                  <a:gd name="connsiteY12" fmla="*/ 226460 h 256041"/>
                  <a:gd name="connsiteX13" fmla="*/ 42908 w 171632"/>
                  <a:gd name="connsiteY13" fmla="*/ 252681 h 256041"/>
                  <a:gd name="connsiteX14" fmla="*/ 104887 w 171632"/>
                  <a:gd name="connsiteY14" fmla="*/ 243146 h 256041"/>
                  <a:gd name="connsiteX15" fmla="*/ 133492 w 171632"/>
                  <a:gd name="connsiteY15" fmla="*/ 224076 h 256041"/>
                  <a:gd name="connsiteX16" fmla="*/ 152562 w 171632"/>
                  <a:gd name="connsiteY16" fmla="*/ 193086 h 256041"/>
                  <a:gd name="connsiteX17" fmla="*/ 171633 w 171632"/>
                  <a:gd name="connsiteY17" fmla="*/ 116805 h 256041"/>
                  <a:gd name="connsiteX18" fmla="*/ 159714 w 171632"/>
                  <a:gd name="connsiteY18" fmla="*/ 40524 h 25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1632" h="256041">
                    <a:moveTo>
                      <a:pt x="159714" y="40524"/>
                    </a:moveTo>
                    <a:cubicBezTo>
                      <a:pt x="157330" y="35757"/>
                      <a:pt x="152562" y="38141"/>
                      <a:pt x="152562" y="40524"/>
                    </a:cubicBezTo>
                    <a:cubicBezTo>
                      <a:pt x="135876" y="30989"/>
                      <a:pt x="119189" y="21454"/>
                      <a:pt x="100119" y="14303"/>
                    </a:cubicBezTo>
                    <a:cubicBezTo>
                      <a:pt x="78665" y="4768"/>
                      <a:pt x="57211" y="4768"/>
                      <a:pt x="35757" y="0"/>
                    </a:cubicBezTo>
                    <a:cubicBezTo>
                      <a:pt x="33373" y="0"/>
                      <a:pt x="30989" y="4768"/>
                      <a:pt x="33373" y="4768"/>
                    </a:cubicBezTo>
                    <a:cubicBezTo>
                      <a:pt x="23838" y="21454"/>
                      <a:pt x="11919" y="33373"/>
                      <a:pt x="4768" y="50059"/>
                    </a:cubicBezTo>
                    <a:cubicBezTo>
                      <a:pt x="2384" y="52443"/>
                      <a:pt x="2384" y="57211"/>
                      <a:pt x="0" y="59595"/>
                    </a:cubicBezTo>
                    <a:cubicBezTo>
                      <a:pt x="16686" y="47676"/>
                      <a:pt x="38141" y="42908"/>
                      <a:pt x="50059" y="47676"/>
                    </a:cubicBezTo>
                    <a:cubicBezTo>
                      <a:pt x="64362" y="54827"/>
                      <a:pt x="59595" y="69130"/>
                      <a:pt x="50059" y="78665"/>
                    </a:cubicBezTo>
                    <a:cubicBezTo>
                      <a:pt x="35757" y="92968"/>
                      <a:pt x="23838" y="114422"/>
                      <a:pt x="19070" y="135876"/>
                    </a:cubicBezTo>
                    <a:cubicBezTo>
                      <a:pt x="11919" y="176400"/>
                      <a:pt x="45292" y="150178"/>
                      <a:pt x="57211" y="152562"/>
                    </a:cubicBezTo>
                    <a:cubicBezTo>
                      <a:pt x="97735" y="157330"/>
                      <a:pt x="100119" y="226460"/>
                      <a:pt x="61978" y="238378"/>
                    </a:cubicBezTo>
                    <a:cubicBezTo>
                      <a:pt x="35757" y="245530"/>
                      <a:pt x="16686" y="240762"/>
                      <a:pt x="2384" y="226460"/>
                    </a:cubicBezTo>
                    <a:cubicBezTo>
                      <a:pt x="11919" y="238378"/>
                      <a:pt x="26222" y="247914"/>
                      <a:pt x="42908" y="252681"/>
                    </a:cubicBezTo>
                    <a:cubicBezTo>
                      <a:pt x="64362" y="259832"/>
                      <a:pt x="85816" y="255065"/>
                      <a:pt x="104887" y="243146"/>
                    </a:cubicBezTo>
                    <a:cubicBezTo>
                      <a:pt x="116805" y="238378"/>
                      <a:pt x="126341" y="231227"/>
                      <a:pt x="133492" y="224076"/>
                    </a:cubicBezTo>
                    <a:cubicBezTo>
                      <a:pt x="143027" y="214541"/>
                      <a:pt x="145411" y="205005"/>
                      <a:pt x="152562" y="193086"/>
                    </a:cubicBezTo>
                    <a:cubicBezTo>
                      <a:pt x="164481" y="171632"/>
                      <a:pt x="169249" y="140643"/>
                      <a:pt x="171633" y="116805"/>
                    </a:cubicBezTo>
                    <a:cubicBezTo>
                      <a:pt x="171633" y="95351"/>
                      <a:pt x="169249" y="64362"/>
                      <a:pt x="159714" y="40524"/>
                    </a:cubicBezTo>
                    <a:close/>
                  </a:path>
                </a:pathLst>
              </a:custGeom>
              <a:solidFill>
                <a:srgbClr val="EECEB6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2" name="Freeform: Shape 1551">
                <a:extLst>
                  <a:ext uri="{FF2B5EF4-FFF2-40B4-BE49-F238E27FC236}">
                    <a16:creationId xmlns:a16="http://schemas.microsoft.com/office/drawing/2014/main" id="{C81B4B19-5CE2-4E00-8F7B-5605310124EA}"/>
                  </a:ext>
                </a:extLst>
              </p:cNvPr>
              <p:cNvSpPr/>
              <p:nvPr/>
            </p:nvSpPr>
            <p:spPr>
              <a:xfrm>
                <a:off x="14763257" y="7260214"/>
                <a:ext cx="166864" cy="257448"/>
              </a:xfrm>
              <a:custGeom>
                <a:avLst/>
                <a:gdLst>
                  <a:gd name="connsiteX0" fmla="*/ 154946 w 166864"/>
                  <a:gd name="connsiteY0" fmla="*/ 40524 h 257448"/>
                  <a:gd name="connsiteX1" fmla="*/ 147795 w 166864"/>
                  <a:gd name="connsiteY1" fmla="*/ 40524 h 257448"/>
                  <a:gd name="connsiteX2" fmla="*/ 95351 w 166864"/>
                  <a:gd name="connsiteY2" fmla="*/ 14303 h 257448"/>
                  <a:gd name="connsiteX3" fmla="*/ 30989 w 166864"/>
                  <a:gd name="connsiteY3" fmla="*/ 0 h 257448"/>
                  <a:gd name="connsiteX4" fmla="*/ 28605 w 166864"/>
                  <a:gd name="connsiteY4" fmla="*/ 4768 h 257448"/>
                  <a:gd name="connsiteX5" fmla="*/ 0 w 166864"/>
                  <a:gd name="connsiteY5" fmla="*/ 50059 h 257448"/>
                  <a:gd name="connsiteX6" fmla="*/ 0 w 166864"/>
                  <a:gd name="connsiteY6" fmla="*/ 52443 h 257448"/>
                  <a:gd name="connsiteX7" fmla="*/ 14303 w 166864"/>
                  <a:gd name="connsiteY7" fmla="*/ 45292 h 257448"/>
                  <a:gd name="connsiteX8" fmla="*/ 47676 w 166864"/>
                  <a:gd name="connsiteY8" fmla="*/ 40524 h 257448"/>
                  <a:gd name="connsiteX9" fmla="*/ 71514 w 166864"/>
                  <a:gd name="connsiteY9" fmla="*/ 59595 h 257448"/>
                  <a:gd name="connsiteX10" fmla="*/ 59595 w 166864"/>
                  <a:gd name="connsiteY10" fmla="*/ 100119 h 257448"/>
                  <a:gd name="connsiteX11" fmla="*/ 61978 w 166864"/>
                  <a:gd name="connsiteY11" fmla="*/ 100119 h 257448"/>
                  <a:gd name="connsiteX12" fmla="*/ 112038 w 166864"/>
                  <a:gd name="connsiteY12" fmla="*/ 171632 h 257448"/>
                  <a:gd name="connsiteX13" fmla="*/ 102503 w 166864"/>
                  <a:gd name="connsiteY13" fmla="*/ 235995 h 257448"/>
                  <a:gd name="connsiteX14" fmla="*/ 97735 w 166864"/>
                  <a:gd name="connsiteY14" fmla="*/ 243146 h 257448"/>
                  <a:gd name="connsiteX15" fmla="*/ 78665 w 166864"/>
                  <a:gd name="connsiteY15" fmla="*/ 257449 h 257448"/>
                  <a:gd name="connsiteX16" fmla="*/ 100119 w 166864"/>
                  <a:gd name="connsiteY16" fmla="*/ 247914 h 257448"/>
                  <a:gd name="connsiteX17" fmla="*/ 128724 w 166864"/>
                  <a:gd name="connsiteY17" fmla="*/ 228843 h 257448"/>
                  <a:gd name="connsiteX18" fmla="*/ 147795 w 166864"/>
                  <a:gd name="connsiteY18" fmla="*/ 197854 h 257448"/>
                  <a:gd name="connsiteX19" fmla="*/ 166865 w 166864"/>
                  <a:gd name="connsiteY19" fmla="*/ 121573 h 257448"/>
                  <a:gd name="connsiteX20" fmla="*/ 154946 w 166864"/>
                  <a:gd name="connsiteY20" fmla="*/ 40524 h 25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864" h="257448">
                    <a:moveTo>
                      <a:pt x="154946" y="40524"/>
                    </a:moveTo>
                    <a:cubicBezTo>
                      <a:pt x="152562" y="35757"/>
                      <a:pt x="147795" y="38141"/>
                      <a:pt x="147795" y="40524"/>
                    </a:cubicBezTo>
                    <a:cubicBezTo>
                      <a:pt x="131108" y="30989"/>
                      <a:pt x="114422" y="21454"/>
                      <a:pt x="95351" y="14303"/>
                    </a:cubicBezTo>
                    <a:cubicBezTo>
                      <a:pt x="73897" y="4768"/>
                      <a:pt x="52443" y="4768"/>
                      <a:pt x="30989" y="0"/>
                    </a:cubicBezTo>
                    <a:cubicBezTo>
                      <a:pt x="28605" y="0"/>
                      <a:pt x="26222" y="4768"/>
                      <a:pt x="28605" y="4768"/>
                    </a:cubicBezTo>
                    <a:cubicBezTo>
                      <a:pt x="19070" y="21454"/>
                      <a:pt x="7151" y="33373"/>
                      <a:pt x="0" y="50059"/>
                    </a:cubicBezTo>
                    <a:cubicBezTo>
                      <a:pt x="0" y="50059"/>
                      <a:pt x="0" y="50059"/>
                      <a:pt x="0" y="52443"/>
                    </a:cubicBezTo>
                    <a:cubicBezTo>
                      <a:pt x="4768" y="50059"/>
                      <a:pt x="9535" y="47676"/>
                      <a:pt x="14303" y="45292"/>
                    </a:cubicBezTo>
                    <a:cubicBezTo>
                      <a:pt x="23838" y="40524"/>
                      <a:pt x="35757" y="38141"/>
                      <a:pt x="47676" y="40524"/>
                    </a:cubicBezTo>
                    <a:cubicBezTo>
                      <a:pt x="57211" y="40524"/>
                      <a:pt x="69130" y="47676"/>
                      <a:pt x="71514" y="59595"/>
                    </a:cubicBezTo>
                    <a:cubicBezTo>
                      <a:pt x="73897" y="73897"/>
                      <a:pt x="69130" y="88200"/>
                      <a:pt x="59595" y="100119"/>
                    </a:cubicBezTo>
                    <a:cubicBezTo>
                      <a:pt x="59595" y="100119"/>
                      <a:pt x="59595" y="100119"/>
                      <a:pt x="61978" y="100119"/>
                    </a:cubicBezTo>
                    <a:cubicBezTo>
                      <a:pt x="97735" y="88200"/>
                      <a:pt x="107270" y="147795"/>
                      <a:pt x="112038" y="171632"/>
                    </a:cubicBezTo>
                    <a:cubicBezTo>
                      <a:pt x="116805" y="193086"/>
                      <a:pt x="119189" y="219308"/>
                      <a:pt x="102503" y="235995"/>
                    </a:cubicBezTo>
                    <a:cubicBezTo>
                      <a:pt x="100119" y="238378"/>
                      <a:pt x="100119" y="240762"/>
                      <a:pt x="97735" y="243146"/>
                    </a:cubicBezTo>
                    <a:cubicBezTo>
                      <a:pt x="92968" y="250297"/>
                      <a:pt x="85816" y="252681"/>
                      <a:pt x="78665" y="257449"/>
                    </a:cubicBezTo>
                    <a:cubicBezTo>
                      <a:pt x="85816" y="255065"/>
                      <a:pt x="92968" y="252681"/>
                      <a:pt x="100119" y="247914"/>
                    </a:cubicBezTo>
                    <a:cubicBezTo>
                      <a:pt x="112038" y="243146"/>
                      <a:pt x="121573" y="235995"/>
                      <a:pt x="128724" y="228843"/>
                    </a:cubicBezTo>
                    <a:cubicBezTo>
                      <a:pt x="138260" y="219308"/>
                      <a:pt x="140643" y="209773"/>
                      <a:pt x="147795" y="197854"/>
                    </a:cubicBezTo>
                    <a:cubicBezTo>
                      <a:pt x="159714" y="176400"/>
                      <a:pt x="164481" y="145411"/>
                      <a:pt x="166865" y="121573"/>
                    </a:cubicBezTo>
                    <a:cubicBezTo>
                      <a:pt x="166865" y="95351"/>
                      <a:pt x="164481" y="64362"/>
                      <a:pt x="154946" y="40524"/>
                    </a:cubicBezTo>
                    <a:close/>
                  </a:path>
                </a:pathLst>
              </a:custGeom>
              <a:solidFill>
                <a:srgbClr val="EECEB6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3" name="Freeform: Shape 1552">
                <a:extLst>
                  <a:ext uri="{FF2B5EF4-FFF2-40B4-BE49-F238E27FC236}">
                    <a16:creationId xmlns:a16="http://schemas.microsoft.com/office/drawing/2014/main" id="{BF943EE3-2472-4F4F-B72B-A86DA608EA4A}"/>
                  </a:ext>
                </a:extLst>
              </p:cNvPr>
              <p:cNvSpPr/>
              <p:nvPr/>
            </p:nvSpPr>
            <p:spPr>
              <a:xfrm>
                <a:off x="14853841" y="7393706"/>
                <a:ext cx="7151" cy="30989"/>
              </a:xfrm>
              <a:custGeom>
                <a:avLst/>
                <a:gdLst>
                  <a:gd name="connsiteX0" fmla="*/ 4768 w 7151"/>
                  <a:gd name="connsiteY0" fmla="*/ 26222 h 30989"/>
                  <a:gd name="connsiteX1" fmla="*/ 7151 w 7151"/>
                  <a:gd name="connsiteY1" fmla="*/ 30989 h 30989"/>
                  <a:gd name="connsiteX2" fmla="*/ 0 w 7151"/>
                  <a:gd name="connsiteY2" fmla="*/ 0 h 30989"/>
                  <a:gd name="connsiteX3" fmla="*/ 4768 w 7151"/>
                  <a:gd name="connsiteY3" fmla="*/ 26222 h 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51" h="30989">
                    <a:moveTo>
                      <a:pt x="4768" y="26222"/>
                    </a:moveTo>
                    <a:cubicBezTo>
                      <a:pt x="4768" y="28605"/>
                      <a:pt x="4768" y="30989"/>
                      <a:pt x="7151" y="30989"/>
                    </a:cubicBezTo>
                    <a:cubicBezTo>
                      <a:pt x="4768" y="23838"/>
                      <a:pt x="2384" y="11919"/>
                      <a:pt x="0" y="0"/>
                    </a:cubicBezTo>
                    <a:cubicBezTo>
                      <a:pt x="0" y="7151"/>
                      <a:pt x="2384" y="16687"/>
                      <a:pt x="4768" y="26222"/>
                    </a:cubicBezTo>
                    <a:close/>
                  </a:path>
                </a:pathLst>
              </a:custGeom>
              <a:solidFill>
                <a:srgbClr val="FBC7A0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4" name="Freeform: Shape 1553">
                <a:extLst>
                  <a:ext uri="{FF2B5EF4-FFF2-40B4-BE49-F238E27FC236}">
                    <a16:creationId xmlns:a16="http://schemas.microsoft.com/office/drawing/2014/main" id="{207B1273-5EC0-43AD-8C7D-D71F24F02400}"/>
                  </a:ext>
                </a:extLst>
              </p:cNvPr>
              <p:cNvSpPr/>
              <p:nvPr/>
            </p:nvSpPr>
            <p:spPr>
              <a:xfrm>
                <a:off x="14796630" y="7321543"/>
                <a:ext cx="66745" cy="76930"/>
              </a:xfrm>
              <a:custGeom>
                <a:avLst/>
                <a:gdLst>
                  <a:gd name="connsiteX0" fmla="*/ 61978 w 66745"/>
                  <a:gd name="connsiteY0" fmla="*/ 650 h 76930"/>
                  <a:gd name="connsiteX1" fmla="*/ 0 w 66745"/>
                  <a:gd name="connsiteY1" fmla="*/ 74547 h 76930"/>
                  <a:gd name="connsiteX2" fmla="*/ 2384 w 66745"/>
                  <a:gd name="connsiteY2" fmla="*/ 76931 h 76930"/>
                  <a:gd name="connsiteX3" fmla="*/ 26222 w 66745"/>
                  <a:gd name="connsiteY3" fmla="*/ 43558 h 76930"/>
                  <a:gd name="connsiteX4" fmla="*/ 66746 w 66745"/>
                  <a:gd name="connsiteY4" fmla="*/ 5417 h 76930"/>
                  <a:gd name="connsiteX5" fmla="*/ 61978 w 66745"/>
                  <a:gd name="connsiteY5" fmla="*/ 650 h 7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45" h="76930">
                    <a:moveTo>
                      <a:pt x="61978" y="650"/>
                    </a:moveTo>
                    <a:cubicBezTo>
                      <a:pt x="35757" y="19720"/>
                      <a:pt x="16686" y="45942"/>
                      <a:pt x="0" y="74547"/>
                    </a:cubicBezTo>
                    <a:cubicBezTo>
                      <a:pt x="0" y="76931"/>
                      <a:pt x="2384" y="76931"/>
                      <a:pt x="2384" y="76931"/>
                    </a:cubicBezTo>
                    <a:cubicBezTo>
                      <a:pt x="11919" y="67396"/>
                      <a:pt x="16686" y="55477"/>
                      <a:pt x="26222" y="43558"/>
                    </a:cubicBezTo>
                    <a:cubicBezTo>
                      <a:pt x="38141" y="29255"/>
                      <a:pt x="52443" y="17336"/>
                      <a:pt x="66746" y="5417"/>
                    </a:cubicBezTo>
                    <a:cubicBezTo>
                      <a:pt x="66746" y="3034"/>
                      <a:pt x="64362" y="-1734"/>
                      <a:pt x="61978" y="650"/>
                    </a:cubicBezTo>
                    <a:close/>
                  </a:path>
                </a:pathLst>
              </a:custGeom>
              <a:solidFill>
                <a:srgbClr val="B75D2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6" name="Graphic 4207">
              <a:extLst>
                <a:ext uri="{FF2B5EF4-FFF2-40B4-BE49-F238E27FC236}">
                  <a16:creationId xmlns:a16="http://schemas.microsoft.com/office/drawing/2014/main" id="{00DC0FBD-7C8D-4F16-A278-D125882B9A9D}"/>
                </a:ext>
              </a:extLst>
            </p:cNvPr>
            <p:cNvGrpSpPr/>
            <p:nvPr/>
          </p:nvGrpSpPr>
          <p:grpSpPr>
            <a:xfrm>
              <a:off x="14750397" y="6949387"/>
              <a:ext cx="890743" cy="758978"/>
              <a:chOff x="14750397" y="6949387"/>
              <a:chExt cx="890743" cy="758978"/>
            </a:xfrm>
          </p:grpSpPr>
          <p:grpSp>
            <p:nvGrpSpPr>
              <p:cNvPr id="1526" name="Graphic 4207">
                <a:extLst>
                  <a:ext uri="{FF2B5EF4-FFF2-40B4-BE49-F238E27FC236}">
                    <a16:creationId xmlns:a16="http://schemas.microsoft.com/office/drawing/2014/main" id="{65356682-11A4-4286-8580-01E2DBCA047B}"/>
                  </a:ext>
                </a:extLst>
              </p:cNvPr>
              <p:cNvGrpSpPr/>
              <p:nvPr/>
            </p:nvGrpSpPr>
            <p:grpSpPr>
              <a:xfrm>
                <a:off x="14777560" y="6949387"/>
                <a:ext cx="863579" cy="758978"/>
                <a:chOff x="14777560" y="6949387"/>
                <a:chExt cx="863579" cy="758978"/>
              </a:xfrm>
            </p:grpSpPr>
            <p:sp>
              <p:nvSpPr>
                <p:cNvPr id="1548" name="Freeform: Shape 1547">
                  <a:extLst>
                    <a:ext uri="{FF2B5EF4-FFF2-40B4-BE49-F238E27FC236}">
                      <a16:creationId xmlns:a16="http://schemas.microsoft.com/office/drawing/2014/main" id="{9AFC9C08-DFE4-406F-8392-371C521F0AEB}"/>
                    </a:ext>
                  </a:extLst>
                </p:cNvPr>
                <p:cNvSpPr/>
                <p:nvPr/>
              </p:nvSpPr>
              <p:spPr>
                <a:xfrm>
                  <a:off x="14782328" y="6954102"/>
                  <a:ext cx="851011" cy="749495"/>
                </a:xfrm>
                <a:custGeom>
                  <a:avLst/>
                  <a:gdLst>
                    <a:gd name="connsiteX0" fmla="*/ 851011 w 851011"/>
                    <a:gd name="connsiteY0" fmla="*/ 175004 h 749495"/>
                    <a:gd name="connsiteX1" fmla="*/ 841476 w 851011"/>
                    <a:gd name="connsiteY1" fmla="*/ 146398 h 749495"/>
                    <a:gd name="connsiteX2" fmla="*/ 843860 w 851011"/>
                    <a:gd name="connsiteY2" fmla="*/ 144014 h 749495"/>
                    <a:gd name="connsiteX3" fmla="*/ 827173 w 851011"/>
                    <a:gd name="connsiteY3" fmla="*/ 74885 h 749495"/>
                    <a:gd name="connsiteX4" fmla="*/ 810487 w 851011"/>
                    <a:gd name="connsiteY4" fmla="*/ 3371 h 749495"/>
                    <a:gd name="connsiteX5" fmla="*/ 805719 w 851011"/>
                    <a:gd name="connsiteY5" fmla="*/ 987 h 749495"/>
                    <a:gd name="connsiteX6" fmla="*/ 722287 w 851011"/>
                    <a:gd name="connsiteY6" fmla="*/ 39128 h 749495"/>
                    <a:gd name="connsiteX7" fmla="*/ 676995 w 851011"/>
                    <a:gd name="connsiteY7" fmla="*/ 67733 h 749495"/>
                    <a:gd name="connsiteX8" fmla="*/ 662692 w 851011"/>
                    <a:gd name="connsiteY8" fmla="*/ 79652 h 749495"/>
                    <a:gd name="connsiteX9" fmla="*/ 626935 w 851011"/>
                    <a:gd name="connsiteY9" fmla="*/ 91571 h 749495"/>
                    <a:gd name="connsiteX10" fmla="*/ 526816 w 851011"/>
                    <a:gd name="connsiteY10" fmla="*/ 113025 h 749495"/>
                    <a:gd name="connsiteX11" fmla="*/ 417162 w 851011"/>
                    <a:gd name="connsiteY11" fmla="*/ 108258 h 749495"/>
                    <a:gd name="connsiteX12" fmla="*/ 364719 w 851011"/>
                    <a:gd name="connsiteY12" fmla="*/ 103490 h 749495"/>
                    <a:gd name="connsiteX13" fmla="*/ 312276 w 851011"/>
                    <a:gd name="connsiteY13" fmla="*/ 96339 h 749495"/>
                    <a:gd name="connsiteX14" fmla="*/ 274135 w 851011"/>
                    <a:gd name="connsiteY14" fmla="*/ 86804 h 749495"/>
                    <a:gd name="connsiteX15" fmla="*/ 224076 w 851011"/>
                    <a:gd name="connsiteY15" fmla="*/ 77268 h 749495"/>
                    <a:gd name="connsiteX16" fmla="*/ 152562 w 851011"/>
                    <a:gd name="connsiteY16" fmla="*/ 101106 h 749495"/>
                    <a:gd name="connsiteX17" fmla="*/ 123957 w 851011"/>
                    <a:gd name="connsiteY17" fmla="*/ 134479 h 749495"/>
                    <a:gd name="connsiteX18" fmla="*/ 112038 w 851011"/>
                    <a:gd name="connsiteY18" fmla="*/ 151166 h 749495"/>
                    <a:gd name="connsiteX19" fmla="*/ 95351 w 851011"/>
                    <a:gd name="connsiteY19" fmla="*/ 170236 h 749495"/>
                    <a:gd name="connsiteX20" fmla="*/ 52443 w 851011"/>
                    <a:gd name="connsiteY20" fmla="*/ 225063 h 749495"/>
                    <a:gd name="connsiteX21" fmla="*/ 21454 w 851011"/>
                    <a:gd name="connsiteY21" fmla="*/ 275123 h 749495"/>
                    <a:gd name="connsiteX22" fmla="*/ 0 w 851011"/>
                    <a:gd name="connsiteY22" fmla="*/ 318031 h 749495"/>
                    <a:gd name="connsiteX23" fmla="*/ 2384 w 851011"/>
                    <a:gd name="connsiteY23" fmla="*/ 320414 h 749495"/>
                    <a:gd name="connsiteX24" fmla="*/ 21454 w 851011"/>
                    <a:gd name="connsiteY24" fmla="*/ 325182 h 749495"/>
                    <a:gd name="connsiteX25" fmla="*/ 64362 w 851011"/>
                    <a:gd name="connsiteY25" fmla="*/ 329950 h 749495"/>
                    <a:gd name="connsiteX26" fmla="*/ 104887 w 851011"/>
                    <a:gd name="connsiteY26" fmla="*/ 337101 h 749495"/>
                    <a:gd name="connsiteX27" fmla="*/ 147795 w 851011"/>
                    <a:gd name="connsiteY27" fmla="*/ 353787 h 749495"/>
                    <a:gd name="connsiteX28" fmla="*/ 135876 w 851011"/>
                    <a:gd name="connsiteY28" fmla="*/ 408615 h 749495"/>
                    <a:gd name="connsiteX29" fmla="*/ 119189 w 851011"/>
                    <a:gd name="connsiteY29" fmla="*/ 532571 h 749495"/>
                    <a:gd name="connsiteX30" fmla="*/ 119189 w 851011"/>
                    <a:gd name="connsiteY30" fmla="*/ 646993 h 749495"/>
                    <a:gd name="connsiteX31" fmla="*/ 164481 w 851011"/>
                    <a:gd name="connsiteY31" fmla="*/ 728042 h 749495"/>
                    <a:gd name="connsiteX32" fmla="*/ 264600 w 851011"/>
                    <a:gd name="connsiteY32" fmla="*/ 749496 h 749495"/>
                    <a:gd name="connsiteX33" fmla="*/ 376638 w 851011"/>
                    <a:gd name="connsiteY33" fmla="*/ 744728 h 749495"/>
                    <a:gd name="connsiteX34" fmla="*/ 500595 w 851011"/>
                    <a:gd name="connsiteY34" fmla="*/ 725658 h 749495"/>
                    <a:gd name="connsiteX35" fmla="*/ 502979 w 851011"/>
                    <a:gd name="connsiteY35" fmla="*/ 725658 h 749495"/>
                    <a:gd name="connsiteX36" fmla="*/ 610249 w 851011"/>
                    <a:gd name="connsiteY36" fmla="*/ 723274 h 749495"/>
                    <a:gd name="connsiteX37" fmla="*/ 707984 w 851011"/>
                    <a:gd name="connsiteY37" fmla="*/ 699436 h 749495"/>
                    <a:gd name="connsiteX38" fmla="*/ 750892 w 851011"/>
                    <a:gd name="connsiteY38" fmla="*/ 630307 h 749495"/>
                    <a:gd name="connsiteX39" fmla="*/ 748508 w 851011"/>
                    <a:gd name="connsiteY39" fmla="*/ 530187 h 749495"/>
                    <a:gd name="connsiteX40" fmla="*/ 734206 w 851011"/>
                    <a:gd name="connsiteY40" fmla="*/ 418150 h 749495"/>
                    <a:gd name="connsiteX41" fmla="*/ 712752 w 851011"/>
                    <a:gd name="connsiteY41" fmla="*/ 306112 h 749495"/>
                    <a:gd name="connsiteX42" fmla="*/ 707984 w 851011"/>
                    <a:gd name="connsiteY42" fmla="*/ 284658 h 749495"/>
                    <a:gd name="connsiteX43" fmla="*/ 755660 w 851011"/>
                    <a:gd name="connsiteY43" fmla="*/ 253669 h 749495"/>
                    <a:gd name="connsiteX44" fmla="*/ 822406 w 851011"/>
                    <a:gd name="connsiteY44" fmla="*/ 208377 h 749495"/>
                    <a:gd name="connsiteX45" fmla="*/ 846244 w 851011"/>
                    <a:gd name="connsiteY45" fmla="*/ 191690 h 749495"/>
                    <a:gd name="connsiteX46" fmla="*/ 848627 w 851011"/>
                    <a:gd name="connsiteY46" fmla="*/ 189306 h 749495"/>
                    <a:gd name="connsiteX47" fmla="*/ 848627 w 851011"/>
                    <a:gd name="connsiteY47" fmla="*/ 189306 h 749495"/>
                    <a:gd name="connsiteX48" fmla="*/ 848627 w 851011"/>
                    <a:gd name="connsiteY48" fmla="*/ 189306 h 749495"/>
                    <a:gd name="connsiteX49" fmla="*/ 851011 w 851011"/>
                    <a:gd name="connsiteY49" fmla="*/ 175004 h 74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851011" h="749495">
                      <a:moveTo>
                        <a:pt x="851011" y="175004"/>
                      </a:moveTo>
                      <a:cubicBezTo>
                        <a:pt x="848627" y="165468"/>
                        <a:pt x="843860" y="155933"/>
                        <a:pt x="841476" y="146398"/>
                      </a:cubicBezTo>
                      <a:cubicBezTo>
                        <a:pt x="841476" y="146398"/>
                        <a:pt x="843860" y="144014"/>
                        <a:pt x="843860" y="144014"/>
                      </a:cubicBezTo>
                      <a:cubicBezTo>
                        <a:pt x="841476" y="120177"/>
                        <a:pt x="831941" y="98723"/>
                        <a:pt x="827173" y="74885"/>
                      </a:cubicBezTo>
                      <a:cubicBezTo>
                        <a:pt x="822406" y="51047"/>
                        <a:pt x="817638" y="27209"/>
                        <a:pt x="810487" y="3371"/>
                      </a:cubicBezTo>
                      <a:cubicBezTo>
                        <a:pt x="810487" y="987"/>
                        <a:pt x="808103" y="-1396"/>
                        <a:pt x="805719" y="987"/>
                      </a:cubicBezTo>
                      <a:cubicBezTo>
                        <a:pt x="777114" y="10523"/>
                        <a:pt x="748508" y="22441"/>
                        <a:pt x="722287" y="39128"/>
                      </a:cubicBezTo>
                      <a:cubicBezTo>
                        <a:pt x="707984" y="48663"/>
                        <a:pt x="691298" y="55814"/>
                        <a:pt x="676995" y="67733"/>
                      </a:cubicBezTo>
                      <a:cubicBezTo>
                        <a:pt x="672227" y="72501"/>
                        <a:pt x="667460" y="74885"/>
                        <a:pt x="662692" y="79652"/>
                      </a:cubicBezTo>
                      <a:cubicBezTo>
                        <a:pt x="650773" y="84420"/>
                        <a:pt x="638854" y="86804"/>
                        <a:pt x="626935" y="91571"/>
                      </a:cubicBezTo>
                      <a:cubicBezTo>
                        <a:pt x="593562" y="101106"/>
                        <a:pt x="560189" y="110641"/>
                        <a:pt x="526816" y="113025"/>
                      </a:cubicBezTo>
                      <a:cubicBezTo>
                        <a:pt x="491060" y="115409"/>
                        <a:pt x="455303" y="110641"/>
                        <a:pt x="417162" y="108258"/>
                      </a:cubicBezTo>
                      <a:cubicBezTo>
                        <a:pt x="400476" y="108258"/>
                        <a:pt x="381406" y="105874"/>
                        <a:pt x="364719" y="103490"/>
                      </a:cubicBezTo>
                      <a:cubicBezTo>
                        <a:pt x="345649" y="101106"/>
                        <a:pt x="328962" y="101106"/>
                        <a:pt x="312276" y="96339"/>
                      </a:cubicBezTo>
                      <a:cubicBezTo>
                        <a:pt x="300357" y="91571"/>
                        <a:pt x="286054" y="89187"/>
                        <a:pt x="274135" y="86804"/>
                      </a:cubicBezTo>
                      <a:cubicBezTo>
                        <a:pt x="257449" y="84420"/>
                        <a:pt x="240762" y="77268"/>
                        <a:pt x="224076" y="77268"/>
                      </a:cubicBezTo>
                      <a:cubicBezTo>
                        <a:pt x="200238" y="77268"/>
                        <a:pt x="169249" y="84420"/>
                        <a:pt x="152562" y="101106"/>
                      </a:cubicBezTo>
                      <a:cubicBezTo>
                        <a:pt x="143027" y="110641"/>
                        <a:pt x="133492" y="122560"/>
                        <a:pt x="123957" y="134479"/>
                      </a:cubicBezTo>
                      <a:cubicBezTo>
                        <a:pt x="119189" y="139247"/>
                        <a:pt x="116805" y="144014"/>
                        <a:pt x="112038" y="151166"/>
                      </a:cubicBezTo>
                      <a:cubicBezTo>
                        <a:pt x="107270" y="155933"/>
                        <a:pt x="100119" y="163085"/>
                        <a:pt x="95351" y="170236"/>
                      </a:cubicBezTo>
                      <a:cubicBezTo>
                        <a:pt x="81049" y="189306"/>
                        <a:pt x="66746" y="205993"/>
                        <a:pt x="52443" y="225063"/>
                      </a:cubicBezTo>
                      <a:cubicBezTo>
                        <a:pt x="42908" y="241750"/>
                        <a:pt x="30989" y="258436"/>
                        <a:pt x="21454" y="275123"/>
                      </a:cubicBezTo>
                      <a:cubicBezTo>
                        <a:pt x="14303" y="289425"/>
                        <a:pt x="2384" y="301344"/>
                        <a:pt x="0" y="318031"/>
                      </a:cubicBezTo>
                      <a:cubicBezTo>
                        <a:pt x="0" y="320414"/>
                        <a:pt x="0" y="320414"/>
                        <a:pt x="2384" y="320414"/>
                      </a:cubicBezTo>
                      <a:cubicBezTo>
                        <a:pt x="7151" y="325182"/>
                        <a:pt x="16686" y="322798"/>
                        <a:pt x="21454" y="325182"/>
                      </a:cubicBezTo>
                      <a:cubicBezTo>
                        <a:pt x="35757" y="327566"/>
                        <a:pt x="50059" y="329950"/>
                        <a:pt x="64362" y="329950"/>
                      </a:cubicBezTo>
                      <a:cubicBezTo>
                        <a:pt x="78665" y="332333"/>
                        <a:pt x="92968" y="334717"/>
                        <a:pt x="104887" y="337101"/>
                      </a:cubicBezTo>
                      <a:cubicBezTo>
                        <a:pt x="119189" y="339485"/>
                        <a:pt x="133492" y="349020"/>
                        <a:pt x="147795" y="353787"/>
                      </a:cubicBezTo>
                      <a:cubicBezTo>
                        <a:pt x="143027" y="372858"/>
                        <a:pt x="138259" y="389544"/>
                        <a:pt x="135876" y="408615"/>
                      </a:cubicBezTo>
                      <a:cubicBezTo>
                        <a:pt x="128724" y="449139"/>
                        <a:pt x="123957" y="489663"/>
                        <a:pt x="119189" y="532571"/>
                      </a:cubicBezTo>
                      <a:cubicBezTo>
                        <a:pt x="114422" y="570712"/>
                        <a:pt x="112038" y="611236"/>
                        <a:pt x="119189" y="646993"/>
                      </a:cubicBezTo>
                      <a:cubicBezTo>
                        <a:pt x="123957" y="675598"/>
                        <a:pt x="138259" y="711355"/>
                        <a:pt x="164481" y="728042"/>
                      </a:cubicBezTo>
                      <a:cubicBezTo>
                        <a:pt x="193087" y="747112"/>
                        <a:pt x="231227" y="749496"/>
                        <a:pt x="264600" y="749496"/>
                      </a:cubicBezTo>
                      <a:cubicBezTo>
                        <a:pt x="302741" y="749496"/>
                        <a:pt x="338497" y="747112"/>
                        <a:pt x="376638" y="744728"/>
                      </a:cubicBezTo>
                      <a:cubicBezTo>
                        <a:pt x="419546" y="742344"/>
                        <a:pt x="460070" y="737577"/>
                        <a:pt x="500595" y="725658"/>
                      </a:cubicBezTo>
                      <a:cubicBezTo>
                        <a:pt x="500595" y="725658"/>
                        <a:pt x="502979" y="725658"/>
                        <a:pt x="502979" y="725658"/>
                      </a:cubicBezTo>
                      <a:cubicBezTo>
                        <a:pt x="538735" y="728042"/>
                        <a:pt x="574492" y="725658"/>
                        <a:pt x="610249" y="723274"/>
                      </a:cubicBezTo>
                      <a:cubicBezTo>
                        <a:pt x="641238" y="720890"/>
                        <a:pt x="679379" y="716123"/>
                        <a:pt x="707984" y="699436"/>
                      </a:cubicBezTo>
                      <a:cubicBezTo>
                        <a:pt x="734206" y="682750"/>
                        <a:pt x="748508" y="661296"/>
                        <a:pt x="750892" y="630307"/>
                      </a:cubicBezTo>
                      <a:cubicBezTo>
                        <a:pt x="755660" y="596934"/>
                        <a:pt x="750892" y="563561"/>
                        <a:pt x="748508" y="530187"/>
                      </a:cubicBezTo>
                      <a:cubicBezTo>
                        <a:pt x="746125" y="492047"/>
                        <a:pt x="743741" y="456290"/>
                        <a:pt x="734206" y="418150"/>
                      </a:cubicBezTo>
                      <a:cubicBezTo>
                        <a:pt x="727054" y="380009"/>
                        <a:pt x="719903" y="344252"/>
                        <a:pt x="712752" y="306112"/>
                      </a:cubicBezTo>
                      <a:cubicBezTo>
                        <a:pt x="710368" y="298960"/>
                        <a:pt x="710368" y="291809"/>
                        <a:pt x="707984" y="284658"/>
                      </a:cubicBezTo>
                      <a:cubicBezTo>
                        <a:pt x="724671" y="275123"/>
                        <a:pt x="738973" y="265587"/>
                        <a:pt x="755660" y="253669"/>
                      </a:cubicBezTo>
                      <a:cubicBezTo>
                        <a:pt x="779498" y="239366"/>
                        <a:pt x="800952" y="222679"/>
                        <a:pt x="822406" y="208377"/>
                      </a:cubicBezTo>
                      <a:cubicBezTo>
                        <a:pt x="829557" y="203609"/>
                        <a:pt x="839092" y="198842"/>
                        <a:pt x="846244" y="191690"/>
                      </a:cubicBezTo>
                      <a:cubicBezTo>
                        <a:pt x="846244" y="191690"/>
                        <a:pt x="848627" y="189306"/>
                        <a:pt x="848627" y="189306"/>
                      </a:cubicBezTo>
                      <a:cubicBezTo>
                        <a:pt x="848627" y="189306"/>
                        <a:pt x="848627" y="189306"/>
                        <a:pt x="848627" y="189306"/>
                      </a:cubicBezTo>
                      <a:cubicBezTo>
                        <a:pt x="848627" y="189306"/>
                        <a:pt x="848627" y="189306"/>
                        <a:pt x="848627" y="189306"/>
                      </a:cubicBezTo>
                      <a:cubicBezTo>
                        <a:pt x="848627" y="186923"/>
                        <a:pt x="851011" y="179771"/>
                        <a:pt x="851011" y="175004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49" name="Freeform: Shape 1548">
                  <a:extLst>
                    <a:ext uri="{FF2B5EF4-FFF2-40B4-BE49-F238E27FC236}">
                      <a16:creationId xmlns:a16="http://schemas.microsoft.com/office/drawing/2014/main" id="{CCEB50BF-96B0-40C7-B861-E0175956CDB7}"/>
                    </a:ext>
                  </a:extLst>
                </p:cNvPr>
                <p:cNvSpPr/>
                <p:nvPr/>
              </p:nvSpPr>
              <p:spPr>
                <a:xfrm>
                  <a:off x="14777560" y="6949387"/>
                  <a:ext cx="863579" cy="758978"/>
                </a:xfrm>
                <a:custGeom>
                  <a:avLst/>
                  <a:gdLst>
                    <a:gd name="connsiteX0" fmla="*/ 266984 w 863579"/>
                    <a:gd name="connsiteY0" fmla="*/ 758979 h 758978"/>
                    <a:gd name="connsiteX1" fmla="*/ 164481 w 863579"/>
                    <a:gd name="connsiteY1" fmla="*/ 735141 h 758978"/>
                    <a:gd name="connsiteX2" fmla="*/ 116805 w 863579"/>
                    <a:gd name="connsiteY2" fmla="*/ 651708 h 758978"/>
                    <a:gd name="connsiteX3" fmla="*/ 116805 w 863579"/>
                    <a:gd name="connsiteY3" fmla="*/ 534903 h 758978"/>
                    <a:gd name="connsiteX4" fmla="*/ 116805 w 863579"/>
                    <a:gd name="connsiteY4" fmla="*/ 532519 h 758978"/>
                    <a:gd name="connsiteX5" fmla="*/ 133492 w 863579"/>
                    <a:gd name="connsiteY5" fmla="*/ 410946 h 758978"/>
                    <a:gd name="connsiteX6" fmla="*/ 145411 w 863579"/>
                    <a:gd name="connsiteY6" fmla="*/ 358503 h 758978"/>
                    <a:gd name="connsiteX7" fmla="*/ 138260 w 863579"/>
                    <a:gd name="connsiteY7" fmla="*/ 353735 h 758978"/>
                    <a:gd name="connsiteX8" fmla="*/ 107270 w 863579"/>
                    <a:gd name="connsiteY8" fmla="*/ 341816 h 758978"/>
                    <a:gd name="connsiteX9" fmla="*/ 66746 w 863579"/>
                    <a:gd name="connsiteY9" fmla="*/ 334665 h 758978"/>
                    <a:gd name="connsiteX10" fmla="*/ 50059 w 863579"/>
                    <a:gd name="connsiteY10" fmla="*/ 332281 h 758978"/>
                    <a:gd name="connsiteX11" fmla="*/ 23838 w 863579"/>
                    <a:gd name="connsiteY11" fmla="*/ 329897 h 758978"/>
                    <a:gd name="connsiteX12" fmla="*/ 19070 w 863579"/>
                    <a:gd name="connsiteY12" fmla="*/ 329897 h 758978"/>
                    <a:gd name="connsiteX13" fmla="*/ 2384 w 863579"/>
                    <a:gd name="connsiteY13" fmla="*/ 325130 h 758978"/>
                    <a:gd name="connsiteX14" fmla="*/ 0 w 863579"/>
                    <a:gd name="connsiteY14" fmla="*/ 317979 h 758978"/>
                    <a:gd name="connsiteX15" fmla="*/ 14303 w 863579"/>
                    <a:gd name="connsiteY15" fmla="*/ 286989 h 758978"/>
                    <a:gd name="connsiteX16" fmla="*/ 21454 w 863579"/>
                    <a:gd name="connsiteY16" fmla="*/ 275070 h 758978"/>
                    <a:gd name="connsiteX17" fmla="*/ 50059 w 863579"/>
                    <a:gd name="connsiteY17" fmla="*/ 227395 h 758978"/>
                    <a:gd name="connsiteX18" fmla="*/ 52443 w 863579"/>
                    <a:gd name="connsiteY18" fmla="*/ 225011 h 758978"/>
                    <a:gd name="connsiteX19" fmla="*/ 92968 w 863579"/>
                    <a:gd name="connsiteY19" fmla="*/ 170184 h 758978"/>
                    <a:gd name="connsiteX20" fmla="*/ 95351 w 863579"/>
                    <a:gd name="connsiteY20" fmla="*/ 167800 h 758978"/>
                    <a:gd name="connsiteX21" fmla="*/ 112038 w 863579"/>
                    <a:gd name="connsiteY21" fmla="*/ 148730 h 758978"/>
                    <a:gd name="connsiteX22" fmla="*/ 121573 w 863579"/>
                    <a:gd name="connsiteY22" fmla="*/ 134427 h 758978"/>
                    <a:gd name="connsiteX23" fmla="*/ 150178 w 863579"/>
                    <a:gd name="connsiteY23" fmla="*/ 101054 h 758978"/>
                    <a:gd name="connsiteX24" fmla="*/ 221692 w 863579"/>
                    <a:gd name="connsiteY24" fmla="*/ 74832 h 758978"/>
                    <a:gd name="connsiteX25" fmla="*/ 226460 w 863579"/>
                    <a:gd name="connsiteY25" fmla="*/ 74832 h 758978"/>
                    <a:gd name="connsiteX26" fmla="*/ 257449 w 863579"/>
                    <a:gd name="connsiteY26" fmla="*/ 79600 h 758978"/>
                    <a:gd name="connsiteX27" fmla="*/ 276519 w 863579"/>
                    <a:gd name="connsiteY27" fmla="*/ 84368 h 758978"/>
                    <a:gd name="connsiteX28" fmla="*/ 314660 w 863579"/>
                    <a:gd name="connsiteY28" fmla="*/ 93903 h 758978"/>
                    <a:gd name="connsiteX29" fmla="*/ 317043 w 863579"/>
                    <a:gd name="connsiteY29" fmla="*/ 93903 h 758978"/>
                    <a:gd name="connsiteX30" fmla="*/ 359951 w 863579"/>
                    <a:gd name="connsiteY30" fmla="*/ 101054 h 758978"/>
                    <a:gd name="connsiteX31" fmla="*/ 369487 w 863579"/>
                    <a:gd name="connsiteY31" fmla="*/ 101054 h 758978"/>
                    <a:gd name="connsiteX32" fmla="*/ 388557 w 863579"/>
                    <a:gd name="connsiteY32" fmla="*/ 103438 h 758978"/>
                    <a:gd name="connsiteX33" fmla="*/ 421930 w 863579"/>
                    <a:gd name="connsiteY33" fmla="*/ 105822 h 758978"/>
                    <a:gd name="connsiteX34" fmla="*/ 441000 w 863579"/>
                    <a:gd name="connsiteY34" fmla="*/ 108205 h 758978"/>
                    <a:gd name="connsiteX35" fmla="*/ 507746 w 863579"/>
                    <a:gd name="connsiteY35" fmla="*/ 110589 h 758978"/>
                    <a:gd name="connsiteX36" fmla="*/ 531584 w 863579"/>
                    <a:gd name="connsiteY36" fmla="*/ 110589 h 758978"/>
                    <a:gd name="connsiteX37" fmla="*/ 631703 w 863579"/>
                    <a:gd name="connsiteY37" fmla="*/ 89135 h 758978"/>
                    <a:gd name="connsiteX38" fmla="*/ 636470 w 863579"/>
                    <a:gd name="connsiteY38" fmla="*/ 86751 h 758978"/>
                    <a:gd name="connsiteX39" fmla="*/ 665076 w 863579"/>
                    <a:gd name="connsiteY39" fmla="*/ 77216 h 758978"/>
                    <a:gd name="connsiteX40" fmla="*/ 679379 w 863579"/>
                    <a:gd name="connsiteY40" fmla="*/ 65297 h 758978"/>
                    <a:gd name="connsiteX41" fmla="*/ 707984 w 863579"/>
                    <a:gd name="connsiteY41" fmla="*/ 48611 h 758978"/>
                    <a:gd name="connsiteX42" fmla="*/ 724671 w 863579"/>
                    <a:gd name="connsiteY42" fmla="*/ 39076 h 758978"/>
                    <a:gd name="connsiteX43" fmla="*/ 808103 w 863579"/>
                    <a:gd name="connsiteY43" fmla="*/ 935 h 758978"/>
                    <a:gd name="connsiteX44" fmla="*/ 820022 w 863579"/>
                    <a:gd name="connsiteY44" fmla="*/ 5703 h 758978"/>
                    <a:gd name="connsiteX45" fmla="*/ 836708 w 863579"/>
                    <a:gd name="connsiteY45" fmla="*/ 77216 h 758978"/>
                    <a:gd name="connsiteX46" fmla="*/ 843860 w 863579"/>
                    <a:gd name="connsiteY46" fmla="*/ 103438 h 758978"/>
                    <a:gd name="connsiteX47" fmla="*/ 853395 w 863579"/>
                    <a:gd name="connsiteY47" fmla="*/ 143962 h 758978"/>
                    <a:gd name="connsiteX48" fmla="*/ 853395 w 863579"/>
                    <a:gd name="connsiteY48" fmla="*/ 148730 h 758978"/>
                    <a:gd name="connsiteX49" fmla="*/ 862930 w 863579"/>
                    <a:gd name="connsiteY49" fmla="*/ 174951 h 758978"/>
                    <a:gd name="connsiteX50" fmla="*/ 858162 w 863579"/>
                    <a:gd name="connsiteY50" fmla="*/ 194022 h 758978"/>
                    <a:gd name="connsiteX51" fmla="*/ 855779 w 863579"/>
                    <a:gd name="connsiteY51" fmla="*/ 196406 h 758978"/>
                    <a:gd name="connsiteX52" fmla="*/ 853395 w 863579"/>
                    <a:gd name="connsiteY52" fmla="*/ 198789 h 758978"/>
                    <a:gd name="connsiteX53" fmla="*/ 829557 w 863579"/>
                    <a:gd name="connsiteY53" fmla="*/ 215476 h 758978"/>
                    <a:gd name="connsiteX54" fmla="*/ 815254 w 863579"/>
                    <a:gd name="connsiteY54" fmla="*/ 225011 h 758978"/>
                    <a:gd name="connsiteX55" fmla="*/ 762811 w 863579"/>
                    <a:gd name="connsiteY55" fmla="*/ 260768 h 758978"/>
                    <a:gd name="connsiteX56" fmla="*/ 731822 w 863579"/>
                    <a:gd name="connsiteY56" fmla="*/ 279838 h 758978"/>
                    <a:gd name="connsiteX57" fmla="*/ 717519 w 863579"/>
                    <a:gd name="connsiteY57" fmla="*/ 289373 h 758978"/>
                    <a:gd name="connsiteX58" fmla="*/ 722287 w 863579"/>
                    <a:gd name="connsiteY58" fmla="*/ 308443 h 758978"/>
                    <a:gd name="connsiteX59" fmla="*/ 729438 w 863579"/>
                    <a:gd name="connsiteY59" fmla="*/ 348968 h 758978"/>
                    <a:gd name="connsiteX60" fmla="*/ 743741 w 863579"/>
                    <a:gd name="connsiteY60" fmla="*/ 420481 h 758978"/>
                    <a:gd name="connsiteX61" fmla="*/ 755660 w 863579"/>
                    <a:gd name="connsiteY61" fmla="*/ 522984 h 758978"/>
                    <a:gd name="connsiteX62" fmla="*/ 758043 w 863579"/>
                    <a:gd name="connsiteY62" fmla="*/ 542054 h 758978"/>
                    <a:gd name="connsiteX63" fmla="*/ 760427 w 863579"/>
                    <a:gd name="connsiteY63" fmla="*/ 635022 h 758978"/>
                    <a:gd name="connsiteX64" fmla="*/ 715135 w 863579"/>
                    <a:gd name="connsiteY64" fmla="*/ 706535 h 758978"/>
                    <a:gd name="connsiteX65" fmla="*/ 615016 w 863579"/>
                    <a:gd name="connsiteY65" fmla="*/ 730373 h 758978"/>
                    <a:gd name="connsiteX66" fmla="*/ 538735 w 863579"/>
                    <a:gd name="connsiteY66" fmla="*/ 732757 h 758978"/>
                    <a:gd name="connsiteX67" fmla="*/ 538735 w 863579"/>
                    <a:gd name="connsiteY67" fmla="*/ 732757 h 758978"/>
                    <a:gd name="connsiteX68" fmla="*/ 507746 w 863579"/>
                    <a:gd name="connsiteY68" fmla="*/ 732757 h 758978"/>
                    <a:gd name="connsiteX69" fmla="*/ 505362 w 863579"/>
                    <a:gd name="connsiteY69" fmla="*/ 732757 h 758978"/>
                    <a:gd name="connsiteX70" fmla="*/ 381406 w 863579"/>
                    <a:gd name="connsiteY70" fmla="*/ 751827 h 758978"/>
                    <a:gd name="connsiteX71" fmla="*/ 352800 w 863579"/>
                    <a:gd name="connsiteY71" fmla="*/ 754211 h 758978"/>
                    <a:gd name="connsiteX72" fmla="*/ 266984 w 863579"/>
                    <a:gd name="connsiteY72" fmla="*/ 758979 h 758978"/>
                    <a:gd name="connsiteX73" fmla="*/ 221692 w 863579"/>
                    <a:gd name="connsiteY73" fmla="*/ 84368 h 758978"/>
                    <a:gd name="connsiteX74" fmla="*/ 157330 w 863579"/>
                    <a:gd name="connsiteY74" fmla="*/ 108205 h 758978"/>
                    <a:gd name="connsiteX75" fmla="*/ 128724 w 863579"/>
                    <a:gd name="connsiteY75" fmla="*/ 139195 h 758978"/>
                    <a:gd name="connsiteX76" fmla="*/ 116805 w 863579"/>
                    <a:gd name="connsiteY76" fmla="*/ 153497 h 758978"/>
                    <a:gd name="connsiteX77" fmla="*/ 100119 w 863579"/>
                    <a:gd name="connsiteY77" fmla="*/ 172568 h 758978"/>
                    <a:gd name="connsiteX78" fmla="*/ 97735 w 863579"/>
                    <a:gd name="connsiteY78" fmla="*/ 174951 h 758978"/>
                    <a:gd name="connsiteX79" fmla="*/ 57211 w 863579"/>
                    <a:gd name="connsiteY79" fmla="*/ 227395 h 758978"/>
                    <a:gd name="connsiteX80" fmla="*/ 54827 w 863579"/>
                    <a:gd name="connsiteY80" fmla="*/ 229778 h 758978"/>
                    <a:gd name="connsiteX81" fmla="*/ 26222 w 863579"/>
                    <a:gd name="connsiteY81" fmla="*/ 277454 h 758978"/>
                    <a:gd name="connsiteX82" fmla="*/ 19070 w 863579"/>
                    <a:gd name="connsiteY82" fmla="*/ 289373 h 758978"/>
                    <a:gd name="connsiteX83" fmla="*/ 4768 w 863579"/>
                    <a:gd name="connsiteY83" fmla="*/ 317979 h 758978"/>
                    <a:gd name="connsiteX84" fmla="*/ 16686 w 863579"/>
                    <a:gd name="connsiteY84" fmla="*/ 320362 h 758978"/>
                    <a:gd name="connsiteX85" fmla="*/ 23838 w 863579"/>
                    <a:gd name="connsiteY85" fmla="*/ 320362 h 758978"/>
                    <a:gd name="connsiteX86" fmla="*/ 50059 w 863579"/>
                    <a:gd name="connsiteY86" fmla="*/ 322746 h 758978"/>
                    <a:gd name="connsiteX87" fmla="*/ 66746 w 863579"/>
                    <a:gd name="connsiteY87" fmla="*/ 325130 h 758978"/>
                    <a:gd name="connsiteX88" fmla="*/ 107270 w 863579"/>
                    <a:gd name="connsiteY88" fmla="*/ 332281 h 758978"/>
                    <a:gd name="connsiteX89" fmla="*/ 140643 w 863579"/>
                    <a:gd name="connsiteY89" fmla="*/ 344200 h 758978"/>
                    <a:gd name="connsiteX90" fmla="*/ 150178 w 863579"/>
                    <a:gd name="connsiteY90" fmla="*/ 348968 h 758978"/>
                    <a:gd name="connsiteX91" fmla="*/ 152562 w 863579"/>
                    <a:gd name="connsiteY91" fmla="*/ 351352 h 758978"/>
                    <a:gd name="connsiteX92" fmla="*/ 152562 w 863579"/>
                    <a:gd name="connsiteY92" fmla="*/ 353735 h 758978"/>
                    <a:gd name="connsiteX93" fmla="*/ 140643 w 863579"/>
                    <a:gd name="connsiteY93" fmla="*/ 408562 h 758978"/>
                    <a:gd name="connsiteX94" fmla="*/ 123957 w 863579"/>
                    <a:gd name="connsiteY94" fmla="*/ 530135 h 758978"/>
                    <a:gd name="connsiteX95" fmla="*/ 123957 w 863579"/>
                    <a:gd name="connsiteY95" fmla="*/ 532519 h 758978"/>
                    <a:gd name="connsiteX96" fmla="*/ 123957 w 863579"/>
                    <a:gd name="connsiteY96" fmla="*/ 646941 h 758978"/>
                    <a:gd name="connsiteX97" fmla="*/ 166865 w 863579"/>
                    <a:gd name="connsiteY97" fmla="*/ 725606 h 758978"/>
                    <a:gd name="connsiteX98" fmla="*/ 264600 w 863579"/>
                    <a:gd name="connsiteY98" fmla="*/ 747060 h 758978"/>
                    <a:gd name="connsiteX99" fmla="*/ 348033 w 863579"/>
                    <a:gd name="connsiteY99" fmla="*/ 744676 h 758978"/>
                    <a:gd name="connsiteX100" fmla="*/ 376638 w 863579"/>
                    <a:gd name="connsiteY100" fmla="*/ 742292 h 758978"/>
                    <a:gd name="connsiteX101" fmla="*/ 500595 w 863579"/>
                    <a:gd name="connsiteY101" fmla="*/ 723222 h 758978"/>
                    <a:gd name="connsiteX102" fmla="*/ 500595 w 863579"/>
                    <a:gd name="connsiteY102" fmla="*/ 723222 h 758978"/>
                    <a:gd name="connsiteX103" fmla="*/ 500595 w 863579"/>
                    <a:gd name="connsiteY103" fmla="*/ 723222 h 758978"/>
                    <a:gd name="connsiteX104" fmla="*/ 502979 w 863579"/>
                    <a:gd name="connsiteY104" fmla="*/ 723222 h 758978"/>
                    <a:gd name="connsiteX105" fmla="*/ 533968 w 863579"/>
                    <a:gd name="connsiteY105" fmla="*/ 723222 h 758978"/>
                    <a:gd name="connsiteX106" fmla="*/ 533968 w 863579"/>
                    <a:gd name="connsiteY106" fmla="*/ 723222 h 758978"/>
                    <a:gd name="connsiteX107" fmla="*/ 607865 w 863579"/>
                    <a:gd name="connsiteY107" fmla="*/ 720838 h 758978"/>
                    <a:gd name="connsiteX108" fmla="*/ 703216 w 863579"/>
                    <a:gd name="connsiteY108" fmla="*/ 699384 h 758978"/>
                    <a:gd name="connsiteX109" fmla="*/ 743741 w 863579"/>
                    <a:gd name="connsiteY109" fmla="*/ 632638 h 758978"/>
                    <a:gd name="connsiteX110" fmla="*/ 741357 w 863579"/>
                    <a:gd name="connsiteY110" fmla="*/ 542054 h 758978"/>
                    <a:gd name="connsiteX111" fmla="*/ 738973 w 863579"/>
                    <a:gd name="connsiteY111" fmla="*/ 522984 h 758978"/>
                    <a:gd name="connsiteX112" fmla="*/ 727054 w 863579"/>
                    <a:gd name="connsiteY112" fmla="*/ 420481 h 758978"/>
                    <a:gd name="connsiteX113" fmla="*/ 712752 w 863579"/>
                    <a:gd name="connsiteY113" fmla="*/ 348968 h 758978"/>
                    <a:gd name="connsiteX114" fmla="*/ 705600 w 863579"/>
                    <a:gd name="connsiteY114" fmla="*/ 308443 h 758978"/>
                    <a:gd name="connsiteX115" fmla="*/ 700833 w 863579"/>
                    <a:gd name="connsiteY115" fmla="*/ 286989 h 758978"/>
                    <a:gd name="connsiteX116" fmla="*/ 700833 w 863579"/>
                    <a:gd name="connsiteY116" fmla="*/ 284605 h 758978"/>
                    <a:gd name="connsiteX117" fmla="*/ 719903 w 863579"/>
                    <a:gd name="connsiteY117" fmla="*/ 272687 h 758978"/>
                    <a:gd name="connsiteX118" fmla="*/ 750892 w 863579"/>
                    <a:gd name="connsiteY118" fmla="*/ 253616 h 758978"/>
                    <a:gd name="connsiteX119" fmla="*/ 803335 w 863579"/>
                    <a:gd name="connsiteY119" fmla="*/ 217860 h 758978"/>
                    <a:gd name="connsiteX120" fmla="*/ 817638 w 863579"/>
                    <a:gd name="connsiteY120" fmla="*/ 208324 h 758978"/>
                    <a:gd name="connsiteX121" fmla="*/ 839092 w 863579"/>
                    <a:gd name="connsiteY121" fmla="*/ 191638 h 758978"/>
                    <a:gd name="connsiteX122" fmla="*/ 841476 w 863579"/>
                    <a:gd name="connsiteY122" fmla="*/ 191638 h 758978"/>
                    <a:gd name="connsiteX123" fmla="*/ 841476 w 863579"/>
                    <a:gd name="connsiteY123" fmla="*/ 191638 h 758978"/>
                    <a:gd name="connsiteX124" fmla="*/ 843860 w 863579"/>
                    <a:gd name="connsiteY124" fmla="*/ 189254 h 758978"/>
                    <a:gd name="connsiteX125" fmla="*/ 848627 w 863579"/>
                    <a:gd name="connsiteY125" fmla="*/ 179719 h 758978"/>
                    <a:gd name="connsiteX126" fmla="*/ 839092 w 863579"/>
                    <a:gd name="connsiteY126" fmla="*/ 151114 h 758978"/>
                    <a:gd name="connsiteX127" fmla="*/ 839092 w 863579"/>
                    <a:gd name="connsiteY127" fmla="*/ 148730 h 758978"/>
                    <a:gd name="connsiteX128" fmla="*/ 841476 w 863579"/>
                    <a:gd name="connsiteY128" fmla="*/ 148730 h 758978"/>
                    <a:gd name="connsiteX129" fmla="*/ 831941 w 863579"/>
                    <a:gd name="connsiteY129" fmla="*/ 110589 h 758978"/>
                    <a:gd name="connsiteX130" fmla="*/ 824789 w 863579"/>
                    <a:gd name="connsiteY130" fmla="*/ 84368 h 758978"/>
                    <a:gd name="connsiteX131" fmla="*/ 808103 w 863579"/>
                    <a:gd name="connsiteY131" fmla="*/ 12854 h 758978"/>
                    <a:gd name="connsiteX132" fmla="*/ 727054 w 863579"/>
                    <a:gd name="connsiteY132" fmla="*/ 50995 h 758978"/>
                    <a:gd name="connsiteX133" fmla="*/ 710368 w 863579"/>
                    <a:gd name="connsiteY133" fmla="*/ 62914 h 758978"/>
                    <a:gd name="connsiteX134" fmla="*/ 684146 w 863579"/>
                    <a:gd name="connsiteY134" fmla="*/ 79600 h 758978"/>
                    <a:gd name="connsiteX135" fmla="*/ 667460 w 863579"/>
                    <a:gd name="connsiteY135" fmla="*/ 91519 h 758978"/>
                    <a:gd name="connsiteX136" fmla="*/ 636470 w 863579"/>
                    <a:gd name="connsiteY136" fmla="*/ 101054 h 758978"/>
                    <a:gd name="connsiteX137" fmla="*/ 631703 w 863579"/>
                    <a:gd name="connsiteY137" fmla="*/ 103438 h 758978"/>
                    <a:gd name="connsiteX138" fmla="*/ 529200 w 863579"/>
                    <a:gd name="connsiteY138" fmla="*/ 124892 h 758978"/>
                    <a:gd name="connsiteX139" fmla="*/ 505362 w 863579"/>
                    <a:gd name="connsiteY139" fmla="*/ 124892 h 758978"/>
                    <a:gd name="connsiteX140" fmla="*/ 438616 w 863579"/>
                    <a:gd name="connsiteY140" fmla="*/ 122508 h 758978"/>
                    <a:gd name="connsiteX141" fmla="*/ 419546 w 863579"/>
                    <a:gd name="connsiteY141" fmla="*/ 120124 h 758978"/>
                    <a:gd name="connsiteX142" fmla="*/ 386173 w 863579"/>
                    <a:gd name="connsiteY142" fmla="*/ 117741 h 758978"/>
                    <a:gd name="connsiteX143" fmla="*/ 367103 w 863579"/>
                    <a:gd name="connsiteY143" fmla="*/ 115357 h 758978"/>
                    <a:gd name="connsiteX144" fmla="*/ 357568 w 863579"/>
                    <a:gd name="connsiteY144" fmla="*/ 115357 h 758978"/>
                    <a:gd name="connsiteX145" fmla="*/ 312276 w 863579"/>
                    <a:gd name="connsiteY145" fmla="*/ 108205 h 758978"/>
                    <a:gd name="connsiteX146" fmla="*/ 309892 w 863579"/>
                    <a:gd name="connsiteY146" fmla="*/ 108205 h 758978"/>
                    <a:gd name="connsiteX147" fmla="*/ 274135 w 863579"/>
                    <a:gd name="connsiteY147" fmla="*/ 98670 h 758978"/>
                    <a:gd name="connsiteX148" fmla="*/ 252681 w 863579"/>
                    <a:gd name="connsiteY148" fmla="*/ 93903 h 758978"/>
                    <a:gd name="connsiteX149" fmla="*/ 221692 w 863579"/>
                    <a:gd name="connsiteY149" fmla="*/ 89135 h 758978"/>
                    <a:gd name="connsiteX150" fmla="*/ 221692 w 863579"/>
                    <a:gd name="connsiteY150" fmla="*/ 84368 h 75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</a:cxnLst>
                  <a:rect l="l" t="t" r="r" b="b"/>
                  <a:pathLst>
                    <a:path w="863579" h="758978">
                      <a:moveTo>
                        <a:pt x="266984" y="758979"/>
                      </a:moveTo>
                      <a:cubicBezTo>
                        <a:pt x="221692" y="758979"/>
                        <a:pt x="188319" y="751827"/>
                        <a:pt x="164481" y="735141"/>
                      </a:cubicBezTo>
                      <a:cubicBezTo>
                        <a:pt x="131108" y="713687"/>
                        <a:pt x="121573" y="670779"/>
                        <a:pt x="116805" y="651708"/>
                      </a:cubicBezTo>
                      <a:cubicBezTo>
                        <a:pt x="109654" y="613568"/>
                        <a:pt x="112038" y="570660"/>
                        <a:pt x="116805" y="534903"/>
                      </a:cubicBezTo>
                      <a:lnTo>
                        <a:pt x="116805" y="532519"/>
                      </a:lnTo>
                      <a:cubicBezTo>
                        <a:pt x="121573" y="491995"/>
                        <a:pt x="126341" y="451470"/>
                        <a:pt x="133492" y="410946"/>
                      </a:cubicBezTo>
                      <a:cubicBezTo>
                        <a:pt x="135876" y="394260"/>
                        <a:pt x="140643" y="375189"/>
                        <a:pt x="145411" y="358503"/>
                      </a:cubicBezTo>
                      <a:cubicBezTo>
                        <a:pt x="143027" y="358503"/>
                        <a:pt x="140643" y="356119"/>
                        <a:pt x="138260" y="353735"/>
                      </a:cubicBezTo>
                      <a:cubicBezTo>
                        <a:pt x="128724" y="348968"/>
                        <a:pt x="116805" y="344200"/>
                        <a:pt x="107270" y="341816"/>
                      </a:cubicBezTo>
                      <a:cubicBezTo>
                        <a:pt x="92968" y="339433"/>
                        <a:pt x="81049" y="337049"/>
                        <a:pt x="66746" y="334665"/>
                      </a:cubicBezTo>
                      <a:cubicBezTo>
                        <a:pt x="61978" y="334665"/>
                        <a:pt x="54827" y="332281"/>
                        <a:pt x="50059" y="332281"/>
                      </a:cubicBezTo>
                      <a:cubicBezTo>
                        <a:pt x="40524" y="332281"/>
                        <a:pt x="33373" y="329897"/>
                        <a:pt x="23838" y="329897"/>
                      </a:cubicBezTo>
                      <a:cubicBezTo>
                        <a:pt x="21454" y="329897"/>
                        <a:pt x="21454" y="329897"/>
                        <a:pt x="19070" y="329897"/>
                      </a:cubicBezTo>
                      <a:cubicBezTo>
                        <a:pt x="14303" y="329897"/>
                        <a:pt x="7151" y="329897"/>
                        <a:pt x="2384" y="325130"/>
                      </a:cubicBezTo>
                      <a:cubicBezTo>
                        <a:pt x="0" y="322746"/>
                        <a:pt x="0" y="320362"/>
                        <a:pt x="0" y="317979"/>
                      </a:cubicBezTo>
                      <a:cubicBezTo>
                        <a:pt x="2384" y="306060"/>
                        <a:pt x="9535" y="296524"/>
                        <a:pt x="14303" y="286989"/>
                      </a:cubicBezTo>
                      <a:cubicBezTo>
                        <a:pt x="16686" y="282222"/>
                        <a:pt x="19070" y="279838"/>
                        <a:pt x="21454" y="275070"/>
                      </a:cubicBezTo>
                      <a:cubicBezTo>
                        <a:pt x="30989" y="258384"/>
                        <a:pt x="40524" y="241697"/>
                        <a:pt x="50059" y="227395"/>
                      </a:cubicBezTo>
                      <a:lnTo>
                        <a:pt x="52443" y="225011"/>
                      </a:lnTo>
                      <a:cubicBezTo>
                        <a:pt x="64362" y="205941"/>
                        <a:pt x="78665" y="189254"/>
                        <a:pt x="92968" y="170184"/>
                      </a:cubicBezTo>
                      <a:lnTo>
                        <a:pt x="95351" y="167800"/>
                      </a:lnTo>
                      <a:cubicBezTo>
                        <a:pt x="100119" y="160649"/>
                        <a:pt x="107270" y="155881"/>
                        <a:pt x="112038" y="148730"/>
                      </a:cubicBezTo>
                      <a:cubicBezTo>
                        <a:pt x="114422" y="143962"/>
                        <a:pt x="119189" y="139195"/>
                        <a:pt x="121573" y="134427"/>
                      </a:cubicBezTo>
                      <a:cubicBezTo>
                        <a:pt x="131108" y="122508"/>
                        <a:pt x="138260" y="112973"/>
                        <a:pt x="150178" y="101054"/>
                      </a:cubicBezTo>
                      <a:cubicBezTo>
                        <a:pt x="169249" y="81984"/>
                        <a:pt x="200238" y="74832"/>
                        <a:pt x="221692" y="74832"/>
                      </a:cubicBezTo>
                      <a:cubicBezTo>
                        <a:pt x="224076" y="74832"/>
                        <a:pt x="224076" y="74832"/>
                        <a:pt x="226460" y="74832"/>
                      </a:cubicBezTo>
                      <a:cubicBezTo>
                        <a:pt x="238378" y="74832"/>
                        <a:pt x="247914" y="77216"/>
                        <a:pt x="257449" y="79600"/>
                      </a:cubicBezTo>
                      <a:cubicBezTo>
                        <a:pt x="264600" y="81984"/>
                        <a:pt x="271751" y="81984"/>
                        <a:pt x="276519" y="84368"/>
                      </a:cubicBezTo>
                      <a:cubicBezTo>
                        <a:pt x="290822" y="86751"/>
                        <a:pt x="300357" y="89135"/>
                        <a:pt x="314660" y="93903"/>
                      </a:cubicBezTo>
                      <a:lnTo>
                        <a:pt x="317043" y="93903"/>
                      </a:lnTo>
                      <a:cubicBezTo>
                        <a:pt x="331346" y="98670"/>
                        <a:pt x="345649" y="98670"/>
                        <a:pt x="359951" y="101054"/>
                      </a:cubicBezTo>
                      <a:lnTo>
                        <a:pt x="369487" y="101054"/>
                      </a:lnTo>
                      <a:cubicBezTo>
                        <a:pt x="376638" y="101054"/>
                        <a:pt x="383789" y="103438"/>
                        <a:pt x="388557" y="103438"/>
                      </a:cubicBezTo>
                      <a:cubicBezTo>
                        <a:pt x="400476" y="103438"/>
                        <a:pt x="410011" y="105822"/>
                        <a:pt x="421930" y="105822"/>
                      </a:cubicBezTo>
                      <a:cubicBezTo>
                        <a:pt x="429081" y="105822"/>
                        <a:pt x="433849" y="105822"/>
                        <a:pt x="441000" y="108205"/>
                      </a:cubicBezTo>
                      <a:cubicBezTo>
                        <a:pt x="462454" y="110589"/>
                        <a:pt x="483908" y="110589"/>
                        <a:pt x="507746" y="110589"/>
                      </a:cubicBezTo>
                      <a:cubicBezTo>
                        <a:pt x="514897" y="110589"/>
                        <a:pt x="524433" y="110589"/>
                        <a:pt x="531584" y="110589"/>
                      </a:cubicBezTo>
                      <a:cubicBezTo>
                        <a:pt x="567341" y="108205"/>
                        <a:pt x="603097" y="98670"/>
                        <a:pt x="631703" y="89135"/>
                      </a:cubicBezTo>
                      <a:lnTo>
                        <a:pt x="636470" y="86751"/>
                      </a:lnTo>
                      <a:cubicBezTo>
                        <a:pt x="646006" y="84368"/>
                        <a:pt x="655541" y="79600"/>
                        <a:pt x="665076" y="77216"/>
                      </a:cubicBezTo>
                      <a:lnTo>
                        <a:pt x="679379" y="65297"/>
                      </a:lnTo>
                      <a:cubicBezTo>
                        <a:pt x="688914" y="58146"/>
                        <a:pt x="698449" y="53378"/>
                        <a:pt x="707984" y="48611"/>
                      </a:cubicBezTo>
                      <a:cubicBezTo>
                        <a:pt x="712752" y="46227"/>
                        <a:pt x="719903" y="41460"/>
                        <a:pt x="724671" y="39076"/>
                      </a:cubicBezTo>
                      <a:cubicBezTo>
                        <a:pt x="750892" y="22389"/>
                        <a:pt x="781881" y="10470"/>
                        <a:pt x="808103" y="935"/>
                      </a:cubicBezTo>
                      <a:cubicBezTo>
                        <a:pt x="812871" y="-1449"/>
                        <a:pt x="817638" y="935"/>
                        <a:pt x="820022" y="5703"/>
                      </a:cubicBezTo>
                      <a:cubicBezTo>
                        <a:pt x="827173" y="31924"/>
                        <a:pt x="831941" y="58146"/>
                        <a:pt x="836708" y="77216"/>
                      </a:cubicBezTo>
                      <a:cubicBezTo>
                        <a:pt x="839092" y="86751"/>
                        <a:pt x="841476" y="93903"/>
                        <a:pt x="843860" y="103438"/>
                      </a:cubicBezTo>
                      <a:cubicBezTo>
                        <a:pt x="846243" y="117741"/>
                        <a:pt x="851011" y="132043"/>
                        <a:pt x="853395" y="143962"/>
                      </a:cubicBezTo>
                      <a:cubicBezTo>
                        <a:pt x="853395" y="146346"/>
                        <a:pt x="853395" y="146346"/>
                        <a:pt x="853395" y="148730"/>
                      </a:cubicBezTo>
                      <a:cubicBezTo>
                        <a:pt x="855779" y="158265"/>
                        <a:pt x="860546" y="167800"/>
                        <a:pt x="862930" y="174951"/>
                      </a:cubicBezTo>
                      <a:cubicBezTo>
                        <a:pt x="865314" y="182103"/>
                        <a:pt x="860546" y="189254"/>
                        <a:pt x="858162" y="194022"/>
                      </a:cubicBezTo>
                      <a:cubicBezTo>
                        <a:pt x="858162" y="194022"/>
                        <a:pt x="858162" y="196406"/>
                        <a:pt x="855779" y="196406"/>
                      </a:cubicBezTo>
                      <a:lnTo>
                        <a:pt x="853395" y="198789"/>
                      </a:lnTo>
                      <a:cubicBezTo>
                        <a:pt x="846243" y="203557"/>
                        <a:pt x="839092" y="210708"/>
                        <a:pt x="829557" y="215476"/>
                      </a:cubicBezTo>
                      <a:lnTo>
                        <a:pt x="815254" y="225011"/>
                      </a:lnTo>
                      <a:cubicBezTo>
                        <a:pt x="798568" y="236930"/>
                        <a:pt x="781881" y="248849"/>
                        <a:pt x="762811" y="260768"/>
                      </a:cubicBezTo>
                      <a:cubicBezTo>
                        <a:pt x="753276" y="267919"/>
                        <a:pt x="741357" y="272687"/>
                        <a:pt x="731822" y="279838"/>
                      </a:cubicBezTo>
                      <a:lnTo>
                        <a:pt x="717519" y="289373"/>
                      </a:lnTo>
                      <a:cubicBezTo>
                        <a:pt x="719903" y="296524"/>
                        <a:pt x="719903" y="301292"/>
                        <a:pt x="722287" y="308443"/>
                      </a:cubicBezTo>
                      <a:cubicBezTo>
                        <a:pt x="724671" y="322746"/>
                        <a:pt x="727054" y="337049"/>
                        <a:pt x="729438" y="348968"/>
                      </a:cubicBezTo>
                      <a:cubicBezTo>
                        <a:pt x="734206" y="372806"/>
                        <a:pt x="738973" y="396643"/>
                        <a:pt x="743741" y="420481"/>
                      </a:cubicBezTo>
                      <a:cubicBezTo>
                        <a:pt x="750892" y="453854"/>
                        <a:pt x="753276" y="489611"/>
                        <a:pt x="755660" y="522984"/>
                      </a:cubicBezTo>
                      <a:lnTo>
                        <a:pt x="758043" y="542054"/>
                      </a:lnTo>
                      <a:cubicBezTo>
                        <a:pt x="760427" y="573043"/>
                        <a:pt x="762811" y="604033"/>
                        <a:pt x="760427" y="635022"/>
                      </a:cubicBezTo>
                      <a:cubicBezTo>
                        <a:pt x="755660" y="668395"/>
                        <a:pt x="743741" y="689849"/>
                        <a:pt x="715135" y="706535"/>
                      </a:cubicBezTo>
                      <a:cubicBezTo>
                        <a:pt x="686530" y="723222"/>
                        <a:pt x="648389" y="727989"/>
                        <a:pt x="615016" y="730373"/>
                      </a:cubicBezTo>
                      <a:cubicBezTo>
                        <a:pt x="593562" y="732757"/>
                        <a:pt x="567341" y="732757"/>
                        <a:pt x="538735" y="732757"/>
                      </a:cubicBezTo>
                      <a:lnTo>
                        <a:pt x="538735" y="732757"/>
                      </a:lnTo>
                      <a:cubicBezTo>
                        <a:pt x="526816" y="732757"/>
                        <a:pt x="517281" y="732757"/>
                        <a:pt x="507746" y="732757"/>
                      </a:cubicBezTo>
                      <a:cubicBezTo>
                        <a:pt x="507746" y="732757"/>
                        <a:pt x="505362" y="732757"/>
                        <a:pt x="505362" y="732757"/>
                      </a:cubicBezTo>
                      <a:cubicBezTo>
                        <a:pt x="467222" y="742292"/>
                        <a:pt x="424314" y="749443"/>
                        <a:pt x="381406" y="751827"/>
                      </a:cubicBezTo>
                      <a:cubicBezTo>
                        <a:pt x="371870" y="751827"/>
                        <a:pt x="362335" y="751827"/>
                        <a:pt x="352800" y="754211"/>
                      </a:cubicBezTo>
                      <a:cubicBezTo>
                        <a:pt x="321811" y="756595"/>
                        <a:pt x="295589" y="758979"/>
                        <a:pt x="266984" y="758979"/>
                      </a:cubicBezTo>
                      <a:close/>
                      <a:moveTo>
                        <a:pt x="221692" y="84368"/>
                      </a:moveTo>
                      <a:cubicBezTo>
                        <a:pt x="202622" y="84368"/>
                        <a:pt x="174016" y="91519"/>
                        <a:pt x="157330" y="108205"/>
                      </a:cubicBezTo>
                      <a:cubicBezTo>
                        <a:pt x="145411" y="120124"/>
                        <a:pt x="138260" y="129659"/>
                        <a:pt x="128724" y="139195"/>
                      </a:cubicBezTo>
                      <a:cubicBezTo>
                        <a:pt x="123957" y="143962"/>
                        <a:pt x="121573" y="148730"/>
                        <a:pt x="116805" y="153497"/>
                      </a:cubicBezTo>
                      <a:cubicBezTo>
                        <a:pt x="112038" y="160649"/>
                        <a:pt x="104887" y="165416"/>
                        <a:pt x="100119" y="172568"/>
                      </a:cubicBezTo>
                      <a:lnTo>
                        <a:pt x="97735" y="174951"/>
                      </a:lnTo>
                      <a:cubicBezTo>
                        <a:pt x="83432" y="191638"/>
                        <a:pt x="69130" y="208324"/>
                        <a:pt x="57211" y="227395"/>
                      </a:cubicBezTo>
                      <a:lnTo>
                        <a:pt x="54827" y="229778"/>
                      </a:lnTo>
                      <a:cubicBezTo>
                        <a:pt x="45292" y="244081"/>
                        <a:pt x="35757" y="260768"/>
                        <a:pt x="26222" y="277454"/>
                      </a:cubicBezTo>
                      <a:cubicBezTo>
                        <a:pt x="23838" y="282222"/>
                        <a:pt x="21454" y="286989"/>
                        <a:pt x="19070" y="289373"/>
                      </a:cubicBezTo>
                      <a:cubicBezTo>
                        <a:pt x="14303" y="298908"/>
                        <a:pt x="7151" y="308443"/>
                        <a:pt x="4768" y="317979"/>
                      </a:cubicBezTo>
                      <a:cubicBezTo>
                        <a:pt x="7151" y="320362"/>
                        <a:pt x="11919" y="320362"/>
                        <a:pt x="16686" y="320362"/>
                      </a:cubicBezTo>
                      <a:cubicBezTo>
                        <a:pt x="19070" y="320362"/>
                        <a:pt x="21454" y="320362"/>
                        <a:pt x="23838" y="320362"/>
                      </a:cubicBezTo>
                      <a:cubicBezTo>
                        <a:pt x="33373" y="322746"/>
                        <a:pt x="40524" y="322746"/>
                        <a:pt x="50059" y="322746"/>
                      </a:cubicBezTo>
                      <a:cubicBezTo>
                        <a:pt x="54827" y="322746"/>
                        <a:pt x="61978" y="325130"/>
                        <a:pt x="66746" y="325130"/>
                      </a:cubicBezTo>
                      <a:cubicBezTo>
                        <a:pt x="81049" y="327514"/>
                        <a:pt x="95351" y="329897"/>
                        <a:pt x="107270" y="332281"/>
                      </a:cubicBezTo>
                      <a:cubicBezTo>
                        <a:pt x="119189" y="334665"/>
                        <a:pt x="131108" y="339433"/>
                        <a:pt x="140643" y="344200"/>
                      </a:cubicBezTo>
                      <a:cubicBezTo>
                        <a:pt x="143027" y="346584"/>
                        <a:pt x="147795" y="346584"/>
                        <a:pt x="150178" y="348968"/>
                      </a:cubicBezTo>
                      <a:lnTo>
                        <a:pt x="152562" y="351352"/>
                      </a:lnTo>
                      <a:lnTo>
                        <a:pt x="152562" y="353735"/>
                      </a:lnTo>
                      <a:cubicBezTo>
                        <a:pt x="147795" y="370422"/>
                        <a:pt x="143027" y="389492"/>
                        <a:pt x="140643" y="408562"/>
                      </a:cubicBezTo>
                      <a:cubicBezTo>
                        <a:pt x="133492" y="449087"/>
                        <a:pt x="128724" y="489611"/>
                        <a:pt x="123957" y="530135"/>
                      </a:cubicBezTo>
                      <a:lnTo>
                        <a:pt x="123957" y="532519"/>
                      </a:lnTo>
                      <a:cubicBezTo>
                        <a:pt x="119189" y="568276"/>
                        <a:pt x="116805" y="608800"/>
                        <a:pt x="123957" y="646941"/>
                      </a:cubicBezTo>
                      <a:cubicBezTo>
                        <a:pt x="126341" y="663627"/>
                        <a:pt x="138260" y="706535"/>
                        <a:pt x="166865" y="725606"/>
                      </a:cubicBezTo>
                      <a:cubicBezTo>
                        <a:pt x="190703" y="739908"/>
                        <a:pt x="221692" y="747060"/>
                        <a:pt x="264600" y="747060"/>
                      </a:cubicBezTo>
                      <a:cubicBezTo>
                        <a:pt x="293206" y="747060"/>
                        <a:pt x="319427" y="744676"/>
                        <a:pt x="348033" y="744676"/>
                      </a:cubicBezTo>
                      <a:cubicBezTo>
                        <a:pt x="357568" y="744676"/>
                        <a:pt x="367103" y="742292"/>
                        <a:pt x="376638" y="742292"/>
                      </a:cubicBezTo>
                      <a:cubicBezTo>
                        <a:pt x="421930" y="739908"/>
                        <a:pt x="462454" y="732757"/>
                        <a:pt x="500595" y="723222"/>
                      </a:cubicBezTo>
                      <a:lnTo>
                        <a:pt x="500595" y="723222"/>
                      </a:lnTo>
                      <a:lnTo>
                        <a:pt x="500595" y="723222"/>
                      </a:lnTo>
                      <a:cubicBezTo>
                        <a:pt x="500595" y="723222"/>
                        <a:pt x="502979" y="723222"/>
                        <a:pt x="502979" y="723222"/>
                      </a:cubicBezTo>
                      <a:cubicBezTo>
                        <a:pt x="512514" y="723222"/>
                        <a:pt x="524433" y="723222"/>
                        <a:pt x="533968" y="723222"/>
                      </a:cubicBezTo>
                      <a:lnTo>
                        <a:pt x="533968" y="723222"/>
                      </a:lnTo>
                      <a:cubicBezTo>
                        <a:pt x="562573" y="723222"/>
                        <a:pt x="588795" y="720838"/>
                        <a:pt x="607865" y="720838"/>
                      </a:cubicBezTo>
                      <a:cubicBezTo>
                        <a:pt x="631703" y="718454"/>
                        <a:pt x="674611" y="716070"/>
                        <a:pt x="703216" y="699384"/>
                      </a:cubicBezTo>
                      <a:cubicBezTo>
                        <a:pt x="729438" y="682698"/>
                        <a:pt x="741357" y="663627"/>
                        <a:pt x="743741" y="632638"/>
                      </a:cubicBezTo>
                      <a:cubicBezTo>
                        <a:pt x="746125" y="604033"/>
                        <a:pt x="743741" y="573043"/>
                        <a:pt x="741357" y="542054"/>
                      </a:cubicBezTo>
                      <a:lnTo>
                        <a:pt x="738973" y="522984"/>
                      </a:lnTo>
                      <a:cubicBezTo>
                        <a:pt x="736589" y="489611"/>
                        <a:pt x="734206" y="453854"/>
                        <a:pt x="727054" y="420481"/>
                      </a:cubicBezTo>
                      <a:cubicBezTo>
                        <a:pt x="722287" y="396643"/>
                        <a:pt x="717519" y="372806"/>
                        <a:pt x="712752" y="348968"/>
                      </a:cubicBezTo>
                      <a:cubicBezTo>
                        <a:pt x="710368" y="334665"/>
                        <a:pt x="707984" y="320362"/>
                        <a:pt x="705600" y="308443"/>
                      </a:cubicBezTo>
                      <a:cubicBezTo>
                        <a:pt x="703216" y="301292"/>
                        <a:pt x="703216" y="294141"/>
                        <a:pt x="700833" y="286989"/>
                      </a:cubicBezTo>
                      <a:lnTo>
                        <a:pt x="700833" y="284605"/>
                      </a:lnTo>
                      <a:lnTo>
                        <a:pt x="719903" y="272687"/>
                      </a:lnTo>
                      <a:cubicBezTo>
                        <a:pt x="729438" y="265535"/>
                        <a:pt x="741357" y="258384"/>
                        <a:pt x="750892" y="253616"/>
                      </a:cubicBezTo>
                      <a:cubicBezTo>
                        <a:pt x="767579" y="241697"/>
                        <a:pt x="786649" y="229778"/>
                        <a:pt x="803335" y="217860"/>
                      </a:cubicBezTo>
                      <a:lnTo>
                        <a:pt x="817638" y="208324"/>
                      </a:lnTo>
                      <a:cubicBezTo>
                        <a:pt x="827173" y="203557"/>
                        <a:pt x="834325" y="198789"/>
                        <a:pt x="839092" y="191638"/>
                      </a:cubicBezTo>
                      <a:lnTo>
                        <a:pt x="841476" y="191638"/>
                      </a:lnTo>
                      <a:lnTo>
                        <a:pt x="841476" y="191638"/>
                      </a:lnTo>
                      <a:lnTo>
                        <a:pt x="843860" y="189254"/>
                      </a:lnTo>
                      <a:cubicBezTo>
                        <a:pt x="846243" y="186870"/>
                        <a:pt x="848627" y="182103"/>
                        <a:pt x="848627" y="179719"/>
                      </a:cubicBezTo>
                      <a:cubicBezTo>
                        <a:pt x="846243" y="170184"/>
                        <a:pt x="841476" y="160649"/>
                        <a:pt x="839092" y="151114"/>
                      </a:cubicBezTo>
                      <a:lnTo>
                        <a:pt x="839092" y="148730"/>
                      </a:lnTo>
                      <a:lnTo>
                        <a:pt x="841476" y="148730"/>
                      </a:lnTo>
                      <a:cubicBezTo>
                        <a:pt x="839092" y="134427"/>
                        <a:pt x="836708" y="122508"/>
                        <a:pt x="831941" y="110589"/>
                      </a:cubicBezTo>
                      <a:cubicBezTo>
                        <a:pt x="829557" y="101054"/>
                        <a:pt x="827173" y="91519"/>
                        <a:pt x="824789" y="84368"/>
                      </a:cubicBezTo>
                      <a:cubicBezTo>
                        <a:pt x="820022" y="65297"/>
                        <a:pt x="815254" y="39076"/>
                        <a:pt x="808103" y="12854"/>
                      </a:cubicBezTo>
                      <a:cubicBezTo>
                        <a:pt x="781881" y="22389"/>
                        <a:pt x="753276" y="34308"/>
                        <a:pt x="727054" y="50995"/>
                      </a:cubicBezTo>
                      <a:cubicBezTo>
                        <a:pt x="722287" y="55762"/>
                        <a:pt x="715135" y="58146"/>
                        <a:pt x="710368" y="62914"/>
                      </a:cubicBezTo>
                      <a:cubicBezTo>
                        <a:pt x="700833" y="67681"/>
                        <a:pt x="691298" y="74832"/>
                        <a:pt x="684146" y="79600"/>
                      </a:cubicBezTo>
                      <a:lnTo>
                        <a:pt x="667460" y="91519"/>
                      </a:lnTo>
                      <a:cubicBezTo>
                        <a:pt x="657925" y="96287"/>
                        <a:pt x="648389" y="98670"/>
                        <a:pt x="636470" y="101054"/>
                      </a:cubicBezTo>
                      <a:lnTo>
                        <a:pt x="631703" y="103438"/>
                      </a:lnTo>
                      <a:cubicBezTo>
                        <a:pt x="603097" y="112973"/>
                        <a:pt x="567341" y="122508"/>
                        <a:pt x="529200" y="124892"/>
                      </a:cubicBezTo>
                      <a:cubicBezTo>
                        <a:pt x="522049" y="124892"/>
                        <a:pt x="514897" y="124892"/>
                        <a:pt x="505362" y="124892"/>
                      </a:cubicBezTo>
                      <a:cubicBezTo>
                        <a:pt x="483908" y="124892"/>
                        <a:pt x="460070" y="122508"/>
                        <a:pt x="438616" y="122508"/>
                      </a:cubicBezTo>
                      <a:cubicBezTo>
                        <a:pt x="431465" y="122508"/>
                        <a:pt x="426697" y="122508"/>
                        <a:pt x="419546" y="120124"/>
                      </a:cubicBezTo>
                      <a:cubicBezTo>
                        <a:pt x="407627" y="120124"/>
                        <a:pt x="398092" y="117741"/>
                        <a:pt x="386173" y="117741"/>
                      </a:cubicBezTo>
                      <a:cubicBezTo>
                        <a:pt x="379022" y="117741"/>
                        <a:pt x="371870" y="115357"/>
                        <a:pt x="367103" y="115357"/>
                      </a:cubicBezTo>
                      <a:lnTo>
                        <a:pt x="357568" y="115357"/>
                      </a:lnTo>
                      <a:cubicBezTo>
                        <a:pt x="343265" y="115357"/>
                        <a:pt x="326578" y="112973"/>
                        <a:pt x="312276" y="108205"/>
                      </a:cubicBezTo>
                      <a:lnTo>
                        <a:pt x="309892" y="108205"/>
                      </a:lnTo>
                      <a:cubicBezTo>
                        <a:pt x="297973" y="103438"/>
                        <a:pt x="286054" y="101054"/>
                        <a:pt x="274135" y="98670"/>
                      </a:cubicBezTo>
                      <a:cubicBezTo>
                        <a:pt x="266984" y="98670"/>
                        <a:pt x="259833" y="96287"/>
                        <a:pt x="252681" y="93903"/>
                      </a:cubicBezTo>
                      <a:cubicBezTo>
                        <a:pt x="243146" y="91519"/>
                        <a:pt x="233611" y="89135"/>
                        <a:pt x="221692" y="89135"/>
                      </a:cubicBezTo>
                      <a:cubicBezTo>
                        <a:pt x="224076" y="84368"/>
                        <a:pt x="221692" y="84368"/>
                        <a:pt x="221692" y="84368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7" name="Freeform: Shape 1526">
                <a:extLst>
                  <a:ext uri="{FF2B5EF4-FFF2-40B4-BE49-F238E27FC236}">
                    <a16:creationId xmlns:a16="http://schemas.microsoft.com/office/drawing/2014/main" id="{C343F6B2-4030-437A-92C2-FDDCCDD720A2}"/>
                  </a:ext>
                </a:extLst>
              </p:cNvPr>
              <p:cNvSpPr/>
              <p:nvPr/>
            </p:nvSpPr>
            <p:spPr>
              <a:xfrm>
                <a:off x="14784711" y="6954102"/>
                <a:ext cx="848627" cy="749495"/>
              </a:xfrm>
              <a:custGeom>
                <a:avLst/>
                <a:gdLst>
                  <a:gd name="connsiteX0" fmla="*/ 848627 w 848627"/>
                  <a:gd name="connsiteY0" fmla="*/ 175004 h 749495"/>
                  <a:gd name="connsiteX1" fmla="*/ 839092 w 848627"/>
                  <a:gd name="connsiteY1" fmla="*/ 146398 h 749495"/>
                  <a:gd name="connsiteX2" fmla="*/ 841476 w 848627"/>
                  <a:gd name="connsiteY2" fmla="*/ 144014 h 749495"/>
                  <a:gd name="connsiteX3" fmla="*/ 824789 w 848627"/>
                  <a:gd name="connsiteY3" fmla="*/ 74885 h 749495"/>
                  <a:gd name="connsiteX4" fmla="*/ 808103 w 848627"/>
                  <a:gd name="connsiteY4" fmla="*/ 3371 h 749495"/>
                  <a:gd name="connsiteX5" fmla="*/ 803335 w 848627"/>
                  <a:gd name="connsiteY5" fmla="*/ 987 h 749495"/>
                  <a:gd name="connsiteX6" fmla="*/ 777114 w 848627"/>
                  <a:gd name="connsiteY6" fmla="*/ 10523 h 749495"/>
                  <a:gd name="connsiteX7" fmla="*/ 760427 w 848627"/>
                  <a:gd name="connsiteY7" fmla="*/ 53431 h 749495"/>
                  <a:gd name="connsiteX8" fmla="*/ 758044 w 848627"/>
                  <a:gd name="connsiteY8" fmla="*/ 115409 h 749495"/>
                  <a:gd name="connsiteX9" fmla="*/ 762811 w 848627"/>
                  <a:gd name="connsiteY9" fmla="*/ 155933 h 749495"/>
                  <a:gd name="connsiteX10" fmla="*/ 698449 w 848627"/>
                  <a:gd name="connsiteY10" fmla="*/ 210760 h 749495"/>
                  <a:gd name="connsiteX11" fmla="*/ 648389 w 848627"/>
                  <a:gd name="connsiteY11" fmla="*/ 98723 h 749495"/>
                  <a:gd name="connsiteX12" fmla="*/ 653157 w 848627"/>
                  <a:gd name="connsiteY12" fmla="*/ 79652 h 749495"/>
                  <a:gd name="connsiteX13" fmla="*/ 626935 w 848627"/>
                  <a:gd name="connsiteY13" fmla="*/ 89187 h 749495"/>
                  <a:gd name="connsiteX14" fmla="*/ 526816 w 848627"/>
                  <a:gd name="connsiteY14" fmla="*/ 110641 h 749495"/>
                  <a:gd name="connsiteX15" fmla="*/ 417162 w 848627"/>
                  <a:gd name="connsiteY15" fmla="*/ 105874 h 749495"/>
                  <a:gd name="connsiteX16" fmla="*/ 364719 w 848627"/>
                  <a:gd name="connsiteY16" fmla="*/ 101106 h 749495"/>
                  <a:gd name="connsiteX17" fmla="*/ 312276 w 848627"/>
                  <a:gd name="connsiteY17" fmla="*/ 93955 h 749495"/>
                  <a:gd name="connsiteX18" fmla="*/ 274135 w 848627"/>
                  <a:gd name="connsiteY18" fmla="*/ 84420 h 749495"/>
                  <a:gd name="connsiteX19" fmla="*/ 224076 w 848627"/>
                  <a:gd name="connsiteY19" fmla="*/ 74885 h 749495"/>
                  <a:gd name="connsiteX20" fmla="*/ 152562 w 848627"/>
                  <a:gd name="connsiteY20" fmla="*/ 98723 h 749495"/>
                  <a:gd name="connsiteX21" fmla="*/ 123957 w 848627"/>
                  <a:gd name="connsiteY21" fmla="*/ 132096 h 749495"/>
                  <a:gd name="connsiteX22" fmla="*/ 112038 w 848627"/>
                  <a:gd name="connsiteY22" fmla="*/ 148782 h 749495"/>
                  <a:gd name="connsiteX23" fmla="*/ 95351 w 848627"/>
                  <a:gd name="connsiteY23" fmla="*/ 167852 h 749495"/>
                  <a:gd name="connsiteX24" fmla="*/ 90584 w 848627"/>
                  <a:gd name="connsiteY24" fmla="*/ 172620 h 749495"/>
                  <a:gd name="connsiteX25" fmla="*/ 145411 w 848627"/>
                  <a:gd name="connsiteY25" fmla="*/ 163085 h 749495"/>
                  <a:gd name="connsiteX26" fmla="*/ 178784 w 848627"/>
                  <a:gd name="connsiteY26" fmla="*/ 146398 h 749495"/>
                  <a:gd name="connsiteX27" fmla="*/ 171632 w 848627"/>
                  <a:gd name="connsiteY27" fmla="*/ 194074 h 749495"/>
                  <a:gd name="connsiteX28" fmla="*/ 102503 w 848627"/>
                  <a:gd name="connsiteY28" fmla="*/ 284658 h 749495"/>
                  <a:gd name="connsiteX29" fmla="*/ 61978 w 848627"/>
                  <a:gd name="connsiteY29" fmla="*/ 291809 h 749495"/>
                  <a:gd name="connsiteX30" fmla="*/ 14303 w 848627"/>
                  <a:gd name="connsiteY30" fmla="*/ 287042 h 749495"/>
                  <a:gd name="connsiteX31" fmla="*/ 0 w 848627"/>
                  <a:gd name="connsiteY31" fmla="*/ 318031 h 749495"/>
                  <a:gd name="connsiteX32" fmla="*/ 2384 w 848627"/>
                  <a:gd name="connsiteY32" fmla="*/ 320414 h 749495"/>
                  <a:gd name="connsiteX33" fmla="*/ 21454 w 848627"/>
                  <a:gd name="connsiteY33" fmla="*/ 325182 h 749495"/>
                  <a:gd name="connsiteX34" fmla="*/ 64362 w 848627"/>
                  <a:gd name="connsiteY34" fmla="*/ 329950 h 749495"/>
                  <a:gd name="connsiteX35" fmla="*/ 104887 w 848627"/>
                  <a:gd name="connsiteY35" fmla="*/ 337101 h 749495"/>
                  <a:gd name="connsiteX36" fmla="*/ 147795 w 848627"/>
                  <a:gd name="connsiteY36" fmla="*/ 353787 h 749495"/>
                  <a:gd name="connsiteX37" fmla="*/ 135876 w 848627"/>
                  <a:gd name="connsiteY37" fmla="*/ 408615 h 749495"/>
                  <a:gd name="connsiteX38" fmla="*/ 119189 w 848627"/>
                  <a:gd name="connsiteY38" fmla="*/ 532571 h 749495"/>
                  <a:gd name="connsiteX39" fmla="*/ 119189 w 848627"/>
                  <a:gd name="connsiteY39" fmla="*/ 646993 h 749495"/>
                  <a:gd name="connsiteX40" fmla="*/ 164481 w 848627"/>
                  <a:gd name="connsiteY40" fmla="*/ 728042 h 749495"/>
                  <a:gd name="connsiteX41" fmla="*/ 264600 w 848627"/>
                  <a:gd name="connsiteY41" fmla="*/ 749496 h 749495"/>
                  <a:gd name="connsiteX42" fmla="*/ 376638 w 848627"/>
                  <a:gd name="connsiteY42" fmla="*/ 744728 h 749495"/>
                  <a:gd name="connsiteX43" fmla="*/ 500595 w 848627"/>
                  <a:gd name="connsiteY43" fmla="*/ 725658 h 749495"/>
                  <a:gd name="connsiteX44" fmla="*/ 502979 w 848627"/>
                  <a:gd name="connsiteY44" fmla="*/ 725658 h 749495"/>
                  <a:gd name="connsiteX45" fmla="*/ 610249 w 848627"/>
                  <a:gd name="connsiteY45" fmla="*/ 723274 h 749495"/>
                  <a:gd name="connsiteX46" fmla="*/ 707984 w 848627"/>
                  <a:gd name="connsiteY46" fmla="*/ 699436 h 749495"/>
                  <a:gd name="connsiteX47" fmla="*/ 750892 w 848627"/>
                  <a:gd name="connsiteY47" fmla="*/ 630307 h 749495"/>
                  <a:gd name="connsiteX48" fmla="*/ 748508 w 848627"/>
                  <a:gd name="connsiteY48" fmla="*/ 530187 h 749495"/>
                  <a:gd name="connsiteX49" fmla="*/ 734206 w 848627"/>
                  <a:gd name="connsiteY49" fmla="*/ 418150 h 749495"/>
                  <a:gd name="connsiteX50" fmla="*/ 712752 w 848627"/>
                  <a:gd name="connsiteY50" fmla="*/ 306112 h 749495"/>
                  <a:gd name="connsiteX51" fmla="*/ 707984 w 848627"/>
                  <a:gd name="connsiteY51" fmla="*/ 284658 h 749495"/>
                  <a:gd name="connsiteX52" fmla="*/ 755660 w 848627"/>
                  <a:gd name="connsiteY52" fmla="*/ 253669 h 749495"/>
                  <a:gd name="connsiteX53" fmla="*/ 822406 w 848627"/>
                  <a:gd name="connsiteY53" fmla="*/ 208377 h 749495"/>
                  <a:gd name="connsiteX54" fmla="*/ 846243 w 848627"/>
                  <a:gd name="connsiteY54" fmla="*/ 191690 h 749495"/>
                  <a:gd name="connsiteX55" fmla="*/ 848627 w 848627"/>
                  <a:gd name="connsiteY55" fmla="*/ 189306 h 749495"/>
                  <a:gd name="connsiteX56" fmla="*/ 848627 w 848627"/>
                  <a:gd name="connsiteY56" fmla="*/ 189306 h 749495"/>
                  <a:gd name="connsiteX57" fmla="*/ 848627 w 848627"/>
                  <a:gd name="connsiteY57" fmla="*/ 189306 h 749495"/>
                  <a:gd name="connsiteX58" fmla="*/ 848627 w 848627"/>
                  <a:gd name="connsiteY58" fmla="*/ 175004 h 749495"/>
                  <a:gd name="connsiteX59" fmla="*/ 350416 w 848627"/>
                  <a:gd name="connsiteY59" fmla="*/ 687517 h 749495"/>
                  <a:gd name="connsiteX60" fmla="*/ 300357 w 848627"/>
                  <a:gd name="connsiteY60" fmla="*/ 694669 h 749495"/>
                  <a:gd name="connsiteX61" fmla="*/ 278903 w 848627"/>
                  <a:gd name="connsiteY61" fmla="*/ 692285 h 749495"/>
                  <a:gd name="connsiteX62" fmla="*/ 269368 w 848627"/>
                  <a:gd name="connsiteY62" fmla="*/ 701820 h 749495"/>
                  <a:gd name="connsiteX63" fmla="*/ 238378 w 848627"/>
                  <a:gd name="connsiteY63" fmla="*/ 728042 h 749495"/>
                  <a:gd name="connsiteX64" fmla="*/ 128724 w 848627"/>
                  <a:gd name="connsiteY64" fmla="*/ 654144 h 749495"/>
                  <a:gd name="connsiteX65" fmla="*/ 162097 w 848627"/>
                  <a:gd name="connsiteY65" fmla="*/ 568328 h 749495"/>
                  <a:gd name="connsiteX66" fmla="*/ 288438 w 848627"/>
                  <a:gd name="connsiteY66" fmla="*/ 561177 h 749495"/>
                  <a:gd name="connsiteX67" fmla="*/ 336114 w 848627"/>
                  <a:gd name="connsiteY67" fmla="*/ 523036 h 749495"/>
                  <a:gd name="connsiteX68" fmla="*/ 364719 w 848627"/>
                  <a:gd name="connsiteY68" fmla="*/ 616004 h 749495"/>
                  <a:gd name="connsiteX69" fmla="*/ 350416 w 848627"/>
                  <a:gd name="connsiteY69" fmla="*/ 687517 h 749495"/>
                  <a:gd name="connsiteX70" fmla="*/ 703216 w 848627"/>
                  <a:gd name="connsiteY70" fmla="*/ 482512 h 749495"/>
                  <a:gd name="connsiteX71" fmla="*/ 719903 w 848627"/>
                  <a:gd name="connsiteY71" fmla="*/ 499198 h 749495"/>
                  <a:gd name="connsiteX72" fmla="*/ 722287 w 848627"/>
                  <a:gd name="connsiteY72" fmla="*/ 554025 h 749495"/>
                  <a:gd name="connsiteX73" fmla="*/ 722287 w 848627"/>
                  <a:gd name="connsiteY73" fmla="*/ 616004 h 749495"/>
                  <a:gd name="connsiteX74" fmla="*/ 667460 w 848627"/>
                  <a:gd name="connsiteY74" fmla="*/ 689901 h 749495"/>
                  <a:gd name="connsiteX75" fmla="*/ 634087 w 848627"/>
                  <a:gd name="connsiteY75" fmla="*/ 699436 h 749495"/>
                  <a:gd name="connsiteX76" fmla="*/ 615016 w 848627"/>
                  <a:gd name="connsiteY76" fmla="*/ 697052 h 749495"/>
                  <a:gd name="connsiteX77" fmla="*/ 612633 w 848627"/>
                  <a:gd name="connsiteY77" fmla="*/ 682750 h 749495"/>
                  <a:gd name="connsiteX78" fmla="*/ 574492 w 848627"/>
                  <a:gd name="connsiteY78" fmla="*/ 680366 h 749495"/>
                  <a:gd name="connsiteX79" fmla="*/ 514897 w 848627"/>
                  <a:gd name="connsiteY79" fmla="*/ 694669 h 749495"/>
                  <a:gd name="connsiteX80" fmla="*/ 488676 w 848627"/>
                  <a:gd name="connsiteY80" fmla="*/ 632690 h 749495"/>
                  <a:gd name="connsiteX81" fmla="*/ 498211 w 848627"/>
                  <a:gd name="connsiteY81" fmla="*/ 594550 h 749495"/>
                  <a:gd name="connsiteX82" fmla="*/ 545887 w 848627"/>
                  <a:gd name="connsiteY82" fmla="*/ 582631 h 749495"/>
                  <a:gd name="connsiteX83" fmla="*/ 603098 w 848627"/>
                  <a:gd name="connsiteY83" fmla="*/ 544490 h 749495"/>
                  <a:gd name="connsiteX84" fmla="*/ 662692 w 848627"/>
                  <a:gd name="connsiteY84" fmla="*/ 501582 h 749495"/>
                  <a:gd name="connsiteX85" fmla="*/ 703216 w 848627"/>
                  <a:gd name="connsiteY85" fmla="*/ 482512 h 74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848627" h="749495">
                    <a:moveTo>
                      <a:pt x="848627" y="175004"/>
                    </a:moveTo>
                    <a:cubicBezTo>
                      <a:pt x="846243" y="165468"/>
                      <a:pt x="841476" y="155933"/>
                      <a:pt x="839092" y="146398"/>
                    </a:cubicBezTo>
                    <a:cubicBezTo>
                      <a:pt x="839092" y="146398"/>
                      <a:pt x="841476" y="144014"/>
                      <a:pt x="841476" y="144014"/>
                    </a:cubicBezTo>
                    <a:cubicBezTo>
                      <a:pt x="839092" y="120177"/>
                      <a:pt x="829557" y="98723"/>
                      <a:pt x="824789" y="74885"/>
                    </a:cubicBezTo>
                    <a:cubicBezTo>
                      <a:pt x="820022" y="51047"/>
                      <a:pt x="815254" y="27209"/>
                      <a:pt x="808103" y="3371"/>
                    </a:cubicBezTo>
                    <a:cubicBezTo>
                      <a:pt x="808103" y="987"/>
                      <a:pt x="805719" y="-1396"/>
                      <a:pt x="803335" y="987"/>
                    </a:cubicBezTo>
                    <a:cubicBezTo>
                      <a:pt x="793800" y="3371"/>
                      <a:pt x="786649" y="8139"/>
                      <a:pt x="777114" y="10523"/>
                    </a:cubicBezTo>
                    <a:cubicBezTo>
                      <a:pt x="767579" y="22441"/>
                      <a:pt x="762811" y="36744"/>
                      <a:pt x="760427" y="53431"/>
                    </a:cubicBezTo>
                    <a:cubicBezTo>
                      <a:pt x="758044" y="72501"/>
                      <a:pt x="755660" y="93955"/>
                      <a:pt x="758044" y="115409"/>
                    </a:cubicBezTo>
                    <a:cubicBezTo>
                      <a:pt x="760427" y="127328"/>
                      <a:pt x="762811" y="144014"/>
                      <a:pt x="762811" y="155933"/>
                    </a:cubicBezTo>
                    <a:cubicBezTo>
                      <a:pt x="762811" y="189306"/>
                      <a:pt x="731822" y="217912"/>
                      <a:pt x="698449" y="210760"/>
                    </a:cubicBezTo>
                    <a:cubicBezTo>
                      <a:pt x="660308" y="201225"/>
                      <a:pt x="646006" y="132096"/>
                      <a:pt x="648389" y="98723"/>
                    </a:cubicBezTo>
                    <a:cubicBezTo>
                      <a:pt x="648389" y="91571"/>
                      <a:pt x="650773" y="86804"/>
                      <a:pt x="653157" y="79652"/>
                    </a:cubicBezTo>
                    <a:cubicBezTo>
                      <a:pt x="643622" y="82036"/>
                      <a:pt x="634087" y="84420"/>
                      <a:pt x="626935" y="89187"/>
                    </a:cubicBezTo>
                    <a:cubicBezTo>
                      <a:pt x="593562" y="98723"/>
                      <a:pt x="560189" y="108258"/>
                      <a:pt x="526816" y="110641"/>
                    </a:cubicBezTo>
                    <a:cubicBezTo>
                      <a:pt x="491060" y="113025"/>
                      <a:pt x="455303" y="108258"/>
                      <a:pt x="417162" y="105874"/>
                    </a:cubicBezTo>
                    <a:cubicBezTo>
                      <a:pt x="400476" y="105874"/>
                      <a:pt x="381406" y="103490"/>
                      <a:pt x="364719" y="101106"/>
                    </a:cubicBezTo>
                    <a:cubicBezTo>
                      <a:pt x="345649" y="98723"/>
                      <a:pt x="328962" y="98723"/>
                      <a:pt x="312276" y="93955"/>
                    </a:cubicBezTo>
                    <a:cubicBezTo>
                      <a:pt x="300357" y="89187"/>
                      <a:pt x="286054" y="86804"/>
                      <a:pt x="274135" y="84420"/>
                    </a:cubicBezTo>
                    <a:cubicBezTo>
                      <a:pt x="257449" y="82036"/>
                      <a:pt x="240762" y="74885"/>
                      <a:pt x="224076" y="74885"/>
                    </a:cubicBezTo>
                    <a:cubicBezTo>
                      <a:pt x="200238" y="74885"/>
                      <a:pt x="169249" y="82036"/>
                      <a:pt x="152562" y="98723"/>
                    </a:cubicBezTo>
                    <a:cubicBezTo>
                      <a:pt x="143027" y="108258"/>
                      <a:pt x="133492" y="120177"/>
                      <a:pt x="123957" y="132096"/>
                    </a:cubicBezTo>
                    <a:cubicBezTo>
                      <a:pt x="119189" y="136863"/>
                      <a:pt x="116805" y="141631"/>
                      <a:pt x="112038" y="148782"/>
                    </a:cubicBezTo>
                    <a:cubicBezTo>
                      <a:pt x="107270" y="153550"/>
                      <a:pt x="100119" y="160701"/>
                      <a:pt x="95351" y="167852"/>
                    </a:cubicBezTo>
                    <a:cubicBezTo>
                      <a:pt x="92968" y="170236"/>
                      <a:pt x="92968" y="170236"/>
                      <a:pt x="90584" y="172620"/>
                    </a:cubicBezTo>
                    <a:cubicBezTo>
                      <a:pt x="109654" y="175004"/>
                      <a:pt x="128724" y="172620"/>
                      <a:pt x="145411" y="163085"/>
                    </a:cubicBezTo>
                    <a:cubicBezTo>
                      <a:pt x="157330" y="155933"/>
                      <a:pt x="164481" y="146398"/>
                      <a:pt x="178784" y="146398"/>
                    </a:cubicBezTo>
                    <a:cubicBezTo>
                      <a:pt x="202622" y="146398"/>
                      <a:pt x="174016" y="189306"/>
                      <a:pt x="171632" y="194074"/>
                    </a:cubicBezTo>
                    <a:cubicBezTo>
                      <a:pt x="154946" y="225063"/>
                      <a:pt x="135876" y="270355"/>
                      <a:pt x="102503" y="284658"/>
                    </a:cubicBezTo>
                    <a:cubicBezTo>
                      <a:pt x="88200" y="291809"/>
                      <a:pt x="76281" y="294193"/>
                      <a:pt x="61978" y="291809"/>
                    </a:cubicBezTo>
                    <a:cubicBezTo>
                      <a:pt x="45292" y="289425"/>
                      <a:pt x="30989" y="287042"/>
                      <a:pt x="14303" y="287042"/>
                    </a:cubicBezTo>
                    <a:cubicBezTo>
                      <a:pt x="7151" y="296577"/>
                      <a:pt x="2384" y="306112"/>
                      <a:pt x="0" y="318031"/>
                    </a:cubicBezTo>
                    <a:cubicBezTo>
                      <a:pt x="0" y="320414"/>
                      <a:pt x="0" y="320414"/>
                      <a:pt x="2384" y="320414"/>
                    </a:cubicBezTo>
                    <a:cubicBezTo>
                      <a:pt x="7151" y="325182"/>
                      <a:pt x="16686" y="322798"/>
                      <a:pt x="21454" y="325182"/>
                    </a:cubicBezTo>
                    <a:cubicBezTo>
                      <a:pt x="35757" y="327566"/>
                      <a:pt x="50059" y="329950"/>
                      <a:pt x="64362" y="329950"/>
                    </a:cubicBezTo>
                    <a:cubicBezTo>
                      <a:pt x="78665" y="332333"/>
                      <a:pt x="92968" y="334717"/>
                      <a:pt x="104887" y="337101"/>
                    </a:cubicBezTo>
                    <a:cubicBezTo>
                      <a:pt x="119189" y="339485"/>
                      <a:pt x="133492" y="349020"/>
                      <a:pt x="147795" y="353787"/>
                    </a:cubicBezTo>
                    <a:cubicBezTo>
                      <a:pt x="143027" y="372858"/>
                      <a:pt x="138259" y="389544"/>
                      <a:pt x="135876" y="408615"/>
                    </a:cubicBezTo>
                    <a:cubicBezTo>
                      <a:pt x="128724" y="449139"/>
                      <a:pt x="123957" y="489663"/>
                      <a:pt x="119189" y="532571"/>
                    </a:cubicBezTo>
                    <a:cubicBezTo>
                      <a:pt x="114422" y="570712"/>
                      <a:pt x="112038" y="611236"/>
                      <a:pt x="119189" y="646993"/>
                    </a:cubicBezTo>
                    <a:cubicBezTo>
                      <a:pt x="123957" y="675598"/>
                      <a:pt x="138259" y="711355"/>
                      <a:pt x="164481" y="728042"/>
                    </a:cubicBezTo>
                    <a:cubicBezTo>
                      <a:pt x="193087" y="747112"/>
                      <a:pt x="231227" y="749496"/>
                      <a:pt x="264600" y="749496"/>
                    </a:cubicBezTo>
                    <a:cubicBezTo>
                      <a:pt x="302741" y="749496"/>
                      <a:pt x="338497" y="747112"/>
                      <a:pt x="376638" y="744728"/>
                    </a:cubicBezTo>
                    <a:cubicBezTo>
                      <a:pt x="419546" y="742344"/>
                      <a:pt x="460070" y="737577"/>
                      <a:pt x="500595" y="725658"/>
                    </a:cubicBezTo>
                    <a:cubicBezTo>
                      <a:pt x="500595" y="725658"/>
                      <a:pt x="502979" y="725658"/>
                      <a:pt x="502979" y="725658"/>
                    </a:cubicBezTo>
                    <a:cubicBezTo>
                      <a:pt x="538735" y="728042"/>
                      <a:pt x="574492" y="725658"/>
                      <a:pt x="610249" y="723274"/>
                    </a:cubicBezTo>
                    <a:cubicBezTo>
                      <a:pt x="641238" y="720890"/>
                      <a:pt x="679379" y="716123"/>
                      <a:pt x="707984" y="699436"/>
                    </a:cubicBezTo>
                    <a:cubicBezTo>
                      <a:pt x="734206" y="682750"/>
                      <a:pt x="748508" y="661296"/>
                      <a:pt x="750892" y="630307"/>
                    </a:cubicBezTo>
                    <a:cubicBezTo>
                      <a:pt x="755660" y="596934"/>
                      <a:pt x="750892" y="563561"/>
                      <a:pt x="748508" y="530187"/>
                    </a:cubicBezTo>
                    <a:cubicBezTo>
                      <a:pt x="746125" y="492047"/>
                      <a:pt x="743741" y="456290"/>
                      <a:pt x="734206" y="418150"/>
                    </a:cubicBezTo>
                    <a:cubicBezTo>
                      <a:pt x="727054" y="380009"/>
                      <a:pt x="719903" y="344252"/>
                      <a:pt x="712752" y="306112"/>
                    </a:cubicBezTo>
                    <a:cubicBezTo>
                      <a:pt x="710368" y="298960"/>
                      <a:pt x="710368" y="291809"/>
                      <a:pt x="707984" y="284658"/>
                    </a:cubicBezTo>
                    <a:cubicBezTo>
                      <a:pt x="724671" y="275123"/>
                      <a:pt x="738973" y="265587"/>
                      <a:pt x="755660" y="253669"/>
                    </a:cubicBezTo>
                    <a:cubicBezTo>
                      <a:pt x="779498" y="239366"/>
                      <a:pt x="800952" y="222679"/>
                      <a:pt x="822406" y="208377"/>
                    </a:cubicBezTo>
                    <a:cubicBezTo>
                      <a:pt x="829557" y="203609"/>
                      <a:pt x="839092" y="198842"/>
                      <a:pt x="846243" y="191690"/>
                    </a:cubicBezTo>
                    <a:cubicBezTo>
                      <a:pt x="846243" y="191690"/>
                      <a:pt x="848627" y="189306"/>
                      <a:pt x="848627" y="189306"/>
                    </a:cubicBezTo>
                    <a:cubicBezTo>
                      <a:pt x="848627" y="189306"/>
                      <a:pt x="848627" y="189306"/>
                      <a:pt x="848627" y="189306"/>
                    </a:cubicBezTo>
                    <a:cubicBezTo>
                      <a:pt x="848627" y="189306"/>
                      <a:pt x="848627" y="189306"/>
                      <a:pt x="848627" y="189306"/>
                    </a:cubicBezTo>
                    <a:cubicBezTo>
                      <a:pt x="846243" y="186923"/>
                      <a:pt x="848627" y="179771"/>
                      <a:pt x="848627" y="175004"/>
                    </a:cubicBezTo>
                    <a:close/>
                    <a:moveTo>
                      <a:pt x="350416" y="687517"/>
                    </a:moveTo>
                    <a:cubicBezTo>
                      <a:pt x="338497" y="699436"/>
                      <a:pt x="314660" y="697052"/>
                      <a:pt x="300357" y="694669"/>
                    </a:cubicBezTo>
                    <a:cubicBezTo>
                      <a:pt x="293205" y="694669"/>
                      <a:pt x="286054" y="692285"/>
                      <a:pt x="278903" y="692285"/>
                    </a:cubicBezTo>
                    <a:cubicBezTo>
                      <a:pt x="271751" y="692285"/>
                      <a:pt x="271751" y="694669"/>
                      <a:pt x="269368" y="701820"/>
                    </a:cubicBezTo>
                    <a:cubicBezTo>
                      <a:pt x="266984" y="718506"/>
                      <a:pt x="255065" y="725658"/>
                      <a:pt x="238378" y="728042"/>
                    </a:cubicBezTo>
                    <a:cubicBezTo>
                      <a:pt x="188319" y="732809"/>
                      <a:pt x="138259" y="706588"/>
                      <a:pt x="128724" y="654144"/>
                    </a:cubicBezTo>
                    <a:cubicBezTo>
                      <a:pt x="123957" y="630307"/>
                      <a:pt x="112038" y="544490"/>
                      <a:pt x="162097" y="568328"/>
                    </a:cubicBezTo>
                    <a:cubicBezTo>
                      <a:pt x="202622" y="587398"/>
                      <a:pt x="250297" y="589782"/>
                      <a:pt x="288438" y="561177"/>
                    </a:cubicBezTo>
                    <a:cubicBezTo>
                      <a:pt x="300357" y="551642"/>
                      <a:pt x="319427" y="520652"/>
                      <a:pt x="336114" y="523036"/>
                    </a:cubicBezTo>
                    <a:cubicBezTo>
                      <a:pt x="371870" y="525420"/>
                      <a:pt x="362335" y="592166"/>
                      <a:pt x="364719" y="616004"/>
                    </a:cubicBezTo>
                    <a:cubicBezTo>
                      <a:pt x="364719" y="642225"/>
                      <a:pt x="369487" y="670831"/>
                      <a:pt x="350416" y="687517"/>
                    </a:cubicBezTo>
                    <a:close/>
                    <a:moveTo>
                      <a:pt x="703216" y="482512"/>
                    </a:moveTo>
                    <a:cubicBezTo>
                      <a:pt x="710368" y="482512"/>
                      <a:pt x="717519" y="487279"/>
                      <a:pt x="719903" y="499198"/>
                    </a:cubicBezTo>
                    <a:cubicBezTo>
                      <a:pt x="724671" y="518269"/>
                      <a:pt x="722287" y="537339"/>
                      <a:pt x="722287" y="554025"/>
                    </a:cubicBezTo>
                    <a:cubicBezTo>
                      <a:pt x="724671" y="575479"/>
                      <a:pt x="724671" y="594550"/>
                      <a:pt x="722287" y="616004"/>
                    </a:cubicBezTo>
                    <a:cubicBezTo>
                      <a:pt x="717519" y="649377"/>
                      <a:pt x="698449" y="677982"/>
                      <a:pt x="667460" y="689901"/>
                    </a:cubicBezTo>
                    <a:cubicBezTo>
                      <a:pt x="655541" y="694669"/>
                      <a:pt x="646006" y="697052"/>
                      <a:pt x="634087" y="699436"/>
                    </a:cubicBezTo>
                    <a:cubicBezTo>
                      <a:pt x="626935" y="701820"/>
                      <a:pt x="619784" y="699436"/>
                      <a:pt x="615016" y="697052"/>
                    </a:cubicBezTo>
                    <a:cubicBezTo>
                      <a:pt x="612633" y="694669"/>
                      <a:pt x="612633" y="687517"/>
                      <a:pt x="612633" y="682750"/>
                    </a:cubicBezTo>
                    <a:cubicBezTo>
                      <a:pt x="612633" y="666063"/>
                      <a:pt x="581643" y="677982"/>
                      <a:pt x="574492" y="680366"/>
                    </a:cubicBezTo>
                    <a:cubicBezTo>
                      <a:pt x="555422" y="687517"/>
                      <a:pt x="536351" y="697052"/>
                      <a:pt x="514897" y="694669"/>
                    </a:cubicBezTo>
                    <a:cubicBezTo>
                      <a:pt x="488676" y="692285"/>
                      <a:pt x="488676" y="649377"/>
                      <a:pt x="488676" y="632690"/>
                    </a:cubicBezTo>
                    <a:cubicBezTo>
                      <a:pt x="488676" y="618388"/>
                      <a:pt x="488676" y="606469"/>
                      <a:pt x="498211" y="594550"/>
                    </a:cubicBezTo>
                    <a:cubicBezTo>
                      <a:pt x="507746" y="582631"/>
                      <a:pt x="533968" y="587398"/>
                      <a:pt x="545887" y="582631"/>
                    </a:cubicBezTo>
                    <a:cubicBezTo>
                      <a:pt x="567341" y="575479"/>
                      <a:pt x="584027" y="558793"/>
                      <a:pt x="603098" y="544490"/>
                    </a:cubicBezTo>
                    <a:cubicBezTo>
                      <a:pt x="622168" y="530187"/>
                      <a:pt x="641238" y="513501"/>
                      <a:pt x="662692" y="501582"/>
                    </a:cubicBezTo>
                    <a:cubicBezTo>
                      <a:pt x="672227" y="496815"/>
                      <a:pt x="691297" y="482512"/>
                      <a:pt x="703216" y="482512"/>
                    </a:cubicBezTo>
                    <a:close/>
                  </a:path>
                </a:pathLst>
              </a:custGeom>
              <a:solidFill>
                <a:srgbClr val="A38F77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28" name="Freeform: Shape 1527">
                <a:extLst>
                  <a:ext uri="{FF2B5EF4-FFF2-40B4-BE49-F238E27FC236}">
                    <a16:creationId xmlns:a16="http://schemas.microsoft.com/office/drawing/2014/main" id="{254FD229-1C72-4332-8B7D-A9ACF5EFBBAD}"/>
                  </a:ext>
                </a:extLst>
              </p:cNvPr>
              <p:cNvSpPr/>
              <p:nvPr/>
            </p:nvSpPr>
            <p:spPr>
              <a:xfrm>
                <a:off x="14872911" y="7033754"/>
                <a:ext cx="567340" cy="195843"/>
              </a:xfrm>
              <a:custGeom>
                <a:avLst/>
                <a:gdLst>
                  <a:gd name="connsiteX0" fmla="*/ 52443 w 567340"/>
                  <a:gd name="connsiteY0" fmla="*/ 81049 h 195843"/>
                  <a:gd name="connsiteX1" fmla="*/ 85816 w 567340"/>
                  <a:gd name="connsiteY1" fmla="*/ 64362 h 195843"/>
                  <a:gd name="connsiteX2" fmla="*/ 95351 w 567340"/>
                  <a:gd name="connsiteY2" fmla="*/ 71514 h 195843"/>
                  <a:gd name="connsiteX3" fmla="*/ 128724 w 567340"/>
                  <a:gd name="connsiteY3" fmla="*/ 85816 h 195843"/>
                  <a:gd name="connsiteX4" fmla="*/ 255065 w 567340"/>
                  <a:gd name="connsiteY4" fmla="*/ 145411 h 195843"/>
                  <a:gd name="connsiteX5" fmla="*/ 398092 w 567340"/>
                  <a:gd name="connsiteY5" fmla="*/ 181168 h 195843"/>
                  <a:gd name="connsiteX6" fmla="*/ 522049 w 567340"/>
                  <a:gd name="connsiteY6" fmla="*/ 195470 h 195843"/>
                  <a:gd name="connsiteX7" fmla="*/ 567341 w 567340"/>
                  <a:gd name="connsiteY7" fmla="*/ 85816 h 195843"/>
                  <a:gd name="connsiteX8" fmla="*/ 557806 w 567340"/>
                  <a:gd name="connsiteY8" fmla="*/ 23838 h 195843"/>
                  <a:gd name="connsiteX9" fmla="*/ 562573 w 567340"/>
                  <a:gd name="connsiteY9" fmla="*/ 4768 h 195843"/>
                  <a:gd name="connsiteX10" fmla="*/ 536352 w 567340"/>
                  <a:gd name="connsiteY10" fmla="*/ 14303 h 195843"/>
                  <a:gd name="connsiteX11" fmla="*/ 436233 w 567340"/>
                  <a:gd name="connsiteY11" fmla="*/ 35757 h 195843"/>
                  <a:gd name="connsiteX12" fmla="*/ 326578 w 567340"/>
                  <a:gd name="connsiteY12" fmla="*/ 30989 h 195843"/>
                  <a:gd name="connsiteX13" fmla="*/ 274135 w 567340"/>
                  <a:gd name="connsiteY13" fmla="*/ 26222 h 195843"/>
                  <a:gd name="connsiteX14" fmla="*/ 221692 w 567340"/>
                  <a:gd name="connsiteY14" fmla="*/ 19070 h 195843"/>
                  <a:gd name="connsiteX15" fmla="*/ 183551 w 567340"/>
                  <a:gd name="connsiteY15" fmla="*/ 9535 h 195843"/>
                  <a:gd name="connsiteX16" fmla="*/ 133492 w 567340"/>
                  <a:gd name="connsiteY16" fmla="*/ 0 h 195843"/>
                  <a:gd name="connsiteX17" fmla="*/ 61978 w 567340"/>
                  <a:gd name="connsiteY17" fmla="*/ 23838 h 195843"/>
                  <a:gd name="connsiteX18" fmla="*/ 33373 w 567340"/>
                  <a:gd name="connsiteY18" fmla="*/ 57211 h 195843"/>
                  <a:gd name="connsiteX19" fmla="*/ 21454 w 567340"/>
                  <a:gd name="connsiteY19" fmla="*/ 73897 h 195843"/>
                  <a:gd name="connsiteX20" fmla="*/ 4768 w 567340"/>
                  <a:gd name="connsiteY20" fmla="*/ 92968 h 195843"/>
                  <a:gd name="connsiteX21" fmla="*/ 0 w 567340"/>
                  <a:gd name="connsiteY21" fmla="*/ 97735 h 195843"/>
                  <a:gd name="connsiteX22" fmla="*/ 52443 w 567340"/>
                  <a:gd name="connsiteY22" fmla="*/ 81049 h 19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340" h="195843">
                    <a:moveTo>
                      <a:pt x="52443" y="81049"/>
                    </a:moveTo>
                    <a:cubicBezTo>
                      <a:pt x="64362" y="73897"/>
                      <a:pt x="71514" y="64362"/>
                      <a:pt x="85816" y="64362"/>
                    </a:cubicBezTo>
                    <a:cubicBezTo>
                      <a:pt x="90584" y="64362"/>
                      <a:pt x="95351" y="66746"/>
                      <a:pt x="95351" y="71514"/>
                    </a:cubicBezTo>
                    <a:cubicBezTo>
                      <a:pt x="107270" y="71514"/>
                      <a:pt x="116805" y="78665"/>
                      <a:pt x="128724" y="85816"/>
                    </a:cubicBezTo>
                    <a:cubicBezTo>
                      <a:pt x="169249" y="107270"/>
                      <a:pt x="212157" y="131108"/>
                      <a:pt x="255065" y="145411"/>
                    </a:cubicBezTo>
                    <a:cubicBezTo>
                      <a:pt x="302741" y="162097"/>
                      <a:pt x="350416" y="171632"/>
                      <a:pt x="398092" y="181168"/>
                    </a:cubicBezTo>
                    <a:cubicBezTo>
                      <a:pt x="438616" y="188319"/>
                      <a:pt x="481524" y="197854"/>
                      <a:pt x="522049" y="195470"/>
                    </a:cubicBezTo>
                    <a:cubicBezTo>
                      <a:pt x="533968" y="157330"/>
                      <a:pt x="550654" y="121573"/>
                      <a:pt x="567341" y="85816"/>
                    </a:cubicBezTo>
                    <a:cubicBezTo>
                      <a:pt x="560189" y="64362"/>
                      <a:pt x="555422" y="38141"/>
                      <a:pt x="557806" y="23838"/>
                    </a:cubicBezTo>
                    <a:cubicBezTo>
                      <a:pt x="557806" y="16687"/>
                      <a:pt x="560189" y="11919"/>
                      <a:pt x="562573" y="4768"/>
                    </a:cubicBezTo>
                    <a:cubicBezTo>
                      <a:pt x="553038" y="7151"/>
                      <a:pt x="543503" y="9535"/>
                      <a:pt x="536352" y="14303"/>
                    </a:cubicBezTo>
                    <a:cubicBezTo>
                      <a:pt x="502979" y="23838"/>
                      <a:pt x="469606" y="33373"/>
                      <a:pt x="436233" y="35757"/>
                    </a:cubicBezTo>
                    <a:cubicBezTo>
                      <a:pt x="400476" y="38141"/>
                      <a:pt x="364719" y="33373"/>
                      <a:pt x="326578" y="30989"/>
                    </a:cubicBezTo>
                    <a:cubicBezTo>
                      <a:pt x="309892" y="30989"/>
                      <a:pt x="290822" y="28605"/>
                      <a:pt x="274135" y="26222"/>
                    </a:cubicBezTo>
                    <a:cubicBezTo>
                      <a:pt x="255065" y="23838"/>
                      <a:pt x="238378" y="23838"/>
                      <a:pt x="221692" y="19070"/>
                    </a:cubicBezTo>
                    <a:cubicBezTo>
                      <a:pt x="209773" y="14303"/>
                      <a:pt x="195470" y="11919"/>
                      <a:pt x="183551" y="9535"/>
                    </a:cubicBezTo>
                    <a:cubicBezTo>
                      <a:pt x="166865" y="7151"/>
                      <a:pt x="150178" y="0"/>
                      <a:pt x="133492" y="0"/>
                    </a:cubicBezTo>
                    <a:cubicBezTo>
                      <a:pt x="109654" y="0"/>
                      <a:pt x="78665" y="7151"/>
                      <a:pt x="61978" y="23838"/>
                    </a:cubicBezTo>
                    <a:cubicBezTo>
                      <a:pt x="52443" y="33373"/>
                      <a:pt x="42908" y="45292"/>
                      <a:pt x="33373" y="57211"/>
                    </a:cubicBezTo>
                    <a:cubicBezTo>
                      <a:pt x="28605" y="61978"/>
                      <a:pt x="26222" y="66746"/>
                      <a:pt x="21454" y="73897"/>
                    </a:cubicBezTo>
                    <a:cubicBezTo>
                      <a:pt x="16686" y="78665"/>
                      <a:pt x="9535" y="85816"/>
                      <a:pt x="4768" y="92968"/>
                    </a:cubicBezTo>
                    <a:cubicBezTo>
                      <a:pt x="2384" y="95351"/>
                      <a:pt x="2384" y="95351"/>
                      <a:pt x="0" y="97735"/>
                    </a:cubicBezTo>
                    <a:cubicBezTo>
                      <a:pt x="16686" y="95351"/>
                      <a:pt x="35757" y="92968"/>
                      <a:pt x="52443" y="81049"/>
                    </a:cubicBezTo>
                    <a:close/>
                  </a:path>
                </a:pathLst>
              </a:custGeom>
              <a:solidFill>
                <a:srgbClr val="A38F77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29" name="Graphic 4207">
                <a:extLst>
                  <a:ext uri="{FF2B5EF4-FFF2-40B4-BE49-F238E27FC236}">
                    <a16:creationId xmlns:a16="http://schemas.microsoft.com/office/drawing/2014/main" id="{3D31FABD-7E17-4FB8-BAE1-41EBA344F2C7}"/>
                  </a:ext>
                </a:extLst>
              </p:cNvPr>
              <p:cNvGrpSpPr/>
              <p:nvPr/>
            </p:nvGrpSpPr>
            <p:grpSpPr>
              <a:xfrm>
                <a:off x="14750397" y="7240929"/>
                <a:ext cx="209761" cy="152777"/>
                <a:chOff x="14750397" y="7240929"/>
                <a:chExt cx="209761" cy="152777"/>
              </a:xfrm>
            </p:grpSpPr>
            <p:sp>
              <p:nvSpPr>
                <p:cNvPr id="1546" name="Freeform: Shape 1545">
                  <a:extLst>
                    <a:ext uri="{FF2B5EF4-FFF2-40B4-BE49-F238E27FC236}">
                      <a16:creationId xmlns:a16="http://schemas.microsoft.com/office/drawing/2014/main" id="{63DF0BF8-EE07-43F0-B267-993311CC2CCC}"/>
                    </a:ext>
                  </a:extLst>
                </p:cNvPr>
                <p:cNvSpPr/>
                <p:nvPr/>
              </p:nvSpPr>
              <p:spPr>
                <a:xfrm>
                  <a:off x="14753088" y="7243312"/>
                  <a:ext cx="207069" cy="144932"/>
                </a:xfrm>
                <a:custGeom>
                  <a:avLst/>
                  <a:gdLst>
                    <a:gd name="connsiteX0" fmla="*/ 205640 w 207069"/>
                    <a:gd name="connsiteY0" fmla="*/ 107485 h 144932"/>
                    <a:gd name="connsiteX1" fmla="*/ 174650 w 207069"/>
                    <a:gd name="connsiteY1" fmla="*/ 50274 h 144932"/>
                    <a:gd name="connsiteX2" fmla="*/ 76915 w 207069"/>
                    <a:gd name="connsiteY2" fmla="*/ 2599 h 144932"/>
                    <a:gd name="connsiteX3" fmla="*/ 22088 w 207069"/>
                    <a:gd name="connsiteY3" fmla="*/ 4983 h 144932"/>
                    <a:gd name="connsiteX4" fmla="*/ 7785 w 207069"/>
                    <a:gd name="connsiteY4" fmla="*/ 28820 h 144932"/>
                    <a:gd name="connsiteX5" fmla="*/ 634 w 207069"/>
                    <a:gd name="connsiteY5" fmla="*/ 59810 h 144932"/>
                    <a:gd name="connsiteX6" fmla="*/ 19704 w 207069"/>
                    <a:gd name="connsiteY6" fmla="*/ 57426 h 144932"/>
                    <a:gd name="connsiteX7" fmla="*/ 117439 w 207069"/>
                    <a:gd name="connsiteY7" fmla="*/ 78880 h 144932"/>
                    <a:gd name="connsiteX8" fmla="*/ 138894 w 207069"/>
                    <a:gd name="connsiteY8" fmla="*/ 97950 h 144932"/>
                    <a:gd name="connsiteX9" fmla="*/ 160348 w 207069"/>
                    <a:gd name="connsiteY9" fmla="*/ 119404 h 144932"/>
                    <a:gd name="connsiteX10" fmla="*/ 184185 w 207069"/>
                    <a:gd name="connsiteY10" fmla="*/ 143242 h 144932"/>
                    <a:gd name="connsiteX11" fmla="*/ 205640 w 207069"/>
                    <a:gd name="connsiteY11" fmla="*/ 107485 h 144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7069" h="144932">
                      <a:moveTo>
                        <a:pt x="205640" y="107485"/>
                      </a:moveTo>
                      <a:cubicBezTo>
                        <a:pt x="200872" y="88415"/>
                        <a:pt x="188953" y="66961"/>
                        <a:pt x="174650" y="50274"/>
                      </a:cubicBezTo>
                      <a:cubicBezTo>
                        <a:pt x="148429" y="26437"/>
                        <a:pt x="112672" y="9750"/>
                        <a:pt x="76915" y="2599"/>
                      </a:cubicBezTo>
                      <a:cubicBezTo>
                        <a:pt x="60229" y="-2169"/>
                        <a:pt x="38775" y="215"/>
                        <a:pt x="22088" y="4983"/>
                      </a:cubicBezTo>
                      <a:cubicBezTo>
                        <a:pt x="14937" y="7366"/>
                        <a:pt x="12553" y="16901"/>
                        <a:pt x="7785" y="28820"/>
                      </a:cubicBezTo>
                      <a:cubicBezTo>
                        <a:pt x="3018" y="40739"/>
                        <a:pt x="-1750" y="55042"/>
                        <a:pt x="634" y="59810"/>
                      </a:cubicBezTo>
                      <a:cubicBezTo>
                        <a:pt x="3018" y="66961"/>
                        <a:pt x="14937" y="59810"/>
                        <a:pt x="19704" y="57426"/>
                      </a:cubicBezTo>
                      <a:cubicBezTo>
                        <a:pt x="55461" y="43123"/>
                        <a:pt x="88834" y="57426"/>
                        <a:pt x="117439" y="78880"/>
                      </a:cubicBezTo>
                      <a:cubicBezTo>
                        <a:pt x="124591" y="83647"/>
                        <a:pt x="131742" y="90799"/>
                        <a:pt x="138894" y="97950"/>
                      </a:cubicBezTo>
                      <a:cubicBezTo>
                        <a:pt x="146045" y="105101"/>
                        <a:pt x="153196" y="112253"/>
                        <a:pt x="160348" y="119404"/>
                      </a:cubicBezTo>
                      <a:cubicBezTo>
                        <a:pt x="167499" y="126555"/>
                        <a:pt x="174650" y="138474"/>
                        <a:pt x="184185" y="143242"/>
                      </a:cubicBezTo>
                      <a:cubicBezTo>
                        <a:pt x="203256" y="152777"/>
                        <a:pt x="210407" y="119404"/>
                        <a:pt x="205640" y="107485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47" name="Freeform: Shape 1546">
                  <a:extLst>
                    <a:ext uri="{FF2B5EF4-FFF2-40B4-BE49-F238E27FC236}">
                      <a16:creationId xmlns:a16="http://schemas.microsoft.com/office/drawing/2014/main" id="{1A8F048A-679A-4774-B94E-942A8E253E0D}"/>
                    </a:ext>
                  </a:extLst>
                </p:cNvPr>
                <p:cNvSpPr/>
                <p:nvPr/>
              </p:nvSpPr>
              <p:spPr>
                <a:xfrm>
                  <a:off x="14750397" y="7240929"/>
                  <a:ext cx="209224" cy="152777"/>
                </a:xfrm>
                <a:custGeom>
                  <a:avLst/>
                  <a:gdLst>
                    <a:gd name="connsiteX0" fmla="*/ 194028 w 209224"/>
                    <a:gd name="connsiteY0" fmla="*/ 152777 h 152777"/>
                    <a:gd name="connsiteX1" fmla="*/ 194028 w 209224"/>
                    <a:gd name="connsiteY1" fmla="*/ 152777 h 152777"/>
                    <a:gd name="connsiteX2" fmla="*/ 186877 w 209224"/>
                    <a:gd name="connsiteY2" fmla="*/ 150393 h 152777"/>
                    <a:gd name="connsiteX3" fmla="*/ 167807 w 209224"/>
                    <a:gd name="connsiteY3" fmla="*/ 133707 h 152777"/>
                    <a:gd name="connsiteX4" fmla="*/ 163039 w 209224"/>
                    <a:gd name="connsiteY4" fmla="*/ 126556 h 152777"/>
                    <a:gd name="connsiteX5" fmla="*/ 141585 w 209224"/>
                    <a:gd name="connsiteY5" fmla="*/ 105101 h 152777"/>
                    <a:gd name="connsiteX6" fmla="*/ 120131 w 209224"/>
                    <a:gd name="connsiteY6" fmla="*/ 86031 h 152777"/>
                    <a:gd name="connsiteX7" fmla="*/ 24780 w 209224"/>
                    <a:gd name="connsiteY7" fmla="*/ 64577 h 152777"/>
                    <a:gd name="connsiteX8" fmla="*/ 24780 w 209224"/>
                    <a:gd name="connsiteY8" fmla="*/ 64577 h 152777"/>
                    <a:gd name="connsiteX9" fmla="*/ 10477 w 209224"/>
                    <a:gd name="connsiteY9" fmla="*/ 69345 h 152777"/>
                    <a:gd name="connsiteX10" fmla="*/ 942 w 209224"/>
                    <a:gd name="connsiteY10" fmla="*/ 64577 h 152777"/>
                    <a:gd name="connsiteX11" fmla="*/ 8093 w 209224"/>
                    <a:gd name="connsiteY11" fmla="*/ 31204 h 152777"/>
                    <a:gd name="connsiteX12" fmla="*/ 8093 w 209224"/>
                    <a:gd name="connsiteY12" fmla="*/ 28820 h 152777"/>
                    <a:gd name="connsiteX13" fmla="*/ 22396 w 209224"/>
                    <a:gd name="connsiteY13" fmla="*/ 4982 h 152777"/>
                    <a:gd name="connsiteX14" fmla="*/ 79607 w 209224"/>
                    <a:gd name="connsiteY14" fmla="*/ 2599 h 152777"/>
                    <a:gd name="connsiteX15" fmla="*/ 177342 w 209224"/>
                    <a:gd name="connsiteY15" fmla="*/ 50274 h 152777"/>
                    <a:gd name="connsiteX16" fmla="*/ 208331 w 209224"/>
                    <a:gd name="connsiteY16" fmla="*/ 107485 h 152777"/>
                    <a:gd name="connsiteX17" fmla="*/ 201180 w 209224"/>
                    <a:gd name="connsiteY17" fmla="*/ 145626 h 152777"/>
                    <a:gd name="connsiteX18" fmla="*/ 194028 w 209224"/>
                    <a:gd name="connsiteY18" fmla="*/ 152777 h 152777"/>
                    <a:gd name="connsiteX19" fmla="*/ 55769 w 209224"/>
                    <a:gd name="connsiteY19" fmla="*/ 52658 h 152777"/>
                    <a:gd name="connsiteX20" fmla="*/ 127282 w 209224"/>
                    <a:gd name="connsiteY20" fmla="*/ 81264 h 152777"/>
                    <a:gd name="connsiteX21" fmla="*/ 148736 w 209224"/>
                    <a:gd name="connsiteY21" fmla="*/ 100334 h 152777"/>
                    <a:gd name="connsiteX22" fmla="*/ 170190 w 209224"/>
                    <a:gd name="connsiteY22" fmla="*/ 121788 h 152777"/>
                    <a:gd name="connsiteX23" fmla="*/ 177342 w 209224"/>
                    <a:gd name="connsiteY23" fmla="*/ 128939 h 152777"/>
                    <a:gd name="connsiteX24" fmla="*/ 194028 w 209224"/>
                    <a:gd name="connsiteY24" fmla="*/ 143242 h 152777"/>
                    <a:gd name="connsiteX25" fmla="*/ 196412 w 209224"/>
                    <a:gd name="connsiteY25" fmla="*/ 143242 h 152777"/>
                    <a:gd name="connsiteX26" fmla="*/ 196412 w 209224"/>
                    <a:gd name="connsiteY26" fmla="*/ 143242 h 152777"/>
                    <a:gd name="connsiteX27" fmla="*/ 201180 w 209224"/>
                    <a:gd name="connsiteY27" fmla="*/ 140858 h 152777"/>
                    <a:gd name="connsiteX28" fmla="*/ 205947 w 209224"/>
                    <a:gd name="connsiteY28" fmla="*/ 109869 h 152777"/>
                    <a:gd name="connsiteX29" fmla="*/ 174958 w 209224"/>
                    <a:gd name="connsiteY29" fmla="*/ 55042 h 152777"/>
                    <a:gd name="connsiteX30" fmla="*/ 79607 w 209224"/>
                    <a:gd name="connsiteY30" fmla="*/ 9750 h 152777"/>
                    <a:gd name="connsiteX31" fmla="*/ 27163 w 209224"/>
                    <a:gd name="connsiteY31" fmla="*/ 12134 h 152777"/>
                    <a:gd name="connsiteX32" fmla="*/ 17628 w 209224"/>
                    <a:gd name="connsiteY32" fmla="*/ 31204 h 152777"/>
                    <a:gd name="connsiteX33" fmla="*/ 17628 w 209224"/>
                    <a:gd name="connsiteY33" fmla="*/ 33588 h 152777"/>
                    <a:gd name="connsiteX34" fmla="*/ 10477 w 209224"/>
                    <a:gd name="connsiteY34" fmla="*/ 59810 h 152777"/>
                    <a:gd name="connsiteX35" fmla="*/ 12861 w 209224"/>
                    <a:gd name="connsiteY35" fmla="*/ 59810 h 152777"/>
                    <a:gd name="connsiteX36" fmla="*/ 22396 w 209224"/>
                    <a:gd name="connsiteY36" fmla="*/ 57426 h 152777"/>
                    <a:gd name="connsiteX37" fmla="*/ 22396 w 209224"/>
                    <a:gd name="connsiteY37" fmla="*/ 57426 h 152777"/>
                    <a:gd name="connsiteX38" fmla="*/ 55769 w 209224"/>
                    <a:gd name="connsiteY38" fmla="*/ 52658 h 15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09224" h="152777">
                      <a:moveTo>
                        <a:pt x="194028" y="152777"/>
                      </a:moveTo>
                      <a:lnTo>
                        <a:pt x="194028" y="152777"/>
                      </a:lnTo>
                      <a:cubicBezTo>
                        <a:pt x="191645" y="152777"/>
                        <a:pt x="189261" y="152777"/>
                        <a:pt x="186877" y="150393"/>
                      </a:cubicBezTo>
                      <a:cubicBezTo>
                        <a:pt x="179726" y="148010"/>
                        <a:pt x="172574" y="138474"/>
                        <a:pt x="167807" y="133707"/>
                      </a:cubicBezTo>
                      <a:cubicBezTo>
                        <a:pt x="165423" y="131323"/>
                        <a:pt x="163039" y="128939"/>
                        <a:pt x="163039" y="126556"/>
                      </a:cubicBezTo>
                      <a:cubicBezTo>
                        <a:pt x="155888" y="119404"/>
                        <a:pt x="148736" y="112253"/>
                        <a:pt x="141585" y="105101"/>
                      </a:cubicBezTo>
                      <a:cubicBezTo>
                        <a:pt x="136817" y="100334"/>
                        <a:pt x="127282" y="93183"/>
                        <a:pt x="120131" y="86031"/>
                      </a:cubicBezTo>
                      <a:cubicBezTo>
                        <a:pt x="84374" y="59810"/>
                        <a:pt x="53385" y="52658"/>
                        <a:pt x="24780" y="64577"/>
                      </a:cubicBezTo>
                      <a:lnTo>
                        <a:pt x="24780" y="64577"/>
                      </a:lnTo>
                      <a:cubicBezTo>
                        <a:pt x="22396" y="66961"/>
                        <a:pt x="15244" y="69345"/>
                        <a:pt x="10477" y="69345"/>
                      </a:cubicBezTo>
                      <a:cubicBezTo>
                        <a:pt x="5709" y="69345"/>
                        <a:pt x="3326" y="66961"/>
                        <a:pt x="942" y="64577"/>
                      </a:cubicBezTo>
                      <a:cubicBezTo>
                        <a:pt x="942" y="62193"/>
                        <a:pt x="-3826" y="57426"/>
                        <a:pt x="8093" y="31204"/>
                      </a:cubicBezTo>
                      <a:lnTo>
                        <a:pt x="8093" y="28820"/>
                      </a:lnTo>
                      <a:cubicBezTo>
                        <a:pt x="12861" y="16901"/>
                        <a:pt x="15244" y="7366"/>
                        <a:pt x="22396" y="4982"/>
                      </a:cubicBezTo>
                      <a:cubicBezTo>
                        <a:pt x="39082" y="215"/>
                        <a:pt x="62920" y="-2169"/>
                        <a:pt x="79607" y="2599"/>
                      </a:cubicBezTo>
                      <a:cubicBezTo>
                        <a:pt x="108212" y="9750"/>
                        <a:pt x="148736" y="21669"/>
                        <a:pt x="177342" y="50274"/>
                      </a:cubicBezTo>
                      <a:cubicBezTo>
                        <a:pt x="194028" y="66961"/>
                        <a:pt x="203563" y="90799"/>
                        <a:pt x="208331" y="107485"/>
                      </a:cubicBezTo>
                      <a:cubicBezTo>
                        <a:pt x="210715" y="114637"/>
                        <a:pt x="208331" y="133707"/>
                        <a:pt x="201180" y="145626"/>
                      </a:cubicBezTo>
                      <a:cubicBezTo>
                        <a:pt x="201180" y="152777"/>
                        <a:pt x="198796" y="152777"/>
                        <a:pt x="194028" y="152777"/>
                      </a:cubicBezTo>
                      <a:close/>
                      <a:moveTo>
                        <a:pt x="55769" y="52658"/>
                      </a:moveTo>
                      <a:cubicBezTo>
                        <a:pt x="77223" y="52658"/>
                        <a:pt x="101061" y="62193"/>
                        <a:pt x="127282" y="81264"/>
                      </a:cubicBezTo>
                      <a:cubicBezTo>
                        <a:pt x="136817" y="88415"/>
                        <a:pt x="143969" y="95566"/>
                        <a:pt x="148736" y="100334"/>
                      </a:cubicBezTo>
                      <a:cubicBezTo>
                        <a:pt x="155888" y="107485"/>
                        <a:pt x="163039" y="114637"/>
                        <a:pt x="170190" y="121788"/>
                      </a:cubicBezTo>
                      <a:cubicBezTo>
                        <a:pt x="172574" y="124172"/>
                        <a:pt x="174958" y="126556"/>
                        <a:pt x="177342" y="128939"/>
                      </a:cubicBezTo>
                      <a:cubicBezTo>
                        <a:pt x="182109" y="136091"/>
                        <a:pt x="186877" y="140858"/>
                        <a:pt x="194028" y="143242"/>
                      </a:cubicBezTo>
                      <a:cubicBezTo>
                        <a:pt x="194028" y="143242"/>
                        <a:pt x="196412" y="143242"/>
                        <a:pt x="196412" y="143242"/>
                      </a:cubicBezTo>
                      <a:lnTo>
                        <a:pt x="196412" y="143242"/>
                      </a:lnTo>
                      <a:cubicBezTo>
                        <a:pt x="196412" y="143242"/>
                        <a:pt x="198796" y="143242"/>
                        <a:pt x="201180" y="140858"/>
                      </a:cubicBezTo>
                      <a:cubicBezTo>
                        <a:pt x="205947" y="133707"/>
                        <a:pt x="208331" y="117020"/>
                        <a:pt x="205947" y="109869"/>
                      </a:cubicBezTo>
                      <a:cubicBezTo>
                        <a:pt x="201180" y="93183"/>
                        <a:pt x="191645" y="71729"/>
                        <a:pt x="174958" y="55042"/>
                      </a:cubicBezTo>
                      <a:cubicBezTo>
                        <a:pt x="146353" y="28820"/>
                        <a:pt x="108212" y="14518"/>
                        <a:pt x="79607" y="9750"/>
                      </a:cubicBezTo>
                      <a:cubicBezTo>
                        <a:pt x="62920" y="7366"/>
                        <a:pt x="43850" y="7366"/>
                        <a:pt x="27163" y="12134"/>
                      </a:cubicBezTo>
                      <a:cubicBezTo>
                        <a:pt x="22396" y="12134"/>
                        <a:pt x="20012" y="21669"/>
                        <a:pt x="17628" y="31204"/>
                      </a:cubicBezTo>
                      <a:lnTo>
                        <a:pt x="17628" y="33588"/>
                      </a:lnTo>
                      <a:cubicBezTo>
                        <a:pt x="10477" y="50274"/>
                        <a:pt x="10477" y="59810"/>
                        <a:pt x="10477" y="59810"/>
                      </a:cubicBezTo>
                      <a:cubicBezTo>
                        <a:pt x="10477" y="59810"/>
                        <a:pt x="10477" y="59810"/>
                        <a:pt x="12861" y="59810"/>
                      </a:cubicBezTo>
                      <a:cubicBezTo>
                        <a:pt x="15244" y="59810"/>
                        <a:pt x="20012" y="57426"/>
                        <a:pt x="22396" y="57426"/>
                      </a:cubicBezTo>
                      <a:lnTo>
                        <a:pt x="22396" y="57426"/>
                      </a:lnTo>
                      <a:cubicBezTo>
                        <a:pt x="34315" y="55042"/>
                        <a:pt x="43850" y="52658"/>
                        <a:pt x="55769" y="52658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0" name="Freeform: Shape 1529">
                <a:extLst>
                  <a:ext uri="{FF2B5EF4-FFF2-40B4-BE49-F238E27FC236}">
                    <a16:creationId xmlns:a16="http://schemas.microsoft.com/office/drawing/2014/main" id="{5F2F4D12-E5CF-4376-9173-EA4AF271B275}"/>
                  </a:ext>
                </a:extLst>
              </p:cNvPr>
              <p:cNvSpPr/>
              <p:nvPr/>
            </p:nvSpPr>
            <p:spPr>
              <a:xfrm>
                <a:off x="14752735" y="7243312"/>
                <a:ext cx="207423" cy="146619"/>
              </a:xfrm>
              <a:custGeom>
                <a:avLst/>
                <a:gdLst>
                  <a:gd name="connsiteX0" fmla="*/ 205993 w 207423"/>
                  <a:gd name="connsiteY0" fmla="*/ 107485 h 146619"/>
                  <a:gd name="connsiteX1" fmla="*/ 175004 w 207423"/>
                  <a:gd name="connsiteY1" fmla="*/ 50274 h 146619"/>
                  <a:gd name="connsiteX2" fmla="*/ 77269 w 207423"/>
                  <a:gd name="connsiteY2" fmla="*/ 2599 h 146619"/>
                  <a:gd name="connsiteX3" fmla="*/ 22441 w 207423"/>
                  <a:gd name="connsiteY3" fmla="*/ 4983 h 146619"/>
                  <a:gd name="connsiteX4" fmla="*/ 12906 w 207423"/>
                  <a:gd name="connsiteY4" fmla="*/ 19285 h 146619"/>
                  <a:gd name="connsiteX5" fmla="*/ 48663 w 207423"/>
                  <a:gd name="connsiteY5" fmla="*/ 12134 h 146619"/>
                  <a:gd name="connsiteX6" fmla="*/ 96339 w 207423"/>
                  <a:gd name="connsiteY6" fmla="*/ 28820 h 146619"/>
                  <a:gd name="connsiteX7" fmla="*/ 84420 w 207423"/>
                  <a:gd name="connsiteY7" fmla="*/ 43123 h 146619"/>
                  <a:gd name="connsiteX8" fmla="*/ 60582 w 207423"/>
                  <a:gd name="connsiteY8" fmla="*/ 40739 h 146619"/>
                  <a:gd name="connsiteX9" fmla="*/ 29593 w 207423"/>
                  <a:gd name="connsiteY9" fmla="*/ 47891 h 146619"/>
                  <a:gd name="connsiteX10" fmla="*/ 3371 w 207423"/>
                  <a:gd name="connsiteY10" fmla="*/ 45507 h 146619"/>
                  <a:gd name="connsiteX11" fmla="*/ 987 w 207423"/>
                  <a:gd name="connsiteY11" fmla="*/ 62193 h 146619"/>
                  <a:gd name="connsiteX12" fmla="*/ 20058 w 207423"/>
                  <a:gd name="connsiteY12" fmla="*/ 59810 h 146619"/>
                  <a:gd name="connsiteX13" fmla="*/ 117793 w 207423"/>
                  <a:gd name="connsiteY13" fmla="*/ 81264 h 146619"/>
                  <a:gd name="connsiteX14" fmla="*/ 139247 w 207423"/>
                  <a:gd name="connsiteY14" fmla="*/ 100334 h 146619"/>
                  <a:gd name="connsiteX15" fmla="*/ 160701 w 207423"/>
                  <a:gd name="connsiteY15" fmla="*/ 121788 h 146619"/>
                  <a:gd name="connsiteX16" fmla="*/ 184539 w 207423"/>
                  <a:gd name="connsiteY16" fmla="*/ 145626 h 146619"/>
                  <a:gd name="connsiteX17" fmla="*/ 205993 w 207423"/>
                  <a:gd name="connsiteY17" fmla="*/ 107485 h 14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7423" h="146619">
                    <a:moveTo>
                      <a:pt x="205993" y="107485"/>
                    </a:moveTo>
                    <a:cubicBezTo>
                      <a:pt x="201225" y="88415"/>
                      <a:pt x="189306" y="66961"/>
                      <a:pt x="175004" y="50274"/>
                    </a:cubicBezTo>
                    <a:cubicBezTo>
                      <a:pt x="148782" y="26437"/>
                      <a:pt x="113025" y="9750"/>
                      <a:pt x="77269" y="2599"/>
                    </a:cubicBezTo>
                    <a:cubicBezTo>
                      <a:pt x="60582" y="-2169"/>
                      <a:pt x="39128" y="215"/>
                      <a:pt x="22441" y="4983"/>
                    </a:cubicBezTo>
                    <a:cubicBezTo>
                      <a:pt x="17674" y="7366"/>
                      <a:pt x="15290" y="12134"/>
                      <a:pt x="12906" y="19285"/>
                    </a:cubicBezTo>
                    <a:cubicBezTo>
                      <a:pt x="22441" y="12134"/>
                      <a:pt x="36744" y="12134"/>
                      <a:pt x="48663" y="12134"/>
                    </a:cubicBezTo>
                    <a:cubicBezTo>
                      <a:pt x="65350" y="12134"/>
                      <a:pt x="89187" y="12134"/>
                      <a:pt x="96339" y="28820"/>
                    </a:cubicBezTo>
                    <a:cubicBezTo>
                      <a:pt x="98723" y="35972"/>
                      <a:pt x="91571" y="43123"/>
                      <a:pt x="84420" y="43123"/>
                    </a:cubicBezTo>
                    <a:cubicBezTo>
                      <a:pt x="74885" y="43123"/>
                      <a:pt x="67733" y="40739"/>
                      <a:pt x="60582" y="40739"/>
                    </a:cubicBezTo>
                    <a:cubicBezTo>
                      <a:pt x="48663" y="40739"/>
                      <a:pt x="41512" y="43123"/>
                      <a:pt x="29593" y="47891"/>
                    </a:cubicBezTo>
                    <a:cubicBezTo>
                      <a:pt x="20058" y="52658"/>
                      <a:pt x="12906" y="52658"/>
                      <a:pt x="3371" y="45507"/>
                    </a:cubicBezTo>
                    <a:cubicBezTo>
                      <a:pt x="987" y="52658"/>
                      <a:pt x="-1396" y="59810"/>
                      <a:pt x="987" y="62193"/>
                    </a:cubicBezTo>
                    <a:cubicBezTo>
                      <a:pt x="3371" y="69345"/>
                      <a:pt x="15290" y="62193"/>
                      <a:pt x="20058" y="59810"/>
                    </a:cubicBezTo>
                    <a:cubicBezTo>
                      <a:pt x="55814" y="45507"/>
                      <a:pt x="89187" y="59810"/>
                      <a:pt x="117793" y="81264"/>
                    </a:cubicBezTo>
                    <a:cubicBezTo>
                      <a:pt x="124944" y="86031"/>
                      <a:pt x="132096" y="93183"/>
                      <a:pt x="139247" y="100334"/>
                    </a:cubicBezTo>
                    <a:cubicBezTo>
                      <a:pt x="146398" y="107485"/>
                      <a:pt x="153550" y="114637"/>
                      <a:pt x="160701" y="121788"/>
                    </a:cubicBezTo>
                    <a:cubicBezTo>
                      <a:pt x="167852" y="128939"/>
                      <a:pt x="175004" y="140858"/>
                      <a:pt x="184539" y="145626"/>
                    </a:cubicBezTo>
                    <a:cubicBezTo>
                      <a:pt x="203609" y="152777"/>
                      <a:pt x="210760" y="119404"/>
                      <a:pt x="205993" y="107485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31" name="Graphic 4207">
                <a:extLst>
                  <a:ext uri="{FF2B5EF4-FFF2-40B4-BE49-F238E27FC236}">
                    <a16:creationId xmlns:a16="http://schemas.microsoft.com/office/drawing/2014/main" id="{DC217F1C-DD07-40C5-A518-99215EFB6DE4}"/>
                  </a:ext>
                </a:extLst>
              </p:cNvPr>
              <p:cNvGrpSpPr/>
              <p:nvPr/>
            </p:nvGrpSpPr>
            <p:grpSpPr>
              <a:xfrm>
                <a:off x="15292194" y="7245911"/>
                <a:ext cx="190966" cy="224075"/>
                <a:chOff x="15292194" y="7245911"/>
                <a:chExt cx="190966" cy="224075"/>
              </a:xfrm>
            </p:grpSpPr>
            <p:sp>
              <p:nvSpPr>
                <p:cNvPr id="1544" name="Freeform: Shape 1543">
                  <a:extLst>
                    <a:ext uri="{FF2B5EF4-FFF2-40B4-BE49-F238E27FC236}">
                      <a16:creationId xmlns:a16="http://schemas.microsoft.com/office/drawing/2014/main" id="{C5D1AAD5-EDCC-46B2-8509-AF1C388C17EC}"/>
                    </a:ext>
                  </a:extLst>
                </p:cNvPr>
                <p:cNvSpPr/>
                <p:nvPr/>
              </p:nvSpPr>
              <p:spPr>
                <a:xfrm>
                  <a:off x="15294841" y="7248295"/>
                  <a:ext cx="183993" cy="219687"/>
                </a:xfrm>
                <a:custGeom>
                  <a:avLst/>
                  <a:gdLst>
                    <a:gd name="connsiteX0" fmla="*/ 183551 w 183993"/>
                    <a:gd name="connsiteY0" fmla="*/ 140643 h 219687"/>
                    <a:gd name="connsiteX1" fmla="*/ 164481 w 183993"/>
                    <a:gd name="connsiteY1" fmla="*/ 4768 h 219687"/>
                    <a:gd name="connsiteX2" fmla="*/ 159714 w 183993"/>
                    <a:gd name="connsiteY2" fmla="*/ 2384 h 219687"/>
                    <a:gd name="connsiteX3" fmla="*/ 152562 w 183993"/>
                    <a:gd name="connsiteY3" fmla="*/ 0 h 219687"/>
                    <a:gd name="connsiteX4" fmla="*/ 92968 w 183993"/>
                    <a:gd name="connsiteY4" fmla="*/ 21454 h 219687"/>
                    <a:gd name="connsiteX5" fmla="*/ 26222 w 183993"/>
                    <a:gd name="connsiteY5" fmla="*/ 50059 h 219687"/>
                    <a:gd name="connsiteX6" fmla="*/ 0 w 183993"/>
                    <a:gd name="connsiteY6" fmla="*/ 69130 h 219687"/>
                    <a:gd name="connsiteX7" fmla="*/ 0 w 183993"/>
                    <a:gd name="connsiteY7" fmla="*/ 71514 h 219687"/>
                    <a:gd name="connsiteX8" fmla="*/ 2384 w 183993"/>
                    <a:gd name="connsiteY8" fmla="*/ 135876 h 219687"/>
                    <a:gd name="connsiteX9" fmla="*/ 4768 w 183993"/>
                    <a:gd name="connsiteY9" fmla="*/ 171632 h 219687"/>
                    <a:gd name="connsiteX10" fmla="*/ 9535 w 183993"/>
                    <a:gd name="connsiteY10" fmla="*/ 190703 h 219687"/>
                    <a:gd name="connsiteX11" fmla="*/ 30989 w 183993"/>
                    <a:gd name="connsiteY11" fmla="*/ 202622 h 219687"/>
                    <a:gd name="connsiteX12" fmla="*/ 59595 w 183993"/>
                    <a:gd name="connsiteY12" fmla="*/ 212157 h 219687"/>
                    <a:gd name="connsiteX13" fmla="*/ 88200 w 183993"/>
                    <a:gd name="connsiteY13" fmla="*/ 219308 h 219687"/>
                    <a:gd name="connsiteX14" fmla="*/ 107270 w 183993"/>
                    <a:gd name="connsiteY14" fmla="*/ 209773 h 219687"/>
                    <a:gd name="connsiteX15" fmla="*/ 159714 w 183993"/>
                    <a:gd name="connsiteY15" fmla="*/ 176400 h 219687"/>
                    <a:gd name="connsiteX16" fmla="*/ 183551 w 183993"/>
                    <a:gd name="connsiteY16" fmla="*/ 140643 h 219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3993" h="219687">
                      <a:moveTo>
                        <a:pt x="183551" y="140643"/>
                      </a:moveTo>
                      <a:cubicBezTo>
                        <a:pt x="181168" y="97735"/>
                        <a:pt x="181168" y="45292"/>
                        <a:pt x="164481" y="4768"/>
                      </a:cubicBezTo>
                      <a:cubicBezTo>
                        <a:pt x="164481" y="2384"/>
                        <a:pt x="162097" y="2384"/>
                        <a:pt x="159714" y="2384"/>
                      </a:cubicBezTo>
                      <a:cubicBezTo>
                        <a:pt x="157330" y="2384"/>
                        <a:pt x="154946" y="0"/>
                        <a:pt x="152562" y="0"/>
                      </a:cubicBezTo>
                      <a:cubicBezTo>
                        <a:pt x="131108" y="0"/>
                        <a:pt x="112038" y="11919"/>
                        <a:pt x="92968" y="21454"/>
                      </a:cubicBezTo>
                      <a:cubicBezTo>
                        <a:pt x="71514" y="33373"/>
                        <a:pt x="47676" y="38141"/>
                        <a:pt x="26222" y="50059"/>
                      </a:cubicBezTo>
                      <a:cubicBezTo>
                        <a:pt x="19070" y="54827"/>
                        <a:pt x="0" y="57211"/>
                        <a:pt x="0" y="69130"/>
                      </a:cubicBezTo>
                      <a:cubicBezTo>
                        <a:pt x="0" y="69130"/>
                        <a:pt x="0" y="69130"/>
                        <a:pt x="0" y="71514"/>
                      </a:cubicBezTo>
                      <a:cubicBezTo>
                        <a:pt x="2384" y="92968"/>
                        <a:pt x="2384" y="114422"/>
                        <a:pt x="2384" y="135876"/>
                      </a:cubicBezTo>
                      <a:cubicBezTo>
                        <a:pt x="2384" y="147795"/>
                        <a:pt x="4768" y="159714"/>
                        <a:pt x="4768" y="171632"/>
                      </a:cubicBezTo>
                      <a:cubicBezTo>
                        <a:pt x="4768" y="178784"/>
                        <a:pt x="4768" y="183551"/>
                        <a:pt x="9535" y="190703"/>
                      </a:cubicBezTo>
                      <a:cubicBezTo>
                        <a:pt x="14303" y="195470"/>
                        <a:pt x="23838" y="200238"/>
                        <a:pt x="30989" y="202622"/>
                      </a:cubicBezTo>
                      <a:cubicBezTo>
                        <a:pt x="40524" y="207389"/>
                        <a:pt x="50059" y="209773"/>
                        <a:pt x="59595" y="212157"/>
                      </a:cubicBezTo>
                      <a:cubicBezTo>
                        <a:pt x="69130" y="214541"/>
                        <a:pt x="78665" y="216924"/>
                        <a:pt x="88200" y="219308"/>
                      </a:cubicBezTo>
                      <a:cubicBezTo>
                        <a:pt x="95351" y="221692"/>
                        <a:pt x="104887" y="212157"/>
                        <a:pt x="107270" y="209773"/>
                      </a:cubicBezTo>
                      <a:cubicBezTo>
                        <a:pt x="126341" y="200238"/>
                        <a:pt x="143027" y="188319"/>
                        <a:pt x="159714" y="176400"/>
                      </a:cubicBezTo>
                      <a:cubicBezTo>
                        <a:pt x="178784" y="162097"/>
                        <a:pt x="185935" y="162097"/>
                        <a:pt x="183551" y="140643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45" name="Freeform: Shape 1544">
                  <a:extLst>
                    <a:ext uri="{FF2B5EF4-FFF2-40B4-BE49-F238E27FC236}">
                      <a16:creationId xmlns:a16="http://schemas.microsoft.com/office/drawing/2014/main" id="{5A47D2AA-45A7-47A0-9CC3-D34042940ADB}"/>
                    </a:ext>
                  </a:extLst>
                </p:cNvPr>
                <p:cNvSpPr/>
                <p:nvPr/>
              </p:nvSpPr>
              <p:spPr>
                <a:xfrm>
                  <a:off x="15292194" y="7245911"/>
                  <a:ext cx="190966" cy="224075"/>
                </a:xfrm>
                <a:custGeom>
                  <a:avLst/>
                  <a:gdLst>
                    <a:gd name="connsiteX0" fmla="*/ 93231 w 190966"/>
                    <a:gd name="connsiteY0" fmla="*/ 224076 h 224075"/>
                    <a:gd name="connsiteX1" fmla="*/ 93231 w 190966"/>
                    <a:gd name="connsiteY1" fmla="*/ 224076 h 224075"/>
                    <a:gd name="connsiteX2" fmla="*/ 90848 w 190966"/>
                    <a:gd name="connsiteY2" fmla="*/ 224076 h 224075"/>
                    <a:gd name="connsiteX3" fmla="*/ 62242 w 190966"/>
                    <a:gd name="connsiteY3" fmla="*/ 216924 h 224075"/>
                    <a:gd name="connsiteX4" fmla="*/ 33637 w 190966"/>
                    <a:gd name="connsiteY4" fmla="*/ 207389 h 224075"/>
                    <a:gd name="connsiteX5" fmla="*/ 28869 w 190966"/>
                    <a:gd name="connsiteY5" fmla="*/ 205006 h 224075"/>
                    <a:gd name="connsiteX6" fmla="*/ 12183 w 190966"/>
                    <a:gd name="connsiteY6" fmla="*/ 195470 h 224075"/>
                    <a:gd name="connsiteX7" fmla="*/ 7415 w 190966"/>
                    <a:gd name="connsiteY7" fmla="*/ 176400 h 224075"/>
                    <a:gd name="connsiteX8" fmla="*/ 7415 w 190966"/>
                    <a:gd name="connsiteY8" fmla="*/ 164481 h 224075"/>
                    <a:gd name="connsiteX9" fmla="*/ 5031 w 190966"/>
                    <a:gd name="connsiteY9" fmla="*/ 138260 h 224075"/>
                    <a:gd name="connsiteX10" fmla="*/ 2648 w 190966"/>
                    <a:gd name="connsiteY10" fmla="*/ 109654 h 224075"/>
                    <a:gd name="connsiteX11" fmla="*/ 264 w 190966"/>
                    <a:gd name="connsiteY11" fmla="*/ 73897 h 224075"/>
                    <a:gd name="connsiteX12" fmla="*/ 264 w 190966"/>
                    <a:gd name="connsiteY12" fmla="*/ 71514 h 224075"/>
                    <a:gd name="connsiteX13" fmla="*/ 21718 w 190966"/>
                    <a:gd name="connsiteY13" fmla="*/ 52443 h 224075"/>
                    <a:gd name="connsiteX14" fmla="*/ 28869 w 190966"/>
                    <a:gd name="connsiteY14" fmla="*/ 50060 h 224075"/>
                    <a:gd name="connsiteX15" fmla="*/ 62242 w 190966"/>
                    <a:gd name="connsiteY15" fmla="*/ 35757 h 224075"/>
                    <a:gd name="connsiteX16" fmla="*/ 95615 w 190966"/>
                    <a:gd name="connsiteY16" fmla="*/ 21454 h 224075"/>
                    <a:gd name="connsiteX17" fmla="*/ 100383 w 190966"/>
                    <a:gd name="connsiteY17" fmla="*/ 19070 h 224075"/>
                    <a:gd name="connsiteX18" fmla="*/ 157594 w 190966"/>
                    <a:gd name="connsiteY18" fmla="*/ 0 h 224075"/>
                    <a:gd name="connsiteX19" fmla="*/ 164745 w 190966"/>
                    <a:gd name="connsiteY19" fmla="*/ 2384 h 224075"/>
                    <a:gd name="connsiteX20" fmla="*/ 171896 w 190966"/>
                    <a:gd name="connsiteY20" fmla="*/ 7151 h 224075"/>
                    <a:gd name="connsiteX21" fmla="*/ 190967 w 190966"/>
                    <a:gd name="connsiteY21" fmla="*/ 135876 h 224075"/>
                    <a:gd name="connsiteX22" fmla="*/ 190967 w 190966"/>
                    <a:gd name="connsiteY22" fmla="*/ 143027 h 224075"/>
                    <a:gd name="connsiteX23" fmla="*/ 171896 w 190966"/>
                    <a:gd name="connsiteY23" fmla="*/ 176400 h 224075"/>
                    <a:gd name="connsiteX24" fmla="*/ 167129 w 190966"/>
                    <a:gd name="connsiteY24" fmla="*/ 178784 h 224075"/>
                    <a:gd name="connsiteX25" fmla="*/ 114685 w 190966"/>
                    <a:gd name="connsiteY25" fmla="*/ 212157 h 224075"/>
                    <a:gd name="connsiteX26" fmla="*/ 109918 w 190966"/>
                    <a:gd name="connsiteY26" fmla="*/ 214541 h 224075"/>
                    <a:gd name="connsiteX27" fmla="*/ 93231 w 190966"/>
                    <a:gd name="connsiteY27" fmla="*/ 224076 h 224075"/>
                    <a:gd name="connsiteX28" fmla="*/ 7415 w 190966"/>
                    <a:gd name="connsiteY28" fmla="*/ 69130 h 224075"/>
                    <a:gd name="connsiteX29" fmla="*/ 7415 w 190966"/>
                    <a:gd name="connsiteY29" fmla="*/ 69130 h 224075"/>
                    <a:gd name="connsiteX30" fmla="*/ 7415 w 190966"/>
                    <a:gd name="connsiteY30" fmla="*/ 69130 h 224075"/>
                    <a:gd name="connsiteX31" fmla="*/ 9799 w 190966"/>
                    <a:gd name="connsiteY31" fmla="*/ 107270 h 224075"/>
                    <a:gd name="connsiteX32" fmla="*/ 12183 w 190966"/>
                    <a:gd name="connsiteY32" fmla="*/ 135876 h 224075"/>
                    <a:gd name="connsiteX33" fmla="*/ 14566 w 190966"/>
                    <a:gd name="connsiteY33" fmla="*/ 162097 h 224075"/>
                    <a:gd name="connsiteX34" fmla="*/ 14566 w 190966"/>
                    <a:gd name="connsiteY34" fmla="*/ 174016 h 224075"/>
                    <a:gd name="connsiteX35" fmla="*/ 19334 w 190966"/>
                    <a:gd name="connsiteY35" fmla="*/ 188319 h 224075"/>
                    <a:gd name="connsiteX36" fmla="*/ 33637 w 190966"/>
                    <a:gd name="connsiteY36" fmla="*/ 195470 h 224075"/>
                    <a:gd name="connsiteX37" fmla="*/ 38404 w 190966"/>
                    <a:gd name="connsiteY37" fmla="*/ 197854 h 224075"/>
                    <a:gd name="connsiteX38" fmla="*/ 67010 w 190966"/>
                    <a:gd name="connsiteY38" fmla="*/ 207389 h 224075"/>
                    <a:gd name="connsiteX39" fmla="*/ 95615 w 190966"/>
                    <a:gd name="connsiteY39" fmla="*/ 214541 h 224075"/>
                    <a:gd name="connsiteX40" fmla="*/ 95615 w 190966"/>
                    <a:gd name="connsiteY40" fmla="*/ 214541 h 224075"/>
                    <a:gd name="connsiteX41" fmla="*/ 95615 w 190966"/>
                    <a:gd name="connsiteY41" fmla="*/ 214541 h 224075"/>
                    <a:gd name="connsiteX42" fmla="*/ 107534 w 190966"/>
                    <a:gd name="connsiteY42" fmla="*/ 209773 h 224075"/>
                    <a:gd name="connsiteX43" fmla="*/ 112302 w 190966"/>
                    <a:gd name="connsiteY43" fmla="*/ 207389 h 224075"/>
                    <a:gd name="connsiteX44" fmla="*/ 164745 w 190966"/>
                    <a:gd name="connsiteY44" fmla="*/ 176400 h 224075"/>
                    <a:gd name="connsiteX45" fmla="*/ 169512 w 190966"/>
                    <a:gd name="connsiteY45" fmla="*/ 174016 h 224075"/>
                    <a:gd name="connsiteX46" fmla="*/ 183815 w 190966"/>
                    <a:gd name="connsiteY46" fmla="*/ 145411 h 224075"/>
                    <a:gd name="connsiteX47" fmla="*/ 183815 w 190966"/>
                    <a:gd name="connsiteY47" fmla="*/ 138260 h 224075"/>
                    <a:gd name="connsiteX48" fmla="*/ 164745 w 190966"/>
                    <a:gd name="connsiteY48" fmla="*/ 11919 h 224075"/>
                    <a:gd name="connsiteX49" fmla="*/ 162361 w 190966"/>
                    <a:gd name="connsiteY49" fmla="*/ 11919 h 224075"/>
                    <a:gd name="connsiteX50" fmla="*/ 159977 w 190966"/>
                    <a:gd name="connsiteY50" fmla="*/ 11919 h 224075"/>
                    <a:gd name="connsiteX51" fmla="*/ 155210 w 190966"/>
                    <a:gd name="connsiteY51" fmla="*/ 9535 h 224075"/>
                    <a:gd name="connsiteX52" fmla="*/ 100383 w 190966"/>
                    <a:gd name="connsiteY52" fmla="*/ 28605 h 224075"/>
                    <a:gd name="connsiteX53" fmla="*/ 95615 w 190966"/>
                    <a:gd name="connsiteY53" fmla="*/ 30989 h 224075"/>
                    <a:gd name="connsiteX54" fmla="*/ 62242 w 190966"/>
                    <a:gd name="connsiteY54" fmla="*/ 45292 h 224075"/>
                    <a:gd name="connsiteX55" fmla="*/ 28869 w 190966"/>
                    <a:gd name="connsiteY55" fmla="*/ 59595 h 224075"/>
                    <a:gd name="connsiteX56" fmla="*/ 21718 w 190966"/>
                    <a:gd name="connsiteY56" fmla="*/ 61978 h 224075"/>
                    <a:gd name="connsiteX57" fmla="*/ 7415 w 190966"/>
                    <a:gd name="connsiteY57" fmla="*/ 69130 h 2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90966" h="224075">
                      <a:moveTo>
                        <a:pt x="93231" y="224076"/>
                      </a:moveTo>
                      <a:lnTo>
                        <a:pt x="93231" y="224076"/>
                      </a:lnTo>
                      <a:cubicBezTo>
                        <a:pt x="93231" y="224076"/>
                        <a:pt x="90848" y="224076"/>
                        <a:pt x="90848" y="224076"/>
                      </a:cubicBezTo>
                      <a:cubicBezTo>
                        <a:pt x="81312" y="221692"/>
                        <a:pt x="71777" y="219308"/>
                        <a:pt x="62242" y="216924"/>
                      </a:cubicBezTo>
                      <a:cubicBezTo>
                        <a:pt x="50323" y="214541"/>
                        <a:pt x="40788" y="209773"/>
                        <a:pt x="33637" y="207389"/>
                      </a:cubicBezTo>
                      <a:cubicBezTo>
                        <a:pt x="31253" y="207389"/>
                        <a:pt x="31253" y="205006"/>
                        <a:pt x="28869" y="205006"/>
                      </a:cubicBezTo>
                      <a:cubicBezTo>
                        <a:pt x="21718" y="202622"/>
                        <a:pt x="14566" y="200238"/>
                        <a:pt x="12183" y="195470"/>
                      </a:cubicBezTo>
                      <a:cubicBezTo>
                        <a:pt x="7415" y="188319"/>
                        <a:pt x="7415" y="183551"/>
                        <a:pt x="7415" y="176400"/>
                      </a:cubicBezTo>
                      <a:lnTo>
                        <a:pt x="7415" y="164481"/>
                      </a:lnTo>
                      <a:cubicBezTo>
                        <a:pt x="7415" y="154946"/>
                        <a:pt x="7415" y="147795"/>
                        <a:pt x="5031" y="138260"/>
                      </a:cubicBezTo>
                      <a:cubicBezTo>
                        <a:pt x="5031" y="128724"/>
                        <a:pt x="5031" y="119189"/>
                        <a:pt x="2648" y="109654"/>
                      </a:cubicBezTo>
                      <a:cubicBezTo>
                        <a:pt x="2648" y="97735"/>
                        <a:pt x="2648" y="85816"/>
                        <a:pt x="264" y="73897"/>
                      </a:cubicBezTo>
                      <a:cubicBezTo>
                        <a:pt x="264" y="73897"/>
                        <a:pt x="264" y="71514"/>
                        <a:pt x="264" y="71514"/>
                      </a:cubicBezTo>
                      <a:cubicBezTo>
                        <a:pt x="-2120" y="59595"/>
                        <a:pt x="12183" y="54827"/>
                        <a:pt x="21718" y="52443"/>
                      </a:cubicBezTo>
                      <a:cubicBezTo>
                        <a:pt x="24102" y="52443"/>
                        <a:pt x="26485" y="50060"/>
                        <a:pt x="28869" y="50060"/>
                      </a:cubicBezTo>
                      <a:cubicBezTo>
                        <a:pt x="40788" y="45292"/>
                        <a:pt x="52707" y="40524"/>
                        <a:pt x="62242" y="35757"/>
                      </a:cubicBezTo>
                      <a:cubicBezTo>
                        <a:pt x="74161" y="30989"/>
                        <a:pt x="86080" y="26222"/>
                        <a:pt x="95615" y="21454"/>
                      </a:cubicBezTo>
                      <a:lnTo>
                        <a:pt x="100383" y="19070"/>
                      </a:lnTo>
                      <a:cubicBezTo>
                        <a:pt x="117069" y="9535"/>
                        <a:pt x="136139" y="0"/>
                        <a:pt x="157594" y="0"/>
                      </a:cubicBezTo>
                      <a:cubicBezTo>
                        <a:pt x="159977" y="0"/>
                        <a:pt x="162361" y="0"/>
                        <a:pt x="164745" y="2384"/>
                      </a:cubicBezTo>
                      <a:cubicBezTo>
                        <a:pt x="167129" y="2384"/>
                        <a:pt x="171896" y="4768"/>
                        <a:pt x="171896" y="7151"/>
                      </a:cubicBezTo>
                      <a:cubicBezTo>
                        <a:pt x="188583" y="47676"/>
                        <a:pt x="188583" y="95351"/>
                        <a:pt x="190967" y="135876"/>
                      </a:cubicBezTo>
                      <a:lnTo>
                        <a:pt x="190967" y="143027"/>
                      </a:lnTo>
                      <a:cubicBezTo>
                        <a:pt x="190967" y="164481"/>
                        <a:pt x="186199" y="169249"/>
                        <a:pt x="171896" y="176400"/>
                      </a:cubicBezTo>
                      <a:lnTo>
                        <a:pt x="167129" y="178784"/>
                      </a:lnTo>
                      <a:cubicBezTo>
                        <a:pt x="152826" y="188319"/>
                        <a:pt x="136139" y="200238"/>
                        <a:pt x="114685" y="212157"/>
                      </a:cubicBezTo>
                      <a:cubicBezTo>
                        <a:pt x="114685" y="212157"/>
                        <a:pt x="112302" y="214541"/>
                        <a:pt x="109918" y="214541"/>
                      </a:cubicBezTo>
                      <a:cubicBezTo>
                        <a:pt x="107534" y="219308"/>
                        <a:pt x="100383" y="224076"/>
                        <a:pt x="93231" y="224076"/>
                      </a:cubicBezTo>
                      <a:close/>
                      <a:moveTo>
                        <a:pt x="7415" y="69130"/>
                      </a:moveTo>
                      <a:lnTo>
                        <a:pt x="7415" y="69130"/>
                      </a:lnTo>
                      <a:lnTo>
                        <a:pt x="7415" y="69130"/>
                      </a:lnTo>
                      <a:cubicBezTo>
                        <a:pt x="9799" y="83432"/>
                        <a:pt x="9799" y="95351"/>
                        <a:pt x="9799" y="107270"/>
                      </a:cubicBezTo>
                      <a:cubicBezTo>
                        <a:pt x="9799" y="116805"/>
                        <a:pt x="9799" y="126341"/>
                        <a:pt x="12183" y="135876"/>
                      </a:cubicBezTo>
                      <a:cubicBezTo>
                        <a:pt x="12183" y="145411"/>
                        <a:pt x="14566" y="152562"/>
                        <a:pt x="14566" y="162097"/>
                      </a:cubicBezTo>
                      <a:lnTo>
                        <a:pt x="14566" y="174016"/>
                      </a:lnTo>
                      <a:cubicBezTo>
                        <a:pt x="14566" y="181168"/>
                        <a:pt x="14566" y="183551"/>
                        <a:pt x="19334" y="188319"/>
                      </a:cubicBezTo>
                      <a:cubicBezTo>
                        <a:pt x="21718" y="190703"/>
                        <a:pt x="28869" y="193087"/>
                        <a:pt x="33637" y="195470"/>
                      </a:cubicBezTo>
                      <a:cubicBezTo>
                        <a:pt x="36021" y="195470"/>
                        <a:pt x="38404" y="197854"/>
                        <a:pt x="38404" y="197854"/>
                      </a:cubicBezTo>
                      <a:cubicBezTo>
                        <a:pt x="45556" y="202622"/>
                        <a:pt x="55091" y="205006"/>
                        <a:pt x="67010" y="207389"/>
                      </a:cubicBezTo>
                      <a:cubicBezTo>
                        <a:pt x="76545" y="209773"/>
                        <a:pt x="86080" y="212157"/>
                        <a:pt x="95615" y="214541"/>
                      </a:cubicBezTo>
                      <a:lnTo>
                        <a:pt x="95615" y="214541"/>
                      </a:lnTo>
                      <a:lnTo>
                        <a:pt x="95615" y="214541"/>
                      </a:lnTo>
                      <a:cubicBezTo>
                        <a:pt x="97999" y="214541"/>
                        <a:pt x="105150" y="209773"/>
                        <a:pt x="107534" y="209773"/>
                      </a:cubicBezTo>
                      <a:cubicBezTo>
                        <a:pt x="109918" y="209773"/>
                        <a:pt x="109918" y="207389"/>
                        <a:pt x="112302" y="207389"/>
                      </a:cubicBezTo>
                      <a:cubicBezTo>
                        <a:pt x="131372" y="197854"/>
                        <a:pt x="150442" y="185935"/>
                        <a:pt x="164745" y="176400"/>
                      </a:cubicBezTo>
                      <a:lnTo>
                        <a:pt x="169512" y="174016"/>
                      </a:lnTo>
                      <a:cubicBezTo>
                        <a:pt x="183815" y="164481"/>
                        <a:pt x="186199" y="162097"/>
                        <a:pt x="183815" y="145411"/>
                      </a:cubicBezTo>
                      <a:lnTo>
                        <a:pt x="183815" y="138260"/>
                      </a:lnTo>
                      <a:cubicBezTo>
                        <a:pt x="181431" y="97735"/>
                        <a:pt x="181431" y="50060"/>
                        <a:pt x="164745" y="11919"/>
                      </a:cubicBezTo>
                      <a:lnTo>
                        <a:pt x="162361" y="11919"/>
                      </a:lnTo>
                      <a:lnTo>
                        <a:pt x="159977" y="11919"/>
                      </a:lnTo>
                      <a:cubicBezTo>
                        <a:pt x="157594" y="11919"/>
                        <a:pt x="157594" y="9535"/>
                        <a:pt x="155210" y="9535"/>
                      </a:cubicBezTo>
                      <a:cubicBezTo>
                        <a:pt x="136139" y="9535"/>
                        <a:pt x="117069" y="19070"/>
                        <a:pt x="100383" y="28605"/>
                      </a:cubicBezTo>
                      <a:lnTo>
                        <a:pt x="95615" y="30989"/>
                      </a:lnTo>
                      <a:cubicBezTo>
                        <a:pt x="83696" y="35757"/>
                        <a:pt x="71777" y="40524"/>
                        <a:pt x="62242" y="45292"/>
                      </a:cubicBezTo>
                      <a:cubicBezTo>
                        <a:pt x="50323" y="50060"/>
                        <a:pt x="40788" y="54827"/>
                        <a:pt x="28869" y="59595"/>
                      </a:cubicBezTo>
                      <a:cubicBezTo>
                        <a:pt x="26485" y="59595"/>
                        <a:pt x="24102" y="61978"/>
                        <a:pt x="21718" y="61978"/>
                      </a:cubicBezTo>
                      <a:cubicBezTo>
                        <a:pt x="16950" y="61978"/>
                        <a:pt x="7415" y="64362"/>
                        <a:pt x="7415" y="69130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2" name="Freeform: Shape 1531">
                <a:extLst>
                  <a:ext uri="{FF2B5EF4-FFF2-40B4-BE49-F238E27FC236}">
                    <a16:creationId xmlns:a16="http://schemas.microsoft.com/office/drawing/2014/main" id="{8A2722BE-A7EA-402C-B2A9-B636A94760FE}"/>
                  </a:ext>
                </a:extLst>
              </p:cNvPr>
              <p:cNvSpPr/>
              <p:nvPr/>
            </p:nvSpPr>
            <p:spPr>
              <a:xfrm>
                <a:off x="15297225" y="7248295"/>
                <a:ext cx="181167" cy="219687"/>
              </a:xfrm>
              <a:custGeom>
                <a:avLst/>
                <a:gdLst>
                  <a:gd name="connsiteX0" fmla="*/ 181168 w 181167"/>
                  <a:gd name="connsiteY0" fmla="*/ 121573 h 219687"/>
                  <a:gd name="connsiteX1" fmla="*/ 159714 w 181167"/>
                  <a:gd name="connsiteY1" fmla="*/ 154946 h 219687"/>
                  <a:gd name="connsiteX2" fmla="*/ 112038 w 181167"/>
                  <a:gd name="connsiteY2" fmla="*/ 159714 h 219687"/>
                  <a:gd name="connsiteX3" fmla="*/ 107270 w 181167"/>
                  <a:gd name="connsiteY3" fmla="*/ 92968 h 219687"/>
                  <a:gd name="connsiteX4" fmla="*/ 135876 w 181167"/>
                  <a:gd name="connsiteY4" fmla="*/ 78665 h 219687"/>
                  <a:gd name="connsiteX5" fmla="*/ 176400 w 181167"/>
                  <a:gd name="connsiteY5" fmla="*/ 54827 h 219687"/>
                  <a:gd name="connsiteX6" fmla="*/ 164481 w 181167"/>
                  <a:gd name="connsiteY6" fmla="*/ 4768 h 219687"/>
                  <a:gd name="connsiteX7" fmla="*/ 159714 w 181167"/>
                  <a:gd name="connsiteY7" fmla="*/ 2384 h 219687"/>
                  <a:gd name="connsiteX8" fmla="*/ 152562 w 181167"/>
                  <a:gd name="connsiteY8" fmla="*/ 0 h 219687"/>
                  <a:gd name="connsiteX9" fmla="*/ 92968 w 181167"/>
                  <a:gd name="connsiteY9" fmla="*/ 21454 h 219687"/>
                  <a:gd name="connsiteX10" fmla="*/ 26222 w 181167"/>
                  <a:gd name="connsiteY10" fmla="*/ 50059 h 219687"/>
                  <a:gd name="connsiteX11" fmla="*/ 0 w 181167"/>
                  <a:gd name="connsiteY11" fmla="*/ 69130 h 219687"/>
                  <a:gd name="connsiteX12" fmla="*/ 0 w 181167"/>
                  <a:gd name="connsiteY12" fmla="*/ 71514 h 219687"/>
                  <a:gd name="connsiteX13" fmla="*/ 2384 w 181167"/>
                  <a:gd name="connsiteY13" fmla="*/ 135876 h 219687"/>
                  <a:gd name="connsiteX14" fmla="*/ 4768 w 181167"/>
                  <a:gd name="connsiteY14" fmla="*/ 171632 h 219687"/>
                  <a:gd name="connsiteX15" fmla="*/ 9535 w 181167"/>
                  <a:gd name="connsiteY15" fmla="*/ 190703 h 219687"/>
                  <a:gd name="connsiteX16" fmla="*/ 30989 w 181167"/>
                  <a:gd name="connsiteY16" fmla="*/ 202622 h 219687"/>
                  <a:gd name="connsiteX17" fmla="*/ 59595 w 181167"/>
                  <a:gd name="connsiteY17" fmla="*/ 212157 h 219687"/>
                  <a:gd name="connsiteX18" fmla="*/ 88200 w 181167"/>
                  <a:gd name="connsiteY18" fmla="*/ 219308 h 219687"/>
                  <a:gd name="connsiteX19" fmla="*/ 107270 w 181167"/>
                  <a:gd name="connsiteY19" fmla="*/ 209773 h 219687"/>
                  <a:gd name="connsiteX20" fmla="*/ 159714 w 181167"/>
                  <a:gd name="connsiteY20" fmla="*/ 176400 h 219687"/>
                  <a:gd name="connsiteX21" fmla="*/ 181168 w 181167"/>
                  <a:gd name="connsiteY21" fmla="*/ 143027 h 219687"/>
                  <a:gd name="connsiteX22" fmla="*/ 181168 w 181167"/>
                  <a:gd name="connsiteY22" fmla="*/ 121573 h 21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1167" h="219687">
                    <a:moveTo>
                      <a:pt x="181168" y="121573"/>
                    </a:moveTo>
                    <a:cubicBezTo>
                      <a:pt x="178784" y="135876"/>
                      <a:pt x="171633" y="147795"/>
                      <a:pt x="159714" y="154946"/>
                    </a:cubicBezTo>
                    <a:cubicBezTo>
                      <a:pt x="147795" y="162097"/>
                      <a:pt x="119189" y="185935"/>
                      <a:pt x="112038" y="159714"/>
                    </a:cubicBezTo>
                    <a:cubicBezTo>
                      <a:pt x="107270" y="143027"/>
                      <a:pt x="97735" y="107270"/>
                      <a:pt x="107270" y="92968"/>
                    </a:cubicBezTo>
                    <a:cubicBezTo>
                      <a:pt x="114422" y="83432"/>
                      <a:pt x="123957" y="81049"/>
                      <a:pt x="135876" y="78665"/>
                    </a:cubicBezTo>
                    <a:cubicBezTo>
                      <a:pt x="150179" y="73897"/>
                      <a:pt x="164481" y="66746"/>
                      <a:pt x="176400" y="54827"/>
                    </a:cubicBezTo>
                    <a:cubicBezTo>
                      <a:pt x="174016" y="38141"/>
                      <a:pt x="169249" y="21454"/>
                      <a:pt x="164481" y="4768"/>
                    </a:cubicBezTo>
                    <a:cubicBezTo>
                      <a:pt x="164481" y="2384"/>
                      <a:pt x="162097" y="2384"/>
                      <a:pt x="159714" y="2384"/>
                    </a:cubicBezTo>
                    <a:cubicBezTo>
                      <a:pt x="157330" y="2384"/>
                      <a:pt x="154946" y="0"/>
                      <a:pt x="152562" y="0"/>
                    </a:cubicBezTo>
                    <a:cubicBezTo>
                      <a:pt x="131108" y="0"/>
                      <a:pt x="112038" y="11919"/>
                      <a:pt x="92968" y="21454"/>
                    </a:cubicBezTo>
                    <a:cubicBezTo>
                      <a:pt x="71514" y="33373"/>
                      <a:pt x="47676" y="38141"/>
                      <a:pt x="26222" y="50059"/>
                    </a:cubicBezTo>
                    <a:cubicBezTo>
                      <a:pt x="19070" y="54827"/>
                      <a:pt x="0" y="57211"/>
                      <a:pt x="0" y="69130"/>
                    </a:cubicBezTo>
                    <a:cubicBezTo>
                      <a:pt x="0" y="69130"/>
                      <a:pt x="0" y="69130"/>
                      <a:pt x="0" y="71514"/>
                    </a:cubicBezTo>
                    <a:cubicBezTo>
                      <a:pt x="2384" y="92968"/>
                      <a:pt x="2384" y="114422"/>
                      <a:pt x="2384" y="135876"/>
                    </a:cubicBezTo>
                    <a:cubicBezTo>
                      <a:pt x="2384" y="147795"/>
                      <a:pt x="4768" y="159714"/>
                      <a:pt x="4768" y="171632"/>
                    </a:cubicBezTo>
                    <a:cubicBezTo>
                      <a:pt x="4768" y="178784"/>
                      <a:pt x="4768" y="183551"/>
                      <a:pt x="9535" y="190703"/>
                    </a:cubicBezTo>
                    <a:cubicBezTo>
                      <a:pt x="14303" y="195470"/>
                      <a:pt x="23838" y="200238"/>
                      <a:pt x="30989" y="202622"/>
                    </a:cubicBezTo>
                    <a:cubicBezTo>
                      <a:pt x="40524" y="207389"/>
                      <a:pt x="50060" y="209773"/>
                      <a:pt x="59595" y="212157"/>
                    </a:cubicBezTo>
                    <a:cubicBezTo>
                      <a:pt x="69130" y="214541"/>
                      <a:pt x="78665" y="216924"/>
                      <a:pt x="88200" y="219308"/>
                    </a:cubicBezTo>
                    <a:cubicBezTo>
                      <a:pt x="95351" y="221692"/>
                      <a:pt x="104887" y="212157"/>
                      <a:pt x="107270" y="209773"/>
                    </a:cubicBezTo>
                    <a:cubicBezTo>
                      <a:pt x="126341" y="200238"/>
                      <a:pt x="143027" y="188319"/>
                      <a:pt x="159714" y="176400"/>
                    </a:cubicBezTo>
                    <a:cubicBezTo>
                      <a:pt x="176400" y="164481"/>
                      <a:pt x="181168" y="162097"/>
                      <a:pt x="181168" y="143027"/>
                    </a:cubicBezTo>
                    <a:cubicBezTo>
                      <a:pt x="181168" y="135876"/>
                      <a:pt x="181168" y="128724"/>
                      <a:pt x="181168" y="121573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33" name="Graphic 4207">
                <a:extLst>
                  <a:ext uri="{FF2B5EF4-FFF2-40B4-BE49-F238E27FC236}">
                    <a16:creationId xmlns:a16="http://schemas.microsoft.com/office/drawing/2014/main" id="{9AFC1C28-ECB6-4327-B825-B9D0612EE38A}"/>
                  </a:ext>
                </a:extLst>
              </p:cNvPr>
              <p:cNvGrpSpPr/>
              <p:nvPr/>
            </p:nvGrpSpPr>
            <p:grpSpPr>
              <a:xfrm>
                <a:off x="15268620" y="7210154"/>
                <a:ext cx="219571" cy="121573"/>
                <a:chOff x="15268620" y="7210154"/>
                <a:chExt cx="219571" cy="121573"/>
              </a:xfrm>
            </p:grpSpPr>
            <p:sp>
              <p:nvSpPr>
                <p:cNvPr id="1542" name="Freeform: Shape 1541">
                  <a:extLst>
                    <a:ext uri="{FF2B5EF4-FFF2-40B4-BE49-F238E27FC236}">
                      <a16:creationId xmlns:a16="http://schemas.microsoft.com/office/drawing/2014/main" id="{2DC96167-BAD5-450C-AD72-98FFDEC24D56}"/>
                    </a:ext>
                  </a:extLst>
                </p:cNvPr>
                <p:cNvSpPr/>
                <p:nvPr/>
              </p:nvSpPr>
              <p:spPr>
                <a:xfrm>
                  <a:off x="15271003" y="7219499"/>
                  <a:ext cx="207389" cy="111410"/>
                </a:xfrm>
                <a:custGeom>
                  <a:avLst/>
                  <a:gdLst>
                    <a:gd name="connsiteX0" fmla="*/ 200238 w 207389"/>
                    <a:gd name="connsiteY0" fmla="*/ 31180 h 111410"/>
                    <a:gd name="connsiteX1" fmla="*/ 195470 w 207389"/>
                    <a:gd name="connsiteY1" fmla="*/ 4958 h 111410"/>
                    <a:gd name="connsiteX2" fmla="*/ 169249 w 207389"/>
                    <a:gd name="connsiteY2" fmla="*/ 2574 h 111410"/>
                    <a:gd name="connsiteX3" fmla="*/ 102503 w 207389"/>
                    <a:gd name="connsiteY3" fmla="*/ 16877 h 111410"/>
                    <a:gd name="connsiteX4" fmla="*/ 35757 w 207389"/>
                    <a:gd name="connsiteY4" fmla="*/ 24029 h 111410"/>
                    <a:gd name="connsiteX5" fmla="*/ 4768 w 207389"/>
                    <a:gd name="connsiteY5" fmla="*/ 26412 h 111410"/>
                    <a:gd name="connsiteX6" fmla="*/ 0 w 207389"/>
                    <a:gd name="connsiteY6" fmla="*/ 40715 h 111410"/>
                    <a:gd name="connsiteX7" fmla="*/ 0 w 207389"/>
                    <a:gd name="connsiteY7" fmla="*/ 62169 h 111410"/>
                    <a:gd name="connsiteX8" fmla="*/ 0 w 207389"/>
                    <a:gd name="connsiteY8" fmla="*/ 69321 h 111410"/>
                    <a:gd name="connsiteX9" fmla="*/ 0 w 207389"/>
                    <a:gd name="connsiteY9" fmla="*/ 86007 h 111410"/>
                    <a:gd name="connsiteX10" fmla="*/ 33373 w 207389"/>
                    <a:gd name="connsiteY10" fmla="*/ 100310 h 111410"/>
                    <a:gd name="connsiteX11" fmla="*/ 95351 w 207389"/>
                    <a:gd name="connsiteY11" fmla="*/ 109845 h 111410"/>
                    <a:gd name="connsiteX12" fmla="*/ 128724 w 207389"/>
                    <a:gd name="connsiteY12" fmla="*/ 107461 h 111410"/>
                    <a:gd name="connsiteX13" fmla="*/ 181168 w 207389"/>
                    <a:gd name="connsiteY13" fmla="*/ 81239 h 111410"/>
                    <a:gd name="connsiteX14" fmla="*/ 207389 w 207389"/>
                    <a:gd name="connsiteY14" fmla="*/ 62169 h 111410"/>
                    <a:gd name="connsiteX15" fmla="*/ 200238 w 207389"/>
                    <a:gd name="connsiteY15" fmla="*/ 31180 h 111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389" h="111410">
                      <a:moveTo>
                        <a:pt x="200238" y="31180"/>
                      </a:moveTo>
                      <a:cubicBezTo>
                        <a:pt x="197854" y="24029"/>
                        <a:pt x="197854" y="12110"/>
                        <a:pt x="195470" y="4958"/>
                      </a:cubicBezTo>
                      <a:cubicBezTo>
                        <a:pt x="190703" y="-4577"/>
                        <a:pt x="174016" y="2574"/>
                        <a:pt x="169249" y="2574"/>
                      </a:cubicBezTo>
                      <a:cubicBezTo>
                        <a:pt x="147795" y="7342"/>
                        <a:pt x="128724" y="14493"/>
                        <a:pt x="102503" y="16877"/>
                      </a:cubicBezTo>
                      <a:cubicBezTo>
                        <a:pt x="81049" y="19261"/>
                        <a:pt x="59595" y="24029"/>
                        <a:pt x="35757" y="24029"/>
                      </a:cubicBezTo>
                      <a:cubicBezTo>
                        <a:pt x="26222" y="24029"/>
                        <a:pt x="14303" y="21645"/>
                        <a:pt x="4768" y="26412"/>
                      </a:cubicBezTo>
                      <a:cubicBezTo>
                        <a:pt x="0" y="28796"/>
                        <a:pt x="0" y="35947"/>
                        <a:pt x="0" y="40715"/>
                      </a:cubicBezTo>
                      <a:cubicBezTo>
                        <a:pt x="0" y="47866"/>
                        <a:pt x="0" y="55018"/>
                        <a:pt x="0" y="62169"/>
                      </a:cubicBezTo>
                      <a:cubicBezTo>
                        <a:pt x="0" y="64553"/>
                        <a:pt x="0" y="66937"/>
                        <a:pt x="0" y="69321"/>
                      </a:cubicBezTo>
                      <a:cubicBezTo>
                        <a:pt x="0" y="74088"/>
                        <a:pt x="0" y="78856"/>
                        <a:pt x="0" y="86007"/>
                      </a:cubicBezTo>
                      <a:cubicBezTo>
                        <a:pt x="0" y="97926"/>
                        <a:pt x="26222" y="97926"/>
                        <a:pt x="33373" y="100310"/>
                      </a:cubicBezTo>
                      <a:cubicBezTo>
                        <a:pt x="54827" y="102693"/>
                        <a:pt x="73897" y="107461"/>
                        <a:pt x="95351" y="109845"/>
                      </a:cubicBezTo>
                      <a:cubicBezTo>
                        <a:pt x="112038" y="112229"/>
                        <a:pt x="116805" y="112229"/>
                        <a:pt x="128724" y="107461"/>
                      </a:cubicBezTo>
                      <a:cubicBezTo>
                        <a:pt x="145411" y="100310"/>
                        <a:pt x="164481" y="90775"/>
                        <a:pt x="181168" y="81239"/>
                      </a:cubicBezTo>
                      <a:cubicBezTo>
                        <a:pt x="188319" y="78856"/>
                        <a:pt x="207389" y="71704"/>
                        <a:pt x="207389" y="62169"/>
                      </a:cubicBezTo>
                      <a:cubicBezTo>
                        <a:pt x="205005" y="50250"/>
                        <a:pt x="202622" y="40715"/>
                        <a:pt x="200238" y="31180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43" name="Freeform: Shape 1542">
                  <a:extLst>
                    <a:ext uri="{FF2B5EF4-FFF2-40B4-BE49-F238E27FC236}">
                      <a16:creationId xmlns:a16="http://schemas.microsoft.com/office/drawing/2014/main" id="{351F62F7-5CF5-46EC-BEEC-4F6A5F0AB883}"/>
                    </a:ext>
                  </a:extLst>
                </p:cNvPr>
                <p:cNvSpPr/>
                <p:nvPr/>
              </p:nvSpPr>
              <p:spPr>
                <a:xfrm>
                  <a:off x="15268620" y="7210154"/>
                  <a:ext cx="219571" cy="121573"/>
                </a:xfrm>
                <a:custGeom>
                  <a:avLst/>
                  <a:gdLst>
                    <a:gd name="connsiteX0" fmla="*/ 114422 w 219571"/>
                    <a:gd name="connsiteY0" fmla="*/ 121573 h 121573"/>
                    <a:gd name="connsiteX1" fmla="*/ 97735 w 219571"/>
                    <a:gd name="connsiteY1" fmla="*/ 119189 h 121573"/>
                    <a:gd name="connsiteX2" fmla="*/ 66746 w 219571"/>
                    <a:gd name="connsiteY2" fmla="*/ 114422 h 121573"/>
                    <a:gd name="connsiteX3" fmla="*/ 35757 w 219571"/>
                    <a:gd name="connsiteY3" fmla="*/ 109654 h 121573"/>
                    <a:gd name="connsiteX4" fmla="*/ 33373 w 219571"/>
                    <a:gd name="connsiteY4" fmla="*/ 109654 h 121573"/>
                    <a:gd name="connsiteX5" fmla="*/ 0 w 219571"/>
                    <a:gd name="connsiteY5" fmla="*/ 92968 h 121573"/>
                    <a:gd name="connsiteX6" fmla="*/ 0 w 219571"/>
                    <a:gd name="connsiteY6" fmla="*/ 76281 h 121573"/>
                    <a:gd name="connsiteX7" fmla="*/ 0 w 219571"/>
                    <a:gd name="connsiteY7" fmla="*/ 69130 h 121573"/>
                    <a:gd name="connsiteX8" fmla="*/ 0 w 219571"/>
                    <a:gd name="connsiteY8" fmla="*/ 47676 h 121573"/>
                    <a:gd name="connsiteX9" fmla="*/ 7151 w 219571"/>
                    <a:gd name="connsiteY9" fmla="*/ 28605 h 121573"/>
                    <a:gd name="connsiteX10" fmla="*/ 23838 w 219571"/>
                    <a:gd name="connsiteY10" fmla="*/ 26222 h 121573"/>
                    <a:gd name="connsiteX11" fmla="*/ 33373 w 219571"/>
                    <a:gd name="connsiteY11" fmla="*/ 26222 h 121573"/>
                    <a:gd name="connsiteX12" fmla="*/ 40524 w 219571"/>
                    <a:gd name="connsiteY12" fmla="*/ 26222 h 121573"/>
                    <a:gd name="connsiteX13" fmla="*/ 95351 w 219571"/>
                    <a:gd name="connsiteY13" fmla="*/ 21454 h 121573"/>
                    <a:gd name="connsiteX14" fmla="*/ 107270 w 219571"/>
                    <a:gd name="connsiteY14" fmla="*/ 19070 h 121573"/>
                    <a:gd name="connsiteX15" fmla="*/ 147795 w 219571"/>
                    <a:gd name="connsiteY15" fmla="*/ 9535 h 121573"/>
                    <a:gd name="connsiteX16" fmla="*/ 174016 w 219571"/>
                    <a:gd name="connsiteY16" fmla="*/ 2384 h 121573"/>
                    <a:gd name="connsiteX17" fmla="*/ 176400 w 219571"/>
                    <a:gd name="connsiteY17" fmla="*/ 2384 h 121573"/>
                    <a:gd name="connsiteX18" fmla="*/ 190703 w 219571"/>
                    <a:gd name="connsiteY18" fmla="*/ 0 h 121573"/>
                    <a:gd name="connsiteX19" fmla="*/ 205005 w 219571"/>
                    <a:gd name="connsiteY19" fmla="*/ 7151 h 121573"/>
                    <a:gd name="connsiteX20" fmla="*/ 209773 w 219571"/>
                    <a:gd name="connsiteY20" fmla="*/ 26222 h 121573"/>
                    <a:gd name="connsiteX21" fmla="*/ 212157 w 219571"/>
                    <a:gd name="connsiteY21" fmla="*/ 35757 h 121573"/>
                    <a:gd name="connsiteX22" fmla="*/ 214541 w 219571"/>
                    <a:gd name="connsiteY22" fmla="*/ 45292 h 121573"/>
                    <a:gd name="connsiteX23" fmla="*/ 219308 w 219571"/>
                    <a:gd name="connsiteY23" fmla="*/ 66746 h 121573"/>
                    <a:gd name="connsiteX24" fmla="*/ 197854 w 219571"/>
                    <a:gd name="connsiteY24" fmla="*/ 88200 h 121573"/>
                    <a:gd name="connsiteX25" fmla="*/ 193087 w 219571"/>
                    <a:gd name="connsiteY25" fmla="*/ 90584 h 121573"/>
                    <a:gd name="connsiteX26" fmla="*/ 140643 w 219571"/>
                    <a:gd name="connsiteY26" fmla="*/ 116805 h 121573"/>
                    <a:gd name="connsiteX27" fmla="*/ 114422 w 219571"/>
                    <a:gd name="connsiteY27" fmla="*/ 121573 h 121573"/>
                    <a:gd name="connsiteX28" fmla="*/ 21454 w 219571"/>
                    <a:gd name="connsiteY28" fmla="*/ 35757 h 121573"/>
                    <a:gd name="connsiteX29" fmla="*/ 7151 w 219571"/>
                    <a:gd name="connsiteY29" fmla="*/ 38141 h 121573"/>
                    <a:gd name="connsiteX30" fmla="*/ 4767 w 219571"/>
                    <a:gd name="connsiteY30" fmla="*/ 47676 h 121573"/>
                    <a:gd name="connsiteX31" fmla="*/ 4767 w 219571"/>
                    <a:gd name="connsiteY31" fmla="*/ 69130 h 121573"/>
                    <a:gd name="connsiteX32" fmla="*/ 4767 w 219571"/>
                    <a:gd name="connsiteY32" fmla="*/ 76281 h 121573"/>
                    <a:gd name="connsiteX33" fmla="*/ 4767 w 219571"/>
                    <a:gd name="connsiteY33" fmla="*/ 92968 h 121573"/>
                    <a:gd name="connsiteX34" fmla="*/ 30989 w 219571"/>
                    <a:gd name="connsiteY34" fmla="*/ 102503 h 121573"/>
                    <a:gd name="connsiteX35" fmla="*/ 33373 w 219571"/>
                    <a:gd name="connsiteY35" fmla="*/ 102503 h 121573"/>
                    <a:gd name="connsiteX36" fmla="*/ 64362 w 219571"/>
                    <a:gd name="connsiteY36" fmla="*/ 107270 h 121573"/>
                    <a:gd name="connsiteX37" fmla="*/ 95351 w 219571"/>
                    <a:gd name="connsiteY37" fmla="*/ 112038 h 121573"/>
                    <a:gd name="connsiteX38" fmla="*/ 109654 w 219571"/>
                    <a:gd name="connsiteY38" fmla="*/ 112038 h 121573"/>
                    <a:gd name="connsiteX39" fmla="*/ 126341 w 219571"/>
                    <a:gd name="connsiteY39" fmla="*/ 109654 h 121573"/>
                    <a:gd name="connsiteX40" fmla="*/ 178784 w 219571"/>
                    <a:gd name="connsiteY40" fmla="*/ 83432 h 121573"/>
                    <a:gd name="connsiteX41" fmla="*/ 183551 w 219571"/>
                    <a:gd name="connsiteY41" fmla="*/ 81049 h 121573"/>
                    <a:gd name="connsiteX42" fmla="*/ 200238 w 219571"/>
                    <a:gd name="connsiteY42" fmla="*/ 69130 h 121573"/>
                    <a:gd name="connsiteX43" fmla="*/ 195470 w 219571"/>
                    <a:gd name="connsiteY43" fmla="*/ 50060 h 121573"/>
                    <a:gd name="connsiteX44" fmla="*/ 193087 w 219571"/>
                    <a:gd name="connsiteY44" fmla="*/ 40524 h 121573"/>
                    <a:gd name="connsiteX45" fmla="*/ 190703 w 219571"/>
                    <a:gd name="connsiteY45" fmla="*/ 30989 h 121573"/>
                    <a:gd name="connsiteX46" fmla="*/ 188319 w 219571"/>
                    <a:gd name="connsiteY46" fmla="*/ 14303 h 121573"/>
                    <a:gd name="connsiteX47" fmla="*/ 181168 w 219571"/>
                    <a:gd name="connsiteY47" fmla="*/ 11919 h 121573"/>
                    <a:gd name="connsiteX48" fmla="*/ 166865 w 219571"/>
                    <a:gd name="connsiteY48" fmla="*/ 14303 h 121573"/>
                    <a:gd name="connsiteX49" fmla="*/ 164481 w 219571"/>
                    <a:gd name="connsiteY49" fmla="*/ 14303 h 121573"/>
                    <a:gd name="connsiteX50" fmla="*/ 140643 w 219571"/>
                    <a:gd name="connsiteY50" fmla="*/ 21454 h 121573"/>
                    <a:gd name="connsiteX51" fmla="*/ 97735 w 219571"/>
                    <a:gd name="connsiteY51" fmla="*/ 30989 h 121573"/>
                    <a:gd name="connsiteX52" fmla="*/ 95351 w 219571"/>
                    <a:gd name="connsiteY52" fmla="*/ 33373 h 121573"/>
                    <a:gd name="connsiteX53" fmla="*/ 38141 w 219571"/>
                    <a:gd name="connsiteY53" fmla="*/ 38141 h 121573"/>
                    <a:gd name="connsiteX54" fmla="*/ 30989 w 219571"/>
                    <a:gd name="connsiteY54" fmla="*/ 38141 h 121573"/>
                    <a:gd name="connsiteX55" fmla="*/ 21454 w 219571"/>
                    <a:gd name="connsiteY55" fmla="*/ 35757 h 121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19571" h="121573">
                      <a:moveTo>
                        <a:pt x="114422" y="121573"/>
                      </a:moveTo>
                      <a:cubicBezTo>
                        <a:pt x="109654" y="121573"/>
                        <a:pt x="104886" y="121573"/>
                        <a:pt x="97735" y="119189"/>
                      </a:cubicBezTo>
                      <a:cubicBezTo>
                        <a:pt x="85816" y="116805"/>
                        <a:pt x="76281" y="116805"/>
                        <a:pt x="66746" y="114422"/>
                      </a:cubicBezTo>
                      <a:cubicBezTo>
                        <a:pt x="57211" y="112038"/>
                        <a:pt x="45292" y="109654"/>
                        <a:pt x="35757" y="109654"/>
                      </a:cubicBezTo>
                      <a:lnTo>
                        <a:pt x="33373" y="109654"/>
                      </a:lnTo>
                      <a:cubicBezTo>
                        <a:pt x="21454" y="109654"/>
                        <a:pt x="0" y="107270"/>
                        <a:pt x="0" y="92968"/>
                      </a:cubicBezTo>
                      <a:cubicBezTo>
                        <a:pt x="0" y="88200"/>
                        <a:pt x="0" y="83432"/>
                        <a:pt x="0" y="76281"/>
                      </a:cubicBezTo>
                      <a:cubicBezTo>
                        <a:pt x="0" y="73897"/>
                        <a:pt x="0" y="71514"/>
                        <a:pt x="0" y="69130"/>
                      </a:cubicBezTo>
                      <a:cubicBezTo>
                        <a:pt x="0" y="61978"/>
                        <a:pt x="0" y="54827"/>
                        <a:pt x="0" y="47676"/>
                      </a:cubicBezTo>
                      <a:cubicBezTo>
                        <a:pt x="0" y="42908"/>
                        <a:pt x="0" y="33373"/>
                        <a:pt x="7151" y="28605"/>
                      </a:cubicBezTo>
                      <a:cubicBezTo>
                        <a:pt x="11919" y="26222"/>
                        <a:pt x="16686" y="26222"/>
                        <a:pt x="23838" y="26222"/>
                      </a:cubicBezTo>
                      <a:cubicBezTo>
                        <a:pt x="26222" y="26222"/>
                        <a:pt x="30989" y="26222"/>
                        <a:pt x="33373" y="26222"/>
                      </a:cubicBezTo>
                      <a:cubicBezTo>
                        <a:pt x="35757" y="26222"/>
                        <a:pt x="38141" y="26222"/>
                        <a:pt x="40524" y="26222"/>
                      </a:cubicBezTo>
                      <a:cubicBezTo>
                        <a:pt x="59595" y="26222"/>
                        <a:pt x="76281" y="23838"/>
                        <a:pt x="95351" y="21454"/>
                      </a:cubicBezTo>
                      <a:lnTo>
                        <a:pt x="107270" y="19070"/>
                      </a:lnTo>
                      <a:cubicBezTo>
                        <a:pt x="121573" y="16687"/>
                        <a:pt x="135876" y="14303"/>
                        <a:pt x="147795" y="9535"/>
                      </a:cubicBezTo>
                      <a:cubicBezTo>
                        <a:pt x="154946" y="7151"/>
                        <a:pt x="164481" y="4768"/>
                        <a:pt x="174016" y="2384"/>
                      </a:cubicBezTo>
                      <a:cubicBezTo>
                        <a:pt x="174016" y="2384"/>
                        <a:pt x="176400" y="2384"/>
                        <a:pt x="176400" y="2384"/>
                      </a:cubicBezTo>
                      <a:cubicBezTo>
                        <a:pt x="181168" y="2384"/>
                        <a:pt x="185935" y="0"/>
                        <a:pt x="190703" y="0"/>
                      </a:cubicBezTo>
                      <a:cubicBezTo>
                        <a:pt x="200238" y="0"/>
                        <a:pt x="202622" y="4768"/>
                        <a:pt x="205005" y="7151"/>
                      </a:cubicBezTo>
                      <a:cubicBezTo>
                        <a:pt x="207389" y="11919"/>
                        <a:pt x="207389" y="19070"/>
                        <a:pt x="209773" y="26222"/>
                      </a:cubicBezTo>
                      <a:cubicBezTo>
                        <a:pt x="209773" y="28605"/>
                        <a:pt x="209773" y="33373"/>
                        <a:pt x="212157" y="35757"/>
                      </a:cubicBezTo>
                      <a:cubicBezTo>
                        <a:pt x="212157" y="38141"/>
                        <a:pt x="214541" y="40524"/>
                        <a:pt x="214541" y="45292"/>
                      </a:cubicBezTo>
                      <a:cubicBezTo>
                        <a:pt x="216924" y="52443"/>
                        <a:pt x="216924" y="59595"/>
                        <a:pt x="219308" y="66746"/>
                      </a:cubicBezTo>
                      <a:cubicBezTo>
                        <a:pt x="221692" y="78665"/>
                        <a:pt x="207389" y="83432"/>
                        <a:pt x="197854" y="88200"/>
                      </a:cubicBezTo>
                      <a:cubicBezTo>
                        <a:pt x="195470" y="88200"/>
                        <a:pt x="193087" y="90584"/>
                        <a:pt x="193087" y="90584"/>
                      </a:cubicBezTo>
                      <a:cubicBezTo>
                        <a:pt x="176400" y="100119"/>
                        <a:pt x="159713" y="109654"/>
                        <a:pt x="140643" y="116805"/>
                      </a:cubicBezTo>
                      <a:cubicBezTo>
                        <a:pt x="126341" y="121573"/>
                        <a:pt x="121573" y="121573"/>
                        <a:pt x="114422" y="121573"/>
                      </a:cubicBezTo>
                      <a:close/>
                      <a:moveTo>
                        <a:pt x="21454" y="35757"/>
                      </a:moveTo>
                      <a:cubicBezTo>
                        <a:pt x="14303" y="35757"/>
                        <a:pt x="9535" y="35757"/>
                        <a:pt x="7151" y="38141"/>
                      </a:cubicBezTo>
                      <a:cubicBezTo>
                        <a:pt x="4767" y="38141"/>
                        <a:pt x="4767" y="42908"/>
                        <a:pt x="4767" y="47676"/>
                      </a:cubicBezTo>
                      <a:cubicBezTo>
                        <a:pt x="4767" y="54827"/>
                        <a:pt x="4767" y="61978"/>
                        <a:pt x="4767" y="69130"/>
                      </a:cubicBezTo>
                      <a:cubicBezTo>
                        <a:pt x="4767" y="71514"/>
                        <a:pt x="4767" y="73897"/>
                        <a:pt x="4767" y="76281"/>
                      </a:cubicBezTo>
                      <a:cubicBezTo>
                        <a:pt x="4767" y="81049"/>
                        <a:pt x="4767" y="88200"/>
                        <a:pt x="4767" y="92968"/>
                      </a:cubicBezTo>
                      <a:cubicBezTo>
                        <a:pt x="4767" y="100119"/>
                        <a:pt x="26222" y="102503"/>
                        <a:pt x="30989" y="102503"/>
                      </a:cubicBezTo>
                      <a:lnTo>
                        <a:pt x="33373" y="102503"/>
                      </a:lnTo>
                      <a:cubicBezTo>
                        <a:pt x="45292" y="104887"/>
                        <a:pt x="54827" y="104887"/>
                        <a:pt x="64362" y="107270"/>
                      </a:cubicBezTo>
                      <a:cubicBezTo>
                        <a:pt x="73897" y="109654"/>
                        <a:pt x="85816" y="112038"/>
                        <a:pt x="95351" y="112038"/>
                      </a:cubicBezTo>
                      <a:cubicBezTo>
                        <a:pt x="100119" y="112038"/>
                        <a:pt x="104886" y="112038"/>
                        <a:pt x="109654" y="112038"/>
                      </a:cubicBezTo>
                      <a:cubicBezTo>
                        <a:pt x="114422" y="112038"/>
                        <a:pt x="119189" y="112038"/>
                        <a:pt x="126341" y="109654"/>
                      </a:cubicBezTo>
                      <a:cubicBezTo>
                        <a:pt x="145411" y="102503"/>
                        <a:pt x="162097" y="92968"/>
                        <a:pt x="178784" y="83432"/>
                      </a:cubicBezTo>
                      <a:cubicBezTo>
                        <a:pt x="181168" y="83432"/>
                        <a:pt x="181168" y="81049"/>
                        <a:pt x="183551" y="81049"/>
                      </a:cubicBezTo>
                      <a:cubicBezTo>
                        <a:pt x="190703" y="78665"/>
                        <a:pt x="202622" y="73897"/>
                        <a:pt x="200238" y="69130"/>
                      </a:cubicBezTo>
                      <a:cubicBezTo>
                        <a:pt x="200238" y="61978"/>
                        <a:pt x="197854" y="57211"/>
                        <a:pt x="195470" y="50060"/>
                      </a:cubicBezTo>
                      <a:cubicBezTo>
                        <a:pt x="195470" y="47676"/>
                        <a:pt x="193087" y="42908"/>
                        <a:pt x="193087" y="40524"/>
                      </a:cubicBezTo>
                      <a:cubicBezTo>
                        <a:pt x="193087" y="38141"/>
                        <a:pt x="193087" y="33373"/>
                        <a:pt x="190703" y="30989"/>
                      </a:cubicBezTo>
                      <a:cubicBezTo>
                        <a:pt x="190703" y="26222"/>
                        <a:pt x="188319" y="19070"/>
                        <a:pt x="188319" y="14303"/>
                      </a:cubicBezTo>
                      <a:cubicBezTo>
                        <a:pt x="188319" y="14303"/>
                        <a:pt x="188319" y="11919"/>
                        <a:pt x="181168" y="11919"/>
                      </a:cubicBezTo>
                      <a:cubicBezTo>
                        <a:pt x="176400" y="11919"/>
                        <a:pt x="171632" y="14303"/>
                        <a:pt x="166865" y="14303"/>
                      </a:cubicBezTo>
                      <a:cubicBezTo>
                        <a:pt x="166865" y="14303"/>
                        <a:pt x="164481" y="14303"/>
                        <a:pt x="164481" y="14303"/>
                      </a:cubicBezTo>
                      <a:cubicBezTo>
                        <a:pt x="154946" y="16687"/>
                        <a:pt x="147795" y="19070"/>
                        <a:pt x="140643" y="21454"/>
                      </a:cubicBezTo>
                      <a:cubicBezTo>
                        <a:pt x="128724" y="26222"/>
                        <a:pt x="114422" y="28605"/>
                        <a:pt x="97735" y="30989"/>
                      </a:cubicBezTo>
                      <a:lnTo>
                        <a:pt x="95351" y="33373"/>
                      </a:lnTo>
                      <a:cubicBezTo>
                        <a:pt x="76281" y="35757"/>
                        <a:pt x="57211" y="38141"/>
                        <a:pt x="38141" y="38141"/>
                      </a:cubicBezTo>
                      <a:cubicBezTo>
                        <a:pt x="35757" y="38141"/>
                        <a:pt x="33373" y="38141"/>
                        <a:pt x="30989" y="38141"/>
                      </a:cubicBezTo>
                      <a:cubicBezTo>
                        <a:pt x="28605" y="35757"/>
                        <a:pt x="26222" y="35757"/>
                        <a:pt x="21454" y="35757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4" name="Freeform: Shape 1533">
                <a:extLst>
                  <a:ext uri="{FF2B5EF4-FFF2-40B4-BE49-F238E27FC236}">
                    <a16:creationId xmlns:a16="http://schemas.microsoft.com/office/drawing/2014/main" id="{89592F73-6CD7-4C72-9860-BACAA988DE67}"/>
                  </a:ext>
                </a:extLst>
              </p:cNvPr>
              <p:cNvSpPr/>
              <p:nvPr/>
            </p:nvSpPr>
            <p:spPr>
              <a:xfrm>
                <a:off x="15271003" y="7219689"/>
                <a:ext cx="207389" cy="108836"/>
              </a:xfrm>
              <a:custGeom>
                <a:avLst/>
                <a:gdLst>
                  <a:gd name="connsiteX0" fmla="*/ 200238 w 207389"/>
                  <a:gd name="connsiteY0" fmla="*/ 30989 h 108836"/>
                  <a:gd name="connsiteX1" fmla="*/ 195470 w 207389"/>
                  <a:gd name="connsiteY1" fmla="*/ 4768 h 108836"/>
                  <a:gd name="connsiteX2" fmla="*/ 181168 w 207389"/>
                  <a:gd name="connsiteY2" fmla="*/ 0 h 108836"/>
                  <a:gd name="connsiteX3" fmla="*/ 185935 w 207389"/>
                  <a:gd name="connsiteY3" fmla="*/ 9535 h 108836"/>
                  <a:gd name="connsiteX4" fmla="*/ 188319 w 207389"/>
                  <a:gd name="connsiteY4" fmla="*/ 52443 h 108836"/>
                  <a:gd name="connsiteX5" fmla="*/ 154946 w 207389"/>
                  <a:gd name="connsiteY5" fmla="*/ 76281 h 108836"/>
                  <a:gd name="connsiteX6" fmla="*/ 121573 w 207389"/>
                  <a:gd name="connsiteY6" fmla="*/ 54827 h 108836"/>
                  <a:gd name="connsiteX7" fmla="*/ 59595 w 207389"/>
                  <a:gd name="connsiteY7" fmla="*/ 83432 h 108836"/>
                  <a:gd name="connsiteX8" fmla="*/ 14303 w 207389"/>
                  <a:gd name="connsiteY8" fmla="*/ 71514 h 108836"/>
                  <a:gd name="connsiteX9" fmla="*/ 9535 w 207389"/>
                  <a:gd name="connsiteY9" fmla="*/ 23838 h 108836"/>
                  <a:gd name="connsiteX10" fmla="*/ 4768 w 207389"/>
                  <a:gd name="connsiteY10" fmla="*/ 23838 h 108836"/>
                  <a:gd name="connsiteX11" fmla="*/ 0 w 207389"/>
                  <a:gd name="connsiteY11" fmla="*/ 38141 h 108836"/>
                  <a:gd name="connsiteX12" fmla="*/ 0 w 207389"/>
                  <a:gd name="connsiteY12" fmla="*/ 59595 h 108836"/>
                  <a:gd name="connsiteX13" fmla="*/ 0 w 207389"/>
                  <a:gd name="connsiteY13" fmla="*/ 66746 h 108836"/>
                  <a:gd name="connsiteX14" fmla="*/ 0 w 207389"/>
                  <a:gd name="connsiteY14" fmla="*/ 83432 h 108836"/>
                  <a:gd name="connsiteX15" fmla="*/ 33373 w 207389"/>
                  <a:gd name="connsiteY15" fmla="*/ 97735 h 108836"/>
                  <a:gd name="connsiteX16" fmla="*/ 95351 w 207389"/>
                  <a:gd name="connsiteY16" fmla="*/ 107270 h 108836"/>
                  <a:gd name="connsiteX17" fmla="*/ 128724 w 207389"/>
                  <a:gd name="connsiteY17" fmla="*/ 104887 h 108836"/>
                  <a:gd name="connsiteX18" fmla="*/ 181168 w 207389"/>
                  <a:gd name="connsiteY18" fmla="*/ 78665 h 108836"/>
                  <a:gd name="connsiteX19" fmla="*/ 207389 w 207389"/>
                  <a:gd name="connsiteY19" fmla="*/ 59595 h 108836"/>
                  <a:gd name="connsiteX20" fmla="*/ 200238 w 207389"/>
                  <a:gd name="connsiteY20" fmla="*/ 30989 h 10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7389" h="108836">
                    <a:moveTo>
                      <a:pt x="200238" y="30989"/>
                    </a:moveTo>
                    <a:cubicBezTo>
                      <a:pt x="197854" y="23838"/>
                      <a:pt x="197854" y="11919"/>
                      <a:pt x="195470" y="4768"/>
                    </a:cubicBezTo>
                    <a:cubicBezTo>
                      <a:pt x="193087" y="0"/>
                      <a:pt x="188319" y="0"/>
                      <a:pt x="181168" y="0"/>
                    </a:cubicBezTo>
                    <a:cubicBezTo>
                      <a:pt x="183551" y="2384"/>
                      <a:pt x="183551" y="4768"/>
                      <a:pt x="185935" y="9535"/>
                    </a:cubicBezTo>
                    <a:cubicBezTo>
                      <a:pt x="188319" y="21454"/>
                      <a:pt x="193087" y="40524"/>
                      <a:pt x="188319" y="52443"/>
                    </a:cubicBezTo>
                    <a:cubicBezTo>
                      <a:pt x="181168" y="64362"/>
                      <a:pt x="166865" y="71514"/>
                      <a:pt x="154946" y="76281"/>
                    </a:cubicBezTo>
                    <a:cubicBezTo>
                      <a:pt x="138259" y="81049"/>
                      <a:pt x="133492" y="59595"/>
                      <a:pt x="121573" y="54827"/>
                    </a:cubicBezTo>
                    <a:cubicBezTo>
                      <a:pt x="90584" y="40524"/>
                      <a:pt x="85816" y="81049"/>
                      <a:pt x="59595" y="83432"/>
                    </a:cubicBezTo>
                    <a:cubicBezTo>
                      <a:pt x="45292" y="85816"/>
                      <a:pt x="23838" y="78665"/>
                      <a:pt x="14303" y="71514"/>
                    </a:cubicBezTo>
                    <a:cubicBezTo>
                      <a:pt x="0" y="61978"/>
                      <a:pt x="2384" y="40524"/>
                      <a:pt x="9535" y="23838"/>
                    </a:cubicBezTo>
                    <a:cubicBezTo>
                      <a:pt x="7151" y="23838"/>
                      <a:pt x="7151" y="23838"/>
                      <a:pt x="4768" y="23838"/>
                    </a:cubicBezTo>
                    <a:cubicBezTo>
                      <a:pt x="0" y="26222"/>
                      <a:pt x="0" y="33373"/>
                      <a:pt x="0" y="38141"/>
                    </a:cubicBezTo>
                    <a:cubicBezTo>
                      <a:pt x="0" y="45292"/>
                      <a:pt x="0" y="52443"/>
                      <a:pt x="0" y="59595"/>
                    </a:cubicBezTo>
                    <a:cubicBezTo>
                      <a:pt x="0" y="61978"/>
                      <a:pt x="0" y="64362"/>
                      <a:pt x="0" y="66746"/>
                    </a:cubicBezTo>
                    <a:cubicBezTo>
                      <a:pt x="0" y="71514"/>
                      <a:pt x="0" y="76281"/>
                      <a:pt x="0" y="83432"/>
                    </a:cubicBezTo>
                    <a:cubicBezTo>
                      <a:pt x="0" y="95351"/>
                      <a:pt x="26222" y="95351"/>
                      <a:pt x="33373" y="97735"/>
                    </a:cubicBezTo>
                    <a:cubicBezTo>
                      <a:pt x="54827" y="100119"/>
                      <a:pt x="73897" y="104887"/>
                      <a:pt x="95351" y="107270"/>
                    </a:cubicBezTo>
                    <a:cubicBezTo>
                      <a:pt x="112038" y="109654"/>
                      <a:pt x="116805" y="109654"/>
                      <a:pt x="128724" y="104887"/>
                    </a:cubicBezTo>
                    <a:cubicBezTo>
                      <a:pt x="145411" y="97735"/>
                      <a:pt x="164481" y="88200"/>
                      <a:pt x="181168" y="78665"/>
                    </a:cubicBezTo>
                    <a:cubicBezTo>
                      <a:pt x="188319" y="76281"/>
                      <a:pt x="207389" y="69130"/>
                      <a:pt x="207389" y="59595"/>
                    </a:cubicBezTo>
                    <a:cubicBezTo>
                      <a:pt x="205005" y="50059"/>
                      <a:pt x="202622" y="40524"/>
                      <a:pt x="200238" y="30989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5" name="Freeform: Shape 1534">
                <a:extLst>
                  <a:ext uri="{FF2B5EF4-FFF2-40B4-BE49-F238E27FC236}">
                    <a16:creationId xmlns:a16="http://schemas.microsoft.com/office/drawing/2014/main" id="{25E01AA6-1752-4B00-AE3E-516F9E8E6F0A}"/>
                  </a:ext>
                </a:extLst>
              </p:cNvPr>
              <p:cNvSpPr/>
              <p:nvPr/>
            </p:nvSpPr>
            <p:spPr>
              <a:xfrm>
                <a:off x="14911052" y="7132814"/>
                <a:ext cx="72572" cy="190365"/>
              </a:xfrm>
              <a:custGeom>
                <a:avLst/>
                <a:gdLst>
                  <a:gd name="connsiteX0" fmla="*/ 71514 w 72572"/>
                  <a:gd name="connsiteY0" fmla="*/ 1059 h 190365"/>
                  <a:gd name="connsiteX1" fmla="*/ 33373 w 72572"/>
                  <a:gd name="connsiteY1" fmla="*/ 89259 h 190365"/>
                  <a:gd name="connsiteX2" fmla="*/ 0 w 72572"/>
                  <a:gd name="connsiteY2" fmla="*/ 186995 h 190365"/>
                  <a:gd name="connsiteX3" fmla="*/ 4768 w 72572"/>
                  <a:gd name="connsiteY3" fmla="*/ 189378 h 190365"/>
                  <a:gd name="connsiteX4" fmla="*/ 40524 w 72572"/>
                  <a:gd name="connsiteY4" fmla="*/ 94027 h 190365"/>
                  <a:gd name="connsiteX5" fmla="*/ 71514 w 72572"/>
                  <a:gd name="connsiteY5" fmla="*/ 1059 h 190365"/>
                  <a:gd name="connsiteX6" fmla="*/ 71514 w 72572"/>
                  <a:gd name="connsiteY6" fmla="*/ 1059 h 19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72" h="190365">
                    <a:moveTo>
                      <a:pt x="71514" y="1059"/>
                    </a:moveTo>
                    <a:cubicBezTo>
                      <a:pt x="57211" y="29665"/>
                      <a:pt x="45292" y="60654"/>
                      <a:pt x="33373" y="89259"/>
                    </a:cubicBezTo>
                    <a:cubicBezTo>
                      <a:pt x="21454" y="120249"/>
                      <a:pt x="7151" y="153622"/>
                      <a:pt x="0" y="186995"/>
                    </a:cubicBezTo>
                    <a:cubicBezTo>
                      <a:pt x="0" y="189378"/>
                      <a:pt x="4768" y="191762"/>
                      <a:pt x="4768" y="189378"/>
                    </a:cubicBezTo>
                    <a:cubicBezTo>
                      <a:pt x="21454" y="158389"/>
                      <a:pt x="30989" y="125016"/>
                      <a:pt x="40524" y="94027"/>
                    </a:cubicBezTo>
                    <a:cubicBezTo>
                      <a:pt x="52443" y="63038"/>
                      <a:pt x="64362" y="32049"/>
                      <a:pt x="71514" y="1059"/>
                    </a:cubicBezTo>
                    <a:cubicBezTo>
                      <a:pt x="73897" y="1059"/>
                      <a:pt x="71514" y="-1324"/>
                      <a:pt x="71514" y="1059"/>
                    </a:cubicBezTo>
                    <a:close/>
                  </a:path>
                </a:pathLst>
              </a:custGeom>
              <a:solidFill>
                <a:srgbClr val="A0988B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6" name="Freeform: Shape 1535">
                <a:extLst>
                  <a:ext uri="{FF2B5EF4-FFF2-40B4-BE49-F238E27FC236}">
                    <a16:creationId xmlns:a16="http://schemas.microsoft.com/office/drawing/2014/main" id="{33877F5F-25D0-4934-909B-330CA0ABEDC6}"/>
                  </a:ext>
                </a:extLst>
              </p:cNvPr>
              <p:cNvSpPr/>
              <p:nvPr/>
            </p:nvSpPr>
            <p:spPr>
              <a:xfrm>
                <a:off x="15442636" y="7126722"/>
                <a:ext cx="50059" cy="131108"/>
              </a:xfrm>
              <a:custGeom>
                <a:avLst/>
                <a:gdLst>
                  <a:gd name="connsiteX0" fmla="*/ 0 w 50059"/>
                  <a:gd name="connsiteY0" fmla="*/ 0 h 131108"/>
                  <a:gd name="connsiteX1" fmla="*/ 0 w 50059"/>
                  <a:gd name="connsiteY1" fmla="*/ 0 h 131108"/>
                  <a:gd name="connsiteX2" fmla="*/ 23838 w 50059"/>
                  <a:gd name="connsiteY2" fmla="*/ 66746 h 131108"/>
                  <a:gd name="connsiteX3" fmla="*/ 47676 w 50059"/>
                  <a:gd name="connsiteY3" fmla="*/ 131108 h 131108"/>
                  <a:gd name="connsiteX4" fmla="*/ 50059 w 50059"/>
                  <a:gd name="connsiteY4" fmla="*/ 131108 h 131108"/>
                  <a:gd name="connsiteX5" fmla="*/ 0 w 50059"/>
                  <a:gd name="connsiteY5" fmla="*/ 0 h 1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59" h="13110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151" y="23838"/>
                      <a:pt x="16687" y="42908"/>
                      <a:pt x="23838" y="66746"/>
                    </a:cubicBezTo>
                    <a:cubicBezTo>
                      <a:pt x="30989" y="88200"/>
                      <a:pt x="38141" y="109654"/>
                      <a:pt x="47676" y="131108"/>
                    </a:cubicBezTo>
                    <a:cubicBezTo>
                      <a:pt x="47676" y="131108"/>
                      <a:pt x="50059" y="131108"/>
                      <a:pt x="50059" y="131108"/>
                    </a:cubicBezTo>
                    <a:cubicBezTo>
                      <a:pt x="38141" y="85816"/>
                      <a:pt x="23838" y="42908"/>
                      <a:pt x="0" y="0"/>
                    </a:cubicBezTo>
                    <a:close/>
                  </a:path>
                </a:pathLst>
              </a:custGeom>
              <a:solidFill>
                <a:srgbClr val="A0988B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7" name="Freeform: Shape 1536">
                <a:extLst>
                  <a:ext uri="{FF2B5EF4-FFF2-40B4-BE49-F238E27FC236}">
                    <a16:creationId xmlns:a16="http://schemas.microsoft.com/office/drawing/2014/main" id="{9C8A52AA-972C-4D02-9FF3-EEB3C00BB1D4}"/>
                  </a:ext>
                </a:extLst>
              </p:cNvPr>
              <p:cNvSpPr/>
              <p:nvPr/>
            </p:nvSpPr>
            <p:spPr>
              <a:xfrm>
                <a:off x="15073149" y="7644003"/>
                <a:ext cx="306912" cy="52647"/>
              </a:xfrm>
              <a:custGeom>
                <a:avLst/>
                <a:gdLst>
                  <a:gd name="connsiteX0" fmla="*/ 305124 w 306912"/>
                  <a:gd name="connsiteY0" fmla="*/ 0 h 52647"/>
                  <a:gd name="connsiteX1" fmla="*/ 159714 w 306912"/>
                  <a:gd name="connsiteY1" fmla="*/ 45292 h 52647"/>
                  <a:gd name="connsiteX2" fmla="*/ 0 w 306912"/>
                  <a:gd name="connsiteY2" fmla="*/ 23838 h 52647"/>
                  <a:gd name="connsiteX3" fmla="*/ 0 w 306912"/>
                  <a:gd name="connsiteY3" fmla="*/ 23838 h 52647"/>
                  <a:gd name="connsiteX4" fmla="*/ 159714 w 306912"/>
                  <a:gd name="connsiteY4" fmla="*/ 52443 h 52647"/>
                  <a:gd name="connsiteX5" fmla="*/ 305124 w 306912"/>
                  <a:gd name="connsiteY5" fmla="*/ 2384 h 52647"/>
                  <a:gd name="connsiteX6" fmla="*/ 305124 w 306912"/>
                  <a:gd name="connsiteY6" fmla="*/ 0 h 5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912" h="52647">
                    <a:moveTo>
                      <a:pt x="305124" y="0"/>
                    </a:moveTo>
                    <a:cubicBezTo>
                      <a:pt x="257449" y="14303"/>
                      <a:pt x="212157" y="40524"/>
                      <a:pt x="159714" y="45292"/>
                    </a:cubicBezTo>
                    <a:cubicBezTo>
                      <a:pt x="107270" y="47676"/>
                      <a:pt x="52443" y="28605"/>
                      <a:pt x="0" y="23838"/>
                    </a:cubicBezTo>
                    <a:cubicBezTo>
                      <a:pt x="0" y="23838"/>
                      <a:pt x="0" y="23838"/>
                      <a:pt x="0" y="23838"/>
                    </a:cubicBezTo>
                    <a:cubicBezTo>
                      <a:pt x="52443" y="35757"/>
                      <a:pt x="107270" y="54827"/>
                      <a:pt x="159714" y="52443"/>
                    </a:cubicBezTo>
                    <a:cubicBezTo>
                      <a:pt x="209773" y="50059"/>
                      <a:pt x="257449" y="21454"/>
                      <a:pt x="305124" y="2384"/>
                    </a:cubicBezTo>
                    <a:cubicBezTo>
                      <a:pt x="307508" y="2384"/>
                      <a:pt x="307508" y="0"/>
                      <a:pt x="305124" y="0"/>
                    </a:cubicBezTo>
                    <a:close/>
                  </a:path>
                </a:pathLst>
              </a:custGeom>
              <a:solidFill>
                <a:srgbClr val="A0988B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38" name="Graphic 4207">
                <a:extLst>
                  <a:ext uri="{FF2B5EF4-FFF2-40B4-BE49-F238E27FC236}">
                    <a16:creationId xmlns:a16="http://schemas.microsoft.com/office/drawing/2014/main" id="{606B02F8-98DC-489A-A183-F46129870341}"/>
                  </a:ext>
                </a:extLst>
              </p:cNvPr>
              <p:cNvGrpSpPr/>
              <p:nvPr/>
            </p:nvGrpSpPr>
            <p:grpSpPr>
              <a:xfrm>
                <a:off x="15144663" y="7074279"/>
                <a:ext cx="131108" cy="629319"/>
                <a:chOff x="15144663" y="7074279"/>
                <a:chExt cx="131108" cy="629319"/>
              </a:xfrm>
            </p:grpSpPr>
            <p:sp>
              <p:nvSpPr>
                <p:cNvPr id="1540" name="Freeform: Shape 1539">
                  <a:extLst>
                    <a:ext uri="{FF2B5EF4-FFF2-40B4-BE49-F238E27FC236}">
                      <a16:creationId xmlns:a16="http://schemas.microsoft.com/office/drawing/2014/main" id="{FD0FB505-BDCA-49D8-8912-A210EF3F8CCB}"/>
                    </a:ext>
                  </a:extLst>
                </p:cNvPr>
                <p:cNvSpPr/>
                <p:nvPr/>
              </p:nvSpPr>
              <p:spPr>
                <a:xfrm>
                  <a:off x="15149430" y="7081353"/>
                  <a:ext cx="119488" cy="619860"/>
                </a:xfrm>
                <a:custGeom>
                  <a:avLst/>
                  <a:gdLst>
                    <a:gd name="connsiteX0" fmla="*/ 119189 w 119488"/>
                    <a:gd name="connsiteY0" fmla="*/ 598407 h 619860"/>
                    <a:gd name="connsiteX1" fmla="*/ 104887 w 119488"/>
                    <a:gd name="connsiteY1" fmla="*/ 512591 h 619860"/>
                    <a:gd name="connsiteX2" fmla="*/ 95351 w 119488"/>
                    <a:gd name="connsiteY2" fmla="*/ 433926 h 619860"/>
                    <a:gd name="connsiteX3" fmla="*/ 83432 w 119488"/>
                    <a:gd name="connsiteY3" fmla="*/ 252758 h 619860"/>
                    <a:gd name="connsiteX4" fmla="*/ 76281 w 119488"/>
                    <a:gd name="connsiteY4" fmla="*/ 124034 h 619860"/>
                    <a:gd name="connsiteX5" fmla="*/ 73897 w 119488"/>
                    <a:gd name="connsiteY5" fmla="*/ 45369 h 619860"/>
                    <a:gd name="connsiteX6" fmla="*/ 50059 w 119488"/>
                    <a:gd name="connsiteY6" fmla="*/ 4845 h 619860"/>
                    <a:gd name="connsiteX7" fmla="*/ 4768 w 119488"/>
                    <a:gd name="connsiteY7" fmla="*/ 16764 h 619860"/>
                    <a:gd name="connsiteX8" fmla="*/ 0 w 119488"/>
                    <a:gd name="connsiteY8" fmla="*/ 104964 h 619860"/>
                    <a:gd name="connsiteX9" fmla="*/ 14303 w 119488"/>
                    <a:gd name="connsiteY9" fmla="*/ 402937 h 619860"/>
                    <a:gd name="connsiteX10" fmla="*/ 52443 w 119488"/>
                    <a:gd name="connsiteY10" fmla="*/ 605558 h 619860"/>
                    <a:gd name="connsiteX11" fmla="*/ 85816 w 119488"/>
                    <a:gd name="connsiteY11" fmla="*/ 619861 h 619860"/>
                    <a:gd name="connsiteX12" fmla="*/ 119189 w 119488"/>
                    <a:gd name="connsiteY12" fmla="*/ 598407 h 619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488" h="619860">
                      <a:moveTo>
                        <a:pt x="119189" y="598407"/>
                      </a:moveTo>
                      <a:cubicBezTo>
                        <a:pt x="114422" y="579337"/>
                        <a:pt x="114422" y="572185"/>
                        <a:pt x="104887" y="512591"/>
                      </a:cubicBezTo>
                      <a:cubicBezTo>
                        <a:pt x="102503" y="493520"/>
                        <a:pt x="95351" y="452996"/>
                        <a:pt x="95351" y="433926"/>
                      </a:cubicBezTo>
                      <a:cubicBezTo>
                        <a:pt x="88200" y="374331"/>
                        <a:pt x="88200" y="312353"/>
                        <a:pt x="83432" y="252758"/>
                      </a:cubicBezTo>
                      <a:cubicBezTo>
                        <a:pt x="81049" y="209850"/>
                        <a:pt x="78665" y="166942"/>
                        <a:pt x="76281" y="124034"/>
                      </a:cubicBezTo>
                      <a:cubicBezTo>
                        <a:pt x="76281" y="97812"/>
                        <a:pt x="76281" y="71591"/>
                        <a:pt x="73897" y="45369"/>
                      </a:cubicBezTo>
                      <a:cubicBezTo>
                        <a:pt x="73897" y="26299"/>
                        <a:pt x="71514" y="9612"/>
                        <a:pt x="50059" y="4845"/>
                      </a:cubicBezTo>
                      <a:cubicBezTo>
                        <a:pt x="33373" y="77"/>
                        <a:pt x="9535" y="-7074"/>
                        <a:pt x="4768" y="16764"/>
                      </a:cubicBezTo>
                      <a:cubicBezTo>
                        <a:pt x="0" y="45369"/>
                        <a:pt x="0" y="76358"/>
                        <a:pt x="0" y="104964"/>
                      </a:cubicBezTo>
                      <a:cubicBezTo>
                        <a:pt x="0" y="205083"/>
                        <a:pt x="4768" y="305201"/>
                        <a:pt x="14303" y="402937"/>
                      </a:cubicBezTo>
                      <a:cubicBezTo>
                        <a:pt x="19070" y="469683"/>
                        <a:pt x="26222" y="541196"/>
                        <a:pt x="52443" y="605558"/>
                      </a:cubicBezTo>
                      <a:cubicBezTo>
                        <a:pt x="59595" y="619861"/>
                        <a:pt x="71514" y="619861"/>
                        <a:pt x="85816" y="619861"/>
                      </a:cubicBezTo>
                      <a:cubicBezTo>
                        <a:pt x="109654" y="615093"/>
                        <a:pt x="121573" y="612710"/>
                        <a:pt x="119189" y="598407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41" name="Freeform: Shape 1540">
                  <a:extLst>
                    <a:ext uri="{FF2B5EF4-FFF2-40B4-BE49-F238E27FC236}">
                      <a16:creationId xmlns:a16="http://schemas.microsoft.com/office/drawing/2014/main" id="{868DD6E1-8B00-49D9-B465-1FEF89A81992}"/>
                    </a:ext>
                  </a:extLst>
                </p:cNvPr>
                <p:cNvSpPr/>
                <p:nvPr/>
              </p:nvSpPr>
              <p:spPr>
                <a:xfrm>
                  <a:off x="15144663" y="7074279"/>
                  <a:ext cx="131108" cy="629319"/>
                </a:xfrm>
                <a:custGeom>
                  <a:avLst/>
                  <a:gdLst>
                    <a:gd name="connsiteX0" fmla="*/ 81049 w 131108"/>
                    <a:gd name="connsiteY0" fmla="*/ 629319 h 629319"/>
                    <a:gd name="connsiteX1" fmla="*/ 52443 w 131108"/>
                    <a:gd name="connsiteY1" fmla="*/ 612633 h 629319"/>
                    <a:gd name="connsiteX2" fmla="*/ 14303 w 131108"/>
                    <a:gd name="connsiteY2" fmla="*/ 417162 h 629319"/>
                    <a:gd name="connsiteX3" fmla="*/ 14303 w 131108"/>
                    <a:gd name="connsiteY3" fmla="*/ 410011 h 629319"/>
                    <a:gd name="connsiteX4" fmla="*/ 0 w 131108"/>
                    <a:gd name="connsiteY4" fmla="*/ 109654 h 629319"/>
                    <a:gd name="connsiteX5" fmla="*/ 4768 w 131108"/>
                    <a:gd name="connsiteY5" fmla="*/ 19070 h 629319"/>
                    <a:gd name="connsiteX6" fmla="*/ 28605 w 131108"/>
                    <a:gd name="connsiteY6" fmla="*/ 0 h 629319"/>
                    <a:gd name="connsiteX7" fmla="*/ 50059 w 131108"/>
                    <a:gd name="connsiteY7" fmla="*/ 2384 h 629319"/>
                    <a:gd name="connsiteX8" fmla="*/ 54827 w 131108"/>
                    <a:gd name="connsiteY8" fmla="*/ 2384 h 629319"/>
                    <a:gd name="connsiteX9" fmla="*/ 81049 w 131108"/>
                    <a:gd name="connsiteY9" fmla="*/ 47676 h 629319"/>
                    <a:gd name="connsiteX10" fmla="*/ 83432 w 131108"/>
                    <a:gd name="connsiteY10" fmla="*/ 100119 h 629319"/>
                    <a:gd name="connsiteX11" fmla="*/ 83432 w 131108"/>
                    <a:gd name="connsiteY11" fmla="*/ 126341 h 629319"/>
                    <a:gd name="connsiteX12" fmla="*/ 90584 w 131108"/>
                    <a:gd name="connsiteY12" fmla="*/ 255065 h 629319"/>
                    <a:gd name="connsiteX13" fmla="*/ 95351 w 131108"/>
                    <a:gd name="connsiteY13" fmla="*/ 319427 h 629319"/>
                    <a:gd name="connsiteX14" fmla="*/ 104887 w 131108"/>
                    <a:gd name="connsiteY14" fmla="*/ 436233 h 629319"/>
                    <a:gd name="connsiteX15" fmla="*/ 114422 w 131108"/>
                    <a:gd name="connsiteY15" fmla="*/ 514897 h 629319"/>
                    <a:gd name="connsiteX16" fmla="*/ 126341 w 131108"/>
                    <a:gd name="connsiteY16" fmla="*/ 576876 h 629319"/>
                    <a:gd name="connsiteX17" fmla="*/ 131108 w 131108"/>
                    <a:gd name="connsiteY17" fmla="*/ 600714 h 629319"/>
                    <a:gd name="connsiteX18" fmla="*/ 128724 w 131108"/>
                    <a:gd name="connsiteY18" fmla="*/ 612633 h 629319"/>
                    <a:gd name="connsiteX19" fmla="*/ 90584 w 131108"/>
                    <a:gd name="connsiteY19" fmla="*/ 624551 h 629319"/>
                    <a:gd name="connsiteX20" fmla="*/ 81049 w 131108"/>
                    <a:gd name="connsiteY20" fmla="*/ 629319 h 629319"/>
                    <a:gd name="connsiteX21" fmla="*/ 28605 w 131108"/>
                    <a:gd name="connsiteY21" fmla="*/ 11919 h 629319"/>
                    <a:gd name="connsiteX22" fmla="*/ 14303 w 131108"/>
                    <a:gd name="connsiteY22" fmla="*/ 23838 h 629319"/>
                    <a:gd name="connsiteX23" fmla="*/ 9535 w 131108"/>
                    <a:gd name="connsiteY23" fmla="*/ 112038 h 629319"/>
                    <a:gd name="connsiteX24" fmla="*/ 23838 w 131108"/>
                    <a:gd name="connsiteY24" fmla="*/ 410011 h 629319"/>
                    <a:gd name="connsiteX25" fmla="*/ 23838 w 131108"/>
                    <a:gd name="connsiteY25" fmla="*/ 417162 h 629319"/>
                    <a:gd name="connsiteX26" fmla="*/ 61978 w 131108"/>
                    <a:gd name="connsiteY26" fmla="*/ 610249 h 629319"/>
                    <a:gd name="connsiteX27" fmla="*/ 83432 w 131108"/>
                    <a:gd name="connsiteY27" fmla="*/ 622168 h 629319"/>
                    <a:gd name="connsiteX28" fmla="*/ 90584 w 131108"/>
                    <a:gd name="connsiteY28" fmla="*/ 622168 h 629319"/>
                    <a:gd name="connsiteX29" fmla="*/ 121573 w 131108"/>
                    <a:gd name="connsiteY29" fmla="*/ 612633 h 629319"/>
                    <a:gd name="connsiteX30" fmla="*/ 121573 w 131108"/>
                    <a:gd name="connsiteY30" fmla="*/ 605481 h 629319"/>
                    <a:gd name="connsiteX31" fmla="*/ 116805 w 131108"/>
                    <a:gd name="connsiteY31" fmla="*/ 581643 h 629319"/>
                    <a:gd name="connsiteX32" fmla="*/ 104887 w 131108"/>
                    <a:gd name="connsiteY32" fmla="*/ 519665 h 629319"/>
                    <a:gd name="connsiteX33" fmla="*/ 95351 w 131108"/>
                    <a:gd name="connsiteY33" fmla="*/ 438616 h 629319"/>
                    <a:gd name="connsiteX34" fmla="*/ 85816 w 131108"/>
                    <a:gd name="connsiteY34" fmla="*/ 321811 h 629319"/>
                    <a:gd name="connsiteX35" fmla="*/ 81049 w 131108"/>
                    <a:gd name="connsiteY35" fmla="*/ 257449 h 629319"/>
                    <a:gd name="connsiteX36" fmla="*/ 73897 w 131108"/>
                    <a:gd name="connsiteY36" fmla="*/ 128724 h 629319"/>
                    <a:gd name="connsiteX37" fmla="*/ 73897 w 131108"/>
                    <a:gd name="connsiteY37" fmla="*/ 102503 h 629319"/>
                    <a:gd name="connsiteX38" fmla="*/ 71514 w 131108"/>
                    <a:gd name="connsiteY38" fmla="*/ 50059 h 629319"/>
                    <a:gd name="connsiteX39" fmla="*/ 50059 w 131108"/>
                    <a:gd name="connsiteY39" fmla="*/ 11919 h 629319"/>
                    <a:gd name="connsiteX40" fmla="*/ 45292 w 131108"/>
                    <a:gd name="connsiteY40" fmla="*/ 11919 h 629319"/>
                    <a:gd name="connsiteX41" fmla="*/ 28605 w 131108"/>
                    <a:gd name="connsiteY41" fmla="*/ 11919 h 62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1108" h="629319">
                      <a:moveTo>
                        <a:pt x="81049" y="629319"/>
                      </a:moveTo>
                      <a:cubicBezTo>
                        <a:pt x="66746" y="629319"/>
                        <a:pt x="57211" y="624551"/>
                        <a:pt x="52443" y="612633"/>
                      </a:cubicBezTo>
                      <a:cubicBezTo>
                        <a:pt x="26222" y="550654"/>
                        <a:pt x="19070" y="483908"/>
                        <a:pt x="14303" y="417162"/>
                      </a:cubicBezTo>
                      <a:lnTo>
                        <a:pt x="14303" y="410011"/>
                      </a:lnTo>
                      <a:cubicBezTo>
                        <a:pt x="4768" y="300357"/>
                        <a:pt x="0" y="202622"/>
                        <a:pt x="0" y="109654"/>
                      </a:cubicBezTo>
                      <a:cubicBezTo>
                        <a:pt x="0" y="81049"/>
                        <a:pt x="0" y="47676"/>
                        <a:pt x="4768" y="19070"/>
                      </a:cubicBezTo>
                      <a:cubicBezTo>
                        <a:pt x="7151" y="7151"/>
                        <a:pt x="14303" y="0"/>
                        <a:pt x="28605" y="0"/>
                      </a:cubicBezTo>
                      <a:cubicBezTo>
                        <a:pt x="35757" y="0"/>
                        <a:pt x="42908" y="2384"/>
                        <a:pt x="50059" y="2384"/>
                      </a:cubicBezTo>
                      <a:lnTo>
                        <a:pt x="54827" y="2384"/>
                      </a:lnTo>
                      <a:cubicBezTo>
                        <a:pt x="81049" y="7151"/>
                        <a:pt x="81049" y="33373"/>
                        <a:pt x="81049" y="47676"/>
                      </a:cubicBezTo>
                      <a:cubicBezTo>
                        <a:pt x="81049" y="64362"/>
                        <a:pt x="81049" y="81049"/>
                        <a:pt x="83432" y="100119"/>
                      </a:cubicBezTo>
                      <a:cubicBezTo>
                        <a:pt x="83432" y="109654"/>
                        <a:pt x="83432" y="119189"/>
                        <a:pt x="83432" y="126341"/>
                      </a:cubicBezTo>
                      <a:cubicBezTo>
                        <a:pt x="83432" y="169249"/>
                        <a:pt x="88200" y="214541"/>
                        <a:pt x="90584" y="255065"/>
                      </a:cubicBezTo>
                      <a:cubicBezTo>
                        <a:pt x="92968" y="276519"/>
                        <a:pt x="92968" y="297973"/>
                        <a:pt x="95351" y="319427"/>
                      </a:cubicBezTo>
                      <a:cubicBezTo>
                        <a:pt x="97735" y="357568"/>
                        <a:pt x="100119" y="395708"/>
                        <a:pt x="104887" y="436233"/>
                      </a:cubicBezTo>
                      <a:cubicBezTo>
                        <a:pt x="107270" y="457687"/>
                        <a:pt x="112038" y="498211"/>
                        <a:pt x="114422" y="514897"/>
                      </a:cubicBezTo>
                      <a:cubicBezTo>
                        <a:pt x="121573" y="548270"/>
                        <a:pt x="123957" y="564957"/>
                        <a:pt x="126341" y="576876"/>
                      </a:cubicBezTo>
                      <a:cubicBezTo>
                        <a:pt x="128724" y="586411"/>
                        <a:pt x="128724" y="591178"/>
                        <a:pt x="131108" y="600714"/>
                      </a:cubicBezTo>
                      <a:cubicBezTo>
                        <a:pt x="131108" y="605481"/>
                        <a:pt x="131108" y="610249"/>
                        <a:pt x="128724" y="612633"/>
                      </a:cubicBezTo>
                      <a:cubicBezTo>
                        <a:pt x="123957" y="619784"/>
                        <a:pt x="112038" y="622168"/>
                        <a:pt x="90584" y="624551"/>
                      </a:cubicBezTo>
                      <a:cubicBezTo>
                        <a:pt x="85816" y="629319"/>
                        <a:pt x="83432" y="629319"/>
                        <a:pt x="81049" y="629319"/>
                      </a:cubicBezTo>
                      <a:close/>
                      <a:moveTo>
                        <a:pt x="28605" y="11919"/>
                      </a:moveTo>
                      <a:cubicBezTo>
                        <a:pt x="19070" y="11919"/>
                        <a:pt x="14303" y="16686"/>
                        <a:pt x="14303" y="23838"/>
                      </a:cubicBezTo>
                      <a:cubicBezTo>
                        <a:pt x="9535" y="52443"/>
                        <a:pt x="9535" y="83432"/>
                        <a:pt x="9535" y="112038"/>
                      </a:cubicBezTo>
                      <a:cubicBezTo>
                        <a:pt x="9535" y="205005"/>
                        <a:pt x="14303" y="300357"/>
                        <a:pt x="23838" y="410011"/>
                      </a:cubicBezTo>
                      <a:lnTo>
                        <a:pt x="23838" y="417162"/>
                      </a:lnTo>
                      <a:cubicBezTo>
                        <a:pt x="28605" y="481524"/>
                        <a:pt x="35757" y="550654"/>
                        <a:pt x="61978" y="610249"/>
                      </a:cubicBezTo>
                      <a:cubicBezTo>
                        <a:pt x="64362" y="617400"/>
                        <a:pt x="71514" y="622168"/>
                        <a:pt x="83432" y="622168"/>
                      </a:cubicBezTo>
                      <a:cubicBezTo>
                        <a:pt x="85816" y="622168"/>
                        <a:pt x="88200" y="622168"/>
                        <a:pt x="90584" y="622168"/>
                      </a:cubicBezTo>
                      <a:cubicBezTo>
                        <a:pt x="104887" y="619784"/>
                        <a:pt x="119189" y="619784"/>
                        <a:pt x="121573" y="612633"/>
                      </a:cubicBezTo>
                      <a:cubicBezTo>
                        <a:pt x="121573" y="612633"/>
                        <a:pt x="123957" y="610249"/>
                        <a:pt x="121573" y="605481"/>
                      </a:cubicBezTo>
                      <a:cubicBezTo>
                        <a:pt x="119189" y="595946"/>
                        <a:pt x="119189" y="591178"/>
                        <a:pt x="116805" y="581643"/>
                      </a:cubicBezTo>
                      <a:cubicBezTo>
                        <a:pt x="114422" y="569725"/>
                        <a:pt x="112038" y="553038"/>
                        <a:pt x="104887" y="519665"/>
                      </a:cubicBezTo>
                      <a:cubicBezTo>
                        <a:pt x="100119" y="500595"/>
                        <a:pt x="95351" y="460070"/>
                        <a:pt x="95351" y="438616"/>
                      </a:cubicBezTo>
                      <a:cubicBezTo>
                        <a:pt x="90584" y="400476"/>
                        <a:pt x="88200" y="359951"/>
                        <a:pt x="85816" y="321811"/>
                      </a:cubicBezTo>
                      <a:cubicBezTo>
                        <a:pt x="83432" y="300357"/>
                        <a:pt x="83432" y="278903"/>
                        <a:pt x="81049" y="257449"/>
                      </a:cubicBezTo>
                      <a:cubicBezTo>
                        <a:pt x="78665" y="216924"/>
                        <a:pt x="76281" y="174016"/>
                        <a:pt x="73897" y="128724"/>
                      </a:cubicBezTo>
                      <a:cubicBezTo>
                        <a:pt x="73897" y="119189"/>
                        <a:pt x="73897" y="109654"/>
                        <a:pt x="73897" y="102503"/>
                      </a:cubicBezTo>
                      <a:cubicBezTo>
                        <a:pt x="73897" y="85816"/>
                        <a:pt x="73897" y="69130"/>
                        <a:pt x="71514" y="50059"/>
                      </a:cubicBezTo>
                      <a:cubicBezTo>
                        <a:pt x="71514" y="28605"/>
                        <a:pt x="66746" y="16686"/>
                        <a:pt x="50059" y="11919"/>
                      </a:cubicBezTo>
                      <a:lnTo>
                        <a:pt x="45292" y="11919"/>
                      </a:lnTo>
                      <a:cubicBezTo>
                        <a:pt x="42908" y="11919"/>
                        <a:pt x="35757" y="11919"/>
                        <a:pt x="28605" y="11919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9" name="Freeform: Shape 1538">
                <a:extLst>
                  <a:ext uri="{FF2B5EF4-FFF2-40B4-BE49-F238E27FC236}">
                    <a16:creationId xmlns:a16="http://schemas.microsoft.com/office/drawing/2014/main" id="{9B5816D8-BCD7-47E8-9E17-5E6AABDE84A2}"/>
                  </a:ext>
                </a:extLst>
              </p:cNvPr>
              <p:cNvSpPr/>
              <p:nvPr/>
            </p:nvSpPr>
            <p:spPr>
              <a:xfrm>
                <a:off x="15149430" y="7081353"/>
                <a:ext cx="119487" cy="617477"/>
              </a:xfrm>
              <a:custGeom>
                <a:avLst/>
                <a:gdLst>
                  <a:gd name="connsiteX0" fmla="*/ 119189 w 119487"/>
                  <a:gd name="connsiteY0" fmla="*/ 598407 h 617477"/>
                  <a:gd name="connsiteX1" fmla="*/ 104887 w 119487"/>
                  <a:gd name="connsiteY1" fmla="*/ 512591 h 617477"/>
                  <a:gd name="connsiteX2" fmla="*/ 95351 w 119487"/>
                  <a:gd name="connsiteY2" fmla="*/ 433926 h 617477"/>
                  <a:gd name="connsiteX3" fmla="*/ 83432 w 119487"/>
                  <a:gd name="connsiteY3" fmla="*/ 252758 h 617477"/>
                  <a:gd name="connsiteX4" fmla="*/ 76281 w 119487"/>
                  <a:gd name="connsiteY4" fmla="*/ 124034 h 617477"/>
                  <a:gd name="connsiteX5" fmla="*/ 73897 w 119487"/>
                  <a:gd name="connsiteY5" fmla="*/ 45369 h 617477"/>
                  <a:gd name="connsiteX6" fmla="*/ 50059 w 119487"/>
                  <a:gd name="connsiteY6" fmla="*/ 4845 h 617477"/>
                  <a:gd name="connsiteX7" fmla="*/ 4768 w 119487"/>
                  <a:gd name="connsiteY7" fmla="*/ 16764 h 617477"/>
                  <a:gd name="connsiteX8" fmla="*/ 0 w 119487"/>
                  <a:gd name="connsiteY8" fmla="*/ 104964 h 617477"/>
                  <a:gd name="connsiteX9" fmla="*/ 0 w 119487"/>
                  <a:gd name="connsiteY9" fmla="*/ 126418 h 617477"/>
                  <a:gd name="connsiteX10" fmla="*/ 38141 w 119487"/>
                  <a:gd name="connsiteY10" fmla="*/ 138337 h 617477"/>
                  <a:gd name="connsiteX11" fmla="*/ 50059 w 119487"/>
                  <a:gd name="connsiteY11" fmla="*/ 212234 h 617477"/>
                  <a:gd name="connsiteX12" fmla="*/ 64362 w 119487"/>
                  <a:gd name="connsiteY12" fmla="*/ 364796 h 617477"/>
                  <a:gd name="connsiteX13" fmla="*/ 92968 w 119487"/>
                  <a:gd name="connsiteY13" fmla="*/ 557883 h 617477"/>
                  <a:gd name="connsiteX14" fmla="*/ 57211 w 119487"/>
                  <a:gd name="connsiteY14" fmla="*/ 581720 h 617477"/>
                  <a:gd name="connsiteX15" fmla="*/ 33373 w 119487"/>
                  <a:gd name="connsiteY15" fmla="*/ 560266 h 617477"/>
                  <a:gd name="connsiteX16" fmla="*/ 50059 w 119487"/>
                  <a:gd name="connsiteY16" fmla="*/ 603175 h 617477"/>
                  <a:gd name="connsiteX17" fmla="*/ 83432 w 119487"/>
                  <a:gd name="connsiteY17" fmla="*/ 617477 h 617477"/>
                  <a:gd name="connsiteX18" fmla="*/ 119189 w 119487"/>
                  <a:gd name="connsiteY18" fmla="*/ 598407 h 61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9487" h="617477">
                    <a:moveTo>
                      <a:pt x="119189" y="598407"/>
                    </a:moveTo>
                    <a:cubicBezTo>
                      <a:pt x="114422" y="579337"/>
                      <a:pt x="114422" y="572185"/>
                      <a:pt x="104887" y="512591"/>
                    </a:cubicBezTo>
                    <a:cubicBezTo>
                      <a:pt x="102503" y="493520"/>
                      <a:pt x="95351" y="452996"/>
                      <a:pt x="95351" y="433926"/>
                    </a:cubicBezTo>
                    <a:cubicBezTo>
                      <a:pt x="88200" y="374331"/>
                      <a:pt x="88200" y="312353"/>
                      <a:pt x="83432" y="252758"/>
                    </a:cubicBezTo>
                    <a:cubicBezTo>
                      <a:pt x="81049" y="209850"/>
                      <a:pt x="78665" y="166942"/>
                      <a:pt x="76281" y="124034"/>
                    </a:cubicBezTo>
                    <a:cubicBezTo>
                      <a:pt x="76281" y="97812"/>
                      <a:pt x="76281" y="71591"/>
                      <a:pt x="73897" y="45369"/>
                    </a:cubicBezTo>
                    <a:cubicBezTo>
                      <a:pt x="73897" y="26299"/>
                      <a:pt x="71514" y="9612"/>
                      <a:pt x="50059" y="4845"/>
                    </a:cubicBezTo>
                    <a:cubicBezTo>
                      <a:pt x="33373" y="77"/>
                      <a:pt x="9535" y="-7074"/>
                      <a:pt x="4768" y="16764"/>
                    </a:cubicBezTo>
                    <a:cubicBezTo>
                      <a:pt x="0" y="45369"/>
                      <a:pt x="0" y="76358"/>
                      <a:pt x="0" y="104964"/>
                    </a:cubicBezTo>
                    <a:cubicBezTo>
                      <a:pt x="0" y="112115"/>
                      <a:pt x="0" y="119266"/>
                      <a:pt x="0" y="126418"/>
                    </a:cubicBezTo>
                    <a:cubicBezTo>
                      <a:pt x="14303" y="116882"/>
                      <a:pt x="30989" y="121650"/>
                      <a:pt x="38141" y="138337"/>
                    </a:cubicBezTo>
                    <a:cubicBezTo>
                      <a:pt x="47676" y="162174"/>
                      <a:pt x="50059" y="188396"/>
                      <a:pt x="50059" y="212234"/>
                    </a:cubicBezTo>
                    <a:cubicBezTo>
                      <a:pt x="52443" y="262293"/>
                      <a:pt x="59595" y="314737"/>
                      <a:pt x="64362" y="364796"/>
                    </a:cubicBezTo>
                    <a:cubicBezTo>
                      <a:pt x="71514" y="426774"/>
                      <a:pt x="85816" y="498288"/>
                      <a:pt x="92968" y="557883"/>
                    </a:cubicBezTo>
                    <a:cubicBezTo>
                      <a:pt x="95351" y="572185"/>
                      <a:pt x="83432" y="596023"/>
                      <a:pt x="57211" y="581720"/>
                    </a:cubicBezTo>
                    <a:cubicBezTo>
                      <a:pt x="47676" y="576953"/>
                      <a:pt x="40524" y="569802"/>
                      <a:pt x="33373" y="560266"/>
                    </a:cubicBezTo>
                    <a:cubicBezTo>
                      <a:pt x="38141" y="574569"/>
                      <a:pt x="42908" y="588872"/>
                      <a:pt x="50059" y="603175"/>
                    </a:cubicBezTo>
                    <a:cubicBezTo>
                      <a:pt x="57211" y="617477"/>
                      <a:pt x="69130" y="617477"/>
                      <a:pt x="83432" y="617477"/>
                    </a:cubicBezTo>
                    <a:cubicBezTo>
                      <a:pt x="109654" y="615093"/>
                      <a:pt x="121573" y="612710"/>
                      <a:pt x="119189" y="598407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7" name="Graphic 4207">
              <a:extLst>
                <a:ext uri="{FF2B5EF4-FFF2-40B4-BE49-F238E27FC236}">
                  <a16:creationId xmlns:a16="http://schemas.microsoft.com/office/drawing/2014/main" id="{F69A8080-B8CC-4A23-BC32-DEC286542FA4}"/>
                </a:ext>
              </a:extLst>
            </p:cNvPr>
            <p:cNvGrpSpPr/>
            <p:nvPr/>
          </p:nvGrpSpPr>
          <p:grpSpPr>
            <a:xfrm>
              <a:off x="15151814" y="7172014"/>
              <a:ext cx="252681" cy="502978"/>
              <a:chOff x="15151814" y="7172014"/>
              <a:chExt cx="252681" cy="502978"/>
            </a:xfrm>
          </p:grpSpPr>
          <p:grpSp>
            <p:nvGrpSpPr>
              <p:cNvPr id="1510" name="Graphic 4207">
                <a:extLst>
                  <a:ext uri="{FF2B5EF4-FFF2-40B4-BE49-F238E27FC236}">
                    <a16:creationId xmlns:a16="http://schemas.microsoft.com/office/drawing/2014/main" id="{F0FF9077-3F35-42CC-8136-81085588F82B}"/>
                  </a:ext>
                </a:extLst>
              </p:cNvPr>
              <p:cNvGrpSpPr/>
              <p:nvPr/>
            </p:nvGrpSpPr>
            <p:grpSpPr>
              <a:xfrm>
                <a:off x="15199490" y="7627317"/>
                <a:ext cx="47675" cy="47675"/>
                <a:chOff x="15199490" y="7627317"/>
                <a:chExt cx="47675" cy="47675"/>
              </a:xfrm>
            </p:grpSpPr>
            <p:sp>
              <p:nvSpPr>
                <p:cNvPr id="1524" name="Freeform: Shape 1523">
                  <a:extLst>
                    <a:ext uri="{FF2B5EF4-FFF2-40B4-BE49-F238E27FC236}">
                      <a16:creationId xmlns:a16="http://schemas.microsoft.com/office/drawing/2014/main" id="{902C0A5C-017D-43F4-99B0-55B12D5B01E6}"/>
                    </a:ext>
                  </a:extLst>
                </p:cNvPr>
                <p:cNvSpPr/>
                <p:nvPr/>
              </p:nvSpPr>
              <p:spPr>
                <a:xfrm>
                  <a:off x="15204258" y="7632084"/>
                  <a:ext cx="38597" cy="38140"/>
                </a:xfrm>
                <a:custGeom>
                  <a:avLst/>
                  <a:gdLst>
                    <a:gd name="connsiteX0" fmla="*/ 21454 w 38597"/>
                    <a:gd name="connsiteY0" fmla="*/ 0 h 38140"/>
                    <a:gd name="connsiteX1" fmla="*/ 7151 w 38597"/>
                    <a:gd name="connsiteY1" fmla="*/ 4767 h 38140"/>
                    <a:gd name="connsiteX2" fmla="*/ 0 w 38597"/>
                    <a:gd name="connsiteY2" fmla="*/ 16686 h 38140"/>
                    <a:gd name="connsiteX3" fmla="*/ 16686 w 38597"/>
                    <a:gd name="connsiteY3" fmla="*/ 38141 h 38140"/>
                    <a:gd name="connsiteX4" fmla="*/ 30989 w 38597"/>
                    <a:gd name="connsiteY4" fmla="*/ 33373 h 38140"/>
                    <a:gd name="connsiteX5" fmla="*/ 38141 w 38597"/>
                    <a:gd name="connsiteY5" fmla="*/ 21454 h 38140"/>
                    <a:gd name="connsiteX6" fmla="*/ 21454 w 38597"/>
                    <a:gd name="connsiteY6" fmla="*/ 0 h 3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" h="38140">
                      <a:moveTo>
                        <a:pt x="21454" y="0"/>
                      </a:moveTo>
                      <a:cubicBezTo>
                        <a:pt x="16686" y="0"/>
                        <a:pt x="11919" y="0"/>
                        <a:pt x="7151" y="4767"/>
                      </a:cubicBezTo>
                      <a:cubicBezTo>
                        <a:pt x="2384" y="7151"/>
                        <a:pt x="0" y="11919"/>
                        <a:pt x="0" y="16686"/>
                      </a:cubicBezTo>
                      <a:cubicBezTo>
                        <a:pt x="0" y="26222"/>
                        <a:pt x="7151" y="38141"/>
                        <a:pt x="16686" y="38141"/>
                      </a:cubicBezTo>
                      <a:cubicBezTo>
                        <a:pt x="21454" y="38141"/>
                        <a:pt x="26222" y="38141"/>
                        <a:pt x="30989" y="33373"/>
                      </a:cubicBezTo>
                      <a:cubicBezTo>
                        <a:pt x="35757" y="30989"/>
                        <a:pt x="38141" y="26222"/>
                        <a:pt x="38141" y="21454"/>
                      </a:cubicBezTo>
                      <a:cubicBezTo>
                        <a:pt x="40524" y="11919"/>
                        <a:pt x="33373" y="0"/>
                        <a:pt x="21454" y="0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25" name="Freeform: Shape 1524">
                  <a:extLst>
                    <a:ext uri="{FF2B5EF4-FFF2-40B4-BE49-F238E27FC236}">
                      <a16:creationId xmlns:a16="http://schemas.microsoft.com/office/drawing/2014/main" id="{558160B0-FBDB-428E-8276-B8908E9BBBBB}"/>
                    </a:ext>
                  </a:extLst>
                </p:cNvPr>
                <p:cNvSpPr/>
                <p:nvPr/>
              </p:nvSpPr>
              <p:spPr>
                <a:xfrm>
                  <a:off x="15199490" y="7627317"/>
                  <a:ext cx="47675" cy="47675"/>
                </a:xfrm>
                <a:custGeom>
                  <a:avLst/>
                  <a:gdLst>
                    <a:gd name="connsiteX0" fmla="*/ 21454 w 47675"/>
                    <a:gd name="connsiteY0" fmla="*/ 47676 h 47675"/>
                    <a:gd name="connsiteX1" fmla="*/ 7151 w 47675"/>
                    <a:gd name="connsiteY1" fmla="*/ 40524 h 47675"/>
                    <a:gd name="connsiteX2" fmla="*/ 0 w 47675"/>
                    <a:gd name="connsiteY2" fmla="*/ 21454 h 47675"/>
                    <a:gd name="connsiteX3" fmla="*/ 9535 w 47675"/>
                    <a:gd name="connsiteY3" fmla="*/ 4768 h 47675"/>
                    <a:gd name="connsiteX4" fmla="*/ 26222 w 47675"/>
                    <a:gd name="connsiteY4" fmla="*/ 0 h 47675"/>
                    <a:gd name="connsiteX5" fmla="*/ 40524 w 47675"/>
                    <a:gd name="connsiteY5" fmla="*/ 7151 h 47675"/>
                    <a:gd name="connsiteX6" fmla="*/ 47676 w 47675"/>
                    <a:gd name="connsiteY6" fmla="*/ 26222 h 47675"/>
                    <a:gd name="connsiteX7" fmla="*/ 38141 w 47675"/>
                    <a:gd name="connsiteY7" fmla="*/ 42908 h 47675"/>
                    <a:gd name="connsiteX8" fmla="*/ 21454 w 47675"/>
                    <a:gd name="connsiteY8" fmla="*/ 47676 h 47675"/>
                    <a:gd name="connsiteX9" fmla="*/ 26222 w 47675"/>
                    <a:gd name="connsiteY9" fmla="*/ 7151 h 47675"/>
                    <a:gd name="connsiteX10" fmla="*/ 14303 w 47675"/>
                    <a:gd name="connsiteY10" fmla="*/ 9535 h 47675"/>
                    <a:gd name="connsiteX11" fmla="*/ 9535 w 47675"/>
                    <a:gd name="connsiteY11" fmla="*/ 19070 h 47675"/>
                    <a:gd name="connsiteX12" fmla="*/ 14303 w 47675"/>
                    <a:gd name="connsiteY12" fmla="*/ 30989 h 47675"/>
                    <a:gd name="connsiteX13" fmla="*/ 23838 w 47675"/>
                    <a:gd name="connsiteY13" fmla="*/ 35757 h 47675"/>
                    <a:gd name="connsiteX14" fmla="*/ 35757 w 47675"/>
                    <a:gd name="connsiteY14" fmla="*/ 33373 h 47675"/>
                    <a:gd name="connsiteX15" fmla="*/ 40524 w 47675"/>
                    <a:gd name="connsiteY15" fmla="*/ 23838 h 47675"/>
                    <a:gd name="connsiteX16" fmla="*/ 35757 w 47675"/>
                    <a:gd name="connsiteY16" fmla="*/ 11919 h 47675"/>
                    <a:gd name="connsiteX17" fmla="*/ 26222 w 47675"/>
                    <a:gd name="connsiteY17" fmla="*/ 7151 h 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675" h="47675">
                      <a:moveTo>
                        <a:pt x="21454" y="47676"/>
                      </a:moveTo>
                      <a:cubicBezTo>
                        <a:pt x="16687" y="47676"/>
                        <a:pt x="9535" y="45292"/>
                        <a:pt x="7151" y="40524"/>
                      </a:cubicBezTo>
                      <a:cubicBezTo>
                        <a:pt x="2384" y="35757"/>
                        <a:pt x="0" y="28606"/>
                        <a:pt x="0" y="21454"/>
                      </a:cubicBezTo>
                      <a:cubicBezTo>
                        <a:pt x="0" y="14303"/>
                        <a:pt x="4768" y="9535"/>
                        <a:pt x="9535" y="4768"/>
                      </a:cubicBezTo>
                      <a:cubicBezTo>
                        <a:pt x="14303" y="0"/>
                        <a:pt x="21454" y="0"/>
                        <a:pt x="26222" y="0"/>
                      </a:cubicBezTo>
                      <a:cubicBezTo>
                        <a:pt x="30989" y="0"/>
                        <a:pt x="35757" y="2384"/>
                        <a:pt x="40524" y="7151"/>
                      </a:cubicBezTo>
                      <a:cubicBezTo>
                        <a:pt x="45292" y="11919"/>
                        <a:pt x="47676" y="19070"/>
                        <a:pt x="47676" y="26222"/>
                      </a:cubicBezTo>
                      <a:cubicBezTo>
                        <a:pt x="47676" y="33373"/>
                        <a:pt x="42908" y="38141"/>
                        <a:pt x="38141" y="42908"/>
                      </a:cubicBezTo>
                      <a:cubicBezTo>
                        <a:pt x="33373" y="47676"/>
                        <a:pt x="26222" y="47676"/>
                        <a:pt x="21454" y="47676"/>
                      </a:cubicBezTo>
                      <a:close/>
                      <a:moveTo>
                        <a:pt x="26222" y="7151"/>
                      </a:moveTo>
                      <a:cubicBezTo>
                        <a:pt x="21454" y="7151"/>
                        <a:pt x="16687" y="7151"/>
                        <a:pt x="14303" y="9535"/>
                      </a:cubicBezTo>
                      <a:cubicBezTo>
                        <a:pt x="11919" y="11919"/>
                        <a:pt x="9535" y="16687"/>
                        <a:pt x="9535" y="19070"/>
                      </a:cubicBezTo>
                      <a:cubicBezTo>
                        <a:pt x="9535" y="23838"/>
                        <a:pt x="11919" y="28606"/>
                        <a:pt x="14303" y="30989"/>
                      </a:cubicBezTo>
                      <a:cubicBezTo>
                        <a:pt x="16687" y="33373"/>
                        <a:pt x="19070" y="35757"/>
                        <a:pt x="23838" y="35757"/>
                      </a:cubicBezTo>
                      <a:cubicBezTo>
                        <a:pt x="28605" y="35757"/>
                        <a:pt x="33373" y="35757"/>
                        <a:pt x="35757" y="33373"/>
                      </a:cubicBezTo>
                      <a:cubicBezTo>
                        <a:pt x="38141" y="30989"/>
                        <a:pt x="40524" y="26222"/>
                        <a:pt x="40524" y="23838"/>
                      </a:cubicBezTo>
                      <a:cubicBezTo>
                        <a:pt x="40524" y="19070"/>
                        <a:pt x="38141" y="14303"/>
                        <a:pt x="35757" y="11919"/>
                      </a:cubicBezTo>
                      <a:cubicBezTo>
                        <a:pt x="33373" y="9535"/>
                        <a:pt x="30989" y="7151"/>
                        <a:pt x="26222" y="715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11" name="Freeform: Shape 1510">
                <a:extLst>
                  <a:ext uri="{FF2B5EF4-FFF2-40B4-BE49-F238E27FC236}">
                    <a16:creationId xmlns:a16="http://schemas.microsoft.com/office/drawing/2014/main" id="{B31A204A-4A5C-4B6D-BC1A-F08A94A9E282}"/>
                  </a:ext>
                </a:extLst>
              </p:cNvPr>
              <p:cNvSpPr/>
              <p:nvPr/>
            </p:nvSpPr>
            <p:spPr>
              <a:xfrm>
                <a:off x="15204258" y="7632084"/>
                <a:ext cx="38597" cy="38140"/>
              </a:xfrm>
              <a:custGeom>
                <a:avLst/>
                <a:gdLst>
                  <a:gd name="connsiteX0" fmla="*/ 21454 w 38597"/>
                  <a:gd name="connsiteY0" fmla="*/ 0 h 38140"/>
                  <a:gd name="connsiteX1" fmla="*/ 7151 w 38597"/>
                  <a:gd name="connsiteY1" fmla="*/ 4767 h 38140"/>
                  <a:gd name="connsiteX2" fmla="*/ 0 w 38597"/>
                  <a:gd name="connsiteY2" fmla="*/ 16686 h 38140"/>
                  <a:gd name="connsiteX3" fmla="*/ 16686 w 38597"/>
                  <a:gd name="connsiteY3" fmla="*/ 38141 h 38140"/>
                  <a:gd name="connsiteX4" fmla="*/ 30989 w 38597"/>
                  <a:gd name="connsiteY4" fmla="*/ 33373 h 38140"/>
                  <a:gd name="connsiteX5" fmla="*/ 38141 w 38597"/>
                  <a:gd name="connsiteY5" fmla="*/ 21454 h 38140"/>
                  <a:gd name="connsiteX6" fmla="*/ 21454 w 38597"/>
                  <a:gd name="connsiteY6" fmla="*/ 0 h 38140"/>
                  <a:gd name="connsiteX7" fmla="*/ 16686 w 38597"/>
                  <a:gd name="connsiteY7" fmla="*/ 26222 h 38140"/>
                  <a:gd name="connsiteX8" fmla="*/ 16686 w 38597"/>
                  <a:gd name="connsiteY8" fmla="*/ 26222 h 38140"/>
                  <a:gd name="connsiteX9" fmla="*/ 9535 w 38597"/>
                  <a:gd name="connsiteY9" fmla="*/ 21454 h 38140"/>
                  <a:gd name="connsiteX10" fmla="*/ 7151 w 38597"/>
                  <a:gd name="connsiteY10" fmla="*/ 19070 h 38140"/>
                  <a:gd name="connsiteX11" fmla="*/ 7151 w 38597"/>
                  <a:gd name="connsiteY11" fmla="*/ 14303 h 38140"/>
                  <a:gd name="connsiteX12" fmla="*/ 9535 w 38597"/>
                  <a:gd name="connsiteY12" fmla="*/ 9535 h 38140"/>
                  <a:gd name="connsiteX13" fmla="*/ 23838 w 38597"/>
                  <a:gd name="connsiteY13" fmla="*/ 2384 h 38140"/>
                  <a:gd name="connsiteX14" fmla="*/ 33373 w 38597"/>
                  <a:gd name="connsiteY14" fmla="*/ 14303 h 38140"/>
                  <a:gd name="connsiteX15" fmla="*/ 30989 w 38597"/>
                  <a:gd name="connsiteY15" fmla="*/ 19070 h 38140"/>
                  <a:gd name="connsiteX16" fmla="*/ 28605 w 38597"/>
                  <a:gd name="connsiteY16" fmla="*/ 21454 h 38140"/>
                  <a:gd name="connsiteX17" fmla="*/ 16686 w 38597"/>
                  <a:gd name="connsiteY17" fmla="*/ 26222 h 3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597" h="38140">
                    <a:moveTo>
                      <a:pt x="21454" y="0"/>
                    </a:moveTo>
                    <a:cubicBezTo>
                      <a:pt x="16686" y="0"/>
                      <a:pt x="11919" y="0"/>
                      <a:pt x="7151" y="4767"/>
                    </a:cubicBezTo>
                    <a:cubicBezTo>
                      <a:pt x="2384" y="7151"/>
                      <a:pt x="0" y="11919"/>
                      <a:pt x="0" y="16686"/>
                    </a:cubicBezTo>
                    <a:cubicBezTo>
                      <a:pt x="0" y="26222"/>
                      <a:pt x="7151" y="38141"/>
                      <a:pt x="16686" y="38141"/>
                    </a:cubicBezTo>
                    <a:cubicBezTo>
                      <a:pt x="21454" y="38141"/>
                      <a:pt x="26222" y="38141"/>
                      <a:pt x="30989" y="33373"/>
                    </a:cubicBezTo>
                    <a:cubicBezTo>
                      <a:pt x="35757" y="30989"/>
                      <a:pt x="38141" y="26222"/>
                      <a:pt x="38141" y="21454"/>
                    </a:cubicBezTo>
                    <a:cubicBezTo>
                      <a:pt x="40524" y="11919"/>
                      <a:pt x="33373" y="0"/>
                      <a:pt x="21454" y="0"/>
                    </a:cubicBezTo>
                    <a:close/>
                    <a:moveTo>
                      <a:pt x="16686" y="26222"/>
                    </a:moveTo>
                    <a:cubicBezTo>
                      <a:pt x="16686" y="26222"/>
                      <a:pt x="14303" y="26222"/>
                      <a:pt x="16686" y="26222"/>
                    </a:cubicBezTo>
                    <a:cubicBezTo>
                      <a:pt x="11919" y="26222"/>
                      <a:pt x="9535" y="23838"/>
                      <a:pt x="9535" y="21454"/>
                    </a:cubicBezTo>
                    <a:cubicBezTo>
                      <a:pt x="9535" y="21454"/>
                      <a:pt x="7151" y="19070"/>
                      <a:pt x="7151" y="19070"/>
                    </a:cubicBezTo>
                    <a:cubicBezTo>
                      <a:pt x="7151" y="19070"/>
                      <a:pt x="7151" y="16686"/>
                      <a:pt x="7151" y="14303"/>
                    </a:cubicBezTo>
                    <a:cubicBezTo>
                      <a:pt x="7151" y="11919"/>
                      <a:pt x="7151" y="11919"/>
                      <a:pt x="9535" y="9535"/>
                    </a:cubicBezTo>
                    <a:cubicBezTo>
                      <a:pt x="11919" y="2384"/>
                      <a:pt x="19070" y="0"/>
                      <a:pt x="23838" y="2384"/>
                    </a:cubicBezTo>
                    <a:cubicBezTo>
                      <a:pt x="28605" y="4767"/>
                      <a:pt x="33373" y="9535"/>
                      <a:pt x="33373" y="14303"/>
                    </a:cubicBezTo>
                    <a:cubicBezTo>
                      <a:pt x="33373" y="16686"/>
                      <a:pt x="33373" y="16686"/>
                      <a:pt x="30989" y="19070"/>
                    </a:cubicBezTo>
                    <a:cubicBezTo>
                      <a:pt x="30989" y="19070"/>
                      <a:pt x="30989" y="21454"/>
                      <a:pt x="28605" y="21454"/>
                    </a:cubicBezTo>
                    <a:cubicBezTo>
                      <a:pt x="26222" y="26222"/>
                      <a:pt x="21454" y="28605"/>
                      <a:pt x="16686" y="26222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12" name="Graphic 4207">
                <a:extLst>
                  <a:ext uri="{FF2B5EF4-FFF2-40B4-BE49-F238E27FC236}">
                    <a16:creationId xmlns:a16="http://schemas.microsoft.com/office/drawing/2014/main" id="{0FF1E7E1-DAB7-4ED3-9EE9-68F867B80714}"/>
                  </a:ext>
                </a:extLst>
              </p:cNvPr>
              <p:cNvGrpSpPr/>
              <p:nvPr/>
            </p:nvGrpSpPr>
            <p:grpSpPr>
              <a:xfrm>
                <a:off x="15180420" y="7500976"/>
                <a:ext cx="47675" cy="47675"/>
                <a:chOff x="15180420" y="7500976"/>
                <a:chExt cx="47675" cy="47675"/>
              </a:xfrm>
            </p:grpSpPr>
            <p:sp>
              <p:nvSpPr>
                <p:cNvPr id="1522" name="Freeform: Shape 1521">
                  <a:extLst>
                    <a:ext uri="{FF2B5EF4-FFF2-40B4-BE49-F238E27FC236}">
                      <a16:creationId xmlns:a16="http://schemas.microsoft.com/office/drawing/2014/main" id="{0BAA8866-8292-4B06-B0B7-C2F0A1AA61D4}"/>
                    </a:ext>
                  </a:extLst>
                </p:cNvPr>
                <p:cNvSpPr/>
                <p:nvPr/>
              </p:nvSpPr>
              <p:spPr>
                <a:xfrm>
                  <a:off x="15184817" y="7505744"/>
                  <a:ext cx="38511" cy="38140"/>
                </a:xfrm>
                <a:custGeom>
                  <a:avLst/>
                  <a:gdLst>
                    <a:gd name="connsiteX0" fmla="*/ 21825 w 38511"/>
                    <a:gd name="connsiteY0" fmla="*/ 0 h 38140"/>
                    <a:gd name="connsiteX1" fmla="*/ 7522 w 38511"/>
                    <a:gd name="connsiteY1" fmla="*/ 4768 h 38140"/>
                    <a:gd name="connsiteX2" fmla="*/ 370 w 38511"/>
                    <a:gd name="connsiteY2" fmla="*/ 16687 h 38140"/>
                    <a:gd name="connsiteX3" fmla="*/ 17057 w 38511"/>
                    <a:gd name="connsiteY3" fmla="*/ 38141 h 38140"/>
                    <a:gd name="connsiteX4" fmla="*/ 31360 w 38511"/>
                    <a:gd name="connsiteY4" fmla="*/ 33373 h 38140"/>
                    <a:gd name="connsiteX5" fmla="*/ 38511 w 38511"/>
                    <a:gd name="connsiteY5" fmla="*/ 21454 h 38140"/>
                    <a:gd name="connsiteX6" fmla="*/ 21825 w 38511"/>
                    <a:gd name="connsiteY6" fmla="*/ 0 h 3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11" h="38140">
                      <a:moveTo>
                        <a:pt x="21825" y="0"/>
                      </a:moveTo>
                      <a:cubicBezTo>
                        <a:pt x="17057" y="0"/>
                        <a:pt x="12289" y="0"/>
                        <a:pt x="7522" y="4768"/>
                      </a:cubicBezTo>
                      <a:cubicBezTo>
                        <a:pt x="2754" y="7151"/>
                        <a:pt x="370" y="11919"/>
                        <a:pt x="370" y="16687"/>
                      </a:cubicBezTo>
                      <a:cubicBezTo>
                        <a:pt x="-2013" y="26222"/>
                        <a:pt x="7522" y="38141"/>
                        <a:pt x="17057" y="38141"/>
                      </a:cubicBezTo>
                      <a:cubicBezTo>
                        <a:pt x="21825" y="38141"/>
                        <a:pt x="26592" y="38141"/>
                        <a:pt x="31360" y="33373"/>
                      </a:cubicBezTo>
                      <a:cubicBezTo>
                        <a:pt x="36127" y="30989"/>
                        <a:pt x="38511" y="26222"/>
                        <a:pt x="38511" y="21454"/>
                      </a:cubicBezTo>
                      <a:cubicBezTo>
                        <a:pt x="38511" y="11919"/>
                        <a:pt x="31360" y="0"/>
                        <a:pt x="21825" y="0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23" name="Freeform: Shape 1522">
                  <a:extLst>
                    <a:ext uri="{FF2B5EF4-FFF2-40B4-BE49-F238E27FC236}">
                      <a16:creationId xmlns:a16="http://schemas.microsoft.com/office/drawing/2014/main" id="{C94FFC11-21FA-4C6E-B259-1154947E2C42}"/>
                    </a:ext>
                  </a:extLst>
                </p:cNvPr>
                <p:cNvSpPr/>
                <p:nvPr/>
              </p:nvSpPr>
              <p:spPr>
                <a:xfrm>
                  <a:off x="15180420" y="7500976"/>
                  <a:ext cx="47675" cy="47675"/>
                </a:xfrm>
                <a:custGeom>
                  <a:avLst/>
                  <a:gdLst>
                    <a:gd name="connsiteX0" fmla="*/ 21454 w 47675"/>
                    <a:gd name="connsiteY0" fmla="*/ 47676 h 47675"/>
                    <a:gd name="connsiteX1" fmla="*/ 7151 w 47675"/>
                    <a:gd name="connsiteY1" fmla="*/ 40524 h 47675"/>
                    <a:gd name="connsiteX2" fmla="*/ 0 w 47675"/>
                    <a:gd name="connsiteY2" fmla="*/ 21454 h 47675"/>
                    <a:gd name="connsiteX3" fmla="*/ 9535 w 47675"/>
                    <a:gd name="connsiteY3" fmla="*/ 4768 h 47675"/>
                    <a:gd name="connsiteX4" fmla="*/ 26222 w 47675"/>
                    <a:gd name="connsiteY4" fmla="*/ 0 h 47675"/>
                    <a:gd name="connsiteX5" fmla="*/ 40524 w 47675"/>
                    <a:gd name="connsiteY5" fmla="*/ 7151 h 47675"/>
                    <a:gd name="connsiteX6" fmla="*/ 47676 w 47675"/>
                    <a:gd name="connsiteY6" fmla="*/ 26222 h 47675"/>
                    <a:gd name="connsiteX7" fmla="*/ 38141 w 47675"/>
                    <a:gd name="connsiteY7" fmla="*/ 42908 h 47675"/>
                    <a:gd name="connsiteX8" fmla="*/ 21454 w 47675"/>
                    <a:gd name="connsiteY8" fmla="*/ 47676 h 47675"/>
                    <a:gd name="connsiteX9" fmla="*/ 26222 w 47675"/>
                    <a:gd name="connsiteY9" fmla="*/ 7151 h 47675"/>
                    <a:gd name="connsiteX10" fmla="*/ 14303 w 47675"/>
                    <a:gd name="connsiteY10" fmla="*/ 9535 h 47675"/>
                    <a:gd name="connsiteX11" fmla="*/ 9535 w 47675"/>
                    <a:gd name="connsiteY11" fmla="*/ 19070 h 47675"/>
                    <a:gd name="connsiteX12" fmla="*/ 14303 w 47675"/>
                    <a:gd name="connsiteY12" fmla="*/ 30989 h 47675"/>
                    <a:gd name="connsiteX13" fmla="*/ 23838 w 47675"/>
                    <a:gd name="connsiteY13" fmla="*/ 35757 h 47675"/>
                    <a:gd name="connsiteX14" fmla="*/ 35757 w 47675"/>
                    <a:gd name="connsiteY14" fmla="*/ 33373 h 47675"/>
                    <a:gd name="connsiteX15" fmla="*/ 40524 w 47675"/>
                    <a:gd name="connsiteY15" fmla="*/ 23838 h 47675"/>
                    <a:gd name="connsiteX16" fmla="*/ 35757 w 47675"/>
                    <a:gd name="connsiteY16" fmla="*/ 11919 h 47675"/>
                    <a:gd name="connsiteX17" fmla="*/ 26222 w 47675"/>
                    <a:gd name="connsiteY17" fmla="*/ 7151 h 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675" h="47675">
                      <a:moveTo>
                        <a:pt x="21454" y="47676"/>
                      </a:moveTo>
                      <a:cubicBezTo>
                        <a:pt x="16686" y="47676"/>
                        <a:pt x="11919" y="45292"/>
                        <a:pt x="7151" y="40524"/>
                      </a:cubicBezTo>
                      <a:cubicBezTo>
                        <a:pt x="2384" y="35757"/>
                        <a:pt x="0" y="28605"/>
                        <a:pt x="0" y="21454"/>
                      </a:cubicBezTo>
                      <a:cubicBezTo>
                        <a:pt x="0" y="14303"/>
                        <a:pt x="4768" y="9535"/>
                        <a:pt x="9535" y="4768"/>
                      </a:cubicBezTo>
                      <a:cubicBezTo>
                        <a:pt x="14303" y="0"/>
                        <a:pt x="21454" y="0"/>
                        <a:pt x="26222" y="0"/>
                      </a:cubicBezTo>
                      <a:cubicBezTo>
                        <a:pt x="30989" y="0"/>
                        <a:pt x="35757" y="2384"/>
                        <a:pt x="40524" y="7151"/>
                      </a:cubicBezTo>
                      <a:cubicBezTo>
                        <a:pt x="45292" y="11919"/>
                        <a:pt x="47676" y="19070"/>
                        <a:pt x="47676" y="26222"/>
                      </a:cubicBezTo>
                      <a:cubicBezTo>
                        <a:pt x="47676" y="33373"/>
                        <a:pt x="42908" y="38141"/>
                        <a:pt x="38141" y="42908"/>
                      </a:cubicBezTo>
                      <a:cubicBezTo>
                        <a:pt x="30989" y="47676"/>
                        <a:pt x="26222" y="47676"/>
                        <a:pt x="21454" y="47676"/>
                      </a:cubicBezTo>
                      <a:close/>
                      <a:moveTo>
                        <a:pt x="26222" y="7151"/>
                      </a:moveTo>
                      <a:cubicBezTo>
                        <a:pt x="21454" y="7151"/>
                        <a:pt x="16686" y="7151"/>
                        <a:pt x="14303" y="9535"/>
                      </a:cubicBezTo>
                      <a:cubicBezTo>
                        <a:pt x="11919" y="11919"/>
                        <a:pt x="9535" y="16687"/>
                        <a:pt x="9535" y="19070"/>
                      </a:cubicBezTo>
                      <a:cubicBezTo>
                        <a:pt x="9535" y="23838"/>
                        <a:pt x="11919" y="28605"/>
                        <a:pt x="14303" y="30989"/>
                      </a:cubicBezTo>
                      <a:cubicBezTo>
                        <a:pt x="16686" y="33373"/>
                        <a:pt x="19070" y="35757"/>
                        <a:pt x="23838" y="35757"/>
                      </a:cubicBezTo>
                      <a:cubicBezTo>
                        <a:pt x="28605" y="35757"/>
                        <a:pt x="33373" y="35757"/>
                        <a:pt x="35757" y="33373"/>
                      </a:cubicBezTo>
                      <a:cubicBezTo>
                        <a:pt x="38141" y="30989"/>
                        <a:pt x="40524" y="26222"/>
                        <a:pt x="40524" y="23838"/>
                      </a:cubicBezTo>
                      <a:cubicBezTo>
                        <a:pt x="40524" y="19070"/>
                        <a:pt x="38141" y="14303"/>
                        <a:pt x="35757" y="11919"/>
                      </a:cubicBezTo>
                      <a:cubicBezTo>
                        <a:pt x="30989" y="9535"/>
                        <a:pt x="28605" y="7151"/>
                        <a:pt x="26222" y="715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13" name="Freeform: Shape 1512">
                <a:extLst>
                  <a:ext uri="{FF2B5EF4-FFF2-40B4-BE49-F238E27FC236}">
                    <a16:creationId xmlns:a16="http://schemas.microsoft.com/office/drawing/2014/main" id="{AC64BDFF-C34D-4F6A-899D-6CA275671413}"/>
                  </a:ext>
                </a:extLst>
              </p:cNvPr>
              <p:cNvSpPr/>
              <p:nvPr/>
            </p:nvSpPr>
            <p:spPr>
              <a:xfrm>
                <a:off x="15182433" y="7505744"/>
                <a:ext cx="39131" cy="38140"/>
              </a:xfrm>
              <a:custGeom>
                <a:avLst/>
                <a:gdLst>
                  <a:gd name="connsiteX0" fmla="*/ 28976 w 39131"/>
                  <a:gd name="connsiteY0" fmla="*/ 0 h 38140"/>
                  <a:gd name="connsiteX1" fmla="*/ 31360 w 39131"/>
                  <a:gd name="connsiteY1" fmla="*/ 21454 h 38140"/>
                  <a:gd name="connsiteX2" fmla="*/ 14673 w 39131"/>
                  <a:gd name="connsiteY2" fmla="*/ 26222 h 38140"/>
                  <a:gd name="connsiteX3" fmla="*/ 12289 w 39131"/>
                  <a:gd name="connsiteY3" fmla="*/ 26222 h 38140"/>
                  <a:gd name="connsiteX4" fmla="*/ 7522 w 39131"/>
                  <a:gd name="connsiteY4" fmla="*/ 7151 h 38140"/>
                  <a:gd name="connsiteX5" fmla="*/ 12289 w 39131"/>
                  <a:gd name="connsiteY5" fmla="*/ 2384 h 38140"/>
                  <a:gd name="connsiteX6" fmla="*/ 7522 w 39131"/>
                  <a:gd name="connsiteY6" fmla="*/ 4768 h 38140"/>
                  <a:gd name="connsiteX7" fmla="*/ 370 w 39131"/>
                  <a:gd name="connsiteY7" fmla="*/ 16687 h 38140"/>
                  <a:gd name="connsiteX8" fmla="*/ 17057 w 39131"/>
                  <a:gd name="connsiteY8" fmla="*/ 38141 h 38140"/>
                  <a:gd name="connsiteX9" fmla="*/ 31360 w 39131"/>
                  <a:gd name="connsiteY9" fmla="*/ 33373 h 38140"/>
                  <a:gd name="connsiteX10" fmla="*/ 38511 w 39131"/>
                  <a:gd name="connsiteY10" fmla="*/ 21454 h 38140"/>
                  <a:gd name="connsiteX11" fmla="*/ 28976 w 39131"/>
                  <a:gd name="connsiteY11" fmla="*/ 0 h 3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131" h="38140">
                    <a:moveTo>
                      <a:pt x="28976" y="0"/>
                    </a:moveTo>
                    <a:cubicBezTo>
                      <a:pt x="36127" y="4768"/>
                      <a:pt x="38511" y="14303"/>
                      <a:pt x="31360" y="21454"/>
                    </a:cubicBezTo>
                    <a:cubicBezTo>
                      <a:pt x="26592" y="26222"/>
                      <a:pt x="19441" y="28605"/>
                      <a:pt x="14673" y="26222"/>
                    </a:cubicBezTo>
                    <a:cubicBezTo>
                      <a:pt x="14673" y="26222"/>
                      <a:pt x="12289" y="26222"/>
                      <a:pt x="12289" y="26222"/>
                    </a:cubicBezTo>
                    <a:cubicBezTo>
                      <a:pt x="5138" y="23838"/>
                      <a:pt x="2754" y="11919"/>
                      <a:pt x="7522" y="7151"/>
                    </a:cubicBezTo>
                    <a:cubicBezTo>
                      <a:pt x="9906" y="4768"/>
                      <a:pt x="9906" y="4768"/>
                      <a:pt x="12289" y="2384"/>
                    </a:cubicBezTo>
                    <a:cubicBezTo>
                      <a:pt x="9906" y="2384"/>
                      <a:pt x="9906" y="4768"/>
                      <a:pt x="7522" y="4768"/>
                    </a:cubicBezTo>
                    <a:cubicBezTo>
                      <a:pt x="2754" y="7151"/>
                      <a:pt x="370" y="11919"/>
                      <a:pt x="370" y="16687"/>
                    </a:cubicBezTo>
                    <a:cubicBezTo>
                      <a:pt x="-2013" y="26222"/>
                      <a:pt x="7522" y="38141"/>
                      <a:pt x="17057" y="38141"/>
                    </a:cubicBezTo>
                    <a:cubicBezTo>
                      <a:pt x="21825" y="38141"/>
                      <a:pt x="26592" y="38141"/>
                      <a:pt x="31360" y="33373"/>
                    </a:cubicBezTo>
                    <a:cubicBezTo>
                      <a:pt x="36127" y="30989"/>
                      <a:pt x="38511" y="26222"/>
                      <a:pt x="38511" y="21454"/>
                    </a:cubicBezTo>
                    <a:cubicBezTo>
                      <a:pt x="40895" y="14303"/>
                      <a:pt x="36127" y="4768"/>
                      <a:pt x="28976" y="0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14" name="Graphic 4207">
                <a:extLst>
                  <a:ext uri="{FF2B5EF4-FFF2-40B4-BE49-F238E27FC236}">
                    <a16:creationId xmlns:a16="http://schemas.microsoft.com/office/drawing/2014/main" id="{F36B90A0-422B-47B5-8534-DCEA7A6692C3}"/>
                  </a:ext>
                </a:extLst>
              </p:cNvPr>
              <p:cNvGrpSpPr/>
              <p:nvPr/>
            </p:nvGrpSpPr>
            <p:grpSpPr>
              <a:xfrm>
                <a:off x="15356820" y="7272133"/>
                <a:ext cx="47675" cy="47675"/>
                <a:chOff x="15356820" y="7272133"/>
                <a:chExt cx="47675" cy="47675"/>
              </a:xfrm>
            </p:grpSpPr>
            <p:sp>
              <p:nvSpPr>
                <p:cNvPr id="1520" name="Freeform: Shape 1519">
                  <a:extLst>
                    <a:ext uri="{FF2B5EF4-FFF2-40B4-BE49-F238E27FC236}">
                      <a16:creationId xmlns:a16="http://schemas.microsoft.com/office/drawing/2014/main" id="{84EE8684-7FF2-4527-9694-C439A9D68B17}"/>
                    </a:ext>
                  </a:extLst>
                </p:cNvPr>
                <p:cNvSpPr/>
                <p:nvPr/>
              </p:nvSpPr>
              <p:spPr>
                <a:xfrm>
                  <a:off x="15361587" y="7276900"/>
                  <a:ext cx="38597" cy="38140"/>
                </a:xfrm>
                <a:custGeom>
                  <a:avLst/>
                  <a:gdLst>
                    <a:gd name="connsiteX0" fmla="*/ 21454 w 38597"/>
                    <a:gd name="connsiteY0" fmla="*/ 0 h 38140"/>
                    <a:gd name="connsiteX1" fmla="*/ 7151 w 38597"/>
                    <a:gd name="connsiteY1" fmla="*/ 4767 h 38140"/>
                    <a:gd name="connsiteX2" fmla="*/ 0 w 38597"/>
                    <a:gd name="connsiteY2" fmla="*/ 16686 h 38140"/>
                    <a:gd name="connsiteX3" fmla="*/ 16687 w 38597"/>
                    <a:gd name="connsiteY3" fmla="*/ 38141 h 38140"/>
                    <a:gd name="connsiteX4" fmla="*/ 30989 w 38597"/>
                    <a:gd name="connsiteY4" fmla="*/ 33373 h 38140"/>
                    <a:gd name="connsiteX5" fmla="*/ 38141 w 38597"/>
                    <a:gd name="connsiteY5" fmla="*/ 19070 h 38140"/>
                    <a:gd name="connsiteX6" fmla="*/ 21454 w 38597"/>
                    <a:gd name="connsiteY6" fmla="*/ 0 h 3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" h="38140">
                      <a:moveTo>
                        <a:pt x="21454" y="0"/>
                      </a:moveTo>
                      <a:cubicBezTo>
                        <a:pt x="16687" y="0"/>
                        <a:pt x="11919" y="0"/>
                        <a:pt x="7151" y="4767"/>
                      </a:cubicBezTo>
                      <a:cubicBezTo>
                        <a:pt x="2384" y="7151"/>
                        <a:pt x="0" y="11919"/>
                        <a:pt x="0" y="16686"/>
                      </a:cubicBezTo>
                      <a:cubicBezTo>
                        <a:pt x="0" y="26222"/>
                        <a:pt x="7151" y="38141"/>
                        <a:pt x="16687" y="38141"/>
                      </a:cubicBezTo>
                      <a:cubicBezTo>
                        <a:pt x="21454" y="38141"/>
                        <a:pt x="26222" y="38141"/>
                        <a:pt x="30989" y="33373"/>
                      </a:cubicBezTo>
                      <a:cubicBezTo>
                        <a:pt x="35757" y="30989"/>
                        <a:pt x="38141" y="26222"/>
                        <a:pt x="38141" y="19070"/>
                      </a:cubicBezTo>
                      <a:cubicBezTo>
                        <a:pt x="40524" y="11919"/>
                        <a:pt x="33373" y="0"/>
                        <a:pt x="21454" y="0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21" name="Freeform: Shape 1520">
                  <a:extLst>
                    <a:ext uri="{FF2B5EF4-FFF2-40B4-BE49-F238E27FC236}">
                      <a16:creationId xmlns:a16="http://schemas.microsoft.com/office/drawing/2014/main" id="{13BA4C25-DD33-40B0-BF39-C9A5D49BA875}"/>
                    </a:ext>
                  </a:extLst>
                </p:cNvPr>
                <p:cNvSpPr/>
                <p:nvPr/>
              </p:nvSpPr>
              <p:spPr>
                <a:xfrm>
                  <a:off x="15356820" y="7272133"/>
                  <a:ext cx="47675" cy="47675"/>
                </a:xfrm>
                <a:custGeom>
                  <a:avLst/>
                  <a:gdLst>
                    <a:gd name="connsiteX0" fmla="*/ 21454 w 47675"/>
                    <a:gd name="connsiteY0" fmla="*/ 47676 h 47675"/>
                    <a:gd name="connsiteX1" fmla="*/ 7151 w 47675"/>
                    <a:gd name="connsiteY1" fmla="*/ 40524 h 47675"/>
                    <a:gd name="connsiteX2" fmla="*/ 0 w 47675"/>
                    <a:gd name="connsiteY2" fmla="*/ 21454 h 47675"/>
                    <a:gd name="connsiteX3" fmla="*/ 9535 w 47675"/>
                    <a:gd name="connsiteY3" fmla="*/ 4768 h 47675"/>
                    <a:gd name="connsiteX4" fmla="*/ 26222 w 47675"/>
                    <a:gd name="connsiteY4" fmla="*/ 0 h 47675"/>
                    <a:gd name="connsiteX5" fmla="*/ 40524 w 47675"/>
                    <a:gd name="connsiteY5" fmla="*/ 7151 h 47675"/>
                    <a:gd name="connsiteX6" fmla="*/ 47676 w 47675"/>
                    <a:gd name="connsiteY6" fmla="*/ 26222 h 47675"/>
                    <a:gd name="connsiteX7" fmla="*/ 38141 w 47675"/>
                    <a:gd name="connsiteY7" fmla="*/ 42908 h 47675"/>
                    <a:gd name="connsiteX8" fmla="*/ 21454 w 47675"/>
                    <a:gd name="connsiteY8" fmla="*/ 47676 h 47675"/>
                    <a:gd name="connsiteX9" fmla="*/ 26222 w 47675"/>
                    <a:gd name="connsiteY9" fmla="*/ 7151 h 47675"/>
                    <a:gd name="connsiteX10" fmla="*/ 14303 w 47675"/>
                    <a:gd name="connsiteY10" fmla="*/ 9535 h 47675"/>
                    <a:gd name="connsiteX11" fmla="*/ 9535 w 47675"/>
                    <a:gd name="connsiteY11" fmla="*/ 19070 h 47675"/>
                    <a:gd name="connsiteX12" fmla="*/ 14303 w 47675"/>
                    <a:gd name="connsiteY12" fmla="*/ 30989 h 47675"/>
                    <a:gd name="connsiteX13" fmla="*/ 23838 w 47675"/>
                    <a:gd name="connsiteY13" fmla="*/ 35757 h 47675"/>
                    <a:gd name="connsiteX14" fmla="*/ 35757 w 47675"/>
                    <a:gd name="connsiteY14" fmla="*/ 33373 h 47675"/>
                    <a:gd name="connsiteX15" fmla="*/ 40524 w 47675"/>
                    <a:gd name="connsiteY15" fmla="*/ 23838 h 47675"/>
                    <a:gd name="connsiteX16" fmla="*/ 35757 w 47675"/>
                    <a:gd name="connsiteY16" fmla="*/ 11919 h 47675"/>
                    <a:gd name="connsiteX17" fmla="*/ 26222 w 47675"/>
                    <a:gd name="connsiteY17" fmla="*/ 7151 h 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675" h="47675">
                      <a:moveTo>
                        <a:pt x="21454" y="47676"/>
                      </a:moveTo>
                      <a:cubicBezTo>
                        <a:pt x="16687" y="47676"/>
                        <a:pt x="9535" y="45292"/>
                        <a:pt x="7151" y="40524"/>
                      </a:cubicBezTo>
                      <a:cubicBezTo>
                        <a:pt x="2384" y="35757"/>
                        <a:pt x="0" y="28605"/>
                        <a:pt x="0" y="21454"/>
                      </a:cubicBezTo>
                      <a:cubicBezTo>
                        <a:pt x="0" y="14303"/>
                        <a:pt x="4768" y="9535"/>
                        <a:pt x="9535" y="4768"/>
                      </a:cubicBezTo>
                      <a:cubicBezTo>
                        <a:pt x="14303" y="0"/>
                        <a:pt x="21454" y="0"/>
                        <a:pt x="26222" y="0"/>
                      </a:cubicBezTo>
                      <a:cubicBezTo>
                        <a:pt x="30989" y="0"/>
                        <a:pt x="35757" y="2384"/>
                        <a:pt x="40524" y="7151"/>
                      </a:cubicBezTo>
                      <a:cubicBezTo>
                        <a:pt x="45292" y="11919"/>
                        <a:pt x="47676" y="19070"/>
                        <a:pt x="47676" y="26222"/>
                      </a:cubicBezTo>
                      <a:cubicBezTo>
                        <a:pt x="47676" y="33373"/>
                        <a:pt x="42908" y="38141"/>
                        <a:pt x="38141" y="42908"/>
                      </a:cubicBezTo>
                      <a:cubicBezTo>
                        <a:pt x="33373" y="45292"/>
                        <a:pt x="28605" y="47676"/>
                        <a:pt x="21454" y="47676"/>
                      </a:cubicBezTo>
                      <a:close/>
                      <a:moveTo>
                        <a:pt x="26222" y="7151"/>
                      </a:moveTo>
                      <a:cubicBezTo>
                        <a:pt x="21454" y="7151"/>
                        <a:pt x="16687" y="7151"/>
                        <a:pt x="14303" y="9535"/>
                      </a:cubicBezTo>
                      <a:cubicBezTo>
                        <a:pt x="11919" y="11919"/>
                        <a:pt x="9535" y="16687"/>
                        <a:pt x="9535" y="19070"/>
                      </a:cubicBezTo>
                      <a:cubicBezTo>
                        <a:pt x="9535" y="23838"/>
                        <a:pt x="11919" y="28605"/>
                        <a:pt x="14303" y="30989"/>
                      </a:cubicBezTo>
                      <a:cubicBezTo>
                        <a:pt x="16687" y="33373"/>
                        <a:pt x="19070" y="35757"/>
                        <a:pt x="23838" y="35757"/>
                      </a:cubicBezTo>
                      <a:cubicBezTo>
                        <a:pt x="28605" y="35757"/>
                        <a:pt x="33373" y="35757"/>
                        <a:pt x="35757" y="33373"/>
                      </a:cubicBezTo>
                      <a:cubicBezTo>
                        <a:pt x="38141" y="30989"/>
                        <a:pt x="40524" y="26222"/>
                        <a:pt x="40524" y="23838"/>
                      </a:cubicBezTo>
                      <a:cubicBezTo>
                        <a:pt x="40524" y="19070"/>
                        <a:pt x="38141" y="14303"/>
                        <a:pt x="35757" y="11919"/>
                      </a:cubicBezTo>
                      <a:cubicBezTo>
                        <a:pt x="33373" y="9535"/>
                        <a:pt x="30989" y="7151"/>
                        <a:pt x="26222" y="7151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15" name="Freeform: Shape 1514">
                <a:extLst>
                  <a:ext uri="{FF2B5EF4-FFF2-40B4-BE49-F238E27FC236}">
                    <a16:creationId xmlns:a16="http://schemas.microsoft.com/office/drawing/2014/main" id="{E43BEE09-F9B4-483F-B3AC-C5D2F58CDE96}"/>
                  </a:ext>
                </a:extLst>
              </p:cNvPr>
              <p:cNvSpPr/>
              <p:nvPr/>
            </p:nvSpPr>
            <p:spPr>
              <a:xfrm>
                <a:off x="15361587" y="7276900"/>
                <a:ext cx="38597" cy="38140"/>
              </a:xfrm>
              <a:custGeom>
                <a:avLst/>
                <a:gdLst>
                  <a:gd name="connsiteX0" fmla="*/ 21454 w 38597"/>
                  <a:gd name="connsiteY0" fmla="*/ 0 h 38140"/>
                  <a:gd name="connsiteX1" fmla="*/ 7151 w 38597"/>
                  <a:gd name="connsiteY1" fmla="*/ 4767 h 38140"/>
                  <a:gd name="connsiteX2" fmla="*/ 0 w 38597"/>
                  <a:gd name="connsiteY2" fmla="*/ 16686 h 38140"/>
                  <a:gd name="connsiteX3" fmla="*/ 16687 w 38597"/>
                  <a:gd name="connsiteY3" fmla="*/ 38141 h 38140"/>
                  <a:gd name="connsiteX4" fmla="*/ 30989 w 38597"/>
                  <a:gd name="connsiteY4" fmla="*/ 33373 h 38140"/>
                  <a:gd name="connsiteX5" fmla="*/ 38141 w 38597"/>
                  <a:gd name="connsiteY5" fmla="*/ 19070 h 38140"/>
                  <a:gd name="connsiteX6" fmla="*/ 21454 w 38597"/>
                  <a:gd name="connsiteY6" fmla="*/ 0 h 38140"/>
                  <a:gd name="connsiteX7" fmla="*/ 30989 w 38597"/>
                  <a:gd name="connsiteY7" fmla="*/ 23838 h 38140"/>
                  <a:gd name="connsiteX8" fmla="*/ 21454 w 38597"/>
                  <a:gd name="connsiteY8" fmla="*/ 26222 h 38140"/>
                  <a:gd name="connsiteX9" fmla="*/ 16687 w 38597"/>
                  <a:gd name="connsiteY9" fmla="*/ 26222 h 38140"/>
                  <a:gd name="connsiteX10" fmla="*/ 4768 w 38597"/>
                  <a:gd name="connsiteY10" fmla="*/ 16686 h 38140"/>
                  <a:gd name="connsiteX11" fmla="*/ 11919 w 38597"/>
                  <a:gd name="connsiteY11" fmla="*/ 4767 h 38140"/>
                  <a:gd name="connsiteX12" fmla="*/ 14303 w 38597"/>
                  <a:gd name="connsiteY12" fmla="*/ 2384 h 38140"/>
                  <a:gd name="connsiteX13" fmla="*/ 26222 w 38597"/>
                  <a:gd name="connsiteY13" fmla="*/ 2384 h 38140"/>
                  <a:gd name="connsiteX14" fmla="*/ 30989 w 38597"/>
                  <a:gd name="connsiteY14" fmla="*/ 7151 h 38140"/>
                  <a:gd name="connsiteX15" fmla="*/ 30989 w 38597"/>
                  <a:gd name="connsiteY15" fmla="*/ 9535 h 38140"/>
                  <a:gd name="connsiteX16" fmla="*/ 30989 w 38597"/>
                  <a:gd name="connsiteY16" fmla="*/ 9535 h 38140"/>
                  <a:gd name="connsiteX17" fmla="*/ 30989 w 38597"/>
                  <a:gd name="connsiteY17" fmla="*/ 23838 h 3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597" h="38140">
                    <a:moveTo>
                      <a:pt x="21454" y="0"/>
                    </a:moveTo>
                    <a:cubicBezTo>
                      <a:pt x="16687" y="0"/>
                      <a:pt x="11919" y="0"/>
                      <a:pt x="7151" y="4767"/>
                    </a:cubicBezTo>
                    <a:cubicBezTo>
                      <a:pt x="2384" y="7151"/>
                      <a:pt x="0" y="11919"/>
                      <a:pt x="0" y="16686"/>
                    </a:cubicBezTo>
                    <a:cubicBezTo>
                      <a:pt x="0" y="26222"/>
                      <a:pt x="7151" y="38141"/>
                      <a:pt x="16687" y="38141"/>
                    </a:cubicBezTo>
                    <a:cubicBezTo>
                      <a:pt x="21454" y="38141"/>
                      <a:pt x="26222" y="38141"/>
                      <a:pt x="30989" y="33373"/>
                    </a:cubicBezTo>
                    <a:cubicBezTo>
                      <a:pt x="35757" y="30989"/>
                      <a:pt x="38141" y="26222"/>
                      <a:pt x="38141" y="19070"/>
                    </a:cubicBezTo>
                    <a:cubicBezTo>
                      <a:pt x="40524" y="11919"/>
                      <a:pt x="33373" y="0"/>
                      <a:pt x="21454" y="0"/>
                    </a:cubicBezTo>
                    <a:close/>
                    <a:moveTo>
                      <a:pt x="30989" y="23838"/>
                    </a:moveTo>
                    <a:cubicBezTo>
                      <a:pt x="28605" y="26222"/>
                      <a:pt x="23838" y="26222"/>
                      <a:pt x="21454" y="26222"/>
                    </a:cubicBezTo>
                    <a:cubicBezTo>
                      <a:pt x="19070" y="26222"/>
                      <a:pt x="19070" y="26222"/>
                      <a:pt x="16687" y="26222"/>
                    </a:cubicBezTo>
                    <a:cubicBezTo>
                      <a:pt x="11919" y="26222"/>
                      <a:pt x="4768" y="21454"/>
                      <a:pt x="4768" y="16686"/>
                    </a:cubicBezTo>
                    <a:cubicBezTo>
                      <a:pt x="2384" y="11919"/>
                      <a:pt x="7151" y="7151"/>
                      <a:pt x="11919" y="4767"/>
                    </a:cubicBezTo>
                    <a:cubicBezTo>
                      <a:pt x="11919" y="4767"/>
                      <a:pt x="14303" y="4767"/>
                      <a:pt x="14303" y="2384"/>
                    </a:cubicBezTo>
                    <a:cubicBezTo>
                      <a:pt x="19070" y="0"/>
                      <a:pt x="23838" y="0"/>
                      <a:pt x="26222" y="2384"/>
                    </a:cubicBezTo>
                    <a:cubicBezTo>
                      <a:pt x="28605" y="2384"/>
                      <a:pt x="28605" y="4767"/>
                      <a:pt x="30989" y="7151"/>
                    </a:cubicBezTo>
                    <a:cubicBezTo>
                      <a:pt x="30989" y="7151"/>
                      <a:pt x="30989" y="9535"/>
                      <a:pt x="30989" y="9535"/>
                    </a:cubicBezTo>
                    <a:cubicBezTo>
                      <a:pt x="30989" y="9535"/>
                      <a:pt x="30989" y="9535"/>
                      <a:pt x="30989" y="9535"/>
                    </a:cubicBezTo>
                    <a:cubicBezTo>
                      <a:pt x="33373" y="11919"/>
                      <a:pt x="35757" y="21454"/>
                      <a:pt x="30989" y="23838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516" name="Graphic 4207">
                <a:extLst>
                  <a:ext uri="{FF2B5EF4-FFF2-40B4-BE49-F238E27FC236}">
                    <a16:creationId xmlns:a16="http://schemas.microsoft.com/office/drawing/2014/main" id="{E2A73D18-B5C2-4603-8E4C-00E0DC55A22D}"/>
                  </a:ext>
                </a:extLst>
              </p:cNvPr>
              <p:cNvGrpSpPr/>
              <p:nvPr/>
            </p:nvGrpSpPr>
            <p:grpSpPr>
              <a:xfrm>
                <a:off x="15151814" y="7172014"/>
                <a:ext cx="47675" cy="47675"/>
                <a:chOff x="15151814" y="7172014"/>
                <a:chExt cx="47675" cy="47675"/>
              </a:xfrm>
            </p:grpSpPr>
            <p:sp>
              <p:nvSpPr>
                <p:cNvPr id="1518" name="Freeform: Shape 1517">
                  <a:extLst>
                    <a:ext uri="{FF2B5EF4-FFF2-40B4-BE49-F238E27FC236}">
                      <a16:creationId xmlns:a16="http://schemas.microsoft.com/office/drawing/2014/main" id="{2D2EF7BD-BDF6-449E-9EDE-114C67B2C736}"/>
                    </a:ext>
                  </a:extLst>
                </p:cNvPr>
                <p:cNvSpPr/>
                <p:nvPr/>
              </p:nvSpPr>
              <p:spPr>
                <a:xfrm>
                  <a:off x="15156582" y="7176781"/>
                  <a:ext cx="38597" cy="38140"/>
                </a:xfrm>
                <a:custGeom>
                  <a:avLst/>
                  <a:gdLst>
                    <a:gd name="connsiteX0" fmla="*/ 21454 w 38597"/>
                    <a:gd name="connsiteY0" fmla="*/ 0 h 38140"/>
                    <a:gd name="connsiteX1" fmla="*/ 7151 w 38597"/>
                    <a:gd name="connsiteY1" fmla="*/ 4768 h 38140"/>
                    <a:gd name="connsiteX2" fmla="*/ 0 w 38597"/>
                    <a:gd name="connsiteY2" fmla="*/ 16687 h 38140"/>
                    <a:gd name="connsiteX3" fmla="*/ 16686 w 38597"/>
                    <a:gd name="connsiteY3" fmla="*/ 38141 h 38140"/>
                    <a:gd name="connsiteX4" fmla="*/ 30989 w 38597"/>
                    <a:gd name="connsiteY4" fmla="*/ 33373 h 38140"/>
                    <a:gd name="connsiteX5" fmla="*/ 38141 w 38597"/>
                    <a:gd name="connsiteY5" fmla="*/ 21454 h 38140"/>
                    <a:gd name="connsiteX6" fmla="*/ 21454 w 38597"/>
                    <a:gd name="connsiteY6" fmla="*/ 0 h 38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597" h="38140">
                      <a:moveTo>
                        <a:pt x="21454" y="0"/>
                      </a:moveTo>
                      <a:cubicBezTo>
                        <a:pt x="16686" y="0"/>
                        <a:pt x="11919" y="0"/>
                        <a:pt x="7151" y="4768"/>
                      </a:cubicBezTo>
                      <a:cubicBezTo>
                        <a:pt x="2384" y="7151"/>
                        <a:pt x="0" y="11919"/>
                        <a:pt x="0" y="16687"/>
                      </a:cubicBezTo>
                      <a:cubicBezTo>
                        <a:pt x="0" y="26222"/>
                        <a:pt x="7151" y="38141"/>
                        <a:pt x="16686" y="38141"/>
                      </a:cubicBezTo>
                      <a:cubicBezTo>
                        <a:pt x="21454" y="38141"/>
                        <a:pt x="26222" y="38141"/>
                        <a:pt x="30989" y="33373"/>
                      </a:cubicBezTo>
                      <a:cubicBezTo>
                        <a:pt x="35757" y="30989"/>
                        <a:pt x="38141" y="26222"/>
                        <a:pt x="38141" y="21454"/>
                      </a:cubicBezTo>
                      <a:cubicBezTo>
                        <a:pt x="40524" y="11919"/>
                        <a:pt x="33373" y="0"/>
                        <a:pt x="21454" y="0"/>
                      </a:cubicBezTo>
                      <a:close/>
                    </a:path>
                  </a:pathLst>
                </a:custGeom>
                <a:solidFill>
                  <a:srgbClr val="E1D8C8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19" name="Freeform: Shape 1518">
                  <a:extLst>
                    <a:ext uri="{FF2B5EF4-FFF2-40B4-BE49-F238E27FC236}">
                      <a16:creationId xmlns:a16="http://schemas.microsoft.com/office/drawing/2014/main" id="{6156CAE0-919D-4355-9A1B-78128507CCD7}"/>
                    </a:ext>
                  </a:extLst>
                </p:cNvPr>
                <p:cNvSpPr/>
                <p:nvPr/>
              </p:nvSpPr>
              <p:spPr>
                <a:xfrm>
                  <a:off x="15151814" y="7172014"/>
                  <a:ext cx="47675" cy="47675"/>
                </a:xfrm>
                <a:custGeom>
                  <a:avLst/>
                  <a:gdLst>
                    <a:gd name="connsiteX0" fmla="*/ 21454 w 47675"/>
                    <a:gd name="connsiteY0" fmla="*/ 47676 h 47675"/>
                    <a:gd name="connsiteX1" fmla="*/ 7151 w 47675"/>
                    <a:gd name="connsiteY1" fmla="*/ 40524 h 47675"/>
                    <a:gd name="connsiteX2" fmla="*/ 0 w 47675"/>
                    <a:gd name="connsiteY2" fmla="*/ 21454 h 47675"/>
                    <a:gd name="connsiteX3" fmla="*/ 9535 w 47675"/>
                    <a:gd name="connsiteY3" fmla="*/ 4768 h 47675"/>
                    <a:gd name="connsiteX4" fmla="*/ 26222 w 47675"/>
                    <a:gd name="connsiteY4" fmla="*/ 0 h 47675"/>
                    <a:gd name="connsiteX5" fmla="*/ 40524 w 47675"/>
                    <a:gd name="connsiteY5" fmla="*/ 7151 h 47675"/>
                    <a:gd name="connsiteX6" fmla="*/ 47676 w 47675"/>
                    <a:gd name="connsiteY6" fmla="*/ 26222 h 47675"/>
                    <a:gd name="connsiteX7" fmla="*/ 38141 w 47675"/>
                    <a:gd name="connsiteY7" fmla="*/ 42908 h 47675"/>
                    <a:gd name="connsiteX8" fmla="*/ 21454 w 47675"/>
                    <a:gd name="connsiteY8" fmla="*/ 47676 h 47675"/>
                    <a:gd name="connsiteX9" fmla="*/ 26222 w 47675"/>
                    <a:gd name="connsiteY9" fmla="*/ 9535 h 47675"/>
                    <a:gd name="connsiteX10" fmla="*/ 14303 w 47675"/>
                    <a:gd name="connsiteY10" fmla="*/ 11919 h 47675"/>
                    <a:gd name="connsiteX11" fmla="*/ 9535 w 47675"/>
                    <a:gd name="connsiteY11" fmla="*/ 21454 h 47675"/>
                    <a:gd name="connsiteX12" fmla="*/ 14303 w 47675"/>
                    <a:gd name="connsiteY12" fmla="*/ 33373 h 47675"/>
                    <a:gd name="connsiteX13" fmla="*/ 23838 w 47675"/>
                    <a:gd name="connsiteY13" fmla="*/ 38141 h 47675"/>
                    <a:gd name="connsiteX14" fmla="*/ 35757 w 47675"/>
                    <a:gd name="connsiteY14" fmla="*/ 35757 h 47675"/>
                    <a:gd name="connsiteX15" fmla="*/ 40524 w 47675"/>
                    <a:gd name="connsiteY15" fmla="*/ 26222 h 47675"/>
                    <a:gd name="connsiteX16" fmla="*/ 35757 w 47675"/>
                    <a:gd name="connsiteY16" fmla="*/ 14303 h 47675"/>
                    <a:gd name="connsiteX17" fmla="*/ 26222 w 47675"/>
                    <a:gd name="connsiteY17" fmla="*/ 9535 h 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675" h="47675">
                      <a:moveTo>
                        <a:pt x="21454" y="47676"/>
                      </a:moveTo>
                      <a:cubicBezTo>
                        <a:pt x="16687" y="47676"/>
                        <a:pt x="9535" y="45292"/>
                        <a:pt x="7151" y="40524"/>
                      </a:cubicBezTo>
                      <a:cubicBezTo>
                        <a:pt x="2384" y="35757"/>
                        <a:pt x="0" y="28605"/>
                        <a:pt x="0" y="21454"/>
                      </a:cubicBezTo>
                      <a:cubicBezTo>
                        <a:pt x="0" y="14303"/>
                        <a:pt x="4768" y="9535"/>
                        <a:pt x="9535" y="4768"/>
                      </a:cubicBezTo>
                      <a:cubicBezTo>
                        <a:pt x="14303" y="0"/>
                        <a:pt x="19070" y="0"/>
                        <a:pt x="26222" y="0"/>
                      </a:cubicBezTo>
                      <a:cubicBezTo>
                        <a:pt x="30989" y="0"/>
                        <a:pt x="38141" y="2384"/>
                        <a:pt x="40524" y="7151"/>
                      </a:cubicBezTo>
                      <a:cubicBezTo>
                        <a:pt x="45292" y="11919"/>
                        <a:pt x="47676" y="19070"/>
                        <a:pt x="47676" y="26222"/>
                      </a:cubicBezTo>
                      <a:cubicBezTo>
                        <a:pt x="47676" y="33373"/>
                        <a:pt x="42908" y="38141"/>
                        <a:pt x="38141" y="42908"/>
                      </a:cubicBezTo>
                      <a:cubicBezTo>
                        <a:pt x="33373" y="47676"/>
                        <a:pt x="28605" y="47676"/>
                        <a:pt x="21454" y="47676"/>
                      </a:cubicBezTo>
                      <a:close/>
                      <a:moveTo>
                        <a:pt x="26222" y="9535"/>
                      </a:moveTo>
                      <a:cubicBezTo>
                        <a:pt x="21454" y="9535"/>
                        <a:pt x="16687" y="9535"/>
                        <a:pt x="14303" y="11919"/>
                      </a:cubicBezTo>
                      <a:cubicBezTo>
                        <a:pt x="11919" y="14303"/>
                        <a:pt x="9535" y="19070"/>
                        <a:pt x="9535" y="21454"/>
                      </a:cubicBezTo>
                      <a:cubicBezTo>
                        <a:pt x="9535" y="26222"/>
                        <a:pt x="11919" y="30989"/>
                        <a:pt x="14303" y="33373"/>
                      </a:cubicBezTo>
                      <a:cubicBezTo>
                        <a:pt x="16687" y="35757"/>
                        <a:pt x="19070" y="38141"/>
                        <a:pt x="23838" y="38141"/>
                      </a:cubicBezTo>
                      <a:cubicBezTo>
                        <a:pt x="28605" y="38141"/>
                        <a:pt x="33373" y="38141"/>
                        <a:pt x="35757" y="35757"/>
                      </a:cubicBezTo>
                      <a:cubicBezTo>
                        <a:pt x="38141" y="33373"/>
                        <a:pt x="40524" y="28605"/>
                        <a:pt x="40524" y="26222"/>
                      </a:cubicBezTo>
                      <a:cubicBezTo>
                        <a:pt x="40524" y="21454"/>
                        <a:pt x="38141" y="16687"/>
                        <a:pt x="35757" y="14303"/>
                      </a:cubicBezTo>
                      <a:cubicBezTo>
                        <a:pt x="33373" y="11919"/>
                        <a:pt x="30989" y="9535"/>
                        <a:pt x="26222" y="9535"/>
                      </a:cubicBezTo>
                      <a:close/>
                    </a:path>
                  </a:pathLst>
                </a:custGeom>
                <a:solidFill>
                  <a:srgbClr val="A0988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17" name="Freeform: Shape 1516">
                <a:extLst>
                  <a:ext uri="{FF2B5EF4-FFF2-40B4-BE49-F238E27FC236}">
                    <a16:creationId xmlns:a16="http://schemas.microsoft.com/office/drawing/2014/main" id="{11BF1908-A0A6-406B-8C60-E0E30DF1E1DC}"/>
                  </a:ext>
                </a:extLst>
              </p:cNvPr>
              <p:cNvSpPr/>
              <p:nvPr/>
            </p:nvSpPr>
            <p:spPr>
              <a:xfrm>
                <a:off x="15158966" y="7176781"/>
                <a:ext cx="38140" cy="35756"/>
              </a:xfrm>
              <a:custGeom>
                <a:avLst/>
                <a:gdLst>
                  <a:gd name="connsiteX0" fmla="*/ 19070 w 38140"/>
                  <a:gd name="connsiteY0" fmla="*/ 0 h 35756"/>
                  <a:gd name="connsiteX1" fmla="*/ 19070 w 38140"/>
                  <a:gd name="connsiteY1" fmla="*/ 0 h 35756"/>
                  <a:gd name="connsiteX2" fmla="*/ 19070 w 38140"/>
                  <a:gd name="connsiteY2" fmla="*/ 0 h 35756"/>
                  <a:gd name="connsiteX3" fmla="*/ 23838 w 38140"/>
                  <a:gd name="connsiteY3" fmla="*/ 0 h 35756"/>
                  <a:gd name="connsiteX4" fmla="*/ 30989 w 38140"/>
                  <a:gd name="connsiteY4" fmla="*/ 16687 h 35756"/>
                  <a:gd name="connsiteX5" fmla="*/ 28605 w 38140"/>
                  <a:gd name="connsiteY5" fmla="*/ 21454 h 35756"/>
                  <a:gd name="connsiteX6" fmla="*/ 16687 w 38140"/>
                  <a:gd name="connsiteY6" fmla="*/ 23838 h 35756"/>
                  <a:gd name="connsiteX7" fmla="*/ 16687 w 38140"/>
                  <a:gd name="connsiteY7" fmla="*/ 23838 h 35756"/>
                  <a:gd name="connsiteX8" fmla="*/ 4768 w 38140"/>
                  <a:gd name="connsiteY8" fmla="*/ 9535 h 35756"/>
                  <a:gd name="connsiteX9" fmla="*/ 11919 w 38140"/>
                  <a:gd name="connsiteY9" fmla="*/ 0 h 35756"/>
                  <a:gd name="connsiteX10" fmla="*/ 7151 w 38140"/>
                  <a:gd name="connsiteY10" fmla="*/ 2384 h 35756"/>
                  <a:gd name="connsiteX11" fmla="*/ 0 w 38140"/>
                  <a:gd name="connsiteY11" fmla="*/ 14303 h 35756"/>
                  <a:gd name="connsiteX12" fmla="*/ 16687 w 38140"/>
                  <a:gd name="connsiteY12" fmla="*/ 35757 h 35756"/>
                  <a:gd name="connsiteX13" fmla="*/ 30989 w 38140"/>
                  <a:gd name="connsiteY13" fmla="*/ 30989 h 35756"/>
                  <a:gd name="connsiteX14" fmla="*/ 38141 w 38140"/>
                  <a:gd name="connsiteY14" fmla="*/ 19070 h 35756"/>
                  <a:gd name="connsiteX15" fmla="*/ 19070 w 38140"/>
                  <a:gd name="connsiteY15" fmla="*/ 0 h 3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40" h="35756">
                    <a:moveTo>
                      <a:pt x="19070" y="0"/>
                    </a:moveTo>
                    <a:cubicBezTo>
                      <a:pt x="19070" y="0"/>
                      <a:pt x="19070" y="0"/>
                      <a:pt x="19070" y="0"/>
                    </a:cubicBezTo>
                    <a:cubicBezTo>
                      <a:pt x="19070" y="0"/>
                      <a:pt x="19070" y="0"/>
                      <a:pt x="19070" y="0"/>
                    </a:cubicBezTo>
                    <a:cubicBezTo>
                      <a:pt x="21454" y="0"/>
                      <a:pt x="21454" y="0"/>
                      <a:pt x="23838" y="0"/>
                    </a:cubicBezTo>
                    <a:cubicBezTo>
                      <a:pt x="30989" y="2384"/>
                      <a:pt x="33373" y="9535"/>
                      <a:pt x="30989" y="16687"/>
                    </a:cubicBezTo>
                    <a:cubicBezTo>
                      <a:pt x="30989" y="19070"/>
                      <a:pt x="28605" y="21454"/>
                      <a:pt x="28605" y="21454"/>
                    </a:cubicBezTo>
                    <a:cubicBezTo>
                      <a:pt x="26222" y="23838"/>
                      <a:pt x="19070" y="26222"/>
                      <a:pt x="16687" y="23838"/>
                    </a:cubicBezTo>
                    <a:cubicBezTo>
                      <a:pt x="16687" y="23838"/>
                      <a:pt x="16687" y="23838"/>
                      <a:pt x="16687" y="23838"/>
                    </a:cubicBezTo>
                    <a:cubicBezTo>
                      <a:pt x="9535" y="23838"/>
                      <a:pt x="4768" y="16687"/>
                      <a:pt x="4768" y="9535"/>
                    </a:cubicBezTo>
                    <a:cubicBezTo>
                      <a:pt x="4768" y="4768"/>
                      <a:pt x="7151" y="0"/>
                      <a:pt x="11919" y="0"/>
                    </a:cubicBezTo>
                    <a:cubicBezTo>
                      <a:pt x="9535" y="0"/>
                      <a:pt x="9535" y="2384"/>
                      <a:pt x="7151" y="2384"/>
                    </a:cubicBezTo>
                    <a:cubicBezTo>
                      <a:pt x="2384" y="4768"/>
                      <a:pt x="0" y="9535"/>
                      <a:pt x="0" y="14303"/>
                    </a:cubicBezTo>
                    <a:cubicBezTo>
                      <a:pt x="0" y="23838"/>
                      <a:pt x="7151" y="35757"/>
                      <a:pt x="16687" y="35757"/>
                    </a:cubicBezTo>
                    <a:cubicBezTo>
                      <a:pt x="21454" y="35757"/>
                      <a:pt x="26222" y="35757"/>
                      <a:pt x="30989" y="30989"/>
                    </a:cubicBezTo>
                    <a:cubicBezTo>
                      <a:pt x="35757" y="28605"/>
                      <a:pt x="38141" y="23838"/>
                      <a:pt x="38141" y="19070"/>
                    </a:cubicBezTo>
                    <a:cubicBezTo>
                      <a:pt x="38141" y="11919"/>
                      <a:pt x="30989" y="0"/>
                      <a:pt x="19070" y="0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8" name="Graphic 4207">
              <a:extLst>
                <a:ext uri="{FF2B5EF4-FFF2-40B4-BE49-F238E27FC236}">
                  <a16:creationId xmlns:a16="http://schemas.microsoft.com/office/drawing/2014/main" id="{3A087A12-4107-454A-BA2C-110DB8600409}"/>
                </a:ext>
              </a:extLst>
            </p:cNvPr>
            <p:cNvGrpSpPr/>
            <p:nvPr/>
          </p:nvGrpSpPr>
          <p:grpSpPr>
            <a:xfrm>
              <a:off x="14758275" y="6936019"/>
              <a:ext cx="751107" cy="281286"/>
              <a:chOff x="14758275" y="6936019"/>
              <a:chExt cx="751107" cy="281286"/>
            </a:xfrm>
          </p:grpSpPr>
          <p:grpSp>
            <p:nvGrpSpPr>
              <p:cNvPr id="1490" name="Graphic 4207">
                <a:extLst>
                  <a:ext uri="{FF2B5EF4-FFF2-40B4-BE49-F238E27FC236}">
                    <a16:creationId xmlns:a16="http://schemas.microsoft.com/office/drawing/2014/main" id="{77F3D7C5-A370-4554-BB37-77ED30E7CB12}"/>
                  </a:ext>
                </a:extLst>
              </p:cNvPr>
              <p:cNvGrpSpPr/>
              <p:nvPr/>
            </p:nvGrpSpPr>
            <p:grpSpPr>
              <a:xfrm>
                <a:off x="14758275" y="6940787"/>
                <a:ext cx="197879" cy="116805"/>
                <a:chOff x="14758275" y="6940787"/>
                <a:chExt cx="197879" cy="116805"/>
              </a:xfrm>
            </p:grpSpPr>
            <p:sp>
              <p:nvSpPr>
                <p:cNvPr id="1508" name="Freeform: Shape 1507">
                  <a:extLst>
                    <a:ext uri="{FF2B5EF4-FFF2-40B4-BE49-F238E27FC236}">
                      <a16:creationId xmlns:a16="http://schemas.microsoft.com/office/drawing/2014/main" id="{310BC22D-3D50-4EFB-A18E-F1F84E4372D2}"/>
                    </a:ext>
                  </a:extLst>
                </p:cNvPr>
                <p:cNvSpPr/>
                <p:nvPr/>
              </p:nvSpPr>
              <p:spPr>
                <a:xfrm>
                  <a:off x="14763601" y="6943171"/>
                  <a:ext cx="190818" cy="108827"/>
                </a:xfrm>
                <a:custGeom>
                  <a:avLst/>
                  <a:gdLst>
                    <a:gd name="connsiteX0" fmla="*/ 149835 w 190818"/>
                    <a:gd name="connsiteY0" fmla="*/ 21454 h 108827"/>
                    <a:gd name="connsiteX1" fmla="*/ 28262 w 190818"/>
                    <a:gd name="connsiteY1" fmla="*/ 9535 h 108827"/>
                    <a:gd name="connsiteX2" fmla="*/ 2040 w 190818"/>
                    <a:gd name="connsiteY2" fmla="*/ 0 h 108827"/>
                    <a:gd name="connsiteX3" fmla="*/ 4424 w 190818"/>
                    <a:gd name="connsiteY3" fmla="*/ 26222 h 108827"/>
                    <a:gd name="connsiteX4" fmla="*/ 44948 w 190818"/>
                    <a:gd name="connsiteY4" fmla="*/ 73897 h 108827"/>
                    <a:gd name="connsiteX5" fmla="*/ 135532 w 190818"/>
                    <a:gd name="connsiteY5" fmla="*/ 107270 h 108827"/>
                    <a:gd name="connsiteX6" fmla="*/ 173672 w 190818"/>
                    <a:gd name="connsiteY6" fmla="*/ 104886 h 108827"/>
                    <a:gd name="connsiteX7" fmla="*/ 185591 w 190818"/>
                    <a:gd name="connsiteY7" fmla="*/ 90584 h 108827"/>
                    <a:gd name="connsiteX8" fmla="*/ 176056 w 190818"/>
                    <a:gd name="connsiteY8" fmla="*/ 45292 h 108827"/>
                    <a:gd name="connsiteX9" fmla="*/ 149835 w 190818"/>
                    <a:gd name="connsiteY9" fmla="*/ 21454 h 108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818" h="108827">
                      <a:moveTo>
                        <a:pt x="149835" y="21454"/>
                      </a:moveTo>
                      <a:cubicBezTo>
                        <a:pt x="114078" y="-4768"/>
                        <a:pt x="68786" y="16686"/>
                        <a:pt x="28262" y="9535"/>
                      </a:cubicBezTo>
                      <a:cubicBezTo>
                        <a:pt x="18726" y="7151"/>
                        <a:pt x="9191" y="4767"/>
                        <a:pt x="2040" y="0"/>
                      </a:cubicBezTo>
                      <a:cubicBezTo>
                        <a:pt x="-2728" y="7151"/>
                        <a:pt x="2040" y="19070"/>
                        <a:pt x="4424" y="26222"/>
                      </a:cubicBezTo>
                      <a:cubicBezTo>
                        <a:pt x="11575" y="45292"/>
                        <a:pt x="28262" y="61978"/>
                        <a:pt x="44948" y="73897"/>
                      </a:cubicBezTo>
                      <a:cubicBezTo>
                        <a:pt x="71170" y="92968"/>
                        <a:pt x="104543" y="104886"/>
                        <a:pt x="135532" y="107270"/>
                      </a:cubicBezTo>
                      <a:cubicBezTo>
                        <a:pt x="147451" y="107270"/>
                        <a:pt x="161753" y="112038"/>
                        <a:pt x="173672" y="104886"/>
                      </a:cubicBezTo>
                      <a:cubicBezTo>
                        <a:pt x="178440" y="102503"/>
                        <a:pt x="183208" y="97735"/>
                        <a:pt x="185591" y="90584"/>
                      </a:cubicBezTo>
                      <a:cubicBezTo>
                        <a:pt x="199894" y="78665"/>
                        <a:pt x="180824" y="54827"/>
                        <a:pt x="176056" y="45292"/>
                      </a:cubicBezTo>
                      <a:cubicBezTo>
                        <a:pt x="166521" y="35757"/>
                        <a:pt x="159370" y="28605"/>
                        <a:pt x="149835" y="21454"/>
                      </a:cubicBezTo>
                      <a:close/>
                    </a:path>
                  </a:pathLst>
                </a:custGeom>
                <a:solidFill>
                  <a:srgbClr val="E5000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09" name="Freeform: Shape 1508">
                  <a:extLst>
                    <a:ext uri="{FF2B5EF4-FFF2-40B4-BE49-F238E27FC236}">
                      <a16:creationId xmlns:a16="http://schemas.microsoft.com/office/drawing/2014/main" id="{D610AECB-FE77-42BC-8DD7-EE084597D7B3}"/>
                    </a:ext>
                  </a:extLst>
                </p:cNvPr>
                <p:cNvSpPr/>
                <p:nvPr/>
              </p:nvSpPr>
              <p:spPr>
                <a:xfrm>
                  <a:off x="14758275" y="6940787"/>
                  <a:ext cx="197879" cy="116805"/>
                </a:xfrm>
                <a:custGeom>
                  <a:avLst/>
                  <a:gdLst>
                    <a:gd name="connsiteX0" fmla="*/ 159929 w 197879"/>
                    <a:gd name="connsiteY0" fmla="*/ 116805 h 116805"/>
                    <a:gd name="connsiteX1" fmla="*/ 148010 w 197879"/>
                    <a:gd name="connsiteY1" fmla="*/ 116805 h 116805"/>
                    <a:gd name="connsiteX2" fmla="*/ 138474 w 197879"/>
                    <a:gd name="connsiteY2" fmla="*/ 116805 h 116805"/>
                    <a:gd name="connsiteX3" fmla="*/ 45507 w 197879"/>
                    <a:gd name="connsiteY3" fmla="*/ 83432 h 116805"/>
                    <a:gd name="connsiteX4" fmla="*/ 4983 w 197879"/>
                    <a:gd name="connsiteY4" fmla="*/ 33373 h 116805"/>
                    <a:gd name="connsiteX5" fmla="*/ 2599 w 197879"/>
                    <a:gd name="connsiteY5" fmla="*/ 2384 h 116805"/>
                    <a:gd name="connsiteX6" fmla="*/ 4983 w 197879"/>
                    <a:gd name="connsiteY6" fmla="*/ 0 h 116805"/>
                    <a:gd name="connsiteX7" fmla="*/ 7366 w 197879"/>
                    <a:gd name="connsiteY7" fmla="*/ 0 h 116805"/>
                    <a:gd name="connsiteX8" fmla="*/ 33588 w 197879"/>
                    <a:gd name="connsiteY8" fmla="*/ 7151 h 116805"/>
                    <a:gd name="connsiteX9" fmla="*/ 78880 w 197879"/>
                    <a:gd name="connsiteY9" fmla="*/ 7151 h 116805"/>
                    <a:gd name="connsiteX10" fmla="*/ 107485 w 197879"/>
                    <a:gd name="connsiteY10" fmla="*/ 4768 h 116805"/>
                    <a:gd name="connsiteX11" fmla="*/ 157545 w 197879"/>
                    <a:gd name="connsiteY11" fmla="*/ 19070 h 116805"/>
                    <a:gd name="connsiteX12" fmla="*/ 181383 w 197879"/>
                    <a:gd name="connsiteY12" fmla="*/ 45292 h 116805"/>
                    <a:gd name="connsiteX13" fmla="*/ 183766 w 197879"/>
                    <a:gd name="connsiteY13" fmla="*/ 47676 h 116805"/>
                    <a:gd name="connsiteX14" fmla="*/ 193302 w 197879"/>
                    <a:gd name="connsiteY14" fmla="*/ 95351 h 116805"/>
                    <a:gd name="connsiteX15" fmla="*/ 181383 w 197879"/>
                    <a:gd name="connsiteY15" fmla="*/ 109654 h 116805"/>
                    <a:gd name="connsiteX16" fmla="*/ 159929 w 197879"/>
                    <a:gd name="connsiteY16" fmla="*/ 116805 h 116805"/>
                    <a:gd name="connsiteX17" fmla="*/ 9750 w 197879"/>
                    <a:gd name="connsiteY17" fmla="*/ 9535 h 116805"/>
                    <a:gd name="connsiteX18" fmla="*/ 14518 w 197879"/>
                    <a:gd name="connsiteY18" fmla="*/ 28605 h 116805"/>
                    <a:gd name="connsiteX19" fmla="*/ 52658 w 197879"/>
                    <a:gd name="connsiteY19" fmla="*/ 76281 h 116805"/>
                    <a:gd name="connsiteX20" fmla="*/ 140858 w 197879"/>
                    <a:gd name="connsiteY20" fmla="*/ 107270 h 116805"/>
                    <a:gd name="connsiteX21" fmla="*/ 150393 w 197879"/>
                    <a:gd name="connsiteY21" fmla="*/ 107270 h 116805"/>
                    <a:gd name="connsiteX22" fmla="*/ 159929 w 197879"/>
                    <a:gd name="connsiteY22" fmla="*/ 107270 h 116805"/>
                    <a:gd name="connsiteX23" fmla="*/ 174231 w 197879"/>
                    <a:gd name="connsiteY23" fmla="*/ 102503 h 116805"/>
                    <a:gd name="connsiteX24" fmla="*/ 183766 w 197879"/>
                    <a:gd name="connsiteY24" fmla="*/ 90584 h 116805"/>
                    <a:gd name="connsiteX25" fmla="*/ 186150 w 197879"/>
                    <a:gd name="connsiteY25" fmla="*/ 88200 h 116805"/>
                    <a:gd name="connsiteX26" fmla="*/ 176615 w 197879"/>
                    <a:gd name="connsiteY26" fmla="*/ 52443 h 116805"/>
                    <a:gd name="connsiteX27" fmla="*/ 174231 w 197879"/>
                    <a:gd name="connsiteY27" fmla="*/ 50060 h 116805"/>
                    <a:gd name="connsiteX28" fmla="*/ 152777 w 197879"/>
                    <a:gd name="connsiteY28" fmla="*/ 26222 h 116805"/>
                    <a:gd name="connsiteX29" fmla="*/ 107485 w 197879"/>
                    <a:gd name="connsiteY29" fmla="*/ 14303 h 116805"/>
                    <a:gd name="connsiteX30" fmla="*/ 81264 w 197879"/>
                    <a:gd name="connsiteY30" fmla="*/ 16687 h 116805"/>
                    <a:gd name="connsiteX31" fmla="*/ 33588 w 197879"/>
                    <a:gd name="connsiteY31" fmla="*/ 16687 h 116805"/>
                    <a:gd name="connsiteX32" fmla="*/ 9750 w 197879"/>
                    <a:gd name="connsiteY32" fmla="*/ 9535 h 11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97879" h="116805">
                      <a:moveTo>
                        <a:pt x="159929" y="116805"/>
                      </a:moveTo>
                      <a:cubicBezTo>
                        <a:pt x="155161" y="116805"/>
                        <a:pt x="152777" y="116805"/>
                        <a:pt x="148010" y="116805"/>
                      </a:cubicBezTo>
                      <a:cubicBezTo>
                        <a:pt x="145626" y="116805"/>
                        <a:pt x="140858" y="116805"/>
                        <a:pt x="138474" y="116805"/>
                      </a:cubicBezTo>
                      <a:cubicBezTo>
                        <a:pt x="105101" y="116805"/>
                        <a:pt x="71728" y="104887"/>
                        <a:pt x="45507" y="83432"/>
                      </a:cubicBezTo>
                      <a:cubicBezTo>
                        <a:pt x="24053" y="66746"/>
                        <a:pt x="12134" y="50060"/>
                        <a:pt x="4983" y="33373"/>
                      </a:cubicBezTo>
                      <a:cubicBezTo>
                        <a:pt x="215" y="23838"/>
                        <a:pt x="-2169" y="11919"/>
                        <a:pt x="2599" y="2384"/>
                      </a:cubicBezTo>
                      <a:cubicBezTo>
                        <a:pt x="2599" y="2384"/>
                        <a:pt x="4983" y="0"/>
                        <a:pt x="4983" y="0"/>
                      </a:cubicBezTo>
                      <a:cubicBezTo>
                        <a:pt x="4983" y="0"/>
                        <a:pt x="7366" y="0"/>
                        <a:pt x="7366" y="0"/>
                      </a:cubicBezTo>
                      <a:cubicBezTo>
                        <a:pt x="14518" y="4768"/>
                        <a:pt x="24053" y="7151"/>
                        <a:pt x="33588" y="7151"/>
                      </a:cubicBezTo>
                      <a:cubicBezTo>
                        <a:pt x="45507" y="9535"/>
                        <a:pt x="64577" y="9535"/>
                        <a:pt x="78880" y="7151"/>
                      </a:cubicBezTo>
                      <a:cubicBezTo>
                        <a:pt x="88415" y="7151"/>
                        <a:pt x="97950" y="4768"/>
                        <a:pt x="107485" y="4768"/>
                      </a:cubicBezTo>
                      <a:cubicBezTo>
                        <a:pt x="128939" y="4768"/>
                        <a:pt x="145626" y="9535"/>
                        <a:pt x="157545" y="19070"/>
                      </a:cubicBezTo>
                      <a:cubicBezTo>
                        <a:pt x="167080" y="26222"/>
                        <a:pt x="174231" y="33373"/>
                        <a:pt x="181383" y="45292"/>
                      </a:cubicBezTo>
                      <a:lnTo>
                        <a:pt x="183766" y="47676"/>
                      </a:lnTo>
                      <a:cubicBezTo>
                        <a:pt x="190918" y="59595"/>
                        <a:pt x="205220" y="81049"/>
                        <a:pt x="193302" y="95351"/>
                      </a:cubicBezTo>
                      <a:cubicBezTo>
                        <a:pt x="190918" y="100119"/>
                        <a:pt x="186150" y="104887"/>
                        <a:pt x="181383" y="109654"/>
                      </a:cubicBezTo>
                      <a:cubicBezTo>
                        <a:pt x="174231" y="114422"/>
                        <a:pt x="169464" y="116805"/>
                        <a:pt x="159929" y="116805"/>
                      </a:cubicBezTo>
                      <a:close/>
                      <a:moveTo>
                        <a:pt x="9750" y="9535"/>
                      </a:moveTo>
                      <a:cubicBezTo>
                        <a:pt x="9750" y="14303"/>
                        <a:pt x="12134" y="21454"/>
                        <a:pt x="14518" y="28605"/>
                      </a:cubicBezTo>
                      <a:cubicBezTo>
                        <a:pt x="21669" y="45292"/>
                        <a:pt x="33588" y="59595"/>
                        <a:pt x="52658" y="76281"/>
                      </a:cubicBezTo>
                      <a:cubicBezTo>
                        <a:pt x="78880" y="95351"/>
                        <a:pt x="109869" y="107270"/>
                        <a:pt x="140858" y="107270"/>
                      </a:cubicBezTo>
                      <a:cubicBezTo>
                        <a:pt x="143242" y="107270"/>
                        <a:pt x="148010" y="107270"/>
                        <a:pt x="150393" y="107270"/>
                      </a:cubicBezTo>
                      <a:cubicBezTo>
                        <a:pt x="152777" y="107270"/>
                        <a:pt x="157545" y="107270"/>
                        <a:pt x="159929" y="107270"/>
                      </a:cubicBezTo>
                      <a:cubicBezTo>
                        <a:pt x="167080" y="107270"/>
                        <a:pt x="169464" y="104887"/>
                        <a:pt x="174231" y="102503"/>
                      </a:cubicBezTo>
                      <a:cubicBezTo>
                        <a:pt x="178999" y="100119"/>
                        <a:pt x="181383" y="95351"/>
                        <a:pt x="183766" y="90584"/>
                      </a:cubicBezTo>
                      <a:cubicBezTo>
                        <a:pt x="183766" y="90584"/>
                        <a:pt x="183766" y="88200"/>
                        <a:pt x="186150" y="88200"/>
                      </a:cubicBezTo>
                      <a:cubicBezTo>
                        <a:pt x="195685" y="81049"/>
                        <a:pt x="183766" y="59595"/>
                        <a:pt x="176615" y="52443"/>
                      </a:cubicBezTo>
                      <a:lnTo>
                        <a:pt x="174231" y="50060"/>
                      </a:lnTo>
                      <a:cubicBezTo>
                        <a:pt x="167080" y="38141"/>
                        <a:pt x="159929" y="30989"/>
                        <a:pt x="152777" y="26222"/>
                      </a:cubicBezTo>
                      <a:cubicBezTo>
                        <a:pt x="140858" y="16687"/>
                        <a:pt x="126556" y="14303"/>
                        <a:pt x="107485" y="14303"/>
                      </a:cubicBezTo>
                      <a:cubicBezTo>
                        <a:pt x="97950" y="14303"/>
                        <a:pt x="88415" y="14303"/>
                        <a:pt x="81264" y="16687"/>
                      </a:cubicBezTo>
                      <a:cubicBezTo>
                        <a:pt x="64577" y="19070"/>
                        <a:pt x="47891" y="19070"/>
                        <a:pt x="33588" y="16687"/>
                      </a:cubicBezTo>
                      <a:cubicBezTo>
                        <a:pt x="28820" y="14303"/>
                        <a:pt x="19285" y="11919"/>
                        <a:pt x="9750" y="953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91" name="Freeform: Shape 1490">
                <a:extLst>
                  <a:ext uri="{FF2B5EF4-FFF2-40B4-BE49-F238E27FC236}">
                    <a16:creationId xmlns:a16="http://schemas.microsoft.com/office/drawing/2014/main" id="{17E8C761-BD1B-49C4-867E-CC70D2F5EC1F}"/>
                  </a:ext>
                </a:extLst>
              </p:cNvPr>
              <p:cNvSpPr/>
              <p:nvPr/>
            </p:nvSpPr>
            <p:spPr>
              <a:xfrm>
                <a:off x="14863376" y="6992932"/>
                <a:ext cx="81048" cy="37842"/>
              </a:xfrm>
              <a:custGeom>
                <a:avLst/>
                <a:gdLst>
                  <a:gd name="connsiteX0" fmla="*/ 81049 w 81048"/>
                  <a:gd name="connsiteY0" fmla="*/ 36055 h 37842"/>
                  <a:gd name="connsiteX1" fmla="*/ 0 w 81048"/>
                  <a:gd name="connsiteY1" fmla="*/ 298 h 37842"/>
                  <a:gd name="connsiteX2" fmla="*/ 0 w 81048"/>
                  <a:gd name="connsiteY2" fmla="*/ 2682 h 37842"/>
                  <a:gd name="connsiteX3" fmla="*/ 42908 w 81048"/>
                  <a:gd name="connsiteY3" fmla="*/ 14601 h 37842"/>
                  <a:gd name="connsiteX4" fmla="*/ 81049 w 81048"/>
                  <a:gd name="connsiteY4" fmla="*/ 36055 h 37842"/>
                  <a:gd name="connsiteX5" fmla="*/ 81049 w 81048"/>
                  <a:gd name="connsiteY5" fmla="*/ 36055 h 3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048" h="37842">
                    <a:moveTo>
                      <a:pt x="81049" y="36055"/>
                    </a:moveTo>
                    <a:cubicBezTo>
                      <a:pt x="69130" y="9833"/>
                      <a:pt x="26222" y="-2086"/>
                      <a:pt x="0" y="298"/>
                    </a:cubicBezTo>
                    <a:cubicBezTo>
                      <a:pt x="0" y="298"/>
                      <a:pt x="0" y="2682"/>
                      <a:pt x="0" y="2682"/>
                    </a:cubicBezTo>
                    <a:cubicBezTo>
                      <a:pt x="14303" y="5066"/>
                      <a:pt x="28605" y="7449"/>
                      <a:pt x="42908" y="14601"/>
                    </a:cubicBezTo>
                    <a:cubicBezTo>
                      <a:pt x="57211" y="19368"/>
                      <a:pt x="66746" y="28903"/>
                      <a:pt x="81049" y="36055"/>
                    </a:cubicBezTo>
                    <a:cubicBezTo>
                      <a:pt x="81049" y="38438"/>
                      <a:pt x="81049" y="38438"/>
                      <a:pt x="81049" y="36055"/>
                    </a:cubicBezTo>
                    <a:close/>
                  </a:path>
                </a:pathLst>
              </a:custGeom>
              <a:solidFill>
                <a:srgbClr val="C0000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2" name="Freeform: Shape 1491">
                <a:extLst>
                  <a:ext uri="{FF2B5EF4-FFF2-40B4-BE49-F238E27FC236}">
                    <a16:creationId xmlns:a16="http://schemas.microsoft.com/office/drawing/2014/main" id="{4CA9038B-8760-421C-9991-810F79D34552}"/>
                  </a:ext>
                </a:extLst>
              </p:cNvPr>
              <p:cNvSpPr/>
              <p:nvPr/>
            </p:nvSpPr>
            <p:spPr>
              <a:xfrm>
                <a:off x="14764991" y="6950322"/>
                <a:ext cx="189217" cy="106443"/>
              </a:xfrm>
              <a:custGeom>
                <a:avLst/>
                <a:gdLst>
                  <a:gd name="connsiteX0" fmla="*/ 172282 w 189217"/>
                  <a:gd name="connsiteY0" fmla="*/ 40524 h 106443"/>
                  <a:gd name="connsiteX1" fmla="*/ 157979 w 189217"/>
                  <a:gd name="connsiteY1" fmla="*/ 21454 h 106443"/>
                  <a:gd name="connsiteX2" fmla="*/ 160363 w 189217"/>
                  <a:gd name="connsiteY2" fmla="*/ 35757 h 106443"/>
                  <a:gd name="connsiteX3" fmla="*/ 74547 w 189217"/>
                  <a:gd name="connsiteY3" fmla="*/ 47676 h 106443"/>
                  <a:gd name="connsiteX4" fmla="*/ 72163 w 189217"/>
                  <a:gd name="connsiteY4" fmla="*/ 52443 h 106443"/>
                  <a:gd name="connsiteX5" fmla="*/ 29255 w 189217"/>
                  <a:gd name="connsiteY5" fmla="*/ 40524 h 106443"/>
                  <a:gd name="connsiteX6" fmla="*/ 650 w 189217"/>
                  <a:gd name="connsiteY6" fmla="*/ 0 h 106443"/>
                  <a:gd name="connsiteX7" fmla="*/ 5417 w 189217"/>
                  <a:gd name="connsiteY7" fmla="*/ 23838 h 106443"/>
                  <a:gd name="connsiteX8" fmla="*/ 45942 w 189217"/>
                  <a:gd name="connsiteY8" fmla="*/ 71514 h 106443"/>
                  <a:gd name="connsiteX9" fmla="*/ 136525 w 189217"/>
                  <a:gd name="connsiteY9" fmla="*/ 104886 h 106443"/>
                  <a:gd name="connsiteX10" fmla="*/ 174666 w 189217"/>
                  <a:gd name="connsiteY10" fmla="*/ 102503 h 106443"/>
                  <a:gd name="connsiteX11" fmla="*/ 186585 w 189217"/>
                  <a:gd name="connsiteY11" fmla="*/ 88200 h 106443"/>
                  <a:gd name="connsiteX12" fmla="*/ 172282 w 189217"/>
                  <a:gd name="connsiteY12" fmla="*/ 40524 h 10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217" h="106443">
                    <a:moveTo>
                      <a:pt x="172282" y="40524"/>
                    </a:moveTo>
                    <a:cubicBezTo>
                      <a:pt x="167515" y="33373"/>
                      <a:pt x="162747" y="26222"/>
                      <a:pt x="157979" y="21454"/>
                    </a:cubicBezTo>
                    <a:cubicBezTo>
                      <a:pt x="160363" y="26222"/>
                      <a:pt x="160363" y="30989"/>
                      <a:pt x="160363" y="35757"/>
                    </a:cubicBezTo>
                    <a:cubicBezTo>
                      <a:pt x="160363" y="76281"/>
                      <a:pt x="69779" y="0"/>
                      <a:pt x="74547" y="47676"/>
                    </a:cubicBezTo>
                    <a:cubicBezTo>
                      <a:pt x="74547" y="50059"/>
                      <a:pt x="72163" y="52443"/>
                      <a:pt x="72163" y="52443"/>
                    </a:cubicBezTo>
                    <a:cubicBezTo>
                      <a:pt x="60244" y="61978"/>
                      <a:pt x="38790" y="47676"/>
                      <a:pt x="29255" y="40524"/>
                    </a:cubicBezTo>
                    <a:cubicBezTo>
                      <a:pt x="14952" y="28605"/>
                      <a:pt x="5417" y="14303"/>
                      <a:pt x="650" y="0"/>
                    </a:cubicBezTo>
                    <a:cubicBezTo>
                      <a:pt x="-1734" y="7151"/>
                      <a:pt x="3033" y="16687"/>
                      <a:pt x="5417" y="23838"/>
                    </a:cubicBezTo>
                    <a:cubicBezTo>
                      <a:pt x="12569" y="42908"/>
                      <a:pt x="29255" y="59595"/>
                      <a:pt x="45942" y="71514"/>
                    </a:cubicBezTo>
                    <a:cubicBezTo>
                      <a:pt x="72163" y="90584"/>
                      <a:pt x="105536" y="102503"/>
                      <a:pt x="136525" y="104886"/>
                    </a:cubicBezTo>
                    <a:cubicBezTo>
                      <a:pt x="148444" y="104886"/>
                      <a:pt x="162747" y="109654"/>
                      <a:pt x="174666" y="102503"/>
                    </a:cubicBezTo>
                    <a:cubicBezTo>
                      <a:pt x="179434" y="100119"/>
                      <a:pt x="184201" y="95351"/>
                      <a:pt x="186585" y="88200"/>
                    </a:cubicBezTo>
                    <a:cubicBezTo>
                      <a:pt x="196120" y="73897"/>
                      <a:pt x="177050" y="50059"/>
                      <a:pt x="172282" y="40524"/>
                    </a:cubicBezTo>
                    <a:close/>
                  </a:path>
                </a:pathLst>
              </a:custGeom>
              <a:solidFill>
                <a:srgbClr val="C00000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3" name="Freeform: Shape 1492">
                <a:extLst>
                  <a:ext uri="{FF2B5EF4-FFF2-40B4-BE49-F238E27FC236}">
                    <a16:creationId xmlns:a16="http://schemas.microsoft.com/office/drawing/2014/main" id="{10D74FAB-1566-4ACA-A61B-96519D0F46C4}"/>
                  </a:ext>
                </a:extLst>
              </p:cNvPr>
              <p:cNvSpPr/>
              <p:nvPr/>
            </p:nvSpPr>
            <p:spPr>
              <a:xfrm>
                <a:off x="14801398" y="7012300"/>
                <a:ext cx="152562" cy="42081"/>
              </a:xfrm>
              <a:custGeom>
                <a:avLst/>
                <a:gdLst>
                  <a:gd name="connsiteX0" fmla="*/ 0 w 152562"/>
                  <a:gd name="connsiteY0" fmla="*/ 0 h 42081"/>
                  <a:gd name="connsiteX1" fmla="*/ 7151 w 152562"/>
                  <a:gd name="connsiteY1" fmla="*/ 7151 h 42081"/>
                  <a:gd name="connsiteX2" fmla="*/ 97735 w 152562"/>
                  <a:gd name="connsiteY2" fmla="*/ 40524 h 42081"/>
                  <a:gd name="connsiteX3" fmla="*/ 135876 w 152562"/>
                  <a:gd name="connsiteY3" fmla="*/ 38141 h 42081"/>
                  <a:gd name="connsiteX4" fmla="*/ 147795 w 152562"/>
                  <a:gd name="connsiteY4" fmla="*/ 23838 h 42081"/>
                  <a:gd name="connsiteX5" fmla="*/ 152562 w 152562"/>
                  <a:gd name="connsiteY5" fmla="*/ 11919 h 42081"/>
                  <a:gd name="connsiteX6" fmla="*/ 0 w 152562"/>
                  <a:gd name="connsiteY6" fmla="*/ 0 h 4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62" h="42081">
                    <a:moveTo>
                      <a:pt x="0" y="0"/>
                    </a:moveTo>
                    <a:cubicBezTo>
                      <a:pt x="2384" y="2384"/>
                      <a:pt x="4768" y="4768"/>
                      <a:pt x="7151" y="7151"/>
                    </a:cubicBezTo>
                    <a:cubicBezTo>
                      <a:pt x="33373" y="26222"/>
                      <a:pt x="66746" y="38141"/>
                      <a:pt x="97735" y="40524"/>
                    </a:cubicBezTo>
                    <a:cubicBezTo>
                      <a:pt x="109654" y="40524"/>
                      <a:pt x="123957" y="45292"/>
                      <a:pt x="135876" y="38141"/>
                    </a:cubicBezTo>
                    <a:cubicBezTo>
                      <a:pt x="140643" y="35757"/>
                      <a:pt x="145411" y="30989"/>
                      <a:pt x="147795" y="23838"/>
                    </a:cubicBezTo>
                    <a:cubicBezTo>
                      <a:pt x="152562" y="21454"/>
                      <a:pt x="152562" y="16687"/>
                      <a:pt x="152562" y="11919"/>
                    </a:cubicBezTo>
                    <a:cubicBezTo>
                      <a:pt x="104887" y="-14303"/>
                      <a:pt x="47676" y="28605"/>
                      <a:pt x="0" y="0"/>
                    </a:cubicBezTo>
                    <a:close/>
                  </a:path>
                </a:pathLst>
              </a:custGeom>
              <a:solidFill>
                <a:srgbClr val="C00000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494" name="Graphic 4207">
                <a:extLst>
                  <a:ext uri="{FF2B5EF4-FFF2-40B4-BE49-F238E27FC236}">
                    <a16:creationId xmlns:a16="http://schemas.microsoft.com/office/drawing/2014/main" id="{20E87F3F-2243-4173-978A-98D01695DF29}"/>
                  </a:ext>
                </a:extLst>
              </p:cNvPr>
              <p:cNvGrpSpPr/>
              <p:nvPr/>
            </p:nvGrpSpPr>
            <p:grpSpPr>
              <a:xfrm>
                <a:off x="14784711" y="7017068"/>
                <a:ext cx="195654" cy="109654"/>
                <a:chOff x="14784711" y="7017068"/>
                <a:chExt cx="195654" cy="109654"/>
              </a:xfrm>
            </p:grpSpPr>
            <p:grpSp>
              <p:nvGrpSpPr>
                <p:cNvPr id="1503" name="Graphic 4207">
                  <a:extLst>
                    <a:ext uri="{FF2B5EF4-FFF2-40B4-BE49-F238E27FC236}">
                      <a16:creationId xmlns:a16="http://schemas.microsoft.com/office/drawing/2014/main" id="{6A91EF3B-C421-48FD-8017-FAF180303B4F}"/>
                    </a:ext>
                  </a:extLst>
                </p:cNvPr>
                <p:cNvGrpSpPr/>
                <p:nvPr/>
              </p:nvGrpSpPr>
              <p:grpSpPr>
                <a:xfrm>
                  <a:off x="14784711" y="7017068"/>
                  <a:ext cx="195654" cy="109654"/>
                  <a:chOff x="14784711" y="7017068"/>
                  <a:chExt cx="195654" cy="109654"/>
                </a:xfrm>
              </p:grpSpPr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092AF13B-CA6F-44C9-99C7-D263A0236875}"/>
                      </a:ext>
                    </a:extLst>
                  </p:cNvPr>
                  <p:cNvSpPr/>
                  <p:nvPr/>
                </p:nvSpPr>
                <p:spPr>
                  <a:xfrm>
                    <a:off x="14784711" y="7026141"/>
                    <a:ext cx="183781" cy="98151"/>
                  </a:xfrm>
                  <a:custGeom>
                    <a:avLst/>
                    <a:gdLst>
                      <a:gd name="connsiteX0" fmla="*/ 135876 w 183781"/>
                      <a:gd name="connsiteY0" fmla="*/ 462 h 98151"/>
                      <a:gd name="connsiteX1" fmla="*/ 47676 w 183781"/>
                      <a:gd name="connsiteY1" fmla="*/ 31451 h 98151"/>
                      <a:gd name="connsiteX2" fmla="*/ 0 w 183781"/>
                      <a:gd name="connsiteY2" fmla="*/ 50521 h 98151"/>
                      <a:gd name="connsiteX3" fmla="*/ 11919 w 183781"/>
                      <a:gd name="connsiteY3" fmla="*/ 64824 h 98151"/>
                      <a:gd name="connsiteX4" fmla="*/ 123957 w 183781"/>
                      <a:gd name="connsiteY4" fmla="*/ 91046 h 98151"/>
                      <a:gd name="connsiteX5" fmla="*/ 159714 w 183781"/>
                      <a:gd name="connsiteY5" fmla="*/ 67208 h 98151"/>
                      <a:gd name="connsiteX6" fmla="*/ 183551 w 183781"/>
                      <a:gd name="connsiteY6" fmla="*/ 14765 h 98151"/>
                      <a:gd name="connsiteX7" fmla="*/ 135876 w 183781"/>
                      <a:gd name="connsiteY7" fmla="*/ 462 h 98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781" h="98151">
                        <a:moveTo>
                          <a:pt x="135876" y="462"/>
                        </a:moveTo>
                        <a:cubicBezTo>
                          <a:pt x="102503" y="2846"/>
                          <a:pt x="76281" y="12381"/>
                          <a:pt x="47676" y="31451"/>
                        </a:cubicBezTo>
                        <a:cubicBezTo>
                          <a:pt x="38141" y="38603"/>
                          <a:pt x="16686" y="48138"/>
                          <a:pt x="0" y="50521"/>
                        </a:cubicBezTo>
                        <a:cubicBezTo>
                          <a:pt x="2384" y="50521"/>
                          <a:pt x="9535" y="62440"/>
                          <a:pt x="11919" y="64824"/>
                        </a:cubicBezTo>
                        <a:cubicBezTo>
                          <a:pt x="40524" y="93430"/>
                          <a:pt x="85816" y="107732"/>
                          <a:pt x="123957" y="91046"/>
                        </a:cubicBezTo>
                        <a:cubicBezTo>
                          <a:pt x="135876" y="86278"/>
                          <a:pt x="150178" y="76743"/>
                          <a:pt x="159714" y="67208"/>
                        </a:cubicBezTo>
                        <a:cubicBezTo>
                          <a:pt x="169249" y="57673"/>
                          <a:pt x="185935" y="33835"/>
                          <a:pt x="183551" y="14765"/>
                        </a:cubicBezTo>
                        <a:cubicBezTo>
                          <a:pt x="171632" y="5230"/>
                          <a:pt x="157330" y="-1922"/>
                          <a:pt x="135876" y="462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7CA49746-CBEA-4BC1-817B-50A406D8A659}"/>
                      </a:ext>
                    </a:extLst>
                  </p:cNvPr>
                  <p:cNvSpPr/>
                  <p:nvPr/>
                </p:nvSpPr>
                <p:spPr>
                  <a:xfrm>
                    <a:off x="14784711" y="7017068"/>
                    <a:ext cx="195654" cy="109654"/>
                  </a:xfrm>
                  <a:custGeom>
                    <a:avLst/>
                    <a:gdLst>
                      <a:gd name="connsiteX0" fmla="*/ 92968 w 195654"/>
                      <a:gd name="connsiteY0" fmla="*/ 109654 h 109654"/>
                      <a:gd name="connsiteX1" fmla="*/ 11919 w 195654"/>
                      <a:gd name="connsiteY1" fmla="*/ 73897 h 109654"/>
                      <a:gd name="connsiteX2" fmla="*/ 9535 w 195654"/>
                      <a:gd name="connsiteY2" fmla="*/ 69130 h 109654"/>
                      <a:gd name="connsiteX3" fmla="*/ 2384 w 195654"/>
                      <a:gd name="connsiteY3" fmla="*/ 59595 h 109654"/>
                      <a:gd name="connsiteX4" fmla="*/ 0 w 195654"/>
                      <a:gd name="connsiteY4" fmla="*/ 54827 h 109654"/>
                      <a:gd name="connsiteX5" fmla="*/ 4768 w 195654"/>
                      <a:gd name="connsiteY5" fmla="*/ 50059 h 109654"/>
                      <a:gd name="connsiteX6" fmla="*/ 4768 w 195654"/>
                      <a:gd name="connsiteY6" fmla="*/ 50059 h 109654"/>
                      <a:gd name="connsiteX7" fmla="*/ 4768 w 195654"/>
                      <a:gd name="connsiteY7" fmla="*/ 50059 h 109654"/>
                      <a:gd name="connsiteX8" fmla="*/ 4768 w 195654"/>
                      <a:gd name="connsiteY8" fmla="*/ 50059 h 109654"/>
                      <a:gd name="connsiteX9" fmla="*/ 50059 w 195654"/>
                      <a:gd name="connsiteY9" fmla="*/ 30989 h 109654"/>
                      <a:gd name="connsiteX10" fmla="*/ 140643 w 195654"/>
                      <a:gd name="connsiteY10" fmla="*/ 0 h 109654"/>
                      <a:gd name="connsiteX11" fmla="*/ 193087 w 195654"/>
                      <a:gd name="connsiteY11" fmla="*/ 16687 h 109654"/>
                      <a:gd name="connsiteX12" fmla="*/ 195470 w 195654"/>
                      <a:gd name="connsiteY12" fmla="*/ 19070 h 109654"/>
                      <a:gd name="connsiteX13" fmla="*/ 169249 w 195654"/>
                      <a:gd name="connsiteY13" fmla="*/ 73897 h 109654"/>
                      <a:gd name="connsiteX14" fmla="*/ 133492 w 195654"/>
                      <a:gd name="connsiteY14" fmla="*/ 97735 h 109654"/>
                      <a:gd name="connsiteX15" fmla="*/ 92968 w 195654"/>
                      <a:gd name="connsiteY15" fmla="*/ 109654 h 109654"/>
                      <a:gd name="connsiteX16" fmla="*/ 11919 w 195654"/>
                      <a:gd name="connsiteY16" fmla="*/ 61978 h 109654"/>
                      <a:gd name="connsiteX17" fmla="*/ 16686 w 195654"/>
                      <a:gd name="connsiteY17" fmla="*/ 66746 h 109654"/>
                      <a:gd name="connsiteX18" fmla="*/ 19070 w 195654"/>
                      <a:gd name="connsiteY18" fmla="*/ 69130 h 109654"/>
                      <a:gd name="connsiteX19" fmla="*/ 126341 w 195654"/>
                      <a:gd name="connsiteY19" fmla="*/ 95351 h 109654"/>
                      <a:gd name="connsiteX20" fmla="*/ 159714 w 195654"/>
                      <a:gd name="connsiteY20" fmla="*/ 73897 h 109654"/>
                      <a:gd name="connsiteX21" fmla="*/ 183551 w 195654"/>
                      <a:gd name="connsiteY21" fmla="*/ 26222 h 109654"/>
                      <a:gd name="connsiteX22" fmla="*/ 138259 w 195654"/>
                      <a:gd name="connsiteY22" fmla="*/ 11919 h 109654"/>
                      <a:gd name="connsiteX23" fmla="*/ 52443 w 195654"/>
                      <a:gd name="connsiteY23" fmla="*/ 42908 h 109654"/>
                      <a:gd name="connsiteX24" fmla="*/ 11919 w 195654"/>
                      <a:gd name="connsiteY24" fmla="*/ 61978 h 109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5654" h="109654">
                        <a:moveTo>
                          <a:pt x="92968" y="109654"/>
                        </a:moveTo>
                        <a:cubicBezTo>
                          <a:pt x="64362" y="109654"/>
                          <a:pt x="33373" y="95351"/>
                          <a:pt x="11919" y="73897"/>
                        </a:cubicBezTo>
                        <a:cubicBezTo>
                          <a:pt x="11919" y="73897"/>
                          <a:pt x="9535" y="71514"/>
                          <a:pt x="9535" y="69130"/>
                        </a:cubicBezTo>
                        <a:cubicBezTo>
                          <a:pt x="7151" y="66746"/>
                          <a:pt x="4768" y="61978"/>
                          <a:pt x="2384" y="59595"/>
                        </a:cubicBezTo>
                        <a:cubicBezTo>
                          <a:pt x="0" y="59595"/>
                          <a:pt x="0" y="57211"/>
                          <a:pt x="0" y="54827"/>
                        </a:cubicBezTo>
                        <a:cubicBezTo>
                          <a:pt x="0" y="52443"/>
                          <a:pt x="2384" y="50059"/>
                          <a:pt x="4768" y="50059"/>
                        </a:cubicBezTo>
                        <a:lnTo>
                          <a:pt x="4768" y="50059"/>
                        </a:lnTo>
                        <a:lnTo>
                          <a:pt x="4768" y="50059"/>
                        </a:lnTo>
                        <a:lnTo>
                          <a:pt x="4768" y="50059"/>
                        </a:lnTo>
                        <a:cubicBezTo>
                          <a:pt x="21454" y="50059"/>
                          <a:pt x="40524" y="38141"/>
                          <a:pt x="50059" y="30989"/>
                        </a:cubicBezTo>
                        <a:cubicBezTo>
                          <a:pt x="78665" y="11919"/>
                          <a:pt x="107270" y="0"/>
                          <a:pt x="140643" y="0"/>
                        </a:cubicBezTo>
                        <a:cubicBezTo>
                          <a:pt x="159714" y="0"/>
                          <a:pt x="176400" y="4768"/>
                          <a:pt x="193087" y="16687"/>
                        </a:cubicBezTo>
                        <a:cubicBezTo>
                          <a:pt x="193087" y="16687"/>
                          <a:pt x="195470" y="19070"/>
                          <a:pt x="195470" y="19070"/>
                        </a:cubicBezTo>
                        <a:cubicBezTo>
                          <a:pt x="197854" y="38141"/>
                          <a:pt x="176400" y="66746"/>
                          <a:pt x="169249" y="73897"/>
                        </a:cubicBezTo>
                        <a:cubicBezTo>
                          <a:pt x="159714" y="83432"/>
                          <a:pt x="147795" y="92968"/>
                          <a:pt x="133492" y="97735"/>
                        </a:cubicBezTo>
                        <a:cubicBezTo>
                          <a:pt x="116805" y="107270"/>
                          <a:pt x="104887" y="109654"/>
                          <a:pt x="92968" y="109654"/>
                        </a:cubicBezTo>
                        <a:close/>
                        <a:moveTo>
                          <a:pt x="11919" y="61978"/>
                        </a:moveTo>
                        <a:cubicBezTo>
                          <a:pt x="11919" y="64362"/>
                          <a:pt x="14303" y="64362"/>
                          <a:pt x="16686" y="66746"/>
                        </a:cubicBezTo>
                        <a:cubicBezTo>
                          <a:pt x="16686" y="69130"/>
                          <a:pt x="19070" y="69130"/>
                          <a:pt x="19070" y="69130"/>
                        </a:cubicBezTo>
                        <a:cubicBezTo>
                          <a:pt x="47676" y="97735"/>
                          <a:pt x="92968" y="109654"/>
                          <a:pt x="126341" y="95351"/>
                        </a:cubicBezTo>
                        <a:cubicBezTo>
                          <a:pt x="140643" y="90584"/>
                          <a:pt x="150178" y="81049"/>
                          <a:pt x="159714" y="73897"/>
                        </a:cubicBezTo>
                        <a:cubicBezTo>
                          <a:pt x="166865" y="64362"/>
                          <a:pt x="183551" y="42908"/>
                          <a:pt x="183551" y="26222"/>
                        </a:cubicBezTo>
                        <a:cubicBezTo>
                          <a:pt x="169249" y="16687"/>
                          <a:pt x="154946" y="11919"/>
                          <a:pt x="138259" y="11919"/>
                        </a:cubicBezTo>
                        <a:cubicBezTo>
                          <a:pt x="107270" y="14303"/>
                          <a:pt x="81049" y="23838"/>
                          <a:pt x="52443" y="42908"/>
                        </a:cubicBezTo>
                        <a:cubicBezTo>
                          <a:pt x="42908" y="50059"/>
                          <a:pt x="26222" y="59595"/>
                          <a:pt x="11919" y="61978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04" name="Freeform: Shape 1503">
                  <a:extLst>
                    <a:ext uri="{FF2B5EF4-FFF2-40B4-BE49-F238E27FC236}">
                      <a16:creationId xmlns:a16="http://schemas.microsoft.com/office/drawing/2014/main" id="{B1B42EA5-6B70-4EAB-B672-8D37DEDAF800}"/>
                    </a:ext>
                  </a:extLst>
                </p:cNvPr>
                <p:cNvSpPr/>
                <p:nvPr/>
              </p:nvSpPr>
              <p:spPr>
                <a:xfrm>
                  <a:off x="14891982" y="7040906"/>
                  <a:ext cx="70117" cy="29820"/>
                </a:xfrm>
                <a:custGeom>
                  <a:avLst/>
                  <a:gdLst>
                    <a:gd name="connsiteX0" fmla="*/ 66746 w 70117"/>
                    <a:gd name="connsiteY0" fmla="*/ 0 h 29820"/>
                    <a:gd name="connsiteX1" fmla="*/ 38141 w 70117"/>
                    <a:gd name="connsiteY1" fmla="*/ 16687 h 29820"/>
                    <a:gd name="connsiteX2" fmla="*/ 0 w 70117"/>
                    <a:gd name="connsiteY2" fmla="*/ 26222 h 29820"/>
                    <a:gd name="connsiteX3" fmla="*/ 0 w 70117"/>
                    <a:gd name="connsiteY3" fmla="*/ 28605 h 29820"/>
                    <a:gd name="connsiteX4" fmla="*/ 69130 w 70117"/>
                    <a:gd name="connsiteY4" fmla="*/ 4768 h 29820"/>
                    <a:gd name="connsiteX5" fmla="*/ 66746 w 70117"/>
                    <a:gd name="connsiteY5" fmla="*/ 0 h 2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117" h="29820">
                      <a:moveTo>
                        <a:pt x="66746" y="0"/>
                      </a:moveTo>
                      <a:cubicBezTo>
                        <a:pt x="57211" y="2384"/>
                        <a:pt x="47676" y="9535"/>
                        <a:pt x="38141" y="16687"/>
                      </a:cubicBezTo>
                      <a:cubicBezTo>
                        <a:pt x="26222" y="23838"/>
                        <a:pt x="11919" y="26222"/>
                        <a:pt x="0" y="26222"/>
                      </a:cubicBezTo>
                      <a:cubicBezTo>
                        <a:pt x="0" y="26222"/>
                        <a:pt x="0" y="26222"/>
                        <a:pt x="0" y="28605"/>
                      </a:cubicBezTo>
                      <a:cubicBezTo>
                        <a:pt x="23838" y="33373"/>
                        <a:pt x="52443" y="23838"/>
                        <a:pt x="69130" y="4768"/>
                      </a:cubicBezTo>
                      <a:cubicBezTo>
                        <a:pt x="71514" y="2384"/>
                        <a:pt x="69130" y="0"/>
                        <a:pt x="66746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05" name="Freeform: Shape 1504">
                  <a:extLst>
                    <a:ext uri="{FF2B5EF4-FFF2-40B4-BE49-F238E27FC236}">
                      <a16:creationId xmlns:a16="http://schemas.microsoft.com/office/drawing/2014/main" id="{FAC18544-4E5C-41F8-9504-FBE2B30DDC29}"/>
                    </a:ext>
                  </a:extLst>
                </p:cNvPr>
                <p:cNvSpPr/>
                <p:nvPr/>
              </p:nvSpPr>
              <p:spPr>
                <a:xfrm>
                  <a:off x="14789479" y="7033754"/>
                  <a:ext cx="181398" cy="90538"/>
                </a:xfrm>
                <a:custGeom>
                  <a:avLst/>
                  <a:gdLst>
                    <a:gd name="connsiteX0" fmla="*/ 181168 w 181398"/>
                    <a:gd name="connsiteY0" fmla="*/ 9535 h 90538"/>
                    <a:gd name="connsiteX1" fmla="*/ 166865 w 181398"/>
                    <a:gd name="connsiteY1" fmla="*/ 0 h 90538"/>
                    <a:gd name="connsiteX2" fmla="*/ 164481 w 181398"/>
                    <a:gd name="connsiteY2" fmla="*/ 2384 h 90538"/>
                    <a:gd name="connsiteX3" fmla="*/ 128724 w 181398"/>
                    <a:gd name="connsiteY3" fmla="*/ 21454 h 90538"/>
                    <a:gd name="connsiteX4" fmla="*/ 95351 w 181398"/>
                    <a:gd name="connsiteY4" fmla="*/ 38141 h 90538"/>
                    <a:gd name="connsiteX5" fmla="*/ 102503 w 181398"/>
                    <a:gd name="connsiteY5" fmla="*/ 50059 h 90538"/>
                    <a:gd name="connsiteX6" fmla="*/ 66746 w 181398"/>
                    <a:gd name="connsiteY6" fmla="*/ 71514 h 90538"/>
                    <a:gd name="connsiteX7" fmla="*/ 2384 w 181398"/>
                    <a:gd name="connsiteY7" fmla="*/ 42908 h 90538"/>
                    <a:gd name="connsiteX8" fmla="*/ 0 w 181398"/>
                    <a:gd name="connsiteY8" fmla="*/ 42908 h 90538"/>
                    <a:gd name="connsiteX9" fmla="*/ 11919 w 181398"/>
                    <a:gd name="connsiteY9" fmla="*/ 57211 h 90538"/>
                    <a:gd name="connsiteX10" fmla="*/ 123957 w 181398"/>
                    <a:gd name="connsiteY10" fmla="*/ 83432 h 90538"/>
                    <a:gd name="connsiteX11" fmla="*/ 159714 w 181398"/>
                    <a:gd name="connsiteY11" fmla="*/ 59595 h 90538"/>
                    <a:gd name="connsiteX12" fmla="*/ 181168 w 181398"/>
                    <a:gd name="connsiteY12" fmla="*/ 9535 h 90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1398" h="90538">
                      <a:moveTo>
                        <a:pt x="181168" y="9535"/>
                      </a:moveTo>
                      <a:cubicBezTo>
                        <a:pt x="176400" y="4768"/>
                        <a:pt x="171632" y="2384"/>
                        <a:pt x="166865" y="0"/>
                      </a:cubicBezTo>
                      <a:cubicBezTo>
                        <a:pt x="166865" y="0"/>
                        <a:pt x="164481" y="2384"/>
                        <a:pt x="164481" y="2384"/>
                      </a:cubicBezTo>
                      <a:cubicBezTo>
                        <a:pt x="154946" y="11919"/>
                        <a:pt x="143027" y="19070"/>
                        <a:pt x="128724" y="21454"/>
                      </a:cubicBezTo>
                      <a:cubicBezTo>
                        <a:pt x="123957" y="21454"/>
                        <a:pt x="81049" y="21454"/>
                        <a:pt x="95351" y="38141"/>
                      </a:cubicBezTo>
                      <a:cubicBezTo>
                        <a:pt x="97735" y="42908"/>
                        <a:pt x="100119" y="45292"/>
                        <a:pt x="102503" y="50059"/>
                      </a:cubicBezTo>
                      <a:cubicBezTo>
                        <a:pt x="109654" y="73897"/>
                        <a:pt x="81049" y="73897"/>
                        <a:pt x="66746" y="71514"/>
                      </a:cubicBezTo>
                      <a:cubicBezTo>
                        <a:pt x="42908" y="69130"/>
                        <a:pt x="21454" y="57211"/>
                        <a:pt x="2384" y="42908"/>
                      </a:cubicBezTo>
                      <a:cubicBezTo>
                        <a:pt x="2384" y="42908"/>
                        <a:pt x="2384" y="42908"/>
                        <a:pt x="0" y="42908"/>
                      </a:cubicBezTo>
                      <a:cubicBezTo>
                        <a:pt x="2384" y="42908"/>
                        <a:pt x="9535" y="54827"/>
                        <a:pt x="11919" y="57211"/>
                      </a:cubicBezTo>
                      <a:cubicBezTo>
                        <a:pt x="40524" y="85816"/>
                        <a:pt x="85816" y="100119"/>
                        <a:pt x="123957" y="83432"/>
                      </a:cubicBezTo>
                      <a:cubicBezTo>
                        <a:pt x="135876" y="78665"/>
                        <a:pt x="147795" y="69130"/>
                        <a:pt x="159714" y="59595"/>
                      </a:cubicBezTo>
                      <a:cubicBezTo>
                        <a:pt x="166865" y="50059"/>
                        <a:pt x="183551" y="26222"/>
                        <a:pt x="181168" y="9535"/>
                      </a:cubicBezTo>
                      <a:close/>
                    </a:path>
                  </a:pathLst>
                </a:custGeom>
                <a:solidFill>
                  <a:srgbClr val="C00000">
                    <a:alpha val="60000"/>
                  </a:srgbClr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95" name="Graphic 4207">
                <a:extLst>
                  <a:ext uri="{FF2B5EF4-FFF2-40B4-BE49-F238E27FC236}">
                    <a16:creationId xmlns:a16="http://schemas.microsoft.com/office/drawing/2014/main" id="{A775D4FF-6B17-40BF-A291-8664882DD8DC}"/>
                  </a:ext>
                </a:extLst>
              </p:cNvPr>
              <p:cNvGrpSpPr/>
              <p:nvPr/>
            </p:nvGrpSpPr>
            <p:grpSpPr>
              <a:xfrm>
                <a:off x="14941407" y="6936019"/>
                <a:ext cx="567974" cy="281286"/>
                <a:chOff x="14941407" y="6936019"/>
                <a:chExt cx="567974" cy="281286"/>
              </a:xfrm>
            </p:grpSpPr>
            <p:sp>
              <p:nvSpPr>
                <p:cNvPr id="1501" name="Freeform: Shape 1500">
                  <a:extLst>
                    <a:ext uri="{FF2B5EF4-FFF2-40B4-BE49-F238E27FC236}">
                      <a16:creationId xmlns:a16="http://schemas.microsoft.com/office/drawing/2014/main" id="{53DC9564-FEC3-4A40-8279-536DC237545D}"/>
                    </a:ext>
                  </a:extLst>
                </p:cNvPr>
                <p:cNvSpPr/>
                <p:nvPr/>
              </p:nvSpPr>
              <p:spPr>
                <a:xfrm>
                  <a:off x="14942940" y="6938403"/>
                  <a:ext cx="562041" cy="267971"/>
                </a:xfrm>
                <a:custGeom>
                  <a:avLst/>
                  <a:gdLst>
                    <a:gd name="connsiteX0" fmla="*/ 561674 w 562041"/>
                    <a:gd name="connsiteY0" fmla="*/ 23838 h 267971"/>
                    <a:gd name="connsiteX1" fmla="*/ 485393 w 562041"/>
                    <a:gd name="connsiteY1" fmla="*/ 0 h 267971"/>
                    <a:gd name="connsiteX2" fmla="*/ 380506 w 562041"/>
                    <a:gd name="connsiteY2" fmla="*/ 40524 h 267971"/>
                    <a:gd name="connsiteX3" fmla="*/ 237479 w 562041"/>
                    <a:gd name="connsiteY3" fmla="*/ 76281 h 267971"/>
                    <a:gd name="connsiteX4" fmla="*/ 192187 w 562041"/>
                    <a:gd name="connsiteY4" fmla="*/ 73897 h 267971"/>
                    <a:gd name="connsiteX5" fmla="*/ 163582 w 562041"/>
                    <a:gd name="connsiteY5" fmla="*/ 71514 h 267971"/>
                    <a:gd name="connsiteX6" fmla="*/ 134976 w 562041"/>
                    <a:gd name="connsiteY6" fmla="*/ 64362 h 267971"/>
                    <a:gd name="connsiteX7" fmla="*/ 89685 w 562041"/>
                    <a:gd name="connsiteY7" fmla="*/ 57211 h 267971"/>
                    <a:gd name="connsiteX8" fmla="*/ 53928 w 562041"/>
                    <a:gd name="connsiteY8" fmla="*/ 47676 h 267971"/>
                    <a:gd name="connsiteX9" fmla="*/ 13403 w 562041"/>
                    <a:gd name="connsiteY9" fmla="*/ 54827 h 267971"/>
                    <a:gd name="connsiteX10" fmla="*/ 8636 w 562041"/>
                    <a:gd name="connsiteY10" fmla="*/ 90584 h 267971"/>
                    <a:gd name="connsiteX11" fmla="*/ 8636 w 562041"/>
                    <a:gd name="connsiteY11" fmla="*/ 112038 h 267971"/>
                    <a:gd name="connsiteX12" fmla="*/ 44393 w 562041"/>
                    <a:gd name="connsiteY12" fmla="*/ 150178 h 267971"/>
                    <a:gd name="connsiteX13" fmla="*/ 168349 w 562041"/>
                    <a:gd name="connsiteY13" fmla="*/ 209773 h 267971"/>
                    <a:gd name="connsiteX14" fmla="*/ 313760 w 562041"/>
                    <a:gd name="connsiteY14" fmla="*/ 245530 h 267971"/>
                    <a:gd name="connsiteX15" fmla="*/ 394809 w 562041"/>
                    <a:gd name="connsiteY15" fmla="*/ 257449 h 267971"/>
                    <a:gd name="connsiteX16" fmla="*/ 423414 w 562041"/>
                    <a:gd name="connsiteY16" fmla="*/ 264600 h 267971"/>
                    <a:gd name="connsiteX17" fmla="*/ 435333 w 562041"/>
                    <a:gd name="connsiteY17" fmla="*/ 266984 h 267971"/>
                    <a:gd name="connsiteX18" fmla="*/ 437717 w 562041"/>
                    <a:gd name="connsiteY18" fmla="*/ 262216 h 267971"/>
                    <a:gd name="connsiteX19" fmla="*/ 468706 w 562041"/>
                    <a:gd name="connsiteY19" fmla="*/ 185935 h 267971"/>
                    <a:gd name="connsiteX20" fmla="*/ 542604 w 562041"/>
                    <a:gd name="connsiteY20" fmla="*/ 64362 h 267971"/>
                    <a:gd name="connsiteX21" fmla="*/ 561674 w 562041"/>
                    <a:gd name="connsiteY21" fmla="*/ 23838 h 267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62041" h="267971">
                      <a:moveTo>
                        <a:pt x="561674" y="23838"/>
                      </a:moveTo>
                      <a:cubicBezTo>
                        <a:pt x="559290" y="2384"/>
                        <a:pt x="504463" y="0"/>
                        <a:pt x="485393" y="0"/>
                      </a:cubicBezTo>
                      <a:cubicBezTo>
                        <a:pt x="437717" y="0"/>
                        <a:pt x="425798" y="23838"/>
                        <a:pt x="380506" y="40524"/>
                      </a:cubicBezTo>
                      <a:cubicBezTo>
                        <a:pt x="335214" y="57211"/>
                        <a:pt x="287539" y="78665"/>
                        <a:pt x="237479" y="76281"/>
                      </a:cubicBezTo>
                      <a:cubicBezTo>
                        <a:pt x="225560" y="76281"/>
                        <a:pt x="206490" y="76281"/>
                        <a:pt x="192187" y="73897"/>
                      </a:cubicBezTo>
                      <a:cubicBezTo>
                        <a:pt x="182652" y="73897"/>
                        <a:pt x="173117" y="73897"/>
                        <a:pt x="163582" y="71514"/>
                      </a:cubicBezTo>
                      <a:cubicBezTo>
                        <a:pt x="154047" y="69130"/>
                        <a:pt x="144512" y="66746"/>
                        <a:pt x="134976" y="64362"/>
                      </a:cubicBezTo>
                      <a:cubicBezTo>
                        <a:pt x="120674" y="64362"/>
                        <a:pt x="106371" y="61978"/>
                        <a:pt x="89685" y="57211"/>
                      </a:cubicBezTo>
                      <a:cubicBezTo>
                        <a:pt x="77766" y="54827"/>
                        <a:pt x="65847" y="50059"/>
                        <a:pt x="53928" y="47676"/>
                      </a:cubicBezTo>
                      <a:cubicBezTo>
                        <a:pt x="42009" y="45292"/>
                        <a:pt x="20555" y="42908"/>
                        <a:pt x="13403" y="54827"/>
                      </a:cubicBezTo>
                      <a:cubicBezTo>
                        <a:pt x="-899" y="76281"/>
                        <a:pt x="-5667" y="81049"/>
                        <a:pt x="8636" y="90584"/>
                      </a:cubicBezTo>
                      <a:cubicBezTo>
                        <a:pt x="8636" y="97735"/>
                        <a:pt x="8636" y="107270"/>
                        <a:pt x="8636" y="112038"/>
                      </a:cubicBezTo>
                      <a:cubicBezTo>
                        <a:pt x="13403" y="126341"/>
                        <a:pt x="32474" y="140643"/>
                        <a:pt x="44393" y="150178"/>
                      </a:cubicBezTo>
                      <a:cubicBezTo>
                        <a:pt x="80149" y="178784"/>
                        <a:pt x="125441" y="195470"/>
                        <a:pt x="168349" y="209773"/>
                      </a:cubicBezTo>
                      <a:cubicBezTo>
                        <a:pt x="216025" y="226460"/>
                        <a:pt x="263701" y="238378"/>
                        <a:pt x="313760" y="245530"/>
                      </a:cubicBezTo>
                      <a:cubicBezTo>
                        <a:pt x="339982" y="250297"/>
                        <a:pt x="368587" y="252681"/>
                        <a:pt x="394809" y="257449"/>
                      </a:cubicBezTo>
                      <a:cubicBezTo>
                        <a:pt x="404344" y="259832"/>
                        <a:pt x="413879" y="262216"/>
                        <a:pt x="423414" y="264600"/>
                      </a:cubicBezTo>
                      <a:cubicBezTo>
                        <a:pt x="428182" y="266984"/>
                        <a:pt x="430566" y="269368"/>
                        <a:pt x="435333" y="266984"/>
                      </a:cubicBezTo>
                      <a:cubicBezTo>
                        <a:pt x="437717" y="266984"/>
                        <a:pt x="437717" y="264600"/>
                        <a:pt x="437717" y="262216"/>
                      </a:cubicBezTo>
                      <a:cubicBezTo>
                        <a:pt x="442485" y="235995"/>
                        <a:pt x="456787" y="209773"/>
                        <a:pt x="468706" y="185935"/>
                      </a:cubicBezTo>
                      <a:cubicBezTo>
                        <a:pt x="494928" y="145411"/>
                        <a:pt x="523533" y="107270"/>
                        <a:pt x="542604" y="64362"/>
                      </a:cubicBezTo>
                      <a:cubicBezTo>
                        <a:pt x="554523" y="54827"/>
                        <a:pt x="564058" y="40524"/>
                        <a:pt x="561674" y="238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502" name="Freeform: Shape 1501">
                  <a:extLst>
                    <a:ext uri="{FF2B5EF4-FFF2-40B4-BE49-F238E27FC236}">
                      <a16:creationId xmlns:a16="http://schemas.microsoft.com/office/drawing/2014/main" id="{E714C4F5-0106-4D07-BEE5-F43B43639325}"/>
                    </a:ext>
                  </a:extLst>
                </p:cNvPr>
                <p:cNvSpPr/>
                <p:nvPr/>
              </p:nvSpPr>
              <p:spPr>
                <a:xfrm>
                  <a:off x="14941407" y="6936019"/>
                  <a:ext cx="567974" cy="281286"/>
                </a:xfrm>
                <a:custGeom>
                  <a:avLst/>
                  <a:gdLst>
                    <a:gd name="connsiteX0" fmla="*/ 436867 w 567974"/>
                    <a:gd name="connsiteY0" fmla="*/ 276519 h 281286"/>
                    <a:gd name="connsiteX1" fmla="*/ 429715 w 567974"/>
                    <a:gd name="connsiteY1" fmla="*/ 274135 h 281286"/>
                    <a:gd name="connsiteX2" fmla="*/ 427331 w 567974"/>
                    <a:gd name="connsiteY2" fmla="*/ 274135 h 281286"/>
                    <a:gd name="connsiteX3" fmla="*/ 422564 w 567974"/>
                    <a:gd name="connsiteY3" fmla="*/ 274135 h 281286"/>
                    <a:gd name="connsiteX4" fmla="*/ 398726 w 567974"/>
                    <a:gd name="connsiteY4" fmla="*/ 266984 h 281286"/>
                    <a:gd name="connsiteX5" fmla="*/ 351050 w 567974"/>
                    <a:gd name="connsiteY5" fmla="*/ 259833 h 281286"/>
                    <a:gd name="connsiteX6" fmla="*/ 317677 w 567974"/>
                    <a:gd name="connsiteY6" fmla="*/ 255065 h 281286"/>
                    <a:gd name="connsiteX7" fmla="*/ 172267 w 567974"/>
                    <a:gd name="connsiteY7" fmla="*/ 216924 h 281286"/>
                    <a:gd name="connsiteX8" fmla="*/ 48310 w 567974"/>
                    <a:gd name="connsiteY8" fmla="*/ 154946 h 281286"/>
                    <a:gd name="connsiteX9" fmla="*/ 43542 w 567974"/>
                    <a:gd name="connsiteY9" fmla="*/ 150178 h 281286"/>
                    <a:gd name="connsiteX10" fmla="*/ 12553 w 567974"/>
                    <a:gd name="connsiteY10" fmla="*/ 114422 h 281286"/>
                    <a:gd name="connsiteX11" fmla="*/ 10169 w 567974"/>
                    <a:gd name="connsiteY11" fmla="*/ 92968 h 281286"/>
                    <a:gd name="connsiteX12" fmla="*/ 634 w 567974"/>
                    <a:gd name="connsiteY12" fmla="*/ 83432 h 281286"/>
                    <a:gd name="connsiteX13" fmla="*/ 7785 w 567974"/>
                    <a:gd name="connsiteY13" fmla="*/ 64362 h 281286"/>
                    <a:gd name="connsiteX14" fmla="*/ 12553 w 567974"/>
                    <a:gd name="connsiteY14" fmla="*/ 54827 h 281286"/>
                    <a:gd name="connsiteX15" fmla="*/ 38775 w 567974"/>
                    <a:gd name="connsiteY15" fmla="*/ 45292 h 281286"/>
                    <a:gd name="connsiteX16" fmla="*/ 57845 w 567974"/>
                    <a:gd name="connsiteY16" fmla="*/ 47676 h 281286"/>
                    <a:gd name="connsiteX17" fmla="*/ 84067 w 567974"/>
                    <a:gd name="connsiteY17" fmla="*/ 54827 h 281286"/>
                    <a:gd name="connsiteX18" fmla="*/ 93602 w 567974"/>
                    <a:gd name="connsiteY18" fmla="*/ 57211 h 281286"/>
                    <a:gd name="connsiteX19" fmla="*/ 136510 w 567974"/>
                    <a:gd name="connsiteY19" fmla="*/ 64362 h 281286"/>
                    <a:gd name="connsiteX20" fmla="*/ 167499 w 567974"/>
                    <a:gd name="connsiteY20" fmla="*/ 71514 h 281286"/>
                    <a:gd name="connsiteX21" fmla="*/ 193721 w 567974"/>
                    <a:gd name="connsiteY21" fmla="*/ 73897 h 281286"/>
                    <a:gd name="connsiteX22" fmla="*/ 193721 w 567974"/>
                    <a:gd name="connsiteY22" fmla="*/ 73897 h 281286"/>
                    <a:gd name="connsiteX23" fmla="*/ 227094 w 567974"/>
                    <a:gd name="connsiteY23" fmla="*/ 76281 h 281286"/>
                    <a:gd name="connsiteX24" fmla="*/ 231861 w 567974"/>
                    <a:gd name="connsiteY24" fmla="*/ 76281 h 281286"/>
                    <a:gd name="connsiteX25" fmla="*/ 239013 w 567974"/>
                    <a:gd name="connsiteY25" fmla="*/ 76281 h 281286"/>
                    <a:gd name="connsiteX26" fmla="*/ 243780 w 567974"/>
                    <a:gd name="connsiteY26" fmla="*/ 76281 h 281286"/>
                    <a:gd name="connsiteX27" fmla="*/ 358202 w 567974"/>
                    <a:gd name="connsiteY27" fmla="*/ 47676 h 281286"/>
                    <a:gd name="connsiteX28" fmla="*/ 379656 w 567974"/>
                    <a:gd name="connsiteY28" fmla="*/ 40524 h 281286"/>
                    <a:gd name="connsiteX29" fmla="*/ 420180 w 567974"/>
                    <a:gd name="connsiteY29" fmla="*/ 21454 h 281286"/>
                    <a:gd name="connsiteX30" fmla="*/ 486926 w 567974"/>
                    <a:gd name="connsiteY30" fmla="*/ 0 h 281286"/>
                    <a:gd name="connsiteX31" fmla="*/ 567975 w 567974"/>
                    <a:gd name="connsiteY31" fmla="*/ 28605 h 281286"/>
                    <a:gd name="connsiteX32" fmla="*/ 558440 w 567974"/>
                    <a:gd name="connsiteY32" fmla="*/ 66746 h 281286"/>
                    <a:gd name="connsiteX33" fmla="*/ 556056 w 567974"/>
                    <a:gd name="connsiteY33" fmla="*/ 73897 h 281286"/>
                    <a:gd name="connsiteX34" fmla="*/ 501229 w 567974"/>
                    <a:gd name="connsiteY34" fmla="*/ 166865 h 281286"/>
                    <a:gd name="connsiteX35" fmla="*/ 479775 w 567974"/>
                    <a:gd name="connsiteY35" fmla="*/ 197854 h 281286"/>
                    <a:gd name="connsiteX36" fmla="*/ 479775 w 567974"/>
                    <a:gd name="connsiteY36" fmla="*/ 200238 h 281286"/>
                    <a:gd name="connsiteX37" fmla="*/ 448786 w 567974"/>
                    <a:gd name="connsiteY37" fmla="*/ 274135 h 281286"/>
                    <a:gd name="connsiteX38" fmla="*/ 444018 w 567974"/>
                    <a:gd name="connsiteY38" fmla="*/ 281287 h 281286"/>
                    <a:gd name="connsiteX39" fmla="*/ 436867 w 567974"/>
                    <a:gd name="connsiteY39" fmla="*/ 276519 h 281286"/>
                    <a:gd name="connsiteX40" fmla="*/ 41158 w 567974"/>
                    <a:gd name="connsiteY40" fmla="*/ 52443 h 281286"/>
                    <a:gd name="connsiteX41" fmla="*/ 22088 w 567974"/>
                    <a:gd name="connsiteY41" fmla="*/ 59595 h 281286"/>
                    <a:gd name="connsiteX42" fmla="*/ 14937 w 567974"/>
                    <a:gd name="connsiteY42" fmla="*/ 69130 h 281286"/>
                    <a:gd name="connsiteX43" fmla="*/ 7785 w 567974"/>
                    <a:gd name="connsiteY43" fmla="*/ 83432 h 281286"/>
                    <a:gd name="connsiteX44" fmla="*/ 14937 w 567974"/>
                    <a:gd name="connsiteY44" fmla="*/ 90584 h 281286"/>
                    <a:gd name="connsiteX45" fmla="*/ 17321 w 567974"/>
                    <a:gd name="connsiteY45" fmla="*/ 95351 h 281286"/>
                    <a:gd name="connsiteX46" fmla="*/ 17321 w 567974"/>
                    <a:gd name="connsiteY46" fmla="*/ 116805 h 281286"/>
                    <a:gd name="connsiteX47" fmla="*/ 45926 w 567974"/>
                    <a:gd name="connsiteY47" fmla="*/ 147795 h 281286"/>
                    <a:gd name="connsiteX48" fmla="*/ 50694 w 567974"/>
                    <a:gd name="connsiteY48" fmla="*/ 152562 h 281286"/>
                    <a:gd name="connsiteX49" fmla="*/ 172267 w 567974"/>
                    <a:gd name="connsiteY49" fmla="*/ 212157 h 281286"/>
                    <a:gd name="connsiteX50" fmla="*/ 315294 w 567974"/>
                    <a:gd name="connsiteY50" fmla="*/ 247914 h 281286"/>
                    <a:gd name="connsiteX51" fmla="*/ 348667 w 567974"/>
                    <a:gd name="connsiteY51" fmla="*/ 252681 h 281286"/>
                    <a:gd name="connsiteX52" fmla="*/ 396342 w 567974"/>
                    <a:gd name="connsiteY52" fmla="*/ 259833 h 281286"/>
                    <a:gd name="connsiteX53" fmla="*/ 420180 w 567974"/>
                    <a:gd name="connsiteY53" fmla="*/ 266984 h 281286"/>
                    <a:gd name="connsiteX54" fmla="*/ 424948 w 567974"/>
                    <a:gd name="connsiteY54" fmla="*/ 266984 h 281286"/>
                    <a:gd name="connsiteX55" fmla="*/ 429715 w 567974"/>
                    <a:gd name="connsiteY55" fmla="*/ 269368 h 281286"/>
                    <a:gd name="connsiteX56" fmla="*/ 434483 w 567974"/>
                    <a:gd name="connsiteY56" fmla="*/ 269368 h 281286"/>
                    <a:gd name="connsiteX57" fmla="*/ 434483 w 567974"/>
                    <a:gd name="connsiteY57" fmla="*/ 269368 h 281286"/>
                    <a:gd name="connsiteX58" fmla="*/ 465472 w 567974"/>
                    <a:gd name="connsiteY58" fmla="*/ 193087 h 281286"/>
                    <a:gd name="connsiteX59" fmla="*/ 465472 w 567974"/>
                    <a:gd name="connsiteY59" fmla="*/ 190703 h 281286"/>
                    <a:gd name="connsiteX60" fmla="*/ 486926 w 567974"/>
                    <a:gd name="connsiteY60" fmla="*/ 159714 h 281286"/>
                    <a:gd name="connsiteX61" fmla="*/ 541753 w 567974"/>
                    <a:gd name="connsiteY61" fmla="*/ 69130 h 281286"/>
                    <a:gd name="connsiteX62" fmla="*/ 544137 w 567974"/>
                    <a:gd name="connsiteY62" fmla="*/ 61978 h 281286"/>
                    <a:gd name="connsiteX63" fmla="*/ 553672 w 567974"/>
                    <a:gd name="connsiteY63" fmla="*/ 28605 h 281286"/>
                    <a:gd name="connsiteX64" fmla="*/ 482159 w 567974"/>
                    <a:gd name="connsiteY64" fmla="*/ 7151 h 281286"/>
                    <a:gd name="connsiteX65" fmla="*/ 420180 w 567974"/>
                    <a:gd name="connsiteY65" fmla="*/ 26222 h 281286"/>
                    <a:gd name="connsiteX66" fmla="*/ 379656 w 567974"/>
                    <a:gd name="connsiteY66" fmla="*/ 45292 h 281286"/>
                    <a:gd name="connsiteX67" fmla="*/ 358202 w 567974"/>
                    <a:gd name="connsiteY67" fmla="*/ 52443 h 281286"/>
                    <a:gd name="connsiteX68" fmla="*/ 239013 w 567974"/>
                    <a:gd name="connsiteY68" fmla="*/ 81049 h 281286"/>
                    <a:gd name="connsiteX69" fmla="*/ 234245 w 567974"/>
                    <a:gd name="connsiteY69" fmla="*/ 81049 h 281286"/>
                    <a:gd name="connsiteX70" fmla="*/ 227094 w 567974"/>
                    <a:gd name="connsiteY70" fmla="*/ 81049 h 281286"/>
                    <a:gd name="connsiteX71" fmla="*/ 222326 w 567974"/>
                    <a:gd name="connsiteY71" fmla="*/ 81049 h 281286"/>
                    <a:gd name="connsiteX72" fmla="*/ 186569 w 567974"/>
                    <a:gd name="connsiteY72" fmla="*/ 78665 h 281286"/>
                    <a:gd name="connsiteX73" fmla="*/ 157964 w 567974"/>
                    <a:gd name="connsiteY73" fmla="*/ 76281 h 281286"/>
                    <a:gd name="connsiteX74" fmla="*/ 126975 w 567974"/>
                    <a:gd name="connsiteY74" fmla="*/ 69130 h 281286"/>
                    <a:gd name="connsiteX75" fmla="*/ 84067 w 567974"/>
                    <a:gd name="connsiteY75" fmla="*/ 61978 h 281286"/>
                    <a:gd name="connsiteX76" fmla="*/ 74531 w 567974"/>
                    <a:gd name="connsiteY76" fmla="*/ 59595 h 281286"/>
                    <a:gd name="connsiteX77" fmla="*/ 50694 w 567974"/>
                    <a:gd name="connsiteY77" fmla="*/ 54827 h 281286"/>
                    <a:gd name="connsiteX78" fmla="*/ 41158 w 567974"/>
                    <a:gd name="connsiteY78" fmla="*/ 52443 h 2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567974" h="281286">
                      <a:moveTo>
                        <a:pt x="436867" y="276519"/>
                      </a:moveTo>
                      <a:cubicBezTo>
                        <a:pt x="434483" y="276519"/>
                        <a:pt x="432099" y="276519"/>
                        <a:pt x="429715" y="274135"/>
                      </a:cubicBezTo>
                      <a:cubicBezTo>
                        <a:pt x="429715" y="274135"/>
                        <a:pt x="427331" y="274135"/>
                        <a:pt x="427331" y="274135"/>
                      </a:cubicBezTo>
                      <a:lnTo>
                        <a:pt x="422564" y="274135"/>
                      </a:lnTo>
                      <a:cubicBezTo>
                        <a:pt x="415413" y="271751"/>
                        <a:pt x="405877" y="269368"/>
                        <a:pt x="398726" y="266984"/>
                      </a:cubicBezTo>
                      <a:cubicBezTo>
                        <a:pt x="382040" y="264600"/>
                        <a:pt x="365353" y="262216"/>
                        <a:pt x="351050" y="259833"/>
                      </a:cubicBezTo>
                      <a:cubicBezTo>
                        <a:pt x="339131" y="257449"/>
                        <a:pt x="329596" y="257449"/>
                        <a:pt x="317677" y="255065"/>
                      </a:cubicBezTo>
                      <a:cubicBezTo>
                        <a:pt x="265234" y="245530"/>
                        <a:pt x="217558" y="233611"/>
                        <a:pt x="172267" y="216924"/>
                      </a:cubicBezTo>
                      <a:cubicBezTo>
                        <a:pt x="126975" y="200238"/>
                        <a:pt x="84067" y="183551"/>
                        <a:pt x="48310" y="154946"/>
                      </a:cubicBezTo>
                      <a:cubicBezTo>
                        <a:pt x="45926" y="152562"/>
                        <a:pt x="43542" y="152562"/>
                        <a:pt x="43542" y="150178"/>
                      </a:cubicBezTo>
                      <a:cubicBezTo>
                        <a:pt x="31623" y="140643"/>
                        <a:pt x="14937" y="128724"/>
                        <a:pt x="12553" y="114422"/>
                      </a:cubicBezTo>
                      <a:cubicBezTo>
                        <a:pt x="10169" y="107270"/>
                        <a:pt x="10169" y="100119"/>
                        <a:pt x="10169" y="92968"/>
                      </a:cubicBezTo>
                      <a:cubicBezTo>
                        <a:pt x="5402" y="90584"/>
                        <a:pt x="3018" y="85816"/>
                        <a:pt x="634" y="83432"/>
                      </a:cubicBezTo>
                      <a:cubicBezTo>
                        <a:pt x="-1750" y="78665"/>
                        <a:pt x="3018" y="73897"/>
                        <a:pt x="7785" y="64362"/>
                      </a:cubicBezTo>
                      <a:cubicBezTo>
                        <a:pt x="10169" y="61978"/>
                        <a:pt x="12553" y="59595"/>
                        <a:pt x="12553" y="54827"/>
                      </a:cubicBezTo>
                      <a:cubicBezTo>
                        <a:pt x="17321" y="47676"/>
                        <a:pt x="24472" y="45292"/>
                        <a:pt x="38775" y="45292"/>
                      </a:cubicBezTo>
                      <a:cubicBezTo>
                        <a:pt x="45926" y="45292"/>
                        <a:pt x="50694" y="45292"/>
                        <a:pt x="57845" y="47676"/>
                      </a:cubicBezTo>
                      <a:cubicBezTo>
                        <a:pt x="67380" y="50060"/>
                        <a:pt x="74531" y="52443"/>
                        <a:pt x="84067" y="54827"/>
                      </a:cubicBezTo>
                      <a:cubicBezTo>
                        <a:pt x="86450" y="54827"/>
                        <a:pt x="91218" y="57211"/>
                        <a:pt x="93602" y="57211"/>
                      </a:cubicBezTo>
                      <a:cubicBezTo>
                        <a:pt x="107904" y="59595"/>
                        <a:pt x="122207" y="61978"/>
                        <a:pt x="136510" y="64362"/>
                      </a:cubicBezTo>
                      <a:cubicBezTo>
                        <a:pt x="148429" y="69130"/>
                        <a:pt x="157964" y="71514"/>
                        <a:pt x="167499" y="71514"/>
                      </a:cubicBezTo>
                      <a:cubicBezTo>
                        <a:pt x="177034" y="73897"/>
                        <a:pt x="184185" y="73897"/>
                        <a:pt x="193721" y="73897"/>
                      </a:cubicBezTo>
                      <a:cubicBezTo>
                        <a:pt x="193721" y="73897"/>
                        <a:pt x="193721" y="73897"/>
                        <a:pt x="193721" y="73897"/>
                      </a:cubicBezTo>
                      <a:cubicBezTo>
                        <a:pt x="203256" y="76281"/>
                        <a:pt x="215175" y="76281"/>
                        <a:pt x="227094" y="76281"/>
                      </a:cubicBezTo>
                      <a:lnTo>
                        <a:pt x="231861" y="76281"/>
                      </a:lnTo>
                      <a:cubicBezTo>
                        <a:pt x="234245" y="76281"/>
                        <a:pt x="236629" y="76281"/>
                        <a:pt x="239013" y="76281"/>
                      </a:cubicBezTo>
                      <a:lnTo>
                        <a:pt x="243780" y="76281"/>
                      </a:lnTo>
                      <a:cubicBezTo>
                        <a:pt x="281921" y="76281"/>
                        <a:pt x="322445" y="61978"/>
                        <a:pt x="358202" y="47676"/>
                      </a:cubicBezTo>
                      <a:cubicBezTo>
                        <a:pt x="365353" y="45292"/>
                        <a:pt x="372504" y="42908"/>
                        <a:pt x="379656" y="40524"/>
                      </a:cubicBezTo>
                      <a:cubicBezTo>
                        <a:pt x="396342" y="35757"/>
                        <a:pt x="408261" y="28605"/>
                        <a:pt x="420180" y="21454"/>
                      </a:cubicBezTo>
                      <a:cubicBezTo>
                        <a:pt x="439250" y="9535"/>
                        <a:pt x="455937" y="0"/>
                        <a:pt x="486926" y="0"/>
                      </a:cubicBezTo>
                      <a:cubicBezTo>
                        <a:pt x="501229" y="0"/>
                        <a:pt x="565591" y="2384"/>
                        <a:pt x="567975" y="28605"/>
                      </a:cubicBezTo>
                      <a:cubicBezTo>
                        <a:pt x="567975" y="42908"/>
                        <a:pt x="563207" y="54827"/>
                        <a:pt x="558440" y="66746"/>
                      </a:cubicBezTo>
                      <a:cubicBezTo>
                        <a:pt x="558440" y="69130"/>
                        <a:pt x="556056" y="71514"/>
                        <a:pt x="556056" y="73897"/>
                      </a:cubicBezTo>
                      <a:cubicBezTo>
                        <a:pt x="541753" y="107270"/>
                        <a:pt x="520299" y="135876"/>
                        <a:pt x="501229" y="166865"/>
                      </a:cubicBezTo>
                      <a:cubicBezTo>
                        <a:pt x="494077" y="176400"/>
                        <a:pt x="486926" y="185935"/>
                        <a:pt x="479775" y="197854"/>
                      </a:cubicBezTo>
                      <a:lnTo>
                        <a:pt x="479775" y="200238"/>
                      </a:lnTo>
                      <a:cubicBezTo>
                        <a:pt x="467856" y="224076"/>
                        <a:pt x="453553" y="247914"/>
                        <a:pt x="448786" y="274135"/>
                      </a:cubicBezTo>
                      <a:cubicBezTo>
                        <a:pt x="448786" y="276519"/>
                        <a:pt x="446402" y="281287"/>
                        <a:pt x="444018" y="281287"/>
                      </a:cubicBezTo>
                      <a:cubicBezTo>
                        <a:pt x="439250" y="276519"/>
                        <a:pt x="439250" y="276519"/>
                        <a:pt x="436867" y="276519"/>
                      </a:cubicBezTo>
                      <a:close/>
                      <a:moveTo>
                        <a:pt x="41158" y="52443"/>
                      </a:moveTo>
                      <a:cubicBezTo>
                        <a:pt x="31623" y="52443"/>
                        <a:pt x="26856" y="54827"/>
                        <a:pt x="22088" y="59595"/>
                      </a:cubicBezTo>
                      <a:cubicBezTo>
                        <a:pt x="19704" y="61978"/>
                        <a:pt x="17321" y="66746"/>
                        <a:pt x="14937" y="69130"/>
                      </a:cubicBezTo>
                      <a:cubicBezTo>
                        <a:pt x="10169" y="76281"/>
                        <a:pt x="7785" y="81049"/>
                        <a:pt x="7785" y="83432"/>
                      </a:cubicBezTo>
                      <a:cubicBezTo>
                        <a:pt x="7785" y="85816"/>
                        <a:pt x="10169" y="88200"/>
                        <a:pt x="14937" y="90584"/>
                      </a:cubicBezTo>
                      <a:cubicBezTo>
                        <a:pt x="17321" y="90584"/>
                        <a:pt x="17321" y="92968"/>
                        <a:pt x="17321" y="95351"/>
                      </a:cubicBezTo>
                      <a:cubicBezTo>
                        <a:pt x="17321" y="102503"/>
                        <a:pt x="17321" y="109654"/>
                        <a:pt x="17321" y="116805"/>
                      </a:cubicBezTo>
                      <a:cubicBezTo>
                        <a:pt x="19704" y="128724"/>
                        <a:pt x="34007" y="140643"/>
                        <a:pt x="45926" y="147795"/>
                      </a:cubicBezTo>
                      <a:cubicBezTo>
                        <a:pt x="48310" y="150178"/>
                        <a:pt x="50694" y="150178"/>
                        <a:pt x="50694" y="152562"/>
                      </a:cubicBezTo>
                      <a:cubicBezTo>
                        <a:pt x="86450" y="181168"/>
                        <a:pt x="129358" y="197854"/>
                        <a:pt x="172267" y="212157"/>
                      </a:cubicBezTo>
                      <a:cubicBezTo>
                        <a:pt x="217558" y="228843"/>
                        <a:pt x="265234" y="240762"/>
                        <a:pt x="315294" y="247914"/>
                      </a:cubicBezTo>
                      <a:cubicBezTo>
                        <a:pt x="327213" y="250297"/>
                        <a:pt x="336748" y="250297"/>
                        <a:pt x="348667" y="252681"/>
                      </a:cubicBezTo>
                      <a:cubicBezTo>
                        <a:pt x="365353" y="255065"/>
                        <a:pt x="382040" y="257449"/>
                        <a:pt x="396342" y="259833"/>
                      </a:cubicBezTo>
                      <a:cubicBezTo>
                        <a:pt x="405877" y="262216"/>
                        <a:pt x="413029" y="264600"/>
                        <a:pt x="420180" y="266984"/>
                      </a:cubicBezTo>
                      <a:lnTo>
                        <a:pt x="424948" y="266984"/>
                      </a:lnTo>
                      <a:cubicBezTo>
                        <a:pt x="427331" y="266984"/>
                        <a:pt x="427331" y="266984"/>
                        <a:pt x="429715" y="269368"/>
                      </a:cubicBezTo>
                      <a:cubicBezTo>
                        <a:pt x="432099" y="269368"/>
                        <a:pt x="432099" y="271751"/>
                        <a:pt x="434483" y="269368"/>
                      </a:cubicBezTo>
                      <a:cubicBezTo>
                        <a:pt x="434483" y="269368"/>
                        <a:pt x="434483" y="269368"/>
                        <a:pt x="434483" y="269368"/>
                      </a:cubicBezTo>
                      <a:cubicBezTo>
                        <a:pt x="439250" y="243146"/>
                        <a:pt x="453553" y="216924"/>
                        <a:pt x="465472" y="193087"/>
                      </a:cubicBezTo>
                      <a:lnTo>
                        <a:pt x="465472" y="190703"/>
                      </a:lnTo>
                      <a:cubicBezTo>
                        <a:pt x="472623" y="181168"/>
                        <a:pt x="479775" y="169249"/>
                        <a:pt x="486926" y="159714"/>
                      </a:cubicBezTo>
                      <a:cubicBezTo>
                        <a:pt x="505996" y="131108"/>
                        <a:pt x="527450" y="100119"/>
                        <a:pt x="541753" y="69130"/>
                      </a:cubicBezTo>
                      <a:cubicBezTo>
                        <a:pt x="541753" y="66746"/>
                        <a:pt x="544137" y="64362"/>
                        <a:pt x="544137" y="61978"/>
                      </a:cubicBezTo>
                      <a:cubicBezTo>
                        <a:pt x="548905" y="50060"/>
                        <a:pt x="556056" y="40524"/>
                        <a:pt x="553672" y="28605"/>
                      </a:cubicBezTo>
                      <a:cubicBezTo>
                        <a:pt x="551288" y="14303"/>
                        <a:pt x="508380" y="7151"/>
                        <a:pt x="482159" y="7151"/>
                      </a:cubicBezTo>
                      <a:cubicBezTo>
                        <a:pt x="453553" y="7151"/>
                        <a:pt x="439250" y="16687"/>
                        <a:pt x="420180" y="26222"/>
                      </a:cubicBezTo>
                      <a:cubicBezTo>
                        <a:pt x="408261" y="33373"/>
                        <a:pt x="396342" y="40524"/>
                        <a:pt x="379656" y="45292"/>
                      </a:cubicBezTo>
                      <a:cubicBezTo>
                        <a:pt x="372504" y="47676"/>
                        <a:pt x="365353" y="50060"/>
                        <a:pt x="358202" y="52443"/>
                      </a:cubicBezTo>
                      <a:cubicBezTo>
                        <a:pt x="320061" y="66746"/>
                        <a:pt x="279537" y="81049"/>
                        <a:pt x="239013" y="81049"/>
                      </a:cubicBezTo>
                      <a:lnTo>
                        <a:pt x="234245" y="81049"/>
                      </a:lnTo>
                      <a:cubicBezTo>
                        <a:pt x="231861" y="81049"/>
                        <a:pt x="229477" y="81049"/>
                        <a:pt x="227094" y="81049"/>
                      </a:cubicBezTo>
                      <a:lnTo>
                        <a:pt x="222326" y="81049"/>
                      </a:lnTo>
                      <a:cubicBezTo>
                        <a:pt x="210407" y="81049"/>
                        <a:pt x="198488" y="81049"/>
                        <a:pt x="186569" y="78665"/>
                      </a:cubicBezTo>
                      <a:cubicBezTo>
                        <a:pt x="177034" y="78665"/>
                        <a:pt x="167499" y="78665"/>
                        <a:pt x="157964" y="76281"/>
                      </a:cubicBezTo>
                      <a:cubicBezTo>
                        <a:pt x="148429" y="73897"/>
                        <a:pt x="138894" y="71514"/>
                        <a:pt x="126975" y="69130"/>
                      </a:cubicBezTo>
                      <a:cubicBezTo>
                        <a:pt x="112672" y="69130"/>
                        <a:pt x="95985" y="66746"/>
                        <a:pt x="84067" y="61978"/>
                      </a:cubicBezTo>
                      <a:cubicBezTo>
                        <a:pt x="81683" y="61978"/>
                        <a:pt x="76915" y="59595"/>
                        <a:pt x="74531" y="59595"/>
                      </a:cubicBezTo>
                      <a:cubicBezTo>
                        <a:pt x="67380" y="57211"/>
                        <a:pt x="57845" y="54827"/>
                        <a:pt x="50694" y="54827"/>
                      </a:cubicBezTo>
                      <a:cubicBezTo>
                        <a:pt x="53077" y="54827"/>
                        <a:pt x="48310" y="52443"/>
                        <a:pt x="41158" y="52443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96" name="Freeform: Shape 1495">
                <a:extLst>
                  <a:ext uri="{FF2B5EF4-FFF2-40B4-BE49-F238E27FC236}">
                    <a16:creationId xmlns:a16="http://schemas.microsoft.com/office/drawing/2014/main" id="{3B53C5C5-4E8A-4363-932B-24F82F1ABC5F}"/>
                  </a:ext>
                </a:extLst>
              </p:cNvPr>
              <p:cNvSpPr/>
              <p:nvPr/>
            </p:nvSpPr>
            <p:spPr>
              <a:xfrm>
                <a:off x="15189955" y="7033754"/>
                <a:ext cx="180571" cy="46559"/>
              </a:xfrm>
              <a:custGeom>
                <a:avLst/>
                <a:gdLst>
                  <a:gd name="connsiteX0" fmla="*/ 178784 w 180571"/>
                  <a:gd name="connsiteY0" fmla="*/ 0 h 46559"/>
                  <a:gd name="connsiteX1" fmla="*/ 97735 w 180571"/>
                  <a:gd name="connsiteY1" fmla="*/ 38141 h 46559"/>
                  <a:gd name="connsiteX2" fmla="*/ 0 w 180571"/>
                  <a:gd name="connsiteY2" fmla="*/ 30989 h 46559"/>
                  <a:gd name="connsiteX3" fmla="*/ 0 w 180571"/>
                  <a:gd name="connsiteY3" fmla="*/ 30989 h 46559"/>
                  <a:gd name="connsiteX4" fmla="*/ 97735 w 180571"/>
                  <a:gd name="connsiteY4" fmla="*/ 45292 h 46559"/>
                  <a:gd name="connsiteX5" fmla="*/ 178784 w 180571"/>
                  <a:gd name="connsiteY5" fmla="*/ 0 h 46559"/>
                  <a:gd name="connsiteX6" fmla="*/ 178784 w 180571"/>
                  <a:gd name="connsiteY6" fmla="*/ 0 h 4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71" h="46559">
                    <a:moveTo>
                      <a:pt x="178784" y="0"/>
                    </a:moveTo>
                    <a:cubicBezTo>
                      <a:pt x="152562" y="16687"/>
                      <a:pt x="128724" y="30989"/>
                      <a:pt x="97735" y="38141"/>
                    </a:cubicBezTo>
                    <a:cubicBezTo>
                      <a:pt x="66746" y="45292"/>
                      <a:pt x="30989" y="38141"/>
                      <a:pt x="0" y="30989"/>
                    </a:cubicBezTo>
                    <a:cubicBezTo>
                      <a:pt x="0" y="30989"/>
                      <a:pt x="0" y="30989"/>
                      <a:pt x="0" y="30989"/>
                    </a:cubicBezTo>
                    <a:cubicBezTo>
                      <a:pt x="30989" y="40524"/>
                      <a:pt x="66746" y="50059"/>
                      <a:pt x="97735" y="45292"/>
                    </a:cubicBezTo>
                    <a:cubicBezTo>
                      <a:pt x="128724" y="40524"/>
                      <a:pt x="159714" y="23838"/>
                      <a:pt x="178784" y="0"/>
                    </a:cubicBezTo>
                    <a:cubicBezTo>
                      <a:pt x="181168" y="0"/>
                      <a:pt x="181168" y="0"/>
                      <a:pt x="17878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7" name="Freeform: Shape 1496">
                <a:extLst>
                  <a:ext uri="{FF2B5EF4-FFF2-40B4-BE49-F238E27FC236}">
                    <a16:creationId xmlns:a16="http://schemas.microsoft.com/office/drawing/2014/main" id="{F965371B-CF8B-4EE0-8BDD-6A89F451DB90}"/>
                  </a:ext>
                </a:extLst>
              </p:cNvPr>
              <p:cNvSpPr/>
              <p:nvPr/>
            </p:nvSpPr>
            <p:spPr>
              <a:xfrm>
                <a:off x="15105463" y="7074279"/>
                <a:ext cx="223810" cy="55256"/>
              </a:xfrm>
              <a:custGeom>
                <a:avLst/>
                <a:gdLst>
                  <a:gd name="connsiteX0" fmla="*/ 222751 w 223810"/>
                  <a:gd name="connsiteY0" fmla="*/ 19070 h 55256"/>
                  <a:gd name="connsiteX1" fmla="*/ 222751 w 223810"/>
                  <a:gd name="connsiteY1" fmla="*/ 19070 h 55256"/>
                  <a:gd name="connsiteX2" fmla="*/ 105946 w 223810"/>
                  <a:gd name="connsiteY2" fmla="*/ 40524 h 55256"/>
                  <a:gd name="connsiteX3" fmla="*/ 1059 w 223810"/>
                  <a:gd name="connsiteY3" fmla="*/ 0 h 55256"/>
                  <a:gd name="connsiteX4" fmla="*/ 1059 w 223810"/>
                  <a:gd name="connsiteY4" fmla="*/ 2384 h 55256"/>
                  <a:gd name="connsiteX5" fmla="*/ 103562 w 223810"/>
                  <a:gd name="connsiteY5" fmla="*/ 45292 h 55256"/>
                  <a:gd name="connsiteX6" fmla="*/ 208449 w 223810"/>
                  <a:gd name="connsiteY6" fmla="*/ 50059 h 55256"/>
                  <a:gd name="connsiteX7" fmla="*/ 208449 w 223810"/>
                  <a:gd name="connsiteY7" fmla="*/ 47676 h 55256"/>
                  <a:gd name="connsiteX8" fmla="*/ 134551 w 223810"/>
                  <a:gd name="connsiteY8" fmla="*/ 47676 h 55256"/>
                  <a:gd name="connsiteX9" fmla="*/ 222751 w 223810"/>
                  <a:gd name="connsiteY9" fmla="*/ 19070 h 5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810" h="55256">
                    <a:moveTo>
                      <a:pt x="222751" y="19070"/>
                    </a:moveTo>
                    <a:cubicBezTo>
                      <a:pt x="225135" y="19070"/>
                      <a:pt x="222751" y="16686"/>
                      <a:pt x="222751" y="19070"/>
                    </a:cubicBezTo>
                    <a:cubicBezTo>
                      <a:pt x="184611" y="35757"/>
                      <a:pt x="146470" y="45292"/>
                      <a:pt x="105946" y="40524"/>
                    </a:cubicBezTo>
                    <a:cubicBezTo>
                      <a:pt x="70189" y="30989"/>
                      <a:pt x="36816" y="16686"/>
                      <a:pt x="1059" y="0"/>
                    </a:cubicBezTo>
                    <a:cubicBezTo>
                      <a:pt x="1059" y="0"/>
                      <a:pt x="-1324" y="0"/>
                      <a:pt x="1059" y="2384"/>
                    </a:cubicBezTo>
                    <a:cubicBezTo>
                      <a:pt x="32049" y="21454"/>
                      <a:pt x="67805" y="35757"/>
                      <a:pt x="103562" y="45292"/>
                    </a:cubicBezTo>
                    <a:cubicBezTo>
                      <a:pt x="139319" y="54827"/>
                      <a:pt x="172692" y="59595"/>
                      <a:pt x="208449" y="50059"/>
                    </a:cubicBezTo>
                    <a:cubicBezTo>
                      <a:pt x="210833" y="50059"/>
                      <a:pt x="208449" y="47676"/>
                      <a:pt x="208449" y="47676"/>
                    </a:cubicBezTo>
                    <a:cubicBezTo>
                      <a:pt x="182227" y="52443"/>
                      <a:pt x="158389" y="52443"/>
                      <a:pt x="134551" y="47676"/>
                    </a:cubicBezTo>
                    <a:cubicBezTo>
                      <a:pt x="167924" y="45292"/>
                      <a:pt x="201297" y="38141"/>
                      <a:pt x="222751" y="1907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8" name="Freeform: Shape 1497">
                <a:extLst>
                  <a:ext uri="{FF2B5EF4-FFF2-40B4-BE49-F238E27FC236}">
                    <a16:creationId xmlns:a16="http://schemas.microsoft.com/office/drawing/2014/main" id="{21E6077E-F561-4388-BB6C-25B1FA234215}"/>
                  </a:ext>
                </a:extLst>
              </p:cNvPr>
              <p:cNvSpPr/>
              <p:nvPr/>
            </p:nvSpPr>
            <p:spPr>
              <a:xfrm>
                <a:off x="14949193" y="7021835"/>
                <a:ext cx="84491" cy="34432"/>
              </a:xfrm>
              <a:custGeom>
                <a:avLst/>
                <a:gdLst>
                  <a:gd name="connsiteX0" fmla="*/ 83432 w 84491"/>
                  <a:gd name="connsiteY0" fmla="*/ 33373 h 34432"/>
                  <a:gd name="connsiteX1" fmla="*/ 2384 w 84491"/>
                  <a:gd name="connsiteY1" fmla="*/ 0 h 34432"/>
                  <a:gd name="connsiteX2" fmla="*/ 0 w 84491"/>
                  <a:gd name="connsiteY2" fmla="*/ 2384 h 34432"/>
                  <a:gd name="connsiteX3" fmla="*/ 33373 w 84491"/>
                  <a:gd name="connsiteY3" fmla="*/ 21454 h 34432"/>
                  <a:gd name="connsiteX4" fmla="*/ 83432 w 84491"/>
                  <a:gd name="connsiteY4" fmla="*/ 33373 h 34432"/>
                  <a:gd name="connsiteX5" fmla="*/ 83432 w 84491"/>
                  <a:gd name="connsiteY5" fmla="*/ 33373 h 34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1" h="34432">
                    <a:moveTo>
                      <a:pt x="83432" y="33373"/>
                    </a:moveTo>
                    <a:cubicBezTo>
                      <a:pt x="54827" y="26222"/>
                      <a:pt x="28605" y="11919"/>
                      <a:pt x="2384" y="0"/>
                    </a:cubicBezTo>
                    <a:cubicBezTo>
                      <a:pt x="2384" y="0"/>
                      <a:pt x="0" y="0"/>
                      <a:pt x="0" y="2384"/>
                    </a:cubicBezTo>
                    <a:cubicBezTo>
                      <a:pt x="9535" y="11919"/>
                      <a:pt x="21454" y="16687"/>
                      <a:pt x="33373" y="21454"/>
                    </a:cubicBezTo>
                    <a:cubicBezTo>
                      <a:pt x="50059" y="26222"/>
                      <a:pt x="66746" y="33373"/>
                      <a:pt x="83432" y="33373"/>
                    </a:cubicBezTo>
                    <a:cubicBezTo>
                      <a:pt x="83432" y="35757"/>
                      <a:pt x="85816" y="33373"/>
                      <a:pt x="83432" y="33373"/>
                    </a:cubicBezTo>
                    <a:close/>
                  </a:path>
                </a:pathLst>
              </a:custGeom>
              <a:solidFill>
                <a:srgbClr val="C0000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9" name="Freeform: Shape 1498">
                <a:extLst>
                  <a:ext uri="{FF2B5EF4-FFF2-40B4-BE49-F238E27FC236}">
                    <a16:creationId xmlns:a16="http://schemas.microsoft.com/office/drawing/2014/main" id="{0C15BBDD-A64A-46FF-B7D9-E179F40E1D63}"/>
                  </a:ext>
                </a:extLst>
              </p:cNvPr>
              <p:cNvSpPr/>
              <p:nvPr/>
            </p:nvSpPr>
            <p:spPr>
              <a:xfrm>
                <a:off x="14942940" y="6938403"/>
                <a:ext cx="521149" cy="267971"/>
              </a:xfrm>
              <a:custGeom>
                <a:avLst/>
                <a:gdLst>
                  <a:gd name="connsiteX0" fmla="*/ 411496 w 521149"/>
                  <a:gd name="connsiteY0" fmla="*/ 121573 h 267971"/>
                  <a:gd name="connsiteX1" fmla="*/ 447252 w 521149"/>
                  <a:gd name="connsiteY1" fmla="*/ 83432 h 267971"/>
                  <a:gd name="connsiteX2" fmla="*/ 306609 w 521149"/>
                  <a:gd name="connsiteY2" fmla="*/ 133492 h 267971"/>
                  <a:gd name="connsiteX3" fmla="*/ 275620 w 521149"/>
                  <a:gd name="connsiteY3" fmla="*/ 121573 h 267971"/>
                  <a:gd name="connsiteX4" fmla="*/ 473474 w 521149"/>
                  <a:gd name="connsiteY4" fmla="*/ 38141 h 267971"/>
                  <a:gd name="connsiteX5" fmla="*/ 521150 w 521149"/>
                  <a:gd name="connsiteY5" fmla="*/ 2384 h 267971"/>
                  <a:gd name="connsiteX6" fmla="*/ 485393 w 521149"/>
                  <a:gd name="connsiteY6" fmla="*/ 0 h 267971"/>
                  <a:gd name="connsiteX7" fmla="*/ 380506 w 521149"/>
                  <a:gd name="connsiteY7" fmla="*/ 40524 h 267971"/>
                  <a:gd name="connsiteX8" fmla="*/ 237479 w 521149"/>
                  <a:gd name="connsiteY8" fmla="*/ 76281 h 267971"/>
                  <a:gd name="connsiteX9" fmla="*/ 192187 w 521149"/>
                  <a:gd name="connsiteY9" fmla="*/ 73897 h 267971"/>
                  <a:gd name="connsiteX10" fmla="*/ 163582 w 521149"/>
                  <a:gd name="connsiteY10" fmla="*/ 71514 h 267971"/>
                  <a:gd name="connsiteX11" fmla="*/ 134976 w 521149"/>
                  <a:gd name="connsiteY11" fmla="*/ 64362 h 267971"/>
                  <a:gd name="connsiteX12" fmla="*/ 89685 w 521149"/>
                  <a:gd name="connsiteY12" fmla="*/ 57211 h 267971"/>
                  <a:gd name="connsiteX13" fmla="*/ 53928 w 521149"/>
                  <a:gd name="connsiteY13" fmla="*/ 47676 h 267971"/>
                  <a:gd name="connsiteX14" fmla="*/ 13403 w 521149"/>
                  <a:gd name="connsiteY14" fmla="*/ 54827 h 267971"/>
                  <a:gd name="connsiteX15" fmla="*/ 8636 w 521149"/>
                  <a:gd name="connsiteY15" fmla="*/ 90584 h 267971"/>
                  <a:gd name="connsiteX16" fmla="*/ 8636 w 521149"/>
                  <a:gd name="connsiteY16" fmla="*/ 112038 h 267971"/>
                  <a:gd name="connsiteX17" fmla="*/ 44393 w 521149"/>
                  <a:gd name="connsiteY17" fmla="*/ 150178 h 267971"/>
                  <a:gd name="connsiteX18" fmla="*/ 168349 w 521149"/>
                  <a:gd name="connsiteY18" fmla="*/ 209773 h 267971"/>
                  <a:gd name="connsiteX19" fmla="*/ 313760 w 521149"/>
                  <a:gd name="connsiteY19" fmla="*/ 245530 h 267971"/>
                  <a:gd name="connsiteX20" fmla="*/ 394809 w 521149"/>
                  <a:gd name="connsiteY20" fmla="*/ 257449 h 267971"/>
                  <a:gd name="connsiteX21" fmla="*/ 423414 w 521149"/>
                  <a:gd name="connsiteY21" fmla="*/ 264600 h 267971"/>
                  <a:gd name="connsiteX22" fmla="*/ 435333 w 521149"/>
                  <a:gd name="connsiteY22" fmla="*/ 266984 h 267971"/>
                  <a:gd name="connsiteX23" fmla="*/ 437717 w 521149"/>
                  <a:gd name="connsiteY23" fmla="*/ 262216 h 267971"/>
                  <a:gd name="connsiteX24" fmla="*/ 442485 w 521149"/>
                  <a:gd name="connsiteY24" fmla="*/ 245530 h 267971"/>
                  <a:gd name="connsiteX25" fmla="*/ 435333 w 521149"/>
                  <a:gd name="connsiteY25" fmla="*/ 250297 h 267971"/>
                  <a:gd name="connsiteX26" fmla="*/ 385274 w 521149"/>
                  <a:gd name="connsiteY26" fmla="*/ 245530 h 267971"/>
                  <a:gd name="connsiteX27" fmla="*/ 223177 w 521149"/>
                  <a:gd name="connsiteY27" fmla="*/ 205005 h 267971"/>
                  <a:gd name="connsiteX28" fmla="*/ 218409 w 521149"/>
                  <a:gd name="connsiteY28" fmla="*/ 188319 h 267971"/>
                  <a:gd name="connsiteX29" fmla="*/ 266085 w 521149"/>
                  <a:gd name="connsiteY29" fmla="*/ 183551 h 267971"/>
                  <a:gd name="connsiteX30" fmla="*/ 370971 w 521149"/>
                  <a:gd name="connsiteY30" fmla="*/ 185935 h 267971"/>
                  <a:gd name="connsiteX31" fmla="*/ 409112 w 521149"/>
                  <a:gd name="connsiteY31" fmla="*/ 157330 h 267971"/>
                  <a:gd name="connsiteX32" fmla="*/ 394809 w 521149"/>
                  <a:gd name="connsiteY32" fmla="*/ 150178 h 267971"/>
                  <a:gd name="connsiteX33" fmla="*/ 390041 w 521149"/>
                  <a:gd name="connsiteY33" fmla="*/ 143027 h 267971"/>
                  <a:gd name="connsiteX34" fmla="*/ 411496 w 521149"/>
                  <a:gd name="connsiteY34" fmla="*/ 121573 h 26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21149" h="267971">
                    <a:moveTo>
                      <a:pt x="411496" y="121573"/>
                    </a:moveTo>
                    <a:cubicBezTo>
                      <a:pt x="425798" y="109654"/>
                      <a:pt x="437717" y="97735"/>
                      <a:pt x="447252" y="83432"/>
                    </a:cubicBezTo>
                    <a:cubicBezTo>
                      <a:pt x="409112" y="114422"/>
                      <a:pt x="356668" y="138259"/>
                      <a:pt x="306609" y="133492"/>
                    </a:cubicBezTo>
                    <a:cubicBezTo>
                      <a:pt x="299458" y="133492"/>
                      <a:pt x="282771" y="128724"/>
                      <a:pt x="275620" y="121573"/>
                    </a:cubicBezTo>
                    <a:cubicBezTo>
                      <a:pt x="261317" y="107270"/>
                      <a:pt x="347133" y="119189"/>
                      <a:pt x="473474" y="38141"/>
                    </a:cubicBezTo>
                    <a:cubicBezTo>
                      <a:pt x="490160" y="28605"/>
                      <a:pt x="509231" y="19070"/>
                      <a:pt x="521150" y="2384"/>
                    </a:cubicBezTo>
                    <a:cubicBezTo>
                      <a:pt x="506847" y="0"/>
                      <a:pt x="492544" y="0"/>
                      <a:pt x="485393" y="0"/>
                    </a:cubicBezTo>
                    <a:cubicBezTo>
                      <a:pt x="437717" y="0"/>
                      <a:pt x="425798" y="23838"/>
                      <a:pt x="380506" y="40524"/>
                    </a:cubicBezTo>
                    <a:cubicBezTo>
                      <a:pt x="335214" y="57211"/>
                      <a:pt x="287539" y="78665"/>
                      <a:pt x="237479" y="76281"/>
                    </a:cubicBezTo>
                    <a:cubicBezTo>
                      <a:pt x="225560" y="76281"/>
                      <a:pt x="206490" y="76281"/>
                      <a:pt x="192187" y="73897"/>
                    </a:cubicBezTo>
                    <a:cubicBezTo>
                      <a:pt x="182652" y="73897"/>
                      <a:pt x="173117" y="73897"/>
                      <a:pt x="163582" y="71514"/>
                    </a:cubicBezTo>
                    <a:cubicBezTo>
                      <a:pt x="154047" y="69130"/>
                      <a:pt x="144512" y="66746"/>
                      <a:pt x="134976" y="64362"/>
                    </a:cubicBezTo>
                    <a:cubicBezTo>
                      <a:pt x="120674" y="64362"/>
                      <a:pt x="106371" y="61978"/>
                      <a:pt x="89685" y="57211"/>
                    </a:cubicBezTo>
                    <a:cubicBezTo>
                      <a:pt x="77766" y="54827"/>
                      <a:pt x="65847" y="50059"/>
                      <a:pt x="53928" y="47676"/>
                    </a:cubicBezTo>
                    <a:cubicBezTo>
                      <a:pt x="42009" y="45292"/>
                      <a:pt x="20555" y="42908"/>
                      <a:pt x="13403" y="54827"/>
                    </a:cubicBezTo>
                    <a:cubicBezTo>
                      <a:pt x="-899" y="76281"/>
                      <a:pt x="-5667" y="81049"/>
                      <a:pt x="8636" y="90584"/>
                    </a:cubicBezTo>
                    <a:cubicBezTo>
                      <a:pt x="8636" y="97735"/>
                      <a:pt x="8636" y="107270"/>
                      <a:pt x="8636" y="112038"/>
                    </a:cubicBezTo>
                    <a:cubicBezTo>
                      <a:pt x="13403" y="126341"/>
                      <a:pt x="32474" y="140643"/>
                      <a:pt x="44393" y="150178"/>
                    </a:cubicBezTo>
                    <a:cubicBezTo>
                      <a:pt x="80149" y="178784"/>
                      <a:pt x="125441" y="195470"/>
                      <a:pt x="168349" y="209773"/>
                    </a:cubicBezTo>
                    <a:cubicBezTo>
                      <a:pt x="216025" y="226460"/>
                      <a:pt x="263701" y="238378"/>
                      <a:pt x="313760" y="245530"/>
                    </a:cubicBezTo>
                    <a:cubicBezTo>
                      <a:pt x="339982" y="250297"/>
                      <a:pt x="368587" y="252681"/>
                      <a:pt x="394809" y="257449"/>
                    </a:cubicBezTo>
                    <a:cubicBezTo>
                      <a:pt x="404344" y="259832"/>
                      <a:pt x="413879" y="262216"/>
                      <a:pt x="423414" y="264600"/>
                    </a:cubicBezTo>
                    <a:cubicBezTo>
                      <a:pt x="428182" y="266984"/>
                      <a:pt x="430566" y="269368"/>
                      <a:pt x="435333" y="266984"/>
                    </a:cubicBezTo>
                    <a:cubicBezTo>
                      <a:pt x="437717" y="266984"/>
                      <a:pt x="437717" y="264600"/>
                      <a:pt x="437717" y="262216"/>
                    </a:cubicBezTo>
                    <a:cubicBezTo>
                      <a:pt x="437717" y="257449"/>
                      <a:pt x="440101" y="250297"/>
                      <a:pt x="442485" y="245530"/>
                    </a:cubicBezTo>
                    <a:cubicBezTo>
                      <a:pt x="440101" y="247914"/>
                      <a:pt x="437717" y="250297"/>
                      <a:pt x="435333" y="250297"/>
                    </a:cubicBezTo>
                    <a:cubicBezTo>
                      <a:pt x="416263" y="259832"/>
                      <a:pt x="404344" y="250297"/>
                      <a:pt x="385274" y="245530"/>
                    </a:cubicBezTo>
                    <a:cubicBezTo>
                      <a:pt x="332831" y="231227"/>
                      <a:pt x="270852" y="228843"/>
                      <a:pt x="223177" y="205005"/>
                    </a:cubicBezTo>
                    <a:cubicBezTo>
                      <a:pt x="218409" y="202622"/>
                      <a:pt x="213641" y="193086"/>
                      <a:pt x="218409" y="188319"/>
                    </a:cubicBezTo>
                    <a:cubicBezTo>
                      <a:pt x="230328" y="176400"/>
                      <a:pt x="254166" y="181168"/>
                      <a:pt x="266085" y="183551"/>
                    </a:cubicBezTo>
                    <a:cubicBezTo>
                      <a:pt x="297074" y="188319"/>
                      <a:pt x="339982" y="197854"/>
                      <a:pt x="370971" y="185935"/>
                    </a:cubicBezTo>
                    <a:cubicBezTo>
                      <a:pt x="385274" y="181168"/>
                      <a:pt x="401960" y="171632"/>
                      <a:pt x="409112" y="157330"/>
                    </a:cubicBezTo>
                    <a:cubicBezTo>
                      <a:pt x="411496" y="150178"/>
                      <a:pt x="397193" y="150178"/>
                      <a:pt x="394809" y="150178"/>
                    </a:cubicBezTo>
                    <a:cubicBezTo>
                      <a:pt x="392425" y="150178"/>
                      <a:pt x="390041" y="147795"/>
                      <a:pt x="390041" y="143027"/>
                    </a:cubicBezTo>
                    <a:cubicBezTo>
                      <a:pt x="392425" y="135876"/>
                      <a:pt x="404344" y="126341"/>
                      <a:pt x="411496" y="121573"/>
                    </a:cubicBezTo>
                    <a:close/>
                  </a:path>
                </a:pathLst>
              </a:custGeom>
              <a:solidFill>
                <a:srgbClr val="C00000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00" name="Freeform: Shape 1499">
                <a:extLst>
                  <a:ext uri="{FF2B5EF4-FFF2-40B4-BE49-F238E27FC236}">
                    <a16:creationId xmlns:a16="http://schemas.microsoft.com/office/drawing/2014/main" id="{2F3CDE1A-EECE-4336-B521-62CC06598773}"/>
                  </a:ext>
                </a:extLst>
              </p:cNvPr>
              <p:cNvSpPr/>
              <p:nvPr/>
            </p:nvSpPr>
            <p:spPr>
              <a:xfrm>
                <a:off x="14942940" y="6940787"/>
                <a:ext cx="511614" cy="135875"/>
              </a:xfrm>
              <a:custGeom>
                <a:avLst/>
                <a:gdLst>
                  <a:gd name="connsiteX0" fmla="*/ 65847 w 511614"/>
                  <a:gd name="connsiteY0" fmla="*/ 119189 h 135875"/>
                  <a:gd name="connsiteX1" fmla="*/ 101604 w 511614"/>
                  <a:gd name="connsiteY1" fmla="*/ 119189 h 135875"/>
                  <a:gd name="connsiteX2" fmla="*/ 65847 w 511614"/>
                  <a:gd name="connsiteY2" fmla="*/ 92968 h 135875"/>
                  <a:gd name="connsiteX3" fmla="*/ 68231 w 511614"/>
                  <a:gd name="connsiteY3" fmla="*/ 88200 h 135875"/>
                  <a:gd name="connsiteX4" fmla="*/ 249398 w 511614"/>
                  <a:gd name="connsiteY4" fmla="*/ 107270 h 135875"/>
                  <a:gd name="connsiteX5" fmla="*/ 354285 w 511614"/>
                  <a:gd name="connsiteY5" fmla="*/ 85816 h 135875"/>
                  <a:gd name="connsiteX6" fmla="*/ 480625 w 511614"/>
                  <a:gd name="connsiteY6" fmla="*/ 26222 h 135875"/>
                  <a:gd name="connsiteX7" fmla="*/ 511614 w 511614"/>
                  <a:gd name="connsiteY7" fmla="*/ 2384 h 135875"/>
                  <a:gd name="connsiteX8" fmla="*/ 485393 w 511614"/>
                  <a:gd name="connsiteY8" fmla="*/ 0 h 135875"/>
                  <a:gd name="connsiteX9" fmla="*/ 380506 w 511614"/>
                  <a:gd name="connsiteY9" fmla="*/ 40524 h 135875"/>
                  <a:gd name="connsiteX10" fmla="*/ 237479 w 511614"/>
                  <a:gd name="connsiteY10" fmla="*/ 76281 h 135875"/>
                  <a:gd name="connsiteX11" fmla="*/ 192187 w 511614"/>
                  <a:gd name="connsiteY11" fmla="*/ 73897 h 135875"/>
                  <a:gd name="connsiteX12" fmla="*/ 163582 w 511614"/>
                  <a:gd name="connsiteY12" fmla="*/ 71514 h 135875"/>
                  <a:gd name="connsiteX13" fmla="*/ 134976 w 511614"/>
                  <a:gd name="connsiteY13" fmla="*/ 64362 h 135875"/>
                  <a:gd name="connsiteX14" fmla="*/ 89685 w 511614"/>
                  <a:gd name="connsiteY14" fmla="*/ 57211 h 135875"/>
                  <a:gd name="connsiteX15" fmla="*/ 53928 w 511614"/>
                  <a:gd name="connsiteY15" fmla="*/ 47676 h 135875"/>
                  <a:gd name="connsiteX16" fmla="*/ 13403 w 511614"/>
                  <a:gd name="connsiteY16" fmla="*/ 54827 h 135875"/>
                  <a:gd name="connsiteX17" fmla="*/ 8636 w 511614"/>
                  <a:gd name="connsiteY17" fmla="*/ 90584 h 135875"/>
                  <a:gd name="connsiteX18" fmla="*/ 8636 w 511614"/>
                  <a:gd name="connsiteY18" fmla="*/ 112038 h 135875"/>
                  <a:gd name="connsiteX19" fmla="*/ 27706 w 511614"/>
                  <a:gd name="connsiteY19" fmla="*/ 135876 h 135875"/>
                  <a:gd name="connsiteX20" fmla="*/ 27706 w 511614"/>
                  <a:gd name="connsiteY20" fmla="*/ 133492 h 135875"/>
                  <a:gd name="connsiteX21" fmla="*/ 65847 w 511614"/>
                  <a:gd name="connsiteY21" fmla="*/ 119189 h 13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1614" h="135875">
                    <a:moveTo>
                      <a:pt x="65847" y="119189"/>
                    </a:moveTo>
                    <a:cubicBezTo>
                      <a:pt x="77766" y="121573"/>
                      <a:pt x="89685" y="121573"/>
                      <a:pt x="101604" y="119189"/>
                    </a:cubicBezTo>
                    <a:cubicBezTo>
                      <a:pt x="84917" y="114422"/>
                      <a:pt x="65847" y="107270"/>
                      <a:pt x="65847" y="92968"/>
                    </a:cubicBezTo>
                    <a:cubicBezTo>
                      <a:pt x="65847" y="90584"/>
                      <a:pt x="68231" y="88200"/>
                      <a:pt x="68231" y="88200"/>
                    </a:cubicBezTo>
                    <a:cubicBezTo>
                      <a:pt x="77766" y="83432"/>
                      <a:pt x="146895" y="119189"/>
                      <a:pt x="249398" y="107270"/>
                    </a:cubicBezTo>
                    <a:cubicBezTo>
                      <a:pt x="282771" y="104887"/>
                      <a:pt x="316144" y="95351"/>
                      <a:pt x="354285" y="85816"/>
                    </a:cubicBezTo>
                    <a:cubicBezTo>
                      <a:pt x="394809" y="73897"/>
                      <a:pt x="444869" y="47676"/>
                      <a:pt x="480625" y="26222"/>
                    </a:cubicBezTo>
                    <a:cubicBezTo>
                      <a:pt x="492544" y="19070"/>
                      <a:pt x="499696" y="16687"/>
                      <a:pt x="511614" y="2384"/>
                    </a:cubicBezTo>
                    <a:cubicBezTo>
                      <a:pt x="502079" y="2384"/>
                      <a:pt x="492544" y="0"/>
                      <a:pt x="485393" y="0"/>
                    </a:cubicBezTo>
                    <a:cubicBezTo>
                      <a:pt x="437717" y="0"/>
                      <a:pt x="425798" y="23838"/>
                      <a:pt x="380506" y="40524"/>
                    </a:cubicBezTo>
                    <a:cubicBezTo>
                      <a:pt x="335214" y="57211"/>
                      <a:pt x="287539" y="78665"/>
                      <a:pt x="237479" y="76281"/>
                    </a:cubicBezTo>
                    <a:cubicBezTo>
                      <a:pt x="225560" y="76281"/>
                      <a:pt x="206490" y="76281"/>
                      <a:pt x="192187" y="73897"/>
                    </a:cubicBezTo>
                    <a:cubicBezTo>
                      <a:pt x="182652" y="73897"/>
                      <a:pt x="173117" y="73897"/>
                      <a:pt x="163582" y="71514"/>
                    </a:cubicBezTo>
                    <a:cubicBezTo>
                      <a:pt x="154047" y="69130"/>
                      <a:pt x="144512" y="66746"/>
                      <a:pt x="134976" y="64362"/>
                    </a:cubicBezTo>
                    <a:cubicBezTo>
                      <a:pt x="120674" y="64362"/>
                      <a:pt x="106371" y="61978"/>
                      <a:pt x="89685" y="57211"/>
                    </a:cubicBezTo>
                    <a:cubicBezTo>
                      <a:pt x="77766" y="54827"/>
                      <a:pt x="65847" y="50060"/>
                      <a:pt x="53928" y="47676"/>
                    </a:cubicBezTo>
                    <a:cubicBezTo>
                      <a:pt x="42009" y="45292"/>
                      <a:pt x="20555" y="42908"/>
                      <a:pt x="13403" y="54827"/>
                    </a:cubicBezTo>
                    <a:cubicBezTo>
                      <a:pt x="-899" y="76281"/>
                      <a:pt x="-5667" y="81049"/>
                      <a:pt x="8636" y="90584"/>
                    </a:cubicBezTo>
                    <a:cubicBezTo>
                      <a:pt x="8636" y="97735"/>
                      <a:pt x="8636" y="107270"/>
                      <a:pt x="8636" y="112038"/>
                    </a:cubicBezTo>
                    <a:cubicBezTo>
                      <a:pt x="11020" y="121573"/>
                      <a:pt x="18171" y="128724"/>
                      <a:pt x="27706" y="135876"/>
                    </a:cubicBezTo>
                    <a:cubicBezTo>
                      <a:pt x="27706" y="133492"/>
                      <a:pt x="27706" y="133492"/>
                      <a:pt x="27706" y="133492"/>
                    </a:cubicBezTo>
                    <a:cubicBezTo>
                      <a:pt x="39625" y="116805"/>
                      <a:pt x="53928" y="116805"/>
                      <a:pt x="65847" y="119189"/>
                    </a:cubicBezTo>
                    <a:close/>
                  </a:path>
                </a:pathLst>
              </a:custGeom>
              <a:solidFill>
                <a:srgbClr val="C00000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89" name="Graphic 4207">
              <a:extLst>
                <a:ext uri="{FF2B5EF4-FFF2-40B4-BE49-F238E27FC236}">
                  <a16:creationId xmlns:a16="http://schemas.microsoft.com/office/drawing/2014/main" id="{1FD5D99B-0A25-453A-BE03-F2E090A21A16}"/>
                </a:ext>
              </a:extLst>
            </p:cNvPr>
            <p:cNvGrpSpPr/>
            <p:nvPr/>
          </p:nvGrpSpPr>
          <p:grpSpPr>
            <a:xfrm>
              <a:off x="14591625" y="6001576"/>
              <a:ext cx="1200723" cy="1015646"/>
              <a:chOff x="14591625" y="6001576"/>
              <a:chExt cx="1200723" cy="1015646"/>
            </a:xfrm>
          </p:grpSpPr>
          <p:grpSp>
            <p:nvGrpSpPr>
              <p:cNvPr id="1394" name="Graphic 4207">
                <a:extLst>
                  <a:ext uri="{FF2B5EF4-FFF2-40B4-BE49-F238E27FC236}">
                    <a16:creationId xmlns:a16="http://schemas.microsoft.com/office/drawing/2014/main" id="{04B83CF9-AEC5-40C4-972D-4D033DE9342D}"/>
                  </a:ext>
                </a:extLst>
              </p:cNvPr>
              <p:cNvGrpSpPr/>
              <p:nvPr/>
            </p:nvGrpSpPr>
            <p:grpSpPr>
              <a:xfrm>
                <a:off x="14803782" y="6290014"/>
                <a:ext cx="800951" cy="727208"/>
                <a:chOff x="14803782" y="6290014"/>
                <a:chExt cx="800951" cy="727208"/>
              </a:xfrm>
            </p:grpSpPr>
            <p:sp>
              <p:nvSpPr>
                <p:cNvPr id="1488" name="Freeform: Shape 1487">
                  <a:extLst>
                    <a:ext uri="{FF2B5EF4-FFF2-40B4-BE49-F238E27FC236}">
                      <a16:creationId xmlns:a16="http://schemas.microsoft.com/office/drawing/2014/main" id="{50D6111C-D357-4D0E-AB0D-889CBD94D985}"/>
                    </a:ext>
                  </a:extLst>
                </p:cNvPr>
                <p:cNvSpPr/>
                <p:nvPr/>
              </p:nvSpPr>
              <p:spPr>
                <a:xfrm>
                  <a:off x="14806064" y="6297451"/>
                  <a:ext cx="793901" cy="719771"/>
                </a:xfrm>
                <a:custGeom>
                  <a:avLst/>
                  <a:gdLst>
                    <a:gd name="connsiteX0" fmla="*/ 774831 w 793901"/>
                    <a:gd name="connsiteY0" fmla="*/ 362049 h 719771"/>
                    <a:gd name="connsiteX1" fmla="*/ 793901 w 793901"/>
                    <a:gd name="connsiteY1" fmla="*/ 192800 h 719771"/>
                    <a:gd name="connsiteX2" fmla="*/ 750993 w 793901"/>
                    <a:gd name="connsiteY2" fmla="*/ 223790 h 719771"/>
                    <a:gd name="connsiteX3" fmla="*/ 760529 w 793901"/>
                    <a:gd name="connsiteY3" fmla="*/ 128438 h 719771"/>
                    <a:gd name="connsiteX4" fmla="*/ 715237 w 793901"/>
                    <a:gd name="connsiteY4" fmla="*/ 240476 h 719771"/>
                    <a:gd name="connsiteX5" fmla="*/ 655642 w 793901"/>
                    <a:gd name="connsiteY5" fmla="*/ 2098 h 719771"/>
                    <a:gd name="connsiteX6" fmla="*/ 586512 w 793901"/>
                    <a:gd name="connsiteY6" fmla="*/ 25936 h 719771"/>
                    <a:gd name="connsiteX7" fmla="*/ 495928 w 793901"/>
                    <a:gd name="connsiteY7" fmla="*/ 28319 h 719771"/>
                    <a:gd name="connsiteX8" fmla="*/ 410112 w 793901"/>
                    <a:gd name="connsiteY8" fmla="*/ 233325 h 719771"/>
                    <a:gd name="connsiteX9" fmla="*/ 343366 w 793901"/>
                    <a:gd name="connsiteY9" fmla="*/ 238092 h 719771"/>
                    <a:gd name="connsiteX10" fmla="*/ 348134 w 793901"/>
                    <a:gd name="connsiteY10" fmla="*/ 180882 h 719771"/>
                    <a:gd name="connsiteX11" fmla="*/ 307609 w 793901"/>
                    <a:gd name="connsiteY11" fmla="*/ 238092 h 719771"/>
                    <a:gd name="connsiteX12" fmla="*/ 329063 w 793901"/>
                    <a:gd name="connsiteY12" fmla="*/ 142741 h 719771"/>
                    <a:gd name="connsiteX13" fmla="*/ 283772 w 793901"/>
                    <a:gd name="connsiteY13" fmla="*/ 240476 h 719771"/>
                    <a:gd name="connsiteX14" fmla="*/ 224177 w 793901"/>
                    <a:gd name="connsiteY14" fmla="*/ 254779 h 719771"/>
                    <a:gd name="connsiteX15" fmla="*/ 245631 w 793901"/>
                    <a:gd name="connsiteY15" fmla="*/ 161811 h 719771"/>
                    <a:gd name="connsiteX16" fmla="*/ 178885 w 793901"/>
                    <a:gd name="connsiteY16" fmla="*/ 259546 h 719771"/>
                    <a:gd name="connsiteX17" fmla="*/ 69231 w 793901"/>
                    <a:gd name="connsiteY17" fmla="*/ 278617 h 719771"/>
                    <a:gd name="connsiteX18" fmla="*/ 81150 w 793901"/>
                    <a:gd name="connsiteY18" fmla="*/ 197568 h 719771"/>
                    <a:gd name="connsiteX19" fmla="*/ 28707 w 793901"/>
                    <a:gd name="connsiteY19" fmla="*/ 290536 h 719771"/>
                    <a:gd name="connsiteX20" fmla="*/ 38242 w 793901"/>
                    <a:gd name="connsiteY20" fmla="*/ 202336 h 719771"/>
                    <a:gd name="connsiteX21" fmla="*/ 101 w 793901"/>
                    <a:gd name="connsiteY21" fmla="*/ 307222 h 719771"/>
                    <a:gd name="connsiteX22" fmla="*/ 101 w 793901"/>
                    <a:gd name="connsiteY22" fmla="*/ 481238 h 719771"/>
                    <a:gd name="connsiteX23" fmla="*/ 124058 w 793901"/>
                    <a:gd name="connsiteY23" fmla="*/ 662406 h 719771"/>
                    <a:gd name="connsiteX24" fmla="*/ 407728 w 793901"/>
                    <a:gd name="connsiteY24" fmla="*/ 714849 h 719771"/>
                    <a:gd name="connsiteX25" fmla="*/ 779599 w 793901"/>
                    <a:gd name="connsiteY25" fmla="*/ 455017 h 719771"/>
                    <a:gd name="connsiteX26" fmla="*/ 774831 w 793901"/>
                    <a:gd name="connsiteY26" fmla="*/ 362049 h 71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3901" h="719771">
                      <a:moveTo>
                        <a:pt x="774831" y="362049"/>
                      </a:moveTo>
                      <a:cubicBezTo>
                        <a:pt x="777215" y="300071"/>
                        <a:pt x="774831" y="269082"/>
                        <a:pt x="793901" y="192800"/>
                      </a:cubicBezTo>
                      <a:cubicBezTo>
                        <a:pt x="779599" y="211871"/>
                        <a:pt x="750993" y="223790"/>
                        <a:pt x="750993" y="223790"/>
                      </a:cubicBezTo>
                      <a:cubicBezTo>
                        <a:pt x="750993" y="223790"/>
                        <a:pt x="760529" y="171346"/>
                        <a:pt x="760529" y="128438"/>
                      </a:cubicBezTo>
                      <a:cubicBezTo>
                        <a:pt x="755761" y="164195"/>
                        <a:pt x="736691" y="216638"/>
                        <a:pt x="715237" y="240476"/>
                      </a:cubicBezTo>
                      <a:cubicBezTo>
                        <a:pt x="753377" y="80763"/>
                        <a:pt x="662793" y="6865"/>
                        <a:pt x="655642" y="2098"/>
                      </a:cubicBezTo>
                      <a:cubicBezTo>
                        <a:pt x="648491" y="-5054"/>
                        <a:pt x="610350" y="6865"/>
                        <a:pt x="586512" y="25936"/>
                      </a:cubicBezTo>
                      <a:cubicBezTo>
                        <a:pt x="576977" y="11633"/>
                        <a:pt x="507847" y="18784"/>
                        <a:pt x="495928" y="28319"/>
                      </a:cubicBezTo>
                      <a:cubicBezTo>
                        <a:pt x="445869" y="111752"/>
                        <a:pt x="410112" y="233325"/>
                        <a:pt x="410112" y="233325"/>
                      </a:cubicBezTo>
                      <a:cubicBezTo>
                        <a:pt x="410112" y="233325"/>
                        <a:pt x="383891" y="250011"/>
                        <a:pt x="343366" y="238092"/>
                      </a:cubicBezTo>
                      <a:cubicBezTo>
                        <a:pt x="340982" y="214255"/>
                        <a:pt x="348134" y="180882"/>
                        <a:pt x="348134" y="180882"/>
                      </a:cubicBezTo>
                      <a:cubicBezTo>
                        <a:pt x="348134" y="180882"/>
                        <a:pt x="321912" y="204719"/>
                        <a:pt x="307609" y="238092"/>
                      </a:cubicBezTo>
                      <a:cubicBezTo>
                        <a:pt x="305226" y="209487"/>
                        <a:pt x="329063" y="142741"/>
                        <a:pt x="329063" y="142741"/>
                      </a:cubicBezTo>
                      <a:cubicBezTo>
                        <a:pt x="329063" y="142741"/>
                        <a:pt x="300458" y="180882"/>
                        <a:pt x="283772" y="240476"/>
                      </a:cubicBezTo>
                      <a:cubicBezTo>
                        <a:pt x="262317" y="254779"/>
                        <a:pt x="224177" y="254779"/>
                        <a:pt x="224177" y="254779"/>
                      </a:cubicBezTo>
                      <a:cubicBezTo>
                        <a:pt x="224177" y="254779"/>
                        <a:pt x="212258" y="230941"/>
                        <a:pt x="245631" y="161811"/>
                      </a:cubicBezTo>
                      <a:cubicBezTo>
                        <a:pt x="207490" y="188033"/>
                        <a:pt x="178885" y="259546"/>
                        <a:pt x="178885" y="259546"/>
                      </a:cubicBezTo>
                      <a:cubicBezTo>
                        <a:pt x="178885" y="259546"/>
                        <a:pt x="131209" y="285768"/>
                        <a:pt x="69231" y="278617"/>
                      </a:cubicBezTo>
                      <a:cubicBezTo>
                        <a:pt x="64463" y="247628"/>
                        <a:pt x="81150" y="197568"/>
                        <a:pt x="81150" y="197568"/>
                      </a:cubicBezTo>
                      <a:cubicBezTo>
                        <a:pt x="81150" y="197568"/>
                        <a:pt x="45393" y="245244"/>
                        <a:pt x="28707" y="290536"/>
                      </a:cubicBezTo>
                      <a:cubicBezTo>
                        <a:pt x="19171" y="257163"/>
                        <a:pt x="38242" y="202336"/>
                        <a:pt x="38242" y="202336"/>
                      </a:cubicBezTo>
                      <a:cubicBezTo>
                        <a:pt x="38242" y="202336"/>
                        <a:pt x="-2283" y="278617"/>
                        <a:pt x="101" y="307222"/>
                      </a:cubicBezTo>
                      <a:cubicBezTo>
                        <a:pt x="16788" y="354898"/>
                        <a:pt x="4869" y="419260"/>
                        <a:pt x="101" y="481238"/>
                      </a:cubicBezTo>
                      <a:cubicBezTo>
                        <a:pt x="2485" y="531298"/>
                        <a:pt x="7253" y="612347"/>
                        <a:pt x="124058" y="662406"/>
                      </a:cubicBezTo>
                      <a:cubicBezTo>
                        <a:pt x="240863" y="712466"/>
                        <a:pt x="300458" y="729152"/>
                        <a:pt x="407728" y="714849"/>
                      </a:cubicBezTo>
                      <a:cubicBezTo>
                        <a:pt x="691399" y="671941"/>
                        <a:pt x="758145" y="581357"/>
                        <a:pt x="779599" y="455017"/>
                      </a:cubicBezTo>
                      <a:cubicBezTo>
                        <a:pt x="777215" y="452633"/>
                        <a:pt x="774831" y="426411"/>
                        <a:pt x="774831" y="362049"/>
                      </a:cubicBezTo>
                      <a:close/>
                    </a:path>
                  </a:pathLst>
                </a:custGeom>
                <a:solidFill>
                  <a:srgbClr val="FFE3C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9" name="Freeform: Shape 1488">
                  <a:extLst>
                    <a:ext uri="{FF2B5EF4-FFF2-40B4-BE49-F238E27FC236}">
                      <a16:creationId xmlns:a16="http://schemas.microsoft.com/office/drawing/2014/main" id="{94551A03-BC25-4F93-8C2E-68DBA3590790}"/>
                    </a:ext>
                  </a:extLst>
                </p:cNvPr>
                <p:cNvSpPr/>
                <p:nvPr/>
              </p:nvSpPr>
              <p:spPr>
                <a:xfrm>
                  <a:off x="14803782" y="6290014"/>
                  <a:ext cx="800951" cy="727054"/>
                </a:xfrm>
                <a:custGeom>
                  <a:avLst/>
                  <a:gdLst>
                    <a:gd name="connsiteX0" fmla="*/ 340881 w 800951"/>
                    <a:gd name="connsiteY0" fmla="*/ 727054 h 727054"/>
                    <a:gd name="connsiteX1" fmla="*/ 340881 w 800951"/>
                    <a:gd name="connsiteY1" fmla="*/ 727054 h 727054"/>
                    <a:gd name="connsiteX2" fmla="*/ 123957 w 800951"/>
                    <a:gd name="connsiteY2" fmla="*/ 669843 h 727054"/>
                    <a:gd name="connsiteX3" fmla="*/ 0 w 800951"/>
                    <a:gd name="connsiteY3" fmla="*/ 486292 h 727054"/>
                    <a:gd name="connsiteX4" fmla="*/ 4768 w 800951"/>
                    <a:gd name="connsiteY4" fmla="*/ 445768 h 727054"/>
                    <a:gd name="connsiteX5" fmla="*/ 2384 w 800951"/>
                    <a:gd name="connsiteY5" fmla="*/ 314660 h 727054"/>
                    <a:gd name="connsiteX6" fmla="*/ 2384 w 800951"/>
                    <a:gd name="connsiteY6" fmla="*/ 314660 h 727054"/>
                    <a:gd name="connsiteX7" fmla="*/ 40524 w 800951"/>
                    <a:gd name="connsiteY7" fmla="*/ 207389 h 727054"/>
                    <a:gd name="connsiteX8" fmla="*/ 45292 w 800951"/>
                    <a:gd name="connsiteY8" fmla="*/ 205005 h 727054"/>
                    <a:gd name="connsiteX9" fmla="*/ 47676 w 800951"/>
                    <a:gd name="connsiteY9" fmla="*/ 207389 h 727054"/>
                    <a:gd name="connsiteX10" fmla="*/ 35757 w 800951"/>
                    <a:gd name="connsiteY10" fmla="*/ 283670 h 727054"/>
                    <a:gd name="connsiteX11" fmla="*/ 85816 w 800951"/>
                    <a:gd name="connsiteY11" fmla="*/ 197854 h 727054"/>
                    <a:gd name="connsiteX12" fmla="*/ 88200 w 800951"/>
                    <a:gd name="connsiteY12" fmla="*/ 197854 h 727054"/>
                    <a:gd name="connsiteX13" fmla="*/ 90584 w 800951"/>
                    <a:gd name="connsiteY13" fmla="*/ 200238 h 727054"/>
                    <a:gd name="connsiteX14" fmla="*/ 78665 w 800951"/>
                    <a:gd name="connsiteY14" fmla="*/ 278903 h 727054"/>
                    <a:gd name="connsiteX15" fmla="*/ 100119 w 800951"/>
                    <a:gd name="connsiteY15" fmla="*/ 278903 h 727054"/>
                    <a:gd name="connsiteX16" fmla="*/ 183551 w 800951"/>
                    <a:gd name="connsiteY16" fmla="*/ 259832 h 727054"/>
                    <a:gd name="connsiteX17" fmla="*/ 252681 w 800951"/>
                    <a:gd name="connsiteY17" fmla="*/ 162097 h 727054"/>
                    <a:gd name="connsiteX18" fmla="*/ 255065 w 800951"/>
                    <a:gd name="connsiteY18" fmla="*/ 162097 h 727054"/>
                    <a:gd name="connsiteX19" fmla="*/ 255065 w 800951"/>
                    <a:gd name="connsiteY19" fmla="*/ 164481 h 727054"/>
                    <a:gd name="connsiteX20" fmla="*/ 233611 w 800951"/>
                    <a:gd name="connsiteY20" fmla="*/ 255065 h 727054"/>
                    <a:gd name="connsiteX21" fmla="*/ 288438 w 800951"/>
                    <a:gd name="connsiteY21" fmla="*/ 243146 h 727054"/>
                    <a:gd name="connsiteX22" fmla="*/ 333730 w 800951"/>
                    <a:gd name="connsiteY22" fmla="*/ 145411 h 727054"/>
                    <a:gd name="connsiteX23" fmla="*/ 336114 w 800951"/>
                    <a:gd name="connsiteY23" fmla="*/ 145411 h 727054"/>
                    <a:gd name="connsiteX24" fmla="*/ 338497 w 800951"/>
                    <a:gd name="connsiteY24" fmla="*/ 147795 h 727054"/>
                    <a:gd name="connsiteX25" fmla="*/ 317043 w 800951"/>
                    <a:gd name="connsiteY25" fmla="*/ 231227 h 727054"/>
                    <a:gd name="connsiteX26" fmla="*/ 352800 w 800951"/>
                    <a:gd name="connsiteY26" fmla="*/ 183551 h 727054"/>
                    <a:gd name="connsiteX27" fmla="*/ 355184 w 800951"/>
                    <a:gd name="connsiteY27" fmla="*/ 183551 h 727054"/>
                    <a:gd name="connsiteX28" fmla="*/ 357568 w 800951"/>
                    <a:gd name="connsiteY28" fmla="*/ 185935 h 727054"/>
                    <a:gd name="connsiteX29" fmla="*/ 352800 w 800951"/>
                    <a:gd name="connsiteY29" fmla="*/ 240762 h 727054"/>
                    <a:gd name="connsiteX30" fmla="*/ 376638 w 800951"/>
                    <a:gd name="connsiteY30" fmla="*/ 243146 h 727054"/>
                    <a:gd name="connsiteX31" fmla="*/ 412395 w 800951"/>
                    <a:gd name="connsiteY31" fmla="*/ 233611 h 727054"/>
                    <a:gd name="connsiteX32" fmla="*/ 498211 w 800951"/>
                    <a:gd name="connsiteY32" fmla="*/ 28605 h 727054"/>
                    <a:gd name="connsiteX33" fmla="*/ 498211 w 800951"/>
                    <a:gd name="connsiteY33" fmla="*/ 28605 h 727054"/>
                    <a:gd name="connsiteX34" fmla="*/ 555422 w 800951"/>
                    <a:gd name="connsiteY34" fmla="*/ 16686 h 727054"/>
                    <a:gd name="connsiteX35" fmla="*/ 588795 w 800951"/>
                    <a:gd name="connsiteY35" fmla="*/ 23838 h 727054"/>
                    <a:gd name="connsiteX36" fmla="*/ 650773 w 800951"/>
                    <a:gd name="connsiteY36" fmla="*/ 0 h 727054"/>
                    <a:gd name="connsiteX37" fmla="*/ 660308 w 800951"/>
                    <a:gd name="connsiteY37" fmla="*/ 2384 h 727054"/>
                    <a:gd name="connsiteX38" fmla="*/ 662692 w 800951"/>
                    <a:gd name="connsiteY38" fmla="*/ 4768 h 727054"/>
                    <a:gd name="connsiteX39" fmla="*/ 722287 w 800951"/>
                    <a:gd name="connsiteY39" fmla="*/ 235995 h 727054"/>
                    <a:gd name="connsiteX40" fmla="*/ 760427 w 800951"/>
                    <a:gd name="connsiteY40" fmla="*/ 133492 h 727054"/>
                    <a:gd name="connsiteX41" fmla="*/ 762811 w 800951"/>
                    <a:gd name="connsiteY41" fmla="*/ 131108 h 727054"/>
                    <a:gd name="connsiteX42" fmla="*/ 765195 w 800951"/>
                    <a:gd name="connsiteY42" fmla="*/ 133492 h 727054"/>
                    <a:gd name="connsiteX43" fmla="*/ 758044 w 800951"/>
                    <a:gd name="connsiteY43" fmla="*/ 224076 h 727054"/>
                    <a:gd name="connsiteX44" fmla="*/ 796184 w 800951"/>
                    <a:gd name="connsiteY44" fmla="*/ 195470 h 727054"/>
                    <a:gd name="connsiteX45" fmla="*/ 798568 w 800951"/>
                    <a:gd name="connsiteY45" fmla="*/ 195470 h 727054"/>
                    <a:gd name="connsiteX46" fmla="*/ 800952 w 800951"/>
                    <a:gd name="connsiteY46" fmla="*/ 197854 h 727054"/>
                    <a:gd name="connsiteX47" fmla="*/ 781881 w 800951"/>
                    <a:gd name="connsiteY47" fmla="*/ 350416 h 727054"/>
                    <a:gd name="connsiteX48" fmla="*/ 781881 w 800951"/>
                    <a:gd name="connsiteY48" fmla="*/ 367103 h 727054"/>
                    <a:gd name="connsiteX49" fmla="*/ 784265 w 800951"/>
                    <a:gd name="connsiteY49" fmla="*/ 455303 h 727054"/>
                    <a:gd name="connsiteX50" fmla="*/ 784265 w 800951"/>
                    <a:gd name="connsiteY50" fmla="*/ 455303 h 727054"/>
                    <a:gd name="connsiteX51" fmla="*/ 410011 w 800951"/>
                    <a:gd name="connsiteY51" fmla="*/ 717519 h 727054"/>
                    <a:gd name="connsiteX52" fmla="*/ 340881 w 800951"/>
                    <a:gd name="connsiteY52" fmla="*/ 727054 h 727054"/>
                    <a:gd name="connsiteX53" fmla="*/ 4768 w 800951"/>
                    <a:gd name="connsiteY53" fmla="*/ 314660 h 727054"/>
                    <a:gd name="connsiteX54" fmla="*/ 9535 w 800951"/>
                    <a:gd name="connsiteY54" fmla="*/ 448151 h 727054"/>
                    <a:gd name="connsiteX55" fmla="*/ 4768 w 800951"/>
                    <a:gd name="connsiteY55" fmla="*/ 488676 h 727054"/>
                    <a:gd name="connsiteX56" fmla="*/ 126341 w 800951"/>
                    <a:gd name="connsiteY56" fmla="*/ 667460 h 727054"/>
                    <a:gd name="connsiteX57" fmla="*/ 340881 w 800951"/>
                    <a:gd name="connsiteY57" fmla="*/ 724670 h 727054"/>
                    <a:gd name="connsiteX58" fmla="*/ 340881 w 800951"/>
                    <a:gd name="connsiteY58" fmla="*/ 724670 h 727054"/>
                    <a:gd name="connsiteX59" fmla="*/ 410011 w 800951"/>
                    <a:gd name="connsiteY59" fmla="*/ 719903 h 727054"/>
                    <a:gd name="connsiteX60" fmla="*/ 779498 w 800951"/>
                    <a:gd name="connsiteY60" fmla="*/ 462454 h 727054"/>
                    <a:gd name="connsiteX61" fmla="*/ 777114 w 800951"/>
                    <a:gd name="connsiteY61" fmla="*/ 371870 h 727054"/>
                    <a:gd name="connsiteX62" fmla="*/ 777114 w 800951"/>
                    <a:gd name="connsiteY62" fmla="*/ 355184 h 727054"/>
                    <a:gd name="connsiteX63" fmla="*/ 791416 w 800951"/>
                    <a:gd name="connsiteY63" fmla="*/ 214541 h 727054"/>
                    <a:gd name="connsiteX64" fmla="*/ 753276 w 800951"/>
                    <a:gd name="connsiteY64" fmla="*/ 238378 h 727054"/>
                    <a:gd name="connsiteX65" fmla="*/ 750892 w 800951"/>
                    <a:gd name="connsiteY65" fmla="*/ 238378 h 727054"/>
                    <a:gd name="connsiteX66" fmla="*/ 750892 w 800951"/>
                    <a:gd name="connsiteY66" fmla="*/ 235995 h 727054"/>
                    <a:gd name="connsiteX67" fmla="*/ 758044 w 800951"/>
                    <a:gd name="connsiteY67" fmla="*/ 176400 h 727054"/>
                    <a:gd name="connsiteX68" fmla="*/ 717519 w 800951"/>
                    <a:gd name="connsiteY68" fmla="*/ 255065 h 727054"/>
                    <a:gd name="connsiteX69" fmla="*/ 715135 w 800951"/>
                    <a:gd name="connsiteY69" fmla="*/ 255065 h 727054"/>
                    <a:gd name="connsiteX70" fmla="*/ 712752 w 800951"/>
                    <a:gd name="connsiteY70" fmla="*/ 252681 h 727054"/>
                    <a:gd name="connsiteX71" fmla="*/ 655541 w 800951"/>
                    <a:gd name="connsiteY71" fmla="*/ 16686 h 727054"/>
                    <a:gd name="connsiteX72" fmla="*/ 653157 w 800951"/>
                    <a:gd name="connsiteY72" fmla="*/ 14303 h 727054"/>
                    <a:gd name="connsiteX73" fmla="*/ 648389 w 800951"/>
                    <a:gd name="connsiteY73" fmla="*/ 14303 h 727054"/>
                    <a:gd name="connsiteX74" fmla="*/ 586411 w 800951"/>
                    <a:gd name="connsiteY74" fmla="*/ 38141 h 727054"/>
                    <a:gd name="connsiteX75" fmla="*/ 584027 w 800951"/>
                    <a:gd name="connsiteY75" fmla="*/ 38141 h 727054"/>
                    <a:gd name="connsiteX76" fmla="*/ 581643 w 800951"/>
                    <a:gd name="connsiteY76" fmla="*/ 35757 h 727054"/>
                    <a:gd name="connsiteX77" fmla="*/ 550654 w 800951"/>
                    <a:gd name="connsiteY77" fmla="*/ 28605 h 727054"/>
                    <a:gd name="connsiteX78" fmla="*/ 495827 w 800951"/>
                    <a:gd name="connsiteY78" fmla="*/ 38141 h 727054"/>
                    <a:gd name="connsiteX79" fmla="*/ 412395 w 800951"/>
                    <a:gd name="connsiteY79" fmla="*/ 243146 h 727054"/>
                    <a:gd name="connsiteX80" fmla="*/ 412395 w 800951"/>
                    <a:gd name="connsiteY80" fmla="*/ 245530 h 727054"/>
                    <a:gd name="connsiteX81" fmla="*/ 371870 w 800951"/>
                    <a:gd name="connsiteY81" fmla="*/ 255065 h 727054"/>
                    <a:gd name="connsiteX82" fmla="*/ 343265 w 800951"/>
                    <a:gd name="connsiteY82" fmla="*/ 250297 h 727054"/>
                    <a:gd name="connsiteX83" fmla="*/ 340881 w 800951"/>
                    <a:gd name="connsiteY83" fmla="*/ 247914 h 727054"/>
                    <a:gd name="connsiteX84" fmla="*/ 345649 w 800951"/>
                    <a:gd name="connsiteY84" fmla="*/ 197854 h 727054"/>
                    <a:gd name="connsiteX85" fmla="*/ 312276 w 800951"/>
                    <a:gd name="connsiteY85" fmla="*/ 247914 h 727054"/>
                    <a:gd name="connsiteX86" fmla="*/ 309892 w 800951"/>
                    <a:gd name="connsiteY86" fmla="*/ 250297 h 727054"/>
                    <a:gd name="connsiteX87" fmla="*/ 307508 w 800951"/>
                    <a:gd name="connsiteY87" fmla="*/ 247914 h 727054"/>
                    <a:gd name="connsiteX88" fmla="*/ 321811 w 800951"/>
                    <a:gd name="connsiteY88" fmla="*/ 171632 h 727054"/>
                    <a:gd name="connsiteX89" fmla="*/ 288438 w 800951"/>
                    <a:gd name="connsiteY89" fmla="*/ 250297 h 727054"/>
                    <a:gd name="connsiteX90" fmla="*/ 286054 w 800951"/>
                    <a:gd name="connsiteY90" fmla="*/ 252681 h 727054"/>
                    <a:gd name="connsiteX91" fmla="*/ 224076 w 800951"/>
                    <a:gd name="connsiteY91" fmla="*/ 264600 h 727054"/>
                    <a:gd name="connsiteX92" fmla="*/ 221692 w 800951"/>
                    <a:gd name="connsiteY92" fmla="*/ 262216 h 727054"/>
                    <a:gd name="connsiteX93" fmla="*/ 238378 w 800951"/>
                    <a:gd name="connsiteY93" fmla="*/ 176400 h 727054"/>
                    <a:gd name="connsiteX94" fmla="*/ 181168 w 800951"/>
                    <a:gd name="connsiteY94" fmla="*/ 264600 h 727054"/>
                    <a:gd name="connsiteX95" fmla="*/ 181168 w 800951"/>
                    <a:gd name="connsiteY95" fmla="*/ 266984 h 727054"/>
                    <a:gd name="connsiteX96" fmla="*/ 92968 w 800951"/>
                    <a:gd name="connsiteY96" fmla="*/ 288438 h 727054"/>
                    <a:gd name="connsiteX97" fmla="*/ 69130 w 800951"/>
                    <a:gd name="connsiteY97" fmla="*/ 286054 h 727054"/>
                    <a:gd name="connsiteX98" fmla="*/ 66746 w 800951"/>
                    <a:gd name="connsiteY98" fmla="*/ 283670 h 727054"/>
                    <a:gd name="connsiteX99" fmla="*/ 73897 w 800951"/>
                    <a:gd name="connsiteY99" fmla="*/ 216924 h 727054"/>
                    <a:gd name="connsiteX100" fmla="*/ 30989 w 800951"/>
                    <a:gd name="connsiteY100" fmla="*/ 297973 h 727054"/>
                    <a:gd name="connsiteX101" fmla="*/ 28605 w 800951"/>
                    <a:gd name="connsiteY101" fmla="*/ 300357 h 727054"/>
                    <a:gd name="connsiteX102" fmla="*/ 26222 w 800951"/>
                    <a:gd name="connsiteY102" fmla="*/ 297973 h 727054"/>
                    <a:gd name="connsiteX103" fmla="*/ 28605 w 800951"/>
                    <a:gd name="connsiteY103" fmla="*/ 238378 h 727054"/>
                    <a:gd name="connsiteX104" fmla="*/ 4768 w 800951"/>
                    <a:gd name="connsiteY104" fmla="*/ 314660 h 72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800951" h="727054">
                      <a:moveTo>
                        <a:pt x="340881" y="727054"/>
                      </a:moveTo>
                      <a:lnTo>
                        <a:pt x="340881" y="727054"/>
                      </a:lnTo>
                      <a:cubicBezTo>
                        <a:pt x="271751" y="727054"/>
                        <a:pt x="216924" y="707984"/>
                        <a:pt x="123957" y="669843"/>
                      </a:cubicBezTo>
                      <a:cubicBezTo>
                        <a:pt x="2384" y="617400"/>
                        <a:pt x="0" y="529200"/>
                        <a:pt x="0" y="486292"/>
                      </a:cubicBezTo>
                      <a:cubicBezTo>
                        <a:pt x="0" y="471989"/>
                        <a:pt x="2384" y="457687"/>
                        <a:pt x="4768" y="445768"/>
                      </a:cubicBezTo>
                      <a:cubicBezTo>
                        <a:pt x="9535" y="398092"/>
                        <a:pt x="14303" y="352800"/>
                        <a:pt x="2384" y="314660"/>
                      </a:cubicBezTo>
                      <a:cubicBezTo>
                        <a:pt x="2384" y="314660"/>
                        <a:pt x="2384" y="314660"/>
                        <a:pt x="2384" y="314660"/>
                      </a:cubicBezTo>
                      <a:cubicBezTo>
                        <a:pt x="0" y="286054"/>
                        <a:pt x="38141" y="209773"/>
                        <a:pt x="40524" y="207389"/>
                      </a:cubicBezTo>
                      <a:cubicBezTo>
                        <a:pt x="40524" y="205005"/>
                        <a:pt x="42908" y="205005"/>
                        <a:pt x="45292" y="205005"/>
                      </a:cubicBezTo>
                      <a:cubicBezTo>
                        <a:pt x="47676" y="205005"/>
                        <a:pt x="47676" y="207389"/>
                        <a:pt x="47676" y="207389"/>
                      </a:cubicBezTo>
                      <a:cubicBezTo>
                        <a:pt x="47676" y="207389"/>
                        <a:pt x="33373" y="252681"/>
                        <a:pt x="35757" y="283670"/>
                      </a:cubicBezTo>
                      <a:cubicBezTo>
                        <a:pt x="52443" y="240762"/>
                        <a:pt x="85816" y="197854"/>
                        <a:pt x="85816" y="197854"/>
                      </a:cubicBezTo>
                      <a:cubicBezTo>
                        <a:pt x="85816" y="197854"/>
                        <a:pt x="88200" y="195470"/>
                        <a:pt x="88200" y="197854"/>
                      </a:cubicBezTo>
                      <a:cubicBezTo>
                        <a:pt x="88200" y="197854"/>
                        <a:pt x="90584" y="200238"/>
                        <a:pt x="90584" y="200238"/>
                      </a:cubicBezTo>
                      <a:cubicBezTo>
                        <a:pt x="90584" y="200238"/>
                        <a:pt x="76281" y="247914"/>
                        <a:pt x="78665" y="278903"/>
                      </a:cubicBezTo>
                      <a:cubicBezTo>
                        <a:pt x="85816" y="278903"/>
                        <a:pt x="92968" y="278903"/>
                        <a:pt x="100119" y="278903"/>
                      </a:cubicBezTo>
                      <a:cubicBezTo>
                        <a:pt x="145411" y="278903"/>
                        <a:pt x="178784" y="262216"/>
                        <a:pt x="183551" y="259832"/>
                      </a:cubicBezTo>
                      <a:cubicBezTo>
                        <a:pt x="188319" y="250297"/>
                        <a:pt x="214541" y="188319"/>
                        <a:pt x="252681" y="162097"/>
                      </a:cubicBezTo>
                      <a:cubicBezTo>
                        <a:pt x="252681" y="162097"/>
                        <a:pt x="255065" y="162097"/>
                        <a:pt x="255065" y="162097"/>
                      </a:cubicBezTo>
                      <a:cubicBezTo>
                        <a:pt x="255065" y="162097"/>
                        <a:pt x="257449" y="164481"/>
                        <a:pt x="255065" y="164481"/>
                      </a:cubicBezTo>
                      <a:cubicBezTo>
                        <a:pt x="226460" y="221692"/>
                        <a:pt x="231227" y="247914"/>
                        <a:pt x="233611" y="255065"/>
                      </a:cubicBezTo>
                      <a:cubicBezTo>
                        <a:pt x="240762" y="255065"/>
                        <a:pt x="271751" y="252681"/>
                        <a:pt x="288438" y="243146"/>
                      </a:cubicBezTo>
                      <a:cubicBezTo>
                        <a:pt x="302741" y="183551"/>
                        <a:pt x="333730" y="145411"/>
                        <a:pt x="333730" y="145411"/>
                      </a:cubicBezTo>
                      <a:cubicBezTo>
                        <a:pt x="333730" y="145411"/>
                        <a:pt x="336114" y="143027"/>
                        <a:pt x="336114" y="145411"/>
                      </a:cubicBezTo>
                      <a:cubicBezTo>
                        <a:pt x="336114" y="145411"/>
                        <a:pt x="338497" y="147795"/>
                        <a:pt x="338497" y="147795"/>
                      </a:cubicBezTo>
                      <a:cubicBezTo>
                        <a:pt x="338497" y="147795"/>
                        <a:pt x="319427" y="197854"/>
                        <a:pt x="317043" y="231227"/>
                      </a:cubicBezTo>
                      <a:cubicBezTo>
                        <a:pt x="333730" y="202622"/>
                        <a:pt x="352800" y="183551"/>
                        <a:pt x="352800" y="183551"/>
                      </a:cubicBezTo>
                      <a:cubicBezTo>
                        <a:pt x="352800" y="183551"/>
                        <a:pt x="355184" y="183551"/>
                        <a:pt x="355184" y="183551"/>
                      </a:cubicBezTo>
                      <a:cubicBezTo>
                        <a:pt x="355184" y="183551"/>
                        <a:pt x="357568" y="185935"/>
                        <a:pt x="357568" y="185935"/>
                      </a:cubicBezTo>
                      <a:cubicBezTo>
                        <a:pt x="357568" y="185935"/>
                        <a:pt x="350416" y="216924"/>
                        <a:pt x="352800" y="240762"/>
                      </a:cubicBezTo>
                      <a:cubicBezTo>
                        <a:pt x="359951" y="243146"/>
                        <a:pt x="369487" y="243146"/>
                        <a:pt x="376638" y="243146"/>
                      </a:cubicBezTo>
                      <a:cubicBezTo>
                        <a:pt x="395708" y="243146"/>
                        <a:pt x="410011" y="235995"/>
                        <a:pt x="412395" y="233611"/>
                      </a:cubicBezTo>
                      <a:cubicBezTo>
                        <a:pt x="414779" y="221692"/>
                        <a:pt x="448152" y="107270"/>
                        <a:pt x="498211" y="28605"/>
                      </a:cubicBezTo>
                      <a:cubicBezTo>
                        <a:pt x="498211" y="28605"/>
                        <a:pt x="498211" y="28605"/>
                        <a:pt x="498211" y="28605"/>
                      </a:cubicBezTo>
                      <a:cubicBezTo>
                        <a:pt x="505362" y="21454"/>
                        <a:pt x="533968" y="16686"/>
                        <a:pt x="555422" y="16686"/>
                      </a:cubicBezTo>
                      <a:cubicBezTo>
                        <a:pt x="567341" y="16686"/>
                        <a:pt x="581643" y="19070"/>
                        <a:pt x="588795" y="23838"/>
                      </a:cubicBezTo>
                      <a:cubicBezTo>
                        <a:pt x="607865" y="9535"/>
                        <a:pt x="636470" y="0"/>
                        <a:pt x="650773" y="0"/>
                      </a:cubicBezTo>
                      <a:cubicBezTo>
                        <a:pt x="655541" y="0"/>
                        <a:pt x="657925" y="0"/>
                        <a:pt x="660308" y="2384"/>
                      </a:cubicBezTo>
                      <a:lnTo>
                        <a:pt x="662692" y="4768"/>
                      </a:lnTo>
                      <a:cubicBezTo>
                        <a:pt x="691298" y="30989"/>
                        <a:pt x="750892" y="102503"/>
                        <a:pt x="722287" y="235995"/>
                      </a:cubicBezTo>
                      <a:cubicBezTo>
                        <a:pt x="741357" y="209773"/>
                        <a:pt x="758044" y="164481"/>
                        <a:pt x="760427" y="133492"/>
                      </a:cubicBezTo>
                      <a:cubicBezTo>
                        <a:pt x="760427" y="131108"/>
                        <a:pt x="762811" y="131108"/>
                        <a:pt x="762811" y="131108"/>
                      </a:cubicBezTo>
                      <a:cubicBezTo>
                        <a:pt x="765195" y="131108"/>
                        <a:pt x="765195" y="133492"/>
                        <a:pt x="765195" y="133492"/>
                      </a:cubicBezTo>
                      <a:cubicBezTo>
                        <a:pt x="765195" y="169249"/>
                        <a:pt x="760427" y="209773"/>
                        <a:pt x="758044" y="224076"/>
                      </a:cubicBezTo>
                      <a:cubicBezTo>
                        <a:pt x="767579" y="219308"/>
                        <a:pt x="786649" y="209773"/>
                        <a:pt x="796184" y="195470"/>
                      </a:cubicBezTo>
                      <a:cubicBezTo>
                        <a:pt x="796184" y="193087"/>
                        <a:pt x="798568" y="193087"/>
                        <a:pt x="798568" y="195470"/>
                      </a:cubicBezTo>
                      <a:cubicBezTo>
                        <a:pt x="800952" y="195470"/>
                        <a:pt x="800952" y="197854"/>
                        <a:pt x="800952" y="197854"/>
                      </a:cubicBezTo>
                      <a:cubicBezTo>
                        <a:pt x="784265" y="266984"/>
                        <a:pt x="784265" y="297973"/>
                        <a:pt x="781881" y="350416"/>
                      </a:cubicBezTo>
                      <a:lnTo>
                        <a:pt x="781881" y="367103"/>
                      </a:lnTo>
                      <a:cubicBezTo>
                        <a:pt x="779498" y="429081"/>
                        <a:pt x="784265" y="455303"/>
                        <a:pt x="784265" y="455303"/>
                      </a:cubicBezTo>
                      <a:cubicBezTo>
                        <a:pt x="784265" y="455303"/>
                        <a:pt x="784265" y="455303"/>
                        <a:pt x="784265" y="455303"/>
                      </a:cubicBezTo>
                      <a:cubicBezTo>
                        <a:pt x="762811" y="584027"/>
                        <a:pt x="693681" y="674611"/>
                        <a:pt x="410011" y="717519"/>
                      </a:cubicBezTo>
                      <a:cubicBezTo>
                        <a:pt x="383789" y="727054"/>
                        <a:pt x="359951" y="727054"/>
                        <a:pt x="340881" y="727054"/>
                      </a:cubicBezTo>
                      <a:close/>
                      <a:moveTo>
                        <a:pt x="4768" y="314660"/>
                      </a:moveTo>
                      <a:cubicBezTo>
                        <a:pt x="19070" y="352800"/>
                        <a:pt x="14303" y="398092"/>
                        <a:pt x="9535" y="448151"/>
                      </a:cubicBezTo>
                      <a:cubicBezTo>
                        <a:pt x="7151" y="462454"/>
                        <a:pt x="7151" y="474373"/>
                        <a:pt x="4768" y="488676"/>
                      </a:cubicBezTo>
                      <a:cubicBezTo>
                        <a:pt x="4768" y="533968"/>
                        <a:pt x="7151" y="617400"/>
                        <a:pt x="126341" y="667460"/>
                      </a:cubicBezTo>
                      <a:cubicBezTo>
                        <a:pt x="216924" y="705600"/>
                        <a:pt x="271751" y="724670"/>
                        <a:pt x="340881" y="724670"/>
                      </a:cubicBezTo>
                      <a:lnTo>
                        <a:pt x="340881" y="724670"/>
                      </a:lnTo>
                      <a:cubicBezTo>
                        <a:pt x="362335" y="724670"/>
                        <a:pt x="383789" y="722287"/>
                        <a:pt x="410011" y="719903"/>
                      </a:cubicBezTo>
                      <a:cubicBezTo>
                        <a:pt x="688914" y="676995"/>
                        <a:pt x="758044" y="588795"/>
                        <a:pt x="779498" y="462454"/>
                      </a:cubicBezTo>
                      <a:cubicBezTo>
                        <a:pt x="779498" y="457687"/>
                        <a:pt x="777114" y="431465"/>
                        <a:pt x="777114" y="371870"/>
                      </a:cubicBezTo>
                      <a:lnTo>
                        <a:pt x="777114" y="355184"/>
                      </a:lnTo>
                      <a:cubicBezTo>
                        <a:pt x="777114" y="305124"/>
                        <a:pt x="779498" y="274135"/>
                        <a:pt x="791416" y="214541"/>
                      </a:cubicBezTo>
                      <a:cubicBezTo>
                        <a:pt x="777114" y="228843"/>
                        <a:pt x="755660" y="235995"/>
                        <a:pt x="753276" y="238378"/>
                      </a:cubicBezTo>
                      <a:cubicBezTo>
                        <a:pt x="753276" y="238378"/>
                        <a:pt x="750892" y="238378"/>
                        <a:pt x="750892" y="238378"/>
                      </a:cubicBezTo>
                      <a:cubicBezTo>
                        <a:pt x="750892" y="238378"/>
                        <a:pt x="750892" y="235995"/>
                        <a:pt x="750892" y="235995"/>
                      </a:cubicBezTo>
                      <a:cubicBezTo>
                        <a:pt x="750892" y="235995"/>
                        <a:pt x="755660" y="207389"/>
                        <a:pt x="758044" y="176400"/>
                      </a:cubicBezTo>
                      <a:cubicBezTo>
                        <a:pt x="748508" y="205005"/>
                        <a:pt x="734206" y="238378"/>
                        <a:pt x="717519" y="255065"/>
                      </a:cubicBezTo>
                      <a:cubicBezTo>
                        <a:pt x="717519" y="255065"/>
                        <a:pt x="715135" y="255065"/>
                        <a:pt x="715135" y="255065"/>
                      </a:cubicBezTo>
                      <a:cubicBezTo>
                        <a:pt x="715135" y="255065"/>
                        <a:pt x="712752" y="252681"/>
                        <a:pt x="712752" y="252681"/>
                      </a:cubicBezTo>
                      <a:cubicBezTo>
                        <a:pt x="746125" y="116805"/>
                        <a:pt x="684146" y="42908"/>
                        <a:pt x="655541" y="16686"/>
                      </a:cubicBezTo>
                      <a:cubicBezTo>
                        <a:pt x="655541" y="16686"/>
                        <a:pt x="655541" y="16686"/>
                        <a:pt x="653157" y="14303"/>
                      </a:cubicBezTo>
                      <a:cubicBezTo>
                        <a:pt x="653157" y="14303"/>
                        <a:pt x="653157" y="14303"/>
                        <a:pt x="648389" y="14303"/>
                      </a:cubicBezTo>
                      <a:cubicBezTo>
                        <a:pt x="636470" y="14303"/>
                        <a:pt x="605481" y="23838"/>
                        <a:pt x="586411" y="38141"/>
                      </a:cubicBezTo>
                      <a:cubicBezTo>
                        <a:pt x="586411" y="38141"/>
                        <a:pt x="584027" y="38141"/>
                        <a:pt x="584027" y="38141"/>
                      </a:cubicBezTo>
                      <a:cubicBezTo>
                        <a:pt x="584027" y="38141"/>
                        <a:pt x="581643" y="38141"/>
                        <a:pt x="581643" y="35757"/>
                      </a:cubicBezTo>
                      <a:cubicBezTo>
                        <a:pt x="579260" y="30989"/>
                        <a:pt x="567341" y="28605"/>
                        <a:pt x="550654" y="28605"/>
                      </a:cubicBezTo>
                      <a:cubicBezTo>
                        <a:pt x="526816" y="28605"/>
                        <a:pt x="502979" y="33373"/>
                        <a:pt x="495827" y="38141"/>
                      </a:cubicBezTo>
                      <a:cubicBezTo>
                        <a:pt x="445768" y="119189"/>
                        <a:pt x="412395" y="240762"/>
                        <a:pt x="412395" y="243146"/>
                      </a:cubicBezTo>
                      <a:cubicBezTo>
                        <a:pt x="412395" y="243146"/>
                        <a:pt x="412395" y="245530"/>
                        <a:pt x="412395" y="245530"/>
                      </a:cubicBezTo>
                      <a:cubicBezTo>
                        <a:pt x="412395" y="245530"/>
                        <a:pt x="395708" y="255065"/>
                        <a:pt x="371870" y="255065"/>
                      </a:cubicBezTo>
                      <a:cubicBezTo>
                        <a:pt x="362335" y="255065"/>
                        <a:pt x="352800" y="252681"/>
                        <a:pt x="343265" y="250297"/>
                      </a:cubicBezTo>
                      <a:cubicBezTo>
                        <a:pt x="343265" y="250297"/>
                        <a:pt x="340881" y="247914"/>
                        <a:pt x="340881" y="247914"/>
                      </a:cubicBezTo>
                      <a:cubicBezTo>
                        <a:pt x="338497" y="231227"/>
                        <a:pt x="343265" y="209773"/>
                        <a:pt x="345649" y="197854"/>
                      </a:cubicBezTo>
                      <a:cubicBezTo>
                        <a:pt x="336114" y="207389"/>
                        <a:pt x="321811" y="226460"/>
                        <a:pt x="312276" y="247914"/>
                      </a:cubicBezTo>
                      <a:cubicBezTo>
                        <a:pt x="312276" y="247914"/>
                        <a:pt x="309892" y="250297"/>
                        <a:pt x="309892" y="250297"/>
                      </a:cubicBezTo>
                      <a:cubicBezTo>
                        <a:pt x="307508" y="250297"/>
                        <a:pt x="307508" y="247914"/>
                        <a:pt x="307508" y="247914"/>
                      </a:cubicBezTo>
                      <a:cubicBezTo>
                        <a:pt x="305124" y="228843"/>
                        <a:pt x="314660" y="193087"/>
                        <a:pt x="321811" y="171632"/>
                      </a:cubicBezTo>
                      <a:cubicBezTo>
                        <a:pt x="312276" y="188319"/>
                        <a:pt x="297973" y="214541"/>
                        <a:pt x="288438" y="250297"/>
                      </a:cubicBezTo>
                      <a:cubicBezTo>
                        <a:pt x="288438" y="250297"/>
                        <a:pt x="288438" y="252681"/>
                        <a:pt x="286054" y="252681"/>
                      </a:cubicBezTo>
                      <a:cubicBezTo>
                        <a:pt x="264600" y="264600"/>
                        <a:pt x="226460" y="264600"/>
                        <a:pt x="224076" y="264600"/>
                      </a:cubicBezTo>
                      <a:cubicBezTo>
                        <a:pt x="224076" y="264600"/>
                        <a:pt x="221692" y="264600"/>
                        <a:pt x="221692" y="262216"/>
                      </a:cubicBezTo>
                      <a:cubicBezTo>
                        <a:pt x="221692" y="262216"/>
                        <a:pt x="209773" y="238378"/>
                        <a:pt x="238378" y="176400"/>
                      </a:cubicBezTo>
                      <a:cubicBezTo>
                        <a:pt x="205005" y="207389"/>
                        <a:pt x="181168" y="264600"/>
                        <a:pt x="181168" y="264600"/>
                      </a:cubicBezTo>
                      <a:cubicBezTo>
                        <a:pt x="181168" y="264600"/>
                        <a:pt x="181168" y="264600"/>
                        <a:pt x="181168" y="266984"/>
                      </a:cubicBezTo>
                      <a:cubicBezTo>
                        <a:pt x="178784" y="266984"/>
                        <a:pt x="143027" y="288438"/>
                        <a:pt x="92968" y="288438"/>
                      </a:cubicBezTo>
                      <a:cubicBezTo>
                        <a:pt x="85816" y="288438"/>
                        <a:pt x="76281" y="288438"/>
                        <a:pt x="69130" y="286054"/>
                      </a:cubicBezTo>
                      <a:cubicBezTo>
                        <a:pt x="66746" y="286054"/>
                        <a:pt x="66746" y="286054"/>
                        <a:pt x="66746" y="283670"/>
                      </a:cubicBezTo>
                      <a:cubicBezTo>
                        <a:pt x="61978" y="262216"/>
                        <a:pt x="69130" y="233611"/>
                        <a:pt x="73897" y="216924"/>
                      </a:cubicBezTo>
                      <a:cubicBezTo>
                        <a:pt x="61978" y="233611"/>
                        <a:pt x="42908" y="266984"/>
                        <a:pt x="30989" y="297973"/>
                      </a:cubicBezTo>
                      <a:cubicBezTo>
                        <a:pt x="30989" y="297973"/>
                        <a:pt x="28605" y="300357"/>
                        <a:pt x="28605" y="300357"/>
                      </a:cubicBezTo>
                      <a:cubicBezTo>
                        <a:pt x="26222" y="300357"/>
                        <a:pt x="26222" y="300357"/>
                        <a:pt x="26222" y="297973"/>
                      </a:cubicBezTo>
                      <a:cubicBezTo>
                        <a:pt x="21454" y="281287"/>
                        <a:pt x="23838" y="257449"/>
                        <a:pt x="28605" y="238378"/>
                      </a:cubicBezTo>
                      <a:cubicBezTo>
                        <a:pt x="16687" y="262216"/>
                        <a:pt x="4768" y="297973"/>
                        <a:pt x="4768" y="314660"/>
                      </a:cubicBezTo>
                      <a:close/>
                    </a:path>
                  </a:pathLst>
                </a:custGeom>
                <a:solidFill>
                  <a:srgbClr val="C1694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B5952FA8-8445-4068-BE9D-1C8F6192763B}"/>
                  </a:ext>
                </a:extLst>
              </p:cNvPr>
              <p:cNvSpPr/>
              <p:nvPr/>
            </p:nvSpPr>
            <p:spPr>
              <a:xfrm>
                <a:off x="15249192" y="6566351"/>
                <a:ext cx="193644" cy="57145"/>
              </a:xfrm>
              <a:custGeom>
                <a:avLst/>
                <a:gdLst>
                  <a:gd name="connsiteX0" fmla="*/ 28963 w 193644"/>
                  <a:gd name="connsiteY0" fmla="*/ 28787 h 57145"/>
                  <a:gd name="connsiteX1" fmla="*/ 358 w 193644"/>
                  <a:gd name="connsiteY1" fmla="*/ 50241 h 57145"/>
                  <a:gd name="connsiteX2" fmla="*/ 28963 w 193644"/>
                  <a:gd name="connsiteY2" fmla="*/ 45474 h 57145"/>
                  <a:gd name="connsiteX3" fmla="*/ 143385 w 193644"/>
                  <a:gd name="connsiteY3" fmla="*/ 24020 h 57145"/>
                  <a:gd name="connsiteX4" fmla="*/ 193444 w 193644"/>
                  <a:gd name="connsiteY4" fmla="*/ 31171 h 57145"/>
                  <a:gd name="connsiteX5" fmla="*/ 28963 w 193644"/>
                  <a:gd name="connsiteY5" fmla="*/ 28787 h 5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644" h="57145">
                    <a:moveTo>
                      <a:pt x="28963" y="28787"/>
                    </a:moveTo>
                    <a:cubicBezTo>
                      <a:pt x="28963" y="28787"/>
                      <a:pt x="2741" y="38322"/>
                      <a:pt x="358" y="50241"/>
                    </a:cubicBezTo>
                    <a:cubicBezTo>
                      <a:pt x="-2026" y="62160"/>
                      <a:pt x="7509" y="57393"/>
                      <a:pt x="28963" y="45474"/>
                    </a:cubicBezTo>
                    <a:cubicBezTo>
                      <a:pt x="50417" y="31171"/>
                      <a:pt x="110012" y="12101"/>
                      <a:pt x="143385" y="24020"/>
                    </a:cubicBezTo>
                    <a:cubicBezTo>
                      <a:pt x="176758" y="35939"/>
                      <a:pt x="195828" y="50241"/>
                      <a:pt x="193444" y="31171"/>
                    </a:cubicBezTo>
                    <a:cubicBezTo>
                      <a:pt x="193444" y="14484"/>
                      <a:pt x="119547" y="-28424"/>
                      <a:pt x="28963" y="28787"/>
                    </a:cubicBezTo>
                    <a:close/>
                  </a:path>
                </a:pathLst>
              </a:custGeom>
              <a:solidFill>
                <a:srgbClr val="EECEB6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9704B15C-5178-434E-BC8F-00B723D40291}"/>
                  </a:ext>
                </a:extLst>
              </p:cNvPr>
              <p:cNvSpPr/>
              <p:nvPr/>
            </p:nvSpPr>
            <p:spPr>
              <a:xfrm>
                <a:off x="14900321" y="6606390"/>
                <a:ext cx="144071" cy="46493"/>
              </a:xfrm>
              <a:custGeom>
                <a:avLst/>
                <a:gdLst>
                  <a:gd name="connsiteX0" fmla="*/ 3580 w 144071"/>
                  <a:gd name="connsiteY0" fmla="*/ 43575 h 46493"/>
                  <a:gd name="connsiteX1" fmla="*/ 75093 w 144071"/>
                  <a:gd name="connsiteY1" fmla="*/ 19737 h 46493"/>
                  <a:gd name="connsiteX2" fmla="*/ 141839 w 144071"/>
                  <a:gd name="connsiteY2" fmla="*/ 45959 h 46493"/>
                  <a:gd name="connsiteX3" fmla="*/ 106082 w 144071"/>
                  <a:gd name="connsiteY3" fmla="*/ 3050 h 46493"/>
                  <a:gd name="connsiteX4" fmla="*/ 3580 w 144071"/>
                  <a:gd name="connsiteY4" fmla="*/ 43575 h 4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71" h="46493">
                    <a:moveTo>
                      <a:pt x="3580" y="43575"/>
                    </a:moveTo>
                    <a:cubicBezTo>
                      <a:pt x="3580" y="43575"/>
                      <a:pt x="39336" y="17353"/>
                      <a:pt x="75093" y="19737"/>
                    </a:cubicBezTo>
                    <a:cubicBezTo>
                      <a:pt x="110850" y="22121"/>
                      <a:pt x="132304" y="50726"/>
                      <a:pt x="141839" y="45959"/>
                    </a:cubicBezTo>
                    <a:cubicBezTo>
                      <a:pt x="148991" y="41191"/>
                      <a:pt x="139455" y="10202"/>
                      <a:pt x="106082" y="3050"/>
                    </a:cubicBezTo>
                    <a:cubicBezTo>
                      <a:pt x="29801" y="-13636"/>
                      <a:pt x="-13107" y="43575"/>
                      <a:pt x="3580" y="43575"/>
                    </a:cubicBezTo>
                    <a:close/>
                  </a:path>
                </a:pathLst>
              </a:custGeom>
              <a:solidFill>
                <a:srgbClr val="EECEB6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D1CD75F9-9C50-4150-A2A1-20EE215C0597}"/>
                  </a:ext>
                </a:extLst>
              </p:cNvPr>
              <p:cNvSpPr/>
              <p:nvPr/>
            </p:nvSpPr>
            <p:spPr>
              <a:xfrm>
                <a:off x="14806064" y="6297451"/>
                <a:ext cx="793901" cy="719771"/>
              </a:xfrm>
              <a:custGeom>
                <a:avLst/>
                <a:gdLst>
                  <a:gd name="connsiteX0" fmla="*/ 774831 w 793901"/>
                  <a:gd name="connsiteY0" fmla="*/ 362049 h 719771"/>
                  <a:gd name="connsiteX1" fmla="*/ 793901 w 793901"/>
                  <a:gd name="connsiteY1" fmla="*/ 192800 h 719771"/>
                  <a:gd name="connsiteX2" fmla="*/ 750993 w 793901"/>
                  <a:gd name="connsiteY2" fmla="*/ 223790 h 719771"/>
                  <a:gd name="connsiteX3" fmla="*/ 760529 w 793901"/>
                  <a:gd name="connsiteY3" fmla="*/ 128438 h 719771"/>
                  <a:gd name="connsiteX4" fmla="*/ 715237 w 793901"/>
                  <a:gd name="connsiteY4" fmla="*/ 240476 h 719771"/>
                  <a:gd name="connsiteX5" fmla="*/ 655642 w 793901"/>
                  <a:gd name="connsiteY5" fmla="*/ 2098 h 719771"/>
                  <a:gd name="connsiteX6" fmla="*/ 586512 w 793901"/>
                  <a:gd name="connsiteY6" fmla="*/ 25936 h 719771"/>
                  <a:gd name="connsiteX7" fmla="*/ 495928 w 793901"/>
                  <a:gd name="connsiteY7" fmla="*/ 28319 h 719771"/>
                  <a:gd name="connsiteX8" fmla="*/ 410112 w 793901"/>
                  <a:gd name="connsiteY8" fmla="*/ 233325 h 719771"/>
                  <a:gd name="connsiteX9" fmla="*/ 343366 w 793901"/>
                  <a:gd name="connsiteY9" fmla="*/ 238092 h 719771"/>
                  <a:gd name="connsiteX10" fmla="*/ 348134 w 793901"/>
                  <a:gd name="connsiteY10" fmla="*/ 180882 h 719771"/>
                  <a:gd name="connsiteX11" fmla="*/ 307609 w 793901"/>
                  <a:gd name="connsiteY11" fmla="*/ 238092 h 719771"/>
                  <a:gd name="connsiteX12" fmla="*/ 329063 w 793901"/>
                  <a:gd name="connsiteY12" fmla="*/ 142741 h 719771"/>
                  <a:gd name="connsiteX13" fmla="*/ 283772 w 793901"/>
                  <a:gd name="connsiteY13" fmla="*/ 240476 h 719771"/>
                  <a:gd name="connsiteX14" fmla="*/ 224177 w 793901"/>
                  <a:gd name="connsiteY14" fmla="*/ 254779 h 719771"/>
                  <a:gd name="connsiteX15" fmla="*/ 245631 w 793901"/>
                  <a:gd name="connsiteY15" fmla="*/ 161811 h 719771"/>
                  <a:gd name="connsiteX16" fmla="*/ 178885 w 793901"/>
                  <a:gd name="connsiteY16" fmla="*/ 259546 h 719771"/>
                  <a:gd name="connsiteX17" fmla="*/ 69231 w 793901"/>
                  <a:gd name="connsiteY17" fmla="*/ 278617 h 719771"/>
                  <a:gd name="connsiteX18" fmla="*/ 81150 w 793901"/>
                  <a:gd name="connsiteY18" fmla="*/ 197568 h 719771"/>
                  <a:gd name="connsiteX19" fmla="*/ 28707 w 793901"/>
                  <a:gd name="connsiteY19" fmla="*/ 290536 h 719771"/>
                  <a:gd name="connsiteX20" fmla="*/ 38242 w 793901"/>
                  <a:gd name="connsiteY20" fmla="*/ 202336 h 719771"/>
                  <a:gd name="connsiteX21" fmla="*/ 101 w 793901"/>
                  <a:gd name="connsiteY21" fmla="*/ 307222 h 719771"/>
                  <a:gd name="connsiteX22" fmla="*/ 101 w 793901"/>
                  <a:gd name="connsiteY22" fmla="*/ 481238 h 719771"/>
                  <a:gd name="connsiteX23" fmla="*/ 124058 w 793901"/>
                  <a:gd name="connsiteY23" fmla="*/ 662406 h 719771"/>
                  <a:gd name="connsiteX24" fmla="*/ 407728 w 793901"/>
                  <a:gd name="connsiteY24" fmla="*/ 714849 h 719771"/>
                  <a:gd name="connsiteX25" fmla="*/ 779599 w 793901"/>
                  <a:gd name="connsiteY25" fmla="*/ 455017 h 719771"/>
                  <a:gd name="connsiteX26" fmla="*/ 774831 w 793901"/>
                  <a:gd name="connsiteY26" fmla="*/ 362049 h 719771"/>
                  <a:gd name="connsiteX27" fmla="*/ 596047 w 793901"/>
                  <a:gd name="connsiteY27" fmla="*/ 629033 h 719771"/>
                  <a:gd name="connsiteX28" fmla="*/ 209874 w 793901"/>
                  <a:gd name="connsiteY28" fmla="*/ 671941 h 719771"/>
                  <a:gd name="connsiteX29" fmla="*/ 31090 w 793901"/>
                  <a:gd name="connsiteY29" fmla="*/ 466936 h 719771"/>
                  <a:gd name="connsiteX30" fmla="*/ 35858 w 793901"/>
                  <a:gd name="connsiteY30" fmla="*/ 326292 h 719771"/>
                  <a:gd name="connsiteX31" fmla="*/ 188420 w 793901"/>
                  <a:gd name="connsiteY31" fmla="*/ 281001 h 719771"/>
                  <a:gd name="connsiteX32" fmla="*/ 207490 w 793901"/>
                  <a:gd name="connsiteY32" fmla="*/ 242860 h 719771"/>
                  <a:gd name="connsiteX33" fmla="*/ 212258 w 793901"/>
                  <a:gd name="connsiteY33" fmla="*/ 281001 h 719771"/>
                  <a:gd name="connsiteX34" fmla="*/ 319528 w 793901"/>
                  <a:gd name="connsiteY34" fmla="*/ 273849 h 719771"/>
                  <a:gd name="connsiteX35" fmla="*/ 331447 w 793901"/>
                  <a:gd name="connsiteY35" fmla="*/ 238092 h 719771"/>
                  <a:gd name="connsiteX36" fmla="*/ 340982 w 793901"/>
                  <a:gd name="connsiteY36" fmla="*/ 269082 h 719771"/>
                  <a:gd name="connsiteX37" fmla="*/ 429182 w 793901"/>
                  <a:gd name="connsiteY37" fmla="*/ 264314 h 719771"/>
                  <a:gd name="connsiteX38" fmla="*/ 476858 w 793901"/>
                  <a:gd name="connsiteY38" fmla="*/ 130822 h 719771"/>
                  <a:gd name="connsiteX39" fmla="*/ 600815 w 793901"/>
                  <a:gd name="connsiteY39" fmla="*/ 85530 h 719771"/>
                  <a:gd name="connsiteX40" fmla="*/ 691399 w 793901"/>
                  <a:gd name="connsiteY40" fmla="*/ 302455 h 719771"/>
                  <a:gd name="connsiteX41" fmla="*/ 734307 w 793901"/>
                  <a:gd name="connsiteY41" fmla="*/ 266698 h 719771"/>
                  <a:gd name="connsiteX42" fmla="*/ 746226 w 793901"/>
                  <a:gd name="connsiteY42" fmla="*/ 385887 h 719771"/>
                  <a:gd name="connsiteX43" fmla="*/ 596047 w 793901"/>
                  <a:gd name="connsiteY43" fmla="*/ 629033 h 71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93901" h="719771">
                    <a:moveTo>
                      <a:pt x="774831" y="362049"/>
                    </a:moveTo>
                    <a:cubicBezTo>
                      <a:pt x="777215" y="300071"/>
                      <a:pt x="774831" y="269082"/>
                      <a:pt x="793901" y="192800"/>
                    </a:cubicBezTo>
                    <a:cubicBezTo>
                      <a:pt x="779599" y="211871"/>
                      <a:pt x="750993" y="223790"/>
                      <a:pt x="750993" y="223790"/>
                    </a:cubicBezTo>
                    <a:cubicBezTo>
                      <a:pt x="750993" y="223790"/>
                      <a:pt x="760529" y="171346"/>
                      <a:pt x="760529" y="128438"/>
                    </a:cubicBezTo>
                    <a:cubicBezTo>
                      <a:pt x="755761" y="164195"/>
                      <a:pt x="736691" y="216638"/>
                      <a:pt x="715237" y="240476"/>
                    </a:cubicBezTo>
                    <a:cubicBezTo>
                      <a:pt x="753377" y="80763"/>
                      <a:pt x="662793" y="6865"/>
                      <a:pt x="655642" y="2098"/>
                    </a:cubicBezTo>
                    <a:cubicBezTo>
                      <a:pt x="648491" y="-5054"/>
                      <a:pt x="610350" y="6865"/>
                      <a:pt x="586512" y="25936"/>
                    </a:cubicBezTo>
                    <a:cubicBezTo>
                      <a:pt x="576977" y="11633"/>
                      <a:pt x="507847" y="18784"/>
                      <a:pt x="495928" y="28319"/>
                    </a:cubicBezTo>
                    <a:cubicBezTo>
                      <a:pt x="445869" y="111752"/>
                      <a:pt x="410112" y="233325"/>
                      <a:pt x="410112" y="233325"/>
                    </a:cubicBezTo>
                    <a:cubicBezTo>
                      <a:pt x="410112" y="233325"/>
                      <a:pt x="383891" y="250011"/>
                      <a:pt x="343366" y="238092"/>
                    </a:cubicBezTo>
                    <a:cubicBezTo>
                      <a:pt x="340982" y="214255"/>
                      <a:pt x="348134" y="180882"/>
                      <a:pt x="348134" y="180882"/>
                    </a:cubicBezTo>
                    <a:cubicBezTo>
                      <a:pt x="348134" y="180882"/>
                      <a:pt x="321912" y="204719"/>
                      <a:pt x="307609" y="238092"/>
                    </a:cubicBezTo>
                    <a:cubicBezTo>
                      <a:pt x="305226" y="209487"/>
                      <a:pt x="329063" y="142741"/>
                      <a:pt x="329063" y="142741"/>
                    </a:cubicBezTo>
                    <a:cubicBezTo>
                      <a:pt x="329063" y="142741"/>
                      <a:pt x="300458" y="180882"/>
                      <a:pt x="283772" y="240476"/>
                    </a:cubicBezTo>
                    <a:cubicBezTo>
                      <a:pt x="262317" y="254779"/>
                      <a:pt x="224177" y="254779"/>
                      <a:pt x="224177" y="254779"/>
                    </a:cubicBezTo>
                    <a:cubicBezTo>
                      <a:pt x="224177" y="254779"/>
                      <a:pt x="212258" y="230941"/>
                      <a:pt x="245631" y="161811"/>
                    </a:cubicBezTo>
                    <a:cubicBezTo>
                      <a:pt x="207490" y="188033"/>
                      <a:pt x="178885" y="259546"/>
                      <a:pt x="178885" y="259546"/>
                    </a:cubicBezTo>
                    <a:cubicBezTo>
                      <a:pt x="178885" y="259546"/>
                      <a:pt x="131209" y="285768"/>
                      <a:pt x="69231" y="278617"/>
                    </a:cubicBezTo>
                    <a:cubicBezTo>
                      <a:pt x="64463" y="247628"/>
                      <a:pt x="81150" y="197568"/>
                      <a:pt x="81150" y="197568"/>
                    </a:cubicBezTo>
                    <a:cubicBezTo>
                      <a:pt x="81150" y="197568"/>
                      <a:pt x="45393" y="245244"/>
                      <a:pt x="28707" y="290536"/>
                    </a:cubicBezTo>
                    <a:cubicBezTo>
                      <a:pt x="19171" y="257163"/>
                      <a:pt x="38242" y="202336"/>
                      <a:pt x="38242" y="202336"/>
                    </a:cubicBezTo>
                    <a:cubicBezTo>
                      <a:pt x="38242" y="202336"/>
                      <a:pt x="-2283" y="278617"/>
                      <a:pt x="101" y="307222"/>
                    </a:cubicBezTo>
                    <a:cubicBezTo>
                      <a:pt x="16788" y="354898"/>
                      <a:pt x="4869" y="419260"/>
                      <a:pt x="101" y="481238"/>
                    </a:cubicBezTo>
                    <a:cubicBezTo>
                      <a:pt x="2485" y="531298"/>
                      <a:pt x="7253" y="612347"/>
                      <a:pt x="124058" y="662406"/>
                    </a:cubicBezTo>
                    <a:cubicBezTo>
                      <a:pt x="240863" y="712466"/>
                      <a:pt x="300458" y="729152"/>
                      <a:pt x="407728" y="714849"/>
                    </a:cubicBezTo>
                    <a:cubicBezTo>
                      <a:pt x="691399" y="671941"/>
                      <a:pt x="758145" y="581357"/>
                      <a:pt x="779599" y="455017"/>
                    </a:cubicBezTo>
                    <a:cubicBezTo>
                      <a:pt x="777215" y="452633"/>
                      <a:pt x="774831" y="426411"/>
                      <a:pt x="774831" y="362049"/>
                    </a:cubicBezTo>
                    <a:close/>
                    <a:moveTo>
                      <a:pt x="596047" y="629033"/>
                    </a:moveTo>
                    <a:cubicBezTo>
                      <a:pt x="457788" y="693395"/>
                      <a:pt x="338599" y="724384"/>
                      <a:pt x="209874" y="671941"/>
                    </a:cubicBezTo>
                    <a:cubicBezTo>
                      <a:pt x="35858" y="598044"/>
                      <a:pt x="19171" y="543217"/>
                      <a:pt x="31090" y="466936"/>
                    </a:cubicBezTo>
                    <a:cubicBezTo>
                      <a:pt x="43009" y="390655"/>
                      <a:pt x="35858" y="326292"/>
                      <a:pt x="35858" y="326292"/>
                    </a:cubicBezTo>
                    <a:cubicBezTo>
                      <a:pt x="102604" y="311990"/>
                      <a:pt x="188420" y="281001"/>
                      <a:pt x="188420" y="281001"/>
                    </a:cubicBezTo>
                    <a:cubicBezTo>
                      <a:pt x="188420" y="281001"/>
                      <a:pt x="193188" y="269082"/>
                      <a:pt x="207490" y="242860"/>
                    </a:cubicBezTo>
                    <a:cubicBezTo>
                      <a:pt x="202723" y="261930"/>
                      <a:pt x="212258" y="281001"/>
                      <a:pt x="212258" y="281001"/>
                    </a:cubicBezTo>
                    <a:cubicBezTo>
                      <a:pt x="264701" y="290536"/>
                      <a:pt x="319528" y="273849"/>
                      <a:pt x="319528" y="273849"/>
                    </a:cubicBezTo>
                    <a:lnTo>
                      <a:pt x="331447" y="238092"/>
                    </a:lnTo>
                    <a:cubicBezTo>
                      <a:pt x="331447" y="238092"/>
                      <a:pt x="331447" y="264314"/>
                      <a:pt x="340982" y="269082"/>
                    </a:cubicBezTo>
                    <a:cubicBezTo>
                      <a:pt x="364820" y="276233"/>
                      <a:pt x="429182" y="264314"/>
                      <a:pt x="429182" y="264314"/>
                    </a:cubicBezTo>
                    <a:cubicBezTo>
                      <a:pt x="429182" y="264314"/>
                      <a:pt x="448253" y="211871"/>
                      <a:pt x="476858" y="130822"/>
                    </a:cubicBezTo>
                    <a:cubicBezTo>
                      <a:pt x="505464" y="49773"/>
                      <a:pt x="562674" y="33087"/>
                      <a:pt x="600815" y="85530"/>
                    </a:cubicBezTo>
                    <a:cubicBezTo>
                      <a:pt x="724772" y="-7437"/>
                      <a:pt x="710469" y="264314"/>
                      <a:pt x="691399" y="302455"/>
                    </a:cubicBezTo>
                    <a:cubicBezTo>
                      <a:pt x="710469" y="288152"/>
                      <a:pt x="734307" y="266698"/>
                      <a:pt x="734307" y="266698"/>
                    </a:cubicBezTo>
                    <a:cubicBezTo>
                      <a:pt x="734307" y="266698"/>
                      <a:pt x="739074" y="297687"/>
                      <a:pt x="746226" y="385887"/>
                    </a:cubicBezTo>
                    <a:cubicBezTo>
                      <a:pt x="753377" y="474087"/>
                      <a:pt x="727155" y="564671"/>
                      <a:pt x="596047" y="629033"/>
                    </a:cubicBezTo>
                    <a:close/>
                  </a:path>
                </a:pathLst>
              </a:custGeom>
              <a:solidFill>
                <a:srgbClr val="EECEB6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604E9EA9-B3C1-4023-A848-6BE2950D8DE5}"/>
                  </a:ext>
                </a:extLst>
              </p:cNvPr>
              <p:cNvSpPr/>
              <p:nvPr/>
            </p:nvSpPr>
            <p:spPr>
              <a:xfrm>
                <a:off x="15251992" y="6614100"/>
                <a:ext cx="200179" cy="212264"/>
              </a:xfrm>
              <a:custGeom>
                <a:avLst/>
                <a:gdLst>
                  <a:gd name="connsiteX0" fmla="*/ 95293 w 200179"/>
                  <a:gd name="connsiteY0" fmla="*/ 212265 h 212264"/>
                  <a:gd name="connsiteX1" fmla="*/ 200179 w 200179"/>
                  <a:gd name="connsiteY1" fmla="*/ 166973 h 212264"/>
                  <a:gd name="connsiteX2" fmla="*/ 157271 w 200179"/>
                  <a:gd name="connsiteY2" fmla="*/ 150286 h 212264"/>
                  <a:gd name="connsiteX3" fmla="*/ 80990 w 200179"/>
                  <a:gd name="connsiteY3" fmla="*/ 108 h 212264"/>
                  <a:gd name="connsiteX4" fmla="*/ 2325 w 200179"/>
                  <a:gd name="connsiteY4" fmla="*/ 138367 h 212264"/>
                  <a:gd name="connsiteX5" fmla="*/ 97676 w 200179"/>
                  <a:gd name="connsiteY5" fmla="*/ 186043 h 212264"/>
                  <a:gd name="connsiteX6" fmla="*/ 95293 w 200179"/>
                  <a:gd name="connsiteY6" fmla="*/ 212265 h 21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179" h="212264">
                    <a:moveTo>
                      <a:pt x="95293" y="212265"/>
                    </a:moveTo>
                    <a:cubicBezTo>
                      <a:pt x="95293" y="212265"/>
                      <a:pt x="131049" y="155054"/>
                      <a:pt x="200179" y="166973"/>
                    </a:cubicBezTo>
                    <a:cubicBezTo>
                      <a:pt x="188260" y="150286"/>
                      <a:pt x="157271" y="150286"/>
                      <a:pt x="157271" y="150286"/>
                    </a:cubicBezTo>
                    <a:cubicBezTo>
                      <a:pt x="157271" y="150286"/>
                      <a:pt x="193028" y="-4660"/>
                      <a:pt x="80990" y="108"/>
                    </a:cubicBezTo>
                    <a:cubicBezTo>
                      <a:pt x="42849" y="108"/>
                      <a:pt x="-11978" y="40632"/>
                      <a:pt x="2325" y="138367"/>
                    </a:cubicBezTo>
                    <a:cubicBezTo>
                      <a:pt x="21395" y="202729"/>
                      <a:pt x="80990" y="197962"/>
                      <a:pt x="97676" y="186043"/>
                    </a:cubicBezTo>
                    <a:cubicBezTo>
                      <a:pt x="90525" y="205113"/>
                      <a:pt x="95293" y="212265"/>
                      <a:pt x="95293" y="212265"/>
                    </a:cubicBezTo>
                    <a:close/>
                  </a:path>
                </a:pathLst>
              </a:custGeom>
              <a:solidFill>
                <a:srgbClr val="EECEB6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68253850-BED5-416B-9399-CEF97261BFDD}"/>
                  </a:ext>
                </a:extLst>
              </p:cNvPr>
              <p:cNvSpPr/>
              <p:nvPr/>
            </p:nvSpPr>
            <p:spPr>
              <a:xfrm>
                <a:off x="14884830" y="6640764"/>
                <a:ext cx="166923" cy="209438"/>
              </a:xfrm>
              <a:custGeom>
                <a:avLst/>
                <a:gdLst>
                  <a:gd name="connsiteX0" fmla="*/ 0 w 166923"/>
                  <a:gd name="connsiteY0" fmla="*/ 173682 h 209438"/>
                  <a:gd name="connsiteX1" fmla="*/ 112038 w 166923"/>
                  <a:gd name="connsiteY1" fmla="*/ 209439 h 209438"/>
                  <a:gd name="connsiteX2" fmla="*/ 97735 w 166923"/>
                  <a:gd name="connsiteY2" fmla="*/ 180833 h 209438"/>
                  <a:gd name="connsiteX3" fmla="*/ 166865 w 166923"/>
                  <a:gd name="connsiteY3" fmla="*/ 111704 h 209438"/>
                  <a:gd name="connsiteX4" fmla="*/ 71514 w 166923"/>
                  <a:gd name="connsiteY4" fmla="*/ 2049 h 209438"/>
                  <a:gd name="connsiteX5" fmla="*/ 28605 w 166923"/>
                  <a:gd name="connsiteY5" fmla="*/ 154612 h 209438"/>
                  <a:gd name="connsiteX6" fmla="*/ 0 w 166923"/>
                  <a:gd name="connsiteY6" fmla="*/ 173682 h 2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923" h="209438">
                    <a:moveTo>
                      <a:pt x="0" y="173682"/>
                    </a:moveTo>
                    <a:cubicBezTo>
                      <a:pt x="0" y="173682"/>
                      <a:pt x="61978" y="152228"/>
                      <a:pt x="112038" y="209439"/>
                    </a:cubicBezTo>
                    <a:cubicBezTo>
                      <a:pt x="112038" y="197520"/>
                      <a:pt x="97735" y="180833"/>
                      <a:pt x="97735" y="180833"/>
                    </a:cubicBezTo>
                    <a:cubicBezTo>
                      <a:pt x="97735" y="180833"/>
                      <a:pt x="169249" y="192752"/>
                      <a:pt x="166865" y="111704"/>
                    </a:cubicBezTo>
                    <a:cubicBezTo>
                      <a:pt x="164481" y="30655"/>
                      <a:pt x="123957" y="-9869"/>
                      <a:pt x="71514" y="2049"/>
                    </a:cubicBezTo>
                    <a:cubicBezTo>
                      <a:pt x="19070" y="13968"/>
                      <a:pt x="-4768" y="109320"/>
                      <a:pt x="28605" y="154612"/>
                    </a:cubicBezTo>
                    <a:cubicBezTo>
                      <a:pt x="14303" y="149844"/>
                      <a:pt x="0" y="173682"/>
                      <a:pt x="0" y="173682"/>
                    </a:cubicBezTo>
                    <a:close/>
                  </a:path>
                </a:pathLst>
              </a:custGeom>
              <a:solidFill>
                <a:srgbClr val="EECEB6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5597EF49-F655-4F8A-AE6C-0E14A314953F}"/>
                  </a:ext>
                </a:extLst>
              </p:cNvPr>
              <p:cNvSpPr/>
              <p:nvPr/>
            </p:nvSpPr>
            <p:spPr>
              <a:xfrm>
                <a:off x="15035009" y="6833516"/>
                <a:ext cx="262216" cy="144183"/>
              </a:xfrm>
              <a:custGeom>
                <a:avLst/>
                <a:gdLst>
                  <a:gd name="connsiteX0" fmla="*/ 0 w 262216"/>
                  <a:gd name="connsiteY0" fmla="*/ 40524 h 144183"/>
                  <a:gd name="connsiteX1" fmla="*/ 262216 w 262216"/>
                  <a:gd name="connsiteY1" fmla="*/ 0 h 144183"/>
                  <a:gd name="connsiteX2" fmla="*/ 150178 w 262216"/>
                  <a:gd name="connsiteY2" fmla="*/ 143027 h 144183"/>
                  <a:gd name="connsiteX3" fmla="*/ 0 w 262216"/>
                  <a:gd name="connsiteY3" fmla="*/ 40524 h 14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216" h="144183">
                    <a:moveTo>
                      <a:pt x="0" y="40524"/>
                    </a:moveTo>
                    <a:cubicBezTo>
                      <a:pt x="0" y="40524"/>
                      <a:pt x="100119" y="92968"/>
                      <a:pt x="262216" y="0"/>
                    </a:cubicBezTo>
                    <a:cubicBezTo>
                      <a:pt x="250297" y="52443"/>
                      <a:pt x="224076" y="133492"/>
                      <a:pt x="150178" y="143027"/>
                    </a:cubicBezTo>
                    <a:cubicBezTo>
                      <a:pt x="69130" y="154946"/>
                      <a:pt x="50059" y="71514"/>
                      <a:pt x="0" y="40524"/>
                    </a:cubicBezTo>
                    <a:close/>
                  </a:path>
                </a:pathLst>
              </a:custGeom>
              <a:solidFill>
                <a:srgbClr val="EECEB6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401" name="Graphic 4207">
                <a:extLst>
                  <a:ext uri="{FF2B5EF4-FFF2-40B4-BE49-F238E27FC236}">
                    <a16:creationId xmlns:a16="http://schemas.microsoft.com/office/drawing/2014/main" id="{0C4FFF48-B6E5-4601-AA02-F130E228798E}"/>
                  </a:ext>
                </a:extLst>
              </p:cNvPr>
              <p:cNvGrpSpPr/>
              <p:nvPr/>
            </p:nvGrpSpPr>
            <p:grpSpPr>
              <a:xfrm>
                <a:off x="14907102" y="6649965"/>
                <a:ext cx="139825" cy="164481"/>
                <a:chOff x="14907102" y="6649965"/>
                <a:chExt cx="139825" cy="164481"/>
              </a:xfrm>
            </p:grpSpPr>
            <p:sp>
              <p:nvSpPr>
                <p:cNvPr id="1486" name="Freeform: Shape 1485">
                  <a:extLst>
                    <a:ext uri="{FF2B5EF4-FFF2-40B4-BE49-F238E27FC236}">
                      <a16:creationId xmlns:a16="http://schemas.microsoft.com/office/drawing/2014/main" id="{2D26A04D-F971-4E27-8EBE-7DFEFEAD5E68}"/>
                    </a:ext>
                  </a:extLst>
                </p:cNvPr>
                <p:cNvSpPr/>
                <p:nvPr/>
              </p:nvSpPr>
              <p:spPr>
                <a:xfrm>
                  <a:off x="14910889" y="6649965"/>
                  <a:ext cx="133654" cy="164481"/>
                </a:xfrm>
                <a:custGeom>
                  <a:avLst/>
                  <a:gdLst>
                    <a:gd name="connsiteX0" fmla="*/ 133655 w 133654"/>
                    <a:gd name="connsiteY0" fmla="*/ 92968 h 164481"/>
                    <a:gd name="connsiteX1" fmla="*/ 69293 w 133654"/>
                    <a:gd name="connsiteY1" fmla="*/ 164481 h 164481"/>
                    <a:gd name="connsiteX2" fmla="*/ 163 w 133654"/>
                    <a:gd name="connsiteY2" fmla="*/ 92968 h 164481"/>
                    <a:gd name="connsiteX3" fmla="*/ 62141 w 133654"/>
                    <a:gd name="connsiteY3" fmla="*/ 0 h 164481"/>
                    <a:gd name="connsiteX4" fmla="*/ 133655 w 133654"/>
                    <a:gd name="connsiteY4" fmla="*/ 92968 h 16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54" h="164481">
                      <a:moveTo>
                        <a:pt x="133655" y="92968"/>
                      </a:moveTo>
                      <a:cubicBezTo>
                        <a:pt x="133655" y="138260"/>
                        <a:pt x="119352" y="164481"/>
                        <a:pt x="69293" y="164481"/>
                      </a:cubicBezTo>
                      <a:cubicBezTo>
                        <a:pt x="21617" y="164481"/>
                        <a:pt x="-2221" y="138260"/>
                        <a:pt x="163" y="92968"/>
                      </a:cubicBezTo>
                      <a:cubicBezTo>
                        <a:pt x="2547" y="38141"/>
                        <a:pt x="28768" y="0"/>
                        <a:pt x="62141" y="0"/>
                      </a:cubicBezTo>
                      <a:cubicBezTo>
                        <a:pt x="112201" y="0"/>
                        <a:pt x="133655" y="47676"/>
                        <a:pt x="133655" y="929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7" name="Freeform: Shape 1486">
                  <a:extLst>
                    <a:ext uri="{FF2B5EF4-FFF2-40B4-BE49-F238E27FC236}">
                      <a16:creationId xmlns:a16="http://schemas.microsoft.com/office/drawing/2014/main" id="{C681F5BA-207A-4D9E-8049-6D4A3469E874}"/>
                    </a:ext>
                  </a:extLst>
                </p:cNvPr>
                <p:cNvSpPr/>
                <p:nvPr/>
              </p:nvSpPr>
              <p:spPr>
                <a:xfrm>
                  <a:off x="14907102" y="6649965"/>
                  <a:ext cx="139825" cy="164481"/>
                </a:xfrm>
                <a:custGeom>
                  <a:avLst/>
                  <a:gdLst>
                    <a:gd name="connsiteX0" fmla="*/ 137442 w 139825"/>
                    <a:gd name="connsiteY0" fmla="*/ 92968 h 164481"/>
                    <a:gd name="connsiteX1" fmla="*/ 137442 w 139825"/>
                    <a:gd name="connsiteY1" fmla="*/ 97735 h 164481"/>
                    <a:gd name="connsiteX2" fmla="*/ 137442 w 139825"/>
                    <a:gd name="connsiteY2" fmla="*/ 112038 h 164481"/>
                    <a:gd name="connsiteX3" fmla="*/ 130290 w 139825"/>
                    <a:gd name="connsiteY3" fmla="*/ 135876 h 164481"/>
                    <a:gd name="connsiteX4" fmla="*/ 108836 w 139825"/>
                    <a:gd name="connsiteY4" fmla="*/ 157330 h 164481"/>
                    <a:gd name="connsiteX5" fmla="*/ 73079 w 139825"/>
                    <a:gd name="connsiteY5" fmla="*/ 164481 h 164481"/>
                    <a:gd name="connsiteX6" fmla="*/ 32555 w 139825"/>
                    <a:gd name="connsiteY6" fmla="*/ 157330 h 164481"/>
                    <a:gd name="connsiteX7" fmla="*/ 3950 w 139825"/>
                    <a:gd name="connsiteY7" fmla="*/ 123957 h 164481"/>
                    <a:gd name="connsiteX8" fmla="*/ 1566 w 139825"/>
                    <a:gd name="connsiteY8" fmla="*/ 78665 h 164481"/>
                    <a:gd name="connsiteX9" fmla="*/ 13485 w 139825"/>
                    <a:gd name="connsiteY9" fmla="*/ 35757 h 164481"/>
                    <a:gd name="connsiteX10" fmla="*/ 44474 w 139825"/>
                    <a:gd name="connsiteY10" fmla="*/ 4768 h 164481"/>
                    <a:gd name="connsiteX11" fmla="*/ 65928 w 139825"/>
                    <a:gd name="connsiteY11" fmla="*/ 0 h 164481"/>
                    <a:gd name="connsiteX12" fmla="*/ 84998 w 139825"/>
                    <a:gd name="connsiteY12" fmla="*/ 2384 h 164481"/>
                    <a:gd name="connsiteX13" fmla="*/ 113604 w 139825"/>
                    <a:gd name="connsiteY13" fmla="*/ 23838 h 164481"/>
                    <a:gd name="connsiteX14" fmla="*/ 127906 w 139825"/>
                    <a:gd name="connsiteY14" fmla="*/ 50059 h 164481"/>
                    <a:gd name="connsiteX15" fmla="*/ 132674 w 139825"/>
                    <a:gd name="connsiteY15" fmla="*/ 73897 h 164481"/>
                    <a:gd name="connsiteX16" fmla="*/ 135058 w 139825"/>
                    <a:gd name="connsiteY16" fmla="*/ 88200 h 164481"/>
                    <a:gd name="connsiteX17" fmla="*/ 137442 w 139825"/>
                    <a:gd name="connsiteY17" fmla="*/ 92968 h 164481"/>
                    <a:gd name="connsiteX18" fmla="*/ 137442 w 139825"/>
                    <a:gd name="connsiteY18" fmla="*/ 92968 h 164481"/>
                    <a:gd name="connsiteX19" fmla="*/ 137442 w 139825"/>
                    <a:gd name="connsiteY19" fmla="*/ 88200 h 164481"/>
                    <a:gd name="connsiteX20" fmla="*/ 135058 w 139825"/>
                    <a:gd name="connsiteY20" fmla="*/ 73897 h 164481"/>
                    <a:gd name="connsiteX21" fmla="*/ 130290 w 139825"/>
                    <a:gd name="connsiteY21" fmla="*/ 50059 h 164481"/>
                    <a:gd name="connsiteX22" fmla="*/ 115987 w 139825"/>
                    <a:gd name="connsiteY22" fmla="*/ 23838 h 164481"/>
                    <a:gd name="connsiteX23" fmla="*/ 87382 w 139825"/>
                    <a:gd name="connsiteY23" fmla="*/ 4768 h 164481"/>
                    <a:gd name="connsiteX24" fmla="*/ 49241 w 139825"/>
                    <a:gd name="connsiteY24" fmla="*/ 7151 h 164481"/>
                    <a:gd name="connsiteX25" fmla="*/ 20636 w 139825"/>
                    <a:gd name="connsiteY25" fmla="*/ 38141 h 164481"/>
                    <a:gd name="connsiteX26" fmla="*/ 8717 w 139825"/>
                    <a:gd name="connsiteY26" fmla="*/ 81049 h 164481"/>
                    <a:gd name="connsiteX27" fmla="*/ 11101 w 139825"/>
                    <a:gd name="connsiteY27" fmla="*/ 123957 h 164481"/>
                    <a:gd name="connsiteX28" fmla="*/ 34939 w 139825"/>
                    <a:gd name="connsiteY28" fmla="*/ 154946 h 164481"/>
                    <a:gd name="connsiteX29" fmla="*/ 73079 w 139825"/>
                    <a:gd name="connsiteY29" fmla="*/ 164481 h 164481"/>
                    <a:gd name="connsiteX30" fmla="*/ 108836 w 139825"/>
                    <a:gd name="connsiteY30" fmla="*/ 157330 h 164481"/>
                    <a:gd name="connsiteX31" fmla="*/ 130290 w 139825"/>
                    <a:gd name="connsiteY31" fmla="*/ 135876 h 164481"/>
                    <a:gd name="connsiteX32" fmla="*/ 137442 w 139825"/>
                    <a:gd name="connsiteY32" fmla="*/ 114422 h 164481"/>
                    <a:gd name="connsiteX33" fmla="*/ 139825 w 139825"/>
                    <a:gd name="connsiteY33" fmla="*/ 100119 h 164481"/>
                    <a:gd name="connsiteX34" fmla="*/ 137442 w 139825"/>
                    <a:gd name="connsiteY34" fmla="*/ 92968 h 16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9825" h="164481">
                      <a:moveTo>
                        <a:pt x="137442" y="92968"/>
                      </a:moveTo>
                      <a:cubicBezTo>
                        <a:pt x="137442" y="92968"/>
                        <a:pt x="137442" y="95351"/>
                        <a:pt x="137442" y="97735"/>
                      </a:cubicBezTo>
                      <a:cubicBezTo>
                        <a:pt x="137442" y="100119"/>
                        <a:pt x="137442" y="107270"/>
                        <a:pt x="137442" y="112038"/>
                      </a:cubicBezTo>
                      <a:cubicBezTo>
                        <a:pt x="137442" y="119189"/>
                        <a:pt x="135058" y="126341"/>
                        <a:pt x="130290" y="135876"/>
                      </a:cubicBezTo>
                      <a:cubicBezTo>
                        <a:pt x="125523" y="143027"/>
                        <a:pt x="118371" y="152562"/>
                        <a:pt x="108836" y="157330"/>
                      </a:cubicBezTo>
                      <a:cubicBezTo>
                        <a:pt x="99301" y="162097"/>
                        <a:pt x="84998" y="164481"/>
                        <a:pt x="73079" y="164481"/>
                      </a:cubicBezTo>
                      <a:cubicBezTo>
                        <a:pt x="61160" y="164481"/>
                        <a:pt x="46858" y="162097"/>
                        <a:pt x="32555" y="157330"/>
                      </a:cubicBezTo>
                      <a:cubicBezTo>
                        <a:pt x="18252" y="150178"/>
                        <a:pt x="8717" y="138260"/>
                        <a:pt x="3950" y="123957"/>
                      </a:cubicBezTo>
                      <a:cubicBezTo>
                        <a:pt x="-818" y="109654"/>
                        <a:pt x="-818" y="92968"/>
                        <a:pt x="1566" y="78665"/>
                      </a:cubicBezTo>
                      <a:cubicBezTo>
                        <a:pt x="3950" y="64362"/>
                        <a:pt x="6333" y="47676"/>
                        <a:pt x="13485" y="35757"/>
                      </a:cubicBezTo>
                      <a:cubicBezTo>
                        <a:pt x="20636" y="21454"/>
                        <a:pt x="30171" y="9535"/>
                        <a:pt x="44474" y="4768"/>
                      </a:cubicBezTo>
                      <a:cubicBezTo>
                        <a:pt x="51625" y="2384"/>
                        <a:pt x="58777" y="0"/>
                        <a:pt x="65928" y="0"/>
                      </a:cubicBezTo>
                      <a:cubicBezTo>
                        <a:pt x="73079" y="0"/>
                        <a:pt x="80231" y="0"/>
                        <a:pt x="84998" y="2384"/>
                      </a:cubicBezTo>
                      <a:cubicBezTo>
                        <a:pt x="96917" y="7151"/>
                        <a:pt x="106452" y="14303"/>
                        <a:pt x="113604" y="23838"/>
                      </a:cubicBezTo>
                      <a:cubicBezTo>
                        <a:pt x="120755" y="33373"/>
                        <a:pt x="125523" y="42908"/>
                        <a:pt x="127906" y="50059"/>
                      </a:cubicBezTo>
                      <a:cubicBezTo>
                        <a:pt x="130290" y="59595"/>
                        <a:pt x="132674" y="66746"/>
                        <a:pt x="132674" y="73897"/>
                      </a:cubicBezTo>
                      <a:cubicBezTo>
                        <a:pt x="132674" y="81049"/>
                        <a:pt x="132674" y="85816"/>
                        <a:pt x="135058" y="88200"/>
                      </a:cubicBezTo>
                      <a:cubicBezTo>
                        <a:pt x="137442" y="90584"/>
                        <a:pt x="137442" y="92968"/>
                        <a:pt x="137442" y="92968"/>
                      </a:cubicBezTo>
                      <a:close/>
                      <a:moveTo>
                        <a:pt x="137442" y="92968"/>
                      </a:moveTo>
                      <a:cubicBezTo>
                        <a:pt x="137442" y="92968"/>
                        <a:pt x="137442" y="90584"/>
                        <a:pt x="137442" y="88200"/>
                      </a:cubicBezTo>
                      <a:cubicBezTo>
                        <a:pt x="137442" y="83432"/>
                        <a:pt x="137442" y="78665"/>
                        <a:pt x="135058" y="73897"/>
                      </a:cubicBezTo>
                      <a:cubicBezTo>
                        <a:pt x="135058" y="66746"/>
                        <a:pt x="132674" y="59595"/>
                        <a:pt x="130290" y="50059"/>
                      </a:cubicBezTo>
                      <a:cubicBezTo>
                        <a:pt x="127906" y="40524"/>
                        <a:pt x="123139" y="30989"/>
                        <a:pt x="115987" y="23838"/>
                      </a:cubicBezTo>
                      <a:cubicBezTo>
                        <a:pt x="108836" y="14303"/>
                        <a:pt x="99301" y="7151"/>
                        <a:pt x="87382" y="4768"/>
                      </a:cubicBezTo>
                      <a:cubicBezTo>
                        <a:pt x="75463" y="2384"/>
                        <a:pt x="61160" y="0"/>
                        <a:pt x="49241" y="7151"/>
                      </a:cubicBezTo>
                      <a:cubicBezTo>
                        <a:pt x="37323" y="14303"/>
                        <a:pt x="27787" y="26222"/>
                        <a:pt x="20636" y="38141"/>
                      </a:cubicBezTo>
                      <a:cubicBezTo>
                        <a:pt x="13485" y="50059"/>
                        <a:pt x="11101" y="64362"/>
                        <a:pt x="8717" y="81049"/>
                      </a:cubicBezTo>
                      <a:cubicBezTo>
                        <a:pt x="6333" y="95351"/>
                        <a:pt x="6333" y="109654"/>
                        <a:pt x="11101" y="123957"/>
                      </a:cubicBezTo>
                      <a:cubicBezTo>
                        <a:pt x="15868" y="138260"/>
                        <a:pt x="23020" y="150178"/>
                        <a:pt x="34939" y="154946"/>
                      </a:cubicBezTo>
                      <a:cubicBezTo>
                        <a:pt x="46858" y="162097"/>
                        <a:pt x="61160" y="164481"/>
                        <a:pt x="73079" y="164481"/>
                      </a:cubicBezTo>
                      <a:cubicBezTo>
                        <a:pt x="84998" y="164481"/>
                        <a:pt x="96917" y="162097"/>
                        <a:pt x="108836" y="157330"/>
                      </a:cubicBezTo>
                      <a:cubicBezTo>
                        <a:pt x="118371" y="152562"/>
                        <a:pt x="125523" y="145411"/>
                        <a:pt x="130290" y="135876"/>
                      </a:cubicBezTo>
                      <a:cubicBezTo>
                        <a:pt x="135058" y="128724"/>
                        <a:pt x="135058" y="119189"/>
                        <a:pt x="137442" y="114422"/>
                      </a:cubicBezTo>
                      <a:cubicBezTo>
                        <a:pt x="137442" y="107270"/>
                        <a:pt x="139825" y="102503"/>
                        <a:pt x="139825" y="100119"/>
                      </a:cubicBezTo>
                      <a:cubicBezTo>
                        <a:pt x="137442" y="95351"/>
                        <a:pt x="137442" y="92968"/>
                        <a:pt x="137442" y="92968"/>
                      </a:cubicBezTo>
                      <a:close/>
                    </a:path>
                  </a:pathLst>
                </a:custGeom>
                <a:solidFill>
                  <a:srgbClr val="C1694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2" name="Graphic 4207">
                <a:extLst>
                  <a:ext uri="{FF2B5EF4-FFF2-40B4-BE49-F238E27FC236}">
                    <a16:creationId xmlns:a16="http://schemas.microsoft.com/office/drawing/2014/main" id="{C38A6B2C-D90B-43C6-B952-4F1255A76A6D}"/>
                  </a:ext>
                </a:extLst>
              </p:cNvPr>
              <p:cNvGrpSpPr/>
              <p:nvPr/>
            </p:nvGrpSpPr>
            <p:grpSpPr>
              <a:xfrm>
                <a:off x="15255766" y="6618976"/>
                <a:ext cx="151113" cy="176528"/>
                <a:chOff x="15255766" y="6618976"/>
                <a:chExt cx="151113" cy="176528"/>
              </a:xfrm>
            </p:grpSpPr>
            <p:sp>
              <p:nvSpPr>
                <p:cNvPr id="1484" name="Freeform: Shape 1483">
                  <a:extLst>
                    <a:ext uri="{FF2B5EF4-FFF2-40B4-BE49-F238E27FC236}">
                      <a16:creationId xmlns:a16="http://schemas.microsoft.com/office/drawing/2014/main" id="{C23C434E-78D0-4785-9638-192240DCA971}"/>
                    </a:ext>
                  </a:extLst>
                </p:cNvPr>
                <p:cNvSpPr/>
                <p:nvPr/>
              </p:nvSpPr>
              <p:spPr>
                <a:xfrm>
                  <a:off x="15258956" y="6621360"/>
                  <a:ext cx="147923" cy="174144"/>
                </a:xfrm>
                <a:custGeom>
                  <a:avLst/>
                  <a:gdLst>
                    <a:gd name="connsiteX0" fmla="*/ 147923 w 147923"/>
                    <a:gd name="connsiteY0" fmla="*/ 97735 h 174144"/>
                    <a:gd name="connsiteX1" fmla="*/ 76410 w 147923"/>
                    <a:gd name="connsiteY1" fmla="*/ 174016 h 174144"/>
                    <a:gd name="connsiteX2" fmla="*/ 128 w 147923"/>
                    <a:gd name="connsiteY2" fmla="*/ 95351 h 174144"/>
                    <a:gd name="connsiteX3" fmla="*/ 71642 w 147923"/>
                    <a:gd name="connsiteY3" fmla="*/ 0 h 174144"/>
                    <a:gd name="connsiteX4" fmla="*/ 147923 w 147923"/>
                    <a:gd name="connsiteY4" fmla="*/ 97735 h 17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923" h="174144">
                      <a:moveTo>
                        <a:pt x="147923" y="97735"/>
                      </a:moveTo>
                      <a:cubicBezTo>
                        <a:pt x="147923" y="145411"/>
                        <a:pt x="126469" y="171632"/>
                        <a:pt x="76410" y="174016"/>
                      </a:cubicBezTo>
                      <a:cubicBezTo>
                        <a:pt x="28734" y="176400"/>
                        <a:pt x="-2255" y="145411"/>
                        <a:pt x="128" y="95351"/>
                      </a:cubicBezTo>
                      <a:cubicBezTo>
                        <a:pt x="2512" y="35757"/>
                        <a:pt x="35885" y="0"/>
                        <a:pt x="71642" y="0"/>
                      </a:cubicBezTo>
                      <a:cubicBezTo>
                        <a:pt x="126469" y="2384"/>
                        <a:pt x="147923" y="50059"/>
                        <a:pt x="147923" y="977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5" name="Freeform: Shape 1484">
                  <a:extLst>
                    <a:ext uri="{FF2B5EF4-FFF2-40B4-BE49-F238E27FC236}">
                      <a16:creationId xmlns:a16="http://schemas.microsoft.com/office/drawing/2014/main" id="{879DA0F3-5296-43E5-A39B-2F421295302A}"/>
                    </a:ext>
                  </a:extLst>
                </p:cNvPr>
                <p:cNvSpPr/>
                <p:nvPr/>
              </p:nvSpPr>
              <p:spPr>
                <a:xfrm>
                  <a:off x="15255766" y="6618976"/>
                  <a:ext cx="151113" cy="176400"/>
                </a:xfrm>
                <a:custGeom>
                  <a:avLst/>
                  <a:gdLst>
                    <a:gd name="connsiteX0" fmla="*/ 151114 w 151113"/>
                    <a:gd name="connsiteY0" fmla="*/ 100119 h 176400"/>
                    <a:gd name="connsiteX1" fmla="*/ 151114 w 151113"/>
                    <a:gd name="connsiteY1" fmla="*/ 104887 h 176400"/>
                    <a:gd name="connsiteX2" fmla="*/ 148730 w 151113"/>
                    <a:gd name="connsiteY2" fmla="*/ 121573 h 176400"/>
                    <a:gd name="connsiteX3" fmla="*/ 141578 w 151113"/>
                    <a:gd name="connsiteY3" fmla="*/ 145411 h 176400"/>
                    <a:gd name="connsiteX4" fmla="*/ 117741 w 151113"/>
                    <a:gd name="connsiteY4" fmla="*/ 166865 h 176400"/>
                    <a:gd name="connsiteX5" fmla="*/ 79600 w 151113"/>
                    <a:gd name="connsiteY5" fmla="*/ 176400 h 176400"/>
                    <a:gd name="connsiteX6" fmla="*/ 36692 w 151113"/>
                    <a:gd name="connsiteY6" fmla="*/ 166865 h 176400"/>
                    <a:gd name="connsiteX7" fmla="*/ 5703 w 151113"/>
                    <a:gd name="connsiteY7" fmla="*/ 131108 h 176400"/>
                    <a:gd name="connsiteX8" fmla="*/ 935 w 151113"/>
                    <a:gd name="connsiteY8" fmla="*/ 83432 h 176400"/>
                    <a:gd name="connsiteX9" fmla="*/ 15238 w 151113"/>
                    <a:gd name="connsiteY9" fmla="*/ 38141 h 176400"/>
                    <a:gd name="connsiteX10" fmla="*/ 48611 w 151113"/>
                    <a:gd name="connsiteY10" fmla="*/ 4768 h 176400"/>
                    <a:gd name="connsiteX11" fmla="*/ 70065 w 151113"/>
                    <a:gd name="connsiteY11" fmla="*/ 0 h 176400"/>
                    <a:gd name="connsiteX12" fmla="*/ 91519 w 151113"/>
                    <a:gd name="connsiteY12" fmla="*/ 2384 h 176400"/>
                    <a:gd name="connsiteX13" fmla="*/ 124892 w 151113"/>
                    <a:gd name="connsiteY13" fmla="*/ 23838 h 176400"/>
                    <a:gd name="connsiteX14" fmla="*/ 141578 w 151113"/>
                    <a:gd name="connsiteY14" fmla="*/ 52443 h 176400"/>
                    <a:gd name="connsiteX15" fmla="*/ 146346 w 151113"/>
                    <a:gd name="connsiteY15" fmla="*/ 76281 h 176400"/>
                    <a:gd name="connsiteX16" fmla="*/ 148730 w 151113"/>
                    <a:gd name="connsiteY16" fmla="*/ 92968 h 176400"/>
                    <a:gd name="connsiteX17" fmla="*/ 151114 w 151113"/>
                    <a:gd name="connsiteY17" fmla="*/ 100119 h 176400"/>
                    <a:gd name="connsiteX18" fmla="*/ 151114 w 151113"/>
                    <a:gd name="connsiteY18" fmla="*/ 100119 h 176400"/>
                    <a:gd name="connsiteX19" fmla="*/ 151114 w 151113"/>
                    <a:gd name="connsiteY19" fmla="*/ 95351 h 176400"/>
                    <a:gd name="connsiteX20" fmla="*/ 148730 w 151113"/>
                    <a:gd name="connsiteY20" fmla="*/ 78665 h 176400"/>
                    <a:gd name="connsiteX21" fmla="*/ 141578 w 151113"/>
                    <a:gd name="connsiteY21" fmla="*/ 54827 h 176400"/>
                    <a:gd name="connsiteX22" fmla="*/ 124892 w 151113"/>
                    <a:gd name="connsiteY22" fmla="*/ 26222 h 176400"/>
                    <a:gd name="connsiteX23" fmla="*/ 91519 w 151113"/>
                    <a:gd name="connsiteY23" fmla="*/ 7151 h 176400"/>
                    <a:gd name="connsiteX24" fmla="*/ 50995 w 151113"/>
                    <a:gd name="connsiteY24" fmla="*/ 11919 h 176400"/>
                    <a:gd name="connsiteX25" fmla="*/ 20005 w 151113"/>
                    <a:gd name="connsiteY25" fmla="*/ 42908 h 176400"/>
                    <a:gd name="connsiteX26" fmla="*/ 5703 w 151113"/>
                    <a:gd name="connsiteY26" fmla="*/ 88200 h 176400"/>
                    <a:gd name="connsiteX27" fmla="*/ 8087 w 151113"/>
                    <a:gd name="connsiteY27" fmla="*/ 133492 h 176400"/>
                    <a:gd name="connsiteX28" fmla="*/ 36692 w 151113"/>
                    <a:gd name="connsiteY28" fmla="*/ 166865 h 176400"/>
                    <a:gd name="connsiteX29" fmla="*/ 77216 w 151113"/>
                    <a:gd name="connsiteY29" fmla="*/ 176400 h 176400"/>
                    <a:gd name="connsiteX30" fmla="*/ 115357 w 151113"/>
                    <a:gd name="connsiteY30" fmla="*/ 169249 h 176400"/>
                    <a:gd name="connsiteX31" fmla="*/ 139195 w 151113"/>
                    <a:gd name="connsiteY31" fmla="*/ 147795 h 176400"/>
                    <a:gd name="connsiteX32" fmla="*/ 148730 w 151113"/>
                    <a:gd name="connsiteY32" fmla="*/ 123957 h 176400"/>
                    <a:gd name="connsiteX33" fmla="*/ 151114 w 151113"/>
                    <a:gd name="connsiteY33" fmla="*/ 107270 h 176400"/>
                    <a:gd name="connsiteX34" fmla="*/ 151114 w 151113"/>
                    <a:gd name="connsiteY34" fmla="*/ 100119 h 1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51113" h="176400">
                      <a:moveTo>
                        <a:pt x="151114" y="100119"/>
                      </a:moveTo>
                      <a:cubicBezTo>
                        <a:pt x="151114" y="100119"/>
                        <a:pt x="151114" y="102503"/>
                        <a:pt x="151114" y="104887"/>
                      </a:cubicBezTo>
                      <a:cubicBezTo>
                        <a:pt x="151114" y="109654"/>
                        <a:pt x="151114" y="114422"/>
                        <a:pt x="148730" y="121573"/>
                      </a:cubicBezTo>
                      <a:cubicBezTo>
                        <a:pt x="148730" y="128724"/>
                        <a:pt x="146346" y="135876"/>
                        <a:pt x="141578" y="145411"/>
                      </a:cubicBezTo>
                      <a:cubicBezTo>
                        <a:pt x="136811" y="154946"/>
                        <a:pt x="129660" y="162097"/>
                        <a:pt x="117741" y="166865"/>
                      </a:cubicBezTo>
                      <a:cubicBezTo>
                        <a:pt x="105822" y="171632"/>
                        <a:pt x="93903" y="176400"/>
                        <a:pt x="79600" y="176400"/>
                      </a:cubicBezTo>
                      <a:cubicBezTo>
                        <a:pt x="65297" y="176400"/>
                        <a:pt x="50995" y="176400"/>
                        <a:pt x="36692" y="166865"/>
                      </a:cubicBezTo>
                      <a:cubicBezTo>
                        <a:pt x="22389" y="159714"/>
                        <a:pt x="12854" y="145411"/>
                        <a:pt x="5703" y="131108"/>
                      </a:cubicBezTo>
                      <a:cubicBezTo>
                        <a:pt x="935" y="116805"/>
                        <a:pt x="-1449" y="97735"/>
                        <a:pt x="935" y="83432"/>
                      </a:cubicBezTo>
                      <a:cubicBezTo>
                        <a:pt x="3319" y="66746"/>
                        <a:pt x="8087" y="50059"/>
                        <a:pt x="15238" y="38141"/>
                      </a:cubicBezTo>
                      <a:cubicBezTo>
                        <a:pt x="22389" y="23838"/>
                        <a:pt x="34308" y="11919"/>
                        <a:pt x="48611" y="4768"/>
                      </a:cubicBezTo>
                      <a:cubicBezTo>
                        <a:pt x="55762" y="2384"/>
                        <a:pt x="62914" y="0"/>
                        <a:pt x="70065" y="0"/>
                      </a:cubicBezTo>
                      <a:cubicBezTo>
                        <a:pt x="77216" y="0"/>
                        <a:pt x="84368" y="0"/>
                        <a:pt x="91519" y="2384"/>
                      </a:cubicBezTo>
                      <a:cubicBezTo>
                        <a:pt x="105822" y="4768"/>
                        <a:pt x="115357" y="14303"/>
                        <a:pt x="124892" y="23838"/>
                      </a:cubicBezTo>
                      <a:cubicBezTo>
                        <a:pt x="132043" y="33373"/>
                        <a:pt x="136811" y="42908"/>
                        <a:pt x="141578" y="52443"/>
                      </a:cubicBezTo>
                      <a:cubicBezTo>
                        <a:pt x="143962" y="61978"/>
                        <a:pt x="146346" y="69130"/>
                        <a:pt x="146346" y="76281"/>
                      </a:cubicBezTo>
                      <a:cubicBezTo>
                        <a:pt x="146346" y="83432"/>
                        <a:pt x="148730" y="88200"/>
                        <a:pt x="148730" y="92968"/>
                      </a:cubicBezTo>
                      <a:cubicBezTo>
                        <a:pt x="151114" y="97735"/>
                        <a:pt x="151114" y="100119"/>
                        <a:pt x="151114" y="100119"/>
                      </a:cubicBezTo>
                      <a:close/>
                      <a:moveTo>
                        <a:pt x="151114" y="100119"/>
                      </a:moveTo>
                      <a:cubicBezTo>
                        <a:pt x="151114" y="100119"/>
                        <a:pt x="151114" y="97735"/>
                        <a:pt x="151114" y="95351"/>
                      </a:cubicBezTo>
                      <a:cubicBezTo>
                        <a:pt x="151114" y="90584"/>
                        <a:pt x="151114" y="85816"/>
                        <a:pt x="148730" y="78665"/>
                      </a:cubicBezTo>
                      <a:cubicBezTo>
                        <a:pt x="148730" y="71514"/>
                        <a:pt x="146346" y="64362"/>
                        <a:pt x="141578" y="54827"/>
                      </a:cubicBezTo>
                      <a:cubicBezTo>
                        <a:pt x="139195" y="45292"/>
                        <a:pt x="134427" y="35757"/>
                        <a:pt x="124892" y="26222"/>
                      </a:cubicBezTo>
                      <a:cubicBezTo>
                        <a:pt x="117741" y="16687"/>
                        <a:pt x="105822" y="9535"/>
                        <a:pt x="91519" y="7151"/>
                      </a:cubicBezTo>
                      <a:cubicBezTo>
                        <a:pt x="79600" y="4768"/>
                        <a:pt x="62914" y="4768"/>
                        <a:pt x="50995" y="11919"/>
                      </a:cubicBezTo>
                      <a:cubicBezTo>
                        <a:pt x="36692" y="19070"/>
                        <a:pt x="27157" y="30989"/>
                        <a:pt x="20005" y="42908"/>
                      </a:cubicBezTo>
                      <a:cubicBezTo>
                        <a:pt x="12854" y="57211"/>
                        <a:pt x="8087" y="71514"/>
                        <a:pt x="5703" y="88200"/>
                      </a:cubicBezTo>
                      <a:cubicBezTo>
                        <a:pt x="3319" y="104887"/>
                        <a:pt x="3319" y="119189"/>
                        <a:pt x="8087" y="133492"/>
                      </a:cubicBezTo>
                      <a:cubicBezTo>
                        <a:pt x="12854" y="147795"/>
                        <a:pt x="22389" y="159714"/>
                        <a:pt x="36692" y="166865"/>
                      </a:cubicBezTo>
                      <a:cubicBezTo>
                        <a:pt x="48611" y="174016"/>
                        <a:pt x="62914" y="176400"/>
                        <a:pt x="77216" y="176400"/>
                      </a:cubicBezTo>
                      <a:cubicBezTo>
                        <a:pt x="91519" y="176400"/>
                        <a:pt x="103438" y="174016"/>
                        <a:pt x="115357" y="169249"/>
                      </a:cubicBezTo>
                      <a:cubicBezTo>
                        <a:pt x="127276" y="164481"/>
                        <a:pt x="134427" y="157330"/>
                        <a:pt x="139195" y="147795"/>
                      </a:cubicBezTo>
                      <a:cubicBezTo>
                        <a:pt x="143962" y="138260"/>
                        <a:pt x="146346" y="131108"/>
                        <a:pt x="148730" y="123957"/>
                      </a:cubicBezTo>
                      <a:cubicBezTo>
                        <a:pt x="151114" y="116805"/>
                        <a:pt x="151114" y="112038"/>
                        <a:pt x="151114" y="107270"/>
                      </a:cubicBezTo>
                      <a:cubicBezTo>
                        <a:pt x="151114" y="102503"/>
                        <a:pt x="151114" y="100119"/>
                        <a:pt x="151114" y="100119"/>
                      </a:cubicBezTo>
                      <a:close/>
                    </a:path>
                  </a:pathLst>
                </a:custGeom>
                <a:solidFill>
                  <a:srgbClr val="C1694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3" name="Graphic 4207">
                <a:extLst>
                  <a:ext uri="{FF2B5EF4-FFF2-40B4-BE49-F238E27FC236}">
                    <a16:creationId xmlns:a16="http://schemas.microsoft.com/office/drawing/2014/main" id="{E116FD90-6CBE-4848-BA6A-A4A8B98EC193}"/>
                  </a:ext>
                </a:extLst>
              </p:cNvPr>
              <p:cNvGrpSpPr/>
              <p:nvPr/>
            </p:nvGrpSpPr>
            <p:grpSpPr>
              <a:xfrm>
                <a:off x="14934689" y="6666513"/>
                <a:ext cx="93369" cy="133769"/>
                <a:chOff x="14934689" y="6666513"/>
                <a:chExt cx="93369" cy="133769"/>
              </a:xfrm>
            </p:grpSpPr>
            <p:sp>
              <p:nvSpPr>
                <p:cNvPr id="1478" name="Freeform: Shape 1477">
                  <a:extLst>
                    <a:ext uri="{FF2B5EF4-FFF2-40B4-BE49-F238E27FC236}">
                      <a16:creationId xmlns:a16="http://schemas.microsoft.com/office/drawing/2014/main" id="{ADCB13DC-43B3-4F61-AEA3-2D957F14ED82}"/>
                    </a:ext>
                  </a:extLst>
                </p:cNvPr>
                <p:cNvSpPr/>
                <p:nvPr/>
              </p:nvSpPr>
              <p:spPr>
                <a:xfrm>
                  <a:off x="14934689" y="6666513"/>
                  <a:ext cx="93369" cy="133769"/>
                </a:xfrm>
                <a:custGeom>
                  <a:avLst/>
                  <a:gdLst>
                    <a:gd name="connsiteX0" fmla="*/ 93169 w 93369"/>
                    <a:gd name="connsiteY0" fmla="*/ 64501 h 133769"/>
                    <a:gd name="connsiteX1" fmla="*/ 50261 w 93369"/>
                    <a:gd name="connsiteY1" fmla="*/ 133631 h 133769"/>
                    <a:gd name="connsiteX2" fmla="*/ 201 w 93369"/>
                    <a:gd name="connsiteY2" fmla="*/ 69269 h 133769"/>
                    <a:gd name="connsiteX3" fmla="*/ 43109 w 93369"/>
                    <a:gd name="connsiteY3" fmla="*/ 139 h 133769"/>
                    <a:gd name="connsiteX4" fmla="*/ 93169 w 93369"/>
                    <a:gd name="connsiteY4" fmla="*/ 64501 h 13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369" h="133769">
                      <a:moveTo>
                        <a:pt x="93169" y="64501"/>
                      </a:moveTo>
                      <a:cubicBezTo>
                        <a:pt x="95553" y="102641"/>
                        <a:pt x="76482" y="133631"/>
                        <a:pt x="50261" y="133631"/>
                      </a:cubicBezTo>
                      <a:cubicBezTo>
                        <a:pt x="24039" y="136014"/>
                        <a:pt x="2585" y="107409"/>
                        <a:pt x="201" y="69269"/>
                      </a:cubicBezTo>
                      <a:cubicBezTo>
                        <a:pt x="-2183" y="31128"/>
                        <a:pt x="16888" y="139"/>
                        <a:pt x="43109" y="139"/>
                      </a:cubicBezTo>
                      <a:cubicBezTo>
                        <a:pt x="69331" y="-2245"/>
                        <a:pt x="90785" y="26360"/>
                        <a:pt x="93169" y="64501"/>
                      </a:cubicBezTo>
                      <a:close/>
                    </a:path>
                  </a:pathLst>
                </a:custGeom>
                <a:solidFill>
                  <a:srgbClr val="687F9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79" name="Freeform: Shape 1478">
                  <a:extLst>
                    <a:ext uri="{FF2B5EF4-FFF2-40B4-BE49-F238E27FC236}">
                      <a16:creationId xmlns:a16="http://schemas.microsoft.com/office/drawing/2014/main" id="{4842CC1B-955D-4784-BDC5-9CB8BCDED63C}"/>
                    </a:ext>
                  </a:extLst>
                </p:cNvPr>
                <p:cNvSpPr/>
                <p:nvPr/>
              </p:nvSpPr>
              <p:spPr>
                <a:xfrm>
                  <a:off x="14934689" y="6666513"/>
                  <a:ext cx="93369" cy="133769"/>
                </a:xfrm>
                <a:custGeom>
                  <a:avLst/>
                  <a:gdLst>
                    <a:gd name="connsiteX0" fmla="*/ 93169 w 93369"/>
                    <a:gd name="connsiteY0" fmla="*/ 64501 h 133769"/>
                    <a:gd name="connsiteX1" fmla="*/ 50261 w 93369"/>
                    <a:gd name="connsiteY1" fmla="*/ 133631 h 133769"/>
                    <a:gd name="connsiteX2" fmla="*/ 201 w 93369"/>
                    <a:gd name="connsiteY2" fmla="*/ 69269 h 133769"/>
                    <a:gd name="connsiteX3" fmla="*/ 43109 w 93369"/>
                    <a:gd name="connsiteY3" fmla="*/ 139 h 133769"/>
                    <a:gd name="connsiteX4" fmla="*/ 93169 w 93369"/>
                    <a:gd name="connsiteY4" fmla="*/ 64501 h 13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369" h="133769">
                      <a:moveTo>
                        <a:pt x="93169" y="64501"/>
                      </a:moveTo>
                      <a:cubicBezTo>
                        <a:pt x="95553" y="102641"/>
                        <a:pt x="76482" y="133631"/>
                        <a:pt x="50261" y="133631"/>
                      </a:cubicBezTo>
                      <a:cubicBezTo>
                        <a:pt x="24039" y="136014"/>
                        <a:pt x="2585" y="107409"/>
                        <a:pt x="201" y="69269"/>
                      </a:cubicBezTo>
                      <a:cubicBezTo>
                        <a:pt x="-2183" y="31128"/>
                        <a:pt x="16888" y="139"/>
                        <a:pt x="43109" y="139"/>
                      </a:cubicBezTo>
                      <a:cubicBezTo>
                        <a:pt x="69331" y="-2245"/>
                        <a:pt x="90785" y="26360"/>
                        <a:pt x="93169" y="64501"/>
                      </a:cubicBezTo>
                      <a:close/>
                    </a:path>
                  </a:pathLst>
                </a:custGeom>
                <a:solidFill>
                  <a:srgbClr val="BEAD8E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0" name="Freeform: Shape 1479">
                  <a:extLst>
                    <a:ext uri="{FF2B5EF4-FFF2-40B4-BE49-F238E27FC236}">
                      <a16:creationId xmlns:a16="http://schemas.microsoft.com/office/drawing/2014/main" id="{B901BC1D-4667-4318-9DBC-A6BBF37745D2}"/>
                    </a:ext>
                  </a:extLst>
                </p:cNvPr>
                <p:cNvSpPr/>
                <p:nvPr/>
              </p:nvSpPr>
              <p:spPr>
                <a:xfrm>
                  <a:off x="14946550" y="6683338"/>
                  <a:ext cx="72031" cy="102502"/>
                </a:xfrm>
                <a:custGeom>
                  <a:avLst/>
                  <a:gdLst>
                    <a:gd name="connsiteX0" fmla="*/ 71773 w 72031"/>
                    <a:gd name="connsiteY0" fmla="*/ 50059 h 102502"/>
                    <a:gd name="connsiteX1" fmla="*/ 38400 w 72031"/>
                    <a:gd name="connsiteY1" fmla="*/ 102503 h 102502"/>
                    <a:gd name="connsiteX2" fmla="*/ 259 w 72031"/>
                    <a:gd name="connsiteY2" fmla="*/ 52443 h 102502"/>
                    <a:gd name="connsiteX3" fmla="*/ 33632 w 72031"/>
                    <a:gd name="connsiteY3" fmla="*/ 0 h 102502"/>
                    <a:gd name="connsiteX4" fmla="*/ 71773 w 72031"/>
                    <a:gd name="connsiteY4" fmla="*/ 50059 h 10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31" h="102502">
                      <a:moveTo>
                        <a:pt x="71773" y="50059"/>
                      </a:moveTo>
                      <a:cubicBezTo>
                        <a:pt x="74156" y="78665"/>
                        <a:pt x="59854" y="102503"/>
                        <a:pt x="38400" y="102503"/>
                      </a:cubicBezTo>
                      <a:cubicBezTo>
                        <a:pt x="19329" y="102503"/>
                        <a:pt x="2643" y="81049"/>
                        <a:pt x="259" y="52443"/>
                      </a:cubicBezTo>
                      <a:cubicBezTo>
                        <a:pt x="-2125" y="23838"/>
                        <a:pt x="12178" y="0"/>
                        <a:pt x="33632" y="0"/>
                      </a:cubicBezTo>
                      <a:cubicBezTo>
                        <a:pt x="52702" y="0"/>
                        <a:pt x="69389" y="21454"/>
                        <a:pt x="71773" y="50059"/>
                      </a:cubicBezTo>
                      <a:close/>
                    </a:path>
                  </a:pathLst>
                </a:custGeom>
                <a:solidFill>
                  <a:srgbClr val="524D4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1" name="Freeform: Shape 1480">
                  <a:extLst>
                    <a:ext uri="{FF2B5EF4-FFF2-40B4-BE49-F238E27FC236}">
                      <a16:creationId xmlns:a16="http://schemas.microsoft.com/office/drawing/2014/main" id="{906F2966-7FC9-4801-9A38-8C2E6FDD1E46}"/>
                    </a:ext>
                  </a:extLst>
                </p:cNvPr>
                <p:cNvSpPr/>
                <p:nvPr/>
              </p:nvSpPr>
              <p:spPr>
                <a:xfrm>
                  <a:off x="14953656" y="6692671"/>
                  <a:ext cx="57818" cy="81250"/>
                </a:xfrm>
                <a:custGeom>
                  <a:avLst/>
                  <a:gdLst>
                    <a:gd name="connsiteX0" fmla="*/ 57515 w 57818"/>
                    <a:gd name="connsiteY0" fmla="*/ 38343 h 81250"/>
                    <a:gd name="connsiteX1" fmla="*/ 31293 w 57818"/>
                    <a:gd name="connsiteY1" fmla="*/ 81251 h 81250"/>
                    <a:gd name="connsiteX2" fmla="*/ 304 w 57818"/>
                    <a:gd name="connsiteY2" fmla="*/ 43110 h 81250"/>
                    <a:gd name="connsiteX3" fmla="*/ 26525 w 57818"/>
                    <a:gd name="connsiteY3" fmla="*/ 202 h 81250"/>
                    <a:gd name="connsiteX4" fmla="*/ 57515 w 57818"/>
                    <a:gd name="connsiteY4" fmla="*/ 38343 h 8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818" h="81250">
                      <a:moveTo>
                        <a:pt x="57515" y="38343"/>
                      </a:moveTo>
                      <a:cubicBezTo>
                        <a:pt x="59898" y="59797"/>
                        <a:pt x="47979" y="78867"/>
                        <a:pt x="31293" y="81251"/>
                      </a:cubicBezTo>
                      <a:cubicBezTo>
                        <a:pt x="14606" y="81251"/>
                        <a:pt x="2687" y="64564"/>
                        <a:pt x="304" y="43110"/>
                      </a:cubicBezTo>
                      <a:cubicBezTo>
                        <a:pt x="-2080" y="21656"/>
                        <a:pt x="9839" y="2586"/>
                        <a:pt x="26525" y="202"/>
                      </a:cubicBezTo>
                      <a:cubicBezTo>
                        <a:pt x="43212" y="-2182"/>
                        <a:pt x="57515" y="16889"/>
                        <a:pt x="57515" y="38343"/>
                      </a:cubicBezTo>
                      <a:close/>
                    </a:path>
                  </a:pathLst>
                </a:custGeom>
                <a:solidFill>
                  <a:srgbClr val="1D1C15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2" name="Freeform: Shape 1481">
                  <a:extLst>
                    <a:ext uri="{FF2B5EF4-FFF2-40B4-BE49-F238E27FC236}">
                      <a16:creationId xmlns:a16="http://schemas.microsoft.com/office/drawing/2014/main" id="{6F6F01D8-E268-4826-A365-0902F1056D5A}"/>
                    </a:ext>
                  </a:extLst>
                </p:cNvPr>
                <p:cNvSpPr/>
                <p:nvPr/>
              </p:nvSpPr>
              <p:spPr>
                <a:xfrm>
                  <a:off x="14946809" y="6692873"/>
                  <a:ext cx="28605" cy="43275"/>
                </a:xfrm>
                <a:custGeom>
                  <a:avLst/>
                  <a:gdLst>
                    <a:gd name="connsiteX0" fmla="*/ 28605 w 28605"/>
                    <a:gd name="connsiteY0" fmla="*/ 23838 h 43275"/>
                    <a:gd name="connsiteX1" fmla="*/ 14303 w 28605"/>
                    <a:gd name="connsiteY1" fmla="*/ 42908 h 43275"/>
                    <a:gd name="connsiteX2" fmla="*/ 0 w 28605"/>
                    <a:gd name="connsiteY2" fmla="*/ 21454 h 43275"/>
                    <a:gd name="connsiteX3" fmla="*/ 14303 w 28605"/>
                    <a:gd name="connsiteY3" fmla="*/ 0 h 43275"/>
                    <a:gd name="connsiteX4" fmla="*/ 28605 w 28605"/>
                    <a:gd name="connsiteY4" fmla="*/ 23838 h 43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05" h="43275">
                      <a:moveTo>
                        <a:pt x="28605" y="23838"/>
                      </a:moveTo>
                      <a:cubicBezTo>
                        <a:pt x="28605" y="35757"/>
                        <a:pt x="21454" y="45292"/>
                        <a:pt x="14303" y="42908"/>
                      </a:cubicBezTo>
                      <a:cubicBezTo>
                        <a:pt x="7151" y="42908"/>
                        <a:pt x="0" y="33373"/>
                        <a:pt x="0" y="21454"/>
                      </a:cubicBezTo>
                      <a:cubicBezTo>
                        <a:pt x="0" y="9535"/>
                        <a:pt x="7151" y="0"/>
                        <a:pt x="14303" y="0"/>
                      </a:cubicBezTo>
                      <a:cubicBezTo>
                        <a:pt x="21454" y="2384"/>
                        <a:pt x="28605" y="11919"/>
                        <a:pt x="28605" y="238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83" name="Freeform: Shape 1482">
                  <a:extLst>
                    <a:ext uri="{FF2B5EF4-FFF2-40B4-BE49-F238E27FC236}">
                      <a16:creationId xmlns:a16="http://schemas.microsoft.com/office/drawing/2014/main" id="{397385A0-C457-4AEE-8E96-D2E73B5407E9}"/>
                    </a:ext>
                  </a:extLst>
                </p:cNvPr>
                <p:cNvSpPr/>
                <p:nvPr/>
              </p:nvSpPr>
              <p:spPr>
                <a:xfrm>
                  <a:off x="14953960" y="6742933"/>
                  <a:ext cx="14302" cy="19070"/>
                </a:xfrm>
                <a:custGeom>
                  <a:avLst/>
                  <a:gdLst>
                    <a:gd name="connsiteX0" fmla="*/ 14303 w 14302"/>
                    <a:gd name="connsiteY0" fmla="*/ 9535 h 19070"/>
                    <a:gd name="connsiteX1" fmla="*/ 7151 w 14302"/>
                    <a:gd name="connsiteY1" fmla="*/ 19070 h 19070"/>
                    <a:gd name="connsiteX2" fmla="*/ 0 w 14302"/>
                    <a:gd name="connsiteY2" fmla="*/ 9535 h 19070"/>
                    <a:gd name="connsiteX3" fmla="*/ 7151 w 14302"/>
                    <a:gd name="connsiteY3" fmla="*/ 0 h 19070"/>
                    <a:gd name="connsiteX4" fmla="*/ 14303 w 14302"/>
                    <a:gd name="connsiteY4" fmla="*/ 9535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02" h="19070">
                      <a:moveTo>
                        <a:pt x="14303" y="9535"/>
                      </a:moveTo>
                      <a:cubicBezTo>
                        <a:pt x="14303" y="14303"/>
                        <a:pt x="11919" y="19070"/>
                        <a:pt x="7151" y="19070"/>
                      </a:cubicBezTo>
                      <a:cubicBezTo>
                        <a:pt x="2384" y="19070"/>
                        <a:pt x="0" y="14303"/>
                        <a:pt x="0" y="9535"/>
                      </a:cubicBezTo>
                      <a:cubicBezTo>
                        <a:pt x="0" y="4768"/>
                        <a:pt x="2384" y="0"/>
                        <a:pt x="7151" y="0"/>
                      </a:cubicBezTo>
                      <a:cubicBezTo>
                        <a:pt x="11919" y="0"/>
                        <a:pt x="14303" y="4768"/>
                        <a:pt x="14303" y="9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4" name="Graphic 4207">
                <a:extLst>
                  <a:ext uri="{FF2B5EF4-FFF2-40B4-BE49-F238E27FC236}">
                    <a16:creationId xmlns:a16="http://schemas.microsoft.com/office/drawing/2014/main" id="{37E68063-2BB9-4CF5-95BF-5F15E1D92B9E}"/>
                  </a:ext>
                </a:extLst>
              </p:cNvPr>
              <p:cNvGrpSpPr/>
              <p:nvPr/>
            </p:nvGrpSpPr>
            <p:grpSpPr>
              <a:xfrm>
                <a:off x="15289873" y="6645197"/>
                <a:ext cx="93369" cy="133630"/>
                <a:chOff x="15289873" y="6645197"/>
                <a:chExt cx="93369" cy="133630"/>
              </a:xfrm>
            </p:grpSpPr>
            <p:sp>
              <p:nvSpPr>
                <p:cNvPr id="1472" name="Freeform: Shape 1471">
                  <a:extLst>
                    <a:ext uri="{FF2B5EF4-FFF2-40B4-BE49-F238E27FC236}">
                      <a16:creationId xmlns:a16="http://schemas.microsoft.com/office/drawing/2014/main" id="{A865F1DD-0719-4FA3-8C39-1EF77F92CFD2}"/>
                    </a:ext>
                  </a:extLst>
                </p:cNvPr>
                <p:cNvSpPr/>
                <p:nvPr/>
              </p:nvSpPr>
              <p:spPr>
                <a:xfrm>
                  <a:off x="15289873" y="6645197"/>
                  <a:ext cx="93369" cy="133630"/>
                </a:xfrm>
                <a:custGeom>
                  <a:avLst/>
                  <a:gdLst>
                    <a:gd name="connsiteX0" fmla="*/ 93169 w 93369"/>
                    <a:gd name="connsiteY0" fmla="*/ 64362 h 133630"/>
                    <a:gd name="connsiteX1" fmla="*/ 50261 w 93369"/>
                    <a:gd name="connsiteY1" fmla="*/ 133492 h 133630"/>
                    <a:gd name="connsiteX2" fmla="*/ 201 w 93369"/>
                    <a:gd name="connsiteY2" fmla="*/ 69130 h 133630"/>
                    <a:gd name="connsiteX3" fmla="*/ 43109 w 93369"/>
                    <a:gd name="connsiteY3" fmla="*/ 0 h 133630"/>
                    <a:gd name="connsiteX4" fmla="*/ 93169 w 93369"/>
                    <a:gd name="connsiteY4" fmla="*/ 64362 h 13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369" h="133630">
                      <a:moveTo>
                        <a:pt x="93169" y="64362"/>
                      </a:moveTo>
                      <a:cubicBezTo>
                        <a:pt x="95553" y="102503"/>
                        <a:pt x="76482" y="133492"/>
                        <a:pt x="50261" y="133492"/>
                      </a:cubicBezTo>
                      <a:cubicBezTo>
                        <a:pt x="24039" y="135876"/>
                        <a:pt x="2585" y="107270"/>
                        <a:pt x="201" y="69130"/>
                      </a:cubicBezTo>
                      <a:cubicBezTo>
                        <a:pt x="-2183" y="30989"/>
                        <a:pt x="16888" y="0"/>
                        <a:pt x="43109" y="0"/>
                      </a:cubicBezTo>
                      <a:cubicBezTo>
                        <a:pt x="69331" y="0"/>
                        <a:pt x="90785" y="28605"/>
                        <a:pt x="93169" y="64362"/>
                      </a:cubicBezTo>
                      <a:close/>
                    </a:path>
                  </a:pathLst>
                </a:custGeom>
                <a:solidFill>
                  <a:srgbClr val="687F9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73" name="Freeform: Shape 1472">
                  <a:extLst>
                    <a:ext uri="{FF2B5EF4-FFF2-40B4-BE49-F238E27FC236}">
                      <a16:creationId xmlns:a16="http://schemas.microsoft.com/office/drawing/2014/main" id="{0A46717D-790F-4163-8268-D1498B1DFD18}"/>
                    </a:ext>
                  </a:extLst>
                </p:cNvPr>
                <p:cNvSpPr/>
                <p:nvPr/>
              </p:nvSpPr>
              <p:spPr>
                <a:xfrm>
                  <a:off x="15289873" y="6645197"/>
                  <a:ext cx="93369" cy="133630"/>
                </a:xfrm>
                <a:custGeom>
                  <a:avLst/>
                  <a:gdLst>
                    <a:gd name="connsiteX0" fmla="*/ 93169 w 93369"/>
                    <a:gd name="connsiteY0" fmla="*/ 64362 h 133630"/>
                    <a:gd name="connsiteX1" fmla="*/ 50261 w 93369"/>
                    <a:gd name="connsiteY1" fmla="*/ 133492 h 133630"/>
                    <a:gd name="connsiteX2" fmla="*/ 201 w 93369"/>
                    <a:gd name="connsiteY2" fmla="*/ 69130 h 133630"/>
                    <a:gd name="connsiteX3" fmla="*/ 43109 w 93369"/>
                    <a:gd name="connsiteY3" fmla="*/ 0 h 133630"/>
                    <a:gd name="connsiteX4" fmla="*/ 93169 w 93369"/>
                    <a:gd name="connsiteY4" fmla="*/ 64362 h 13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369" h="133630">
                      <a:moveTo>
                        <a:pt x="93169" y="64362"/>
                      </a:moveTo>
                      <a:cubicBezTo>
                        <a:pt x="95553" y="102503"/>
                        <a:pt x="76482" y="133492"/>
                        <a:pt x="50261" y="133492"/>
                      </a:cubicBezTo>
                      <a:cubicBezTo>
                        <a:pt x="24039" y="135876"/>
                        <a:pt x="2585" y="107270"/>
                        <a:pt x="201" y="69130"/>
                      </a:cubicBezTo>
                      <a:cubicBezTo>
                        <a:pt x="-2183" y="30989"/>
                        <a:pt x="16888" y="0"/>
                        <a:pt x="43109" y="0"/>
                      </a:cubicBezTo>
                      <a:cubicBezTo>
                        <a:pt x="69331" y="0"/>
                        <a:pt x="90785" y="28605"/>
                        <a:pt x="93169" y="64362"/>
                      </a:cubicBezTo>
                      <a:close/>
                    </a:path>
                  </a:pathLst>
                </a:custGeom>
                <a:solidFill>
                  <a:srgbClr val="BEAD8E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74" name="Freeform: Shape 1473">
                  <a:extLst>
                    <a:ext uri="{FF2B5EF4-FFF2-40B4-BE49-F238E27FC236}">
                      <a16:creationId xmlns:a16="http://schemas.microsoft.com/office/drawing/2014/main" id="{CD1F3129-21B3-4A27-B556-9DF3E2FA8E04}"/>
                    </a:ext>
                  </a:extLst>
                </p:cNvPr>
                <p:cNvSpPr/>
                <p:nvPr/>
              </p:nvSpPr>
              <p:spPr>
                <a:xfrm>
                  <a:off x="15299350" y="6661884"/>
                  <a:ext cx="72031" cy="102502"/>
                </a:xfrm>
                <a:custGeom>
                  <a:avLst/>
                  <a:gdLst>
                    <a:gd name="connsiteX0" fmla="*/ 71773 w 72031"/>
                    <a:gd name="connsiteY0" fmla="*/ 50059 h 102502"/>
                    <a:gd name="connsiteX1" fmla="*/ 38400 w 72031"/>
                    <a:gd name="connsiteY1" fmla="*/ 102503 h 102502"/>
                    <a:gd name="connsiteX2" fmla="*/ 259 w 72031"/>
                    <a:gd name="connsiteY2" fmla="*/ 52443 h 102502"/>
                    <a:gd name="connsiteX3" fmla="*/ 33632 w 72031"/>
                    <a:gd name="connsiteY3" fmla="*/ 0 h 102502"/>
                    <a:gd name="connsiteX4" fmla="*/ 71773 w 72031"/>
                    <a:gd name="connsiteY4" fmla="*/ 50059 h 102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31" h="102502">
                      <a:moveTo>
                        <a:pt x="71773" y="50059"/>
                      </a:moveTo>
                      <a:cubicBezTo>
                        <a:pt x="74156" y="78665"/>
                        <a:pt x="59854" y="102503"/>
                        <a:pt x="38400" y="102503"/>
                      </a:cubicBezTo>
                      <a:cubicBezTo>
                        <a:pt x="19329" y="102503"/>
                        <a:pt x="2643" y="81049"/>
                        <a:pt x="259" y="52443"/>
                      </a:cubicBezTo>
                      <a:cubicBezTo>
                        <a:pt x="-2125" y="23838"/>
                        <a:pt x="12178" y="0"/>
                        <a:pt x="33632" y="0"/>
                      </a:cubicBezTo>
                      <a:cubicBezTo>
                        <a:pt x="52702" y="0"/>
                        <a:pt x="71773" y="23838"/>
                        <a:pt x="71773" y="50059"/>
                      </a:cubicBezTo>
                      <a:close/>
                    </a:path>
                  </a:pathLst>
                </a:custGeom>
                <a:solidFill>
                  <a:srgbClr val="524D4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75" name="Freeform: Shape 1474">
                  <a:extLst>
                    <a:ext uri="{FF2B5EF4-FFF2-40B4-BE49-F238E27FC236}">
                      <a16:creationId xmlns:a16="http://schemas.microsoft.com/office/drawing/2014/main" id="{C60901D1-97C2-4A9D-89CA-131838D14E5F}"/>
                    </a:ext>
                  </a:extLst>
                </p:cNvPr>
                <p:cNvSpPr/>
                <p:nvPr/>
              </p:nvSpPr>
              <p:spPr>
                <a:xfrm>
                  <a:off x="15308840" y="6673576"/>
                  <a:ext cx="57514" cy="81275"/>
                </a:xfrm>
                <a:custGeom>
                  <a:avLst/>
                  <a:gdLst>
                    <a:gd name="connsiteX0" fmla="*/ 57515 w 57514"/>
                    <a:gd name="connsiteY0" fmla="*/ 38367 h 81275"/>
                    <a:gd name="connsiteX1" fmla="*/ 31293 w 57514"/>
                    <a:gd name="connsiteY1" fmla="*/ 81275 h 81275"/>
                    <a:gd name="connsiteX2" fmla="*/ 304 w 57514"/>
                    <a:gd name="connsiteY2" fmla="*/ 43135 h 81275"/>
                    <a:gd name="connsiteX3" fmla="*/ 26525 w 57514"/>
                    <a:gd name="connsiteY3" fmla="*/ 226 h 81275"/>
                    <a:gd name="connsiteX4" fmla="*/ 57515 w 57514"/>
                    <a:gd name="connsiteY4" fmla="*/ 38367 h 8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514" h="81275">
                      <a:moveTo>
                        <a:pt x="57515" y="38367"/>
                      </a:moveTo>
                      <a:cubicBezTo>
                        <a:pt x="57515" y="59821"/>
                        <a:pt x="47979" y="78891"/>
                        <a:pt x="31293" y="81275"/>
                      </a:cubicBezTo>
                      <a:cubicBezTo>
                        <a:pt x="16990" y="81275"/>
                        <a:pt x="2688" y="64589"/>
                        <a:pt x="304" y="43135"/>
                      </a:cubicBezTo>
                      <a:cubicBezTo>
                        <a:pt x="-2080" y="21681"/>
                        <a:pt x="9839" y="2610"/>
                        <a:pt x="26525" y="226"/>
                      </a:cubicBezTo>
                      <a:cubicBezTo>
                        <a:pt x="43212" y="-2157"/>
                        <a:pt x="55131" y="14529"/>
                        <a:pt x="57515" y="38367"/>
                      </a:cubicBezTo>
                      <a:close/>
                    </a:path>
                  </a:pathLst>
                </a:custGeom>
                <a:solidFill>
                  <a:srgbClr val="1D1C15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76" name="Freeform: Shape 1475">
                  <a:extLst>
                    <a:ext uri="{FF2B5EF4-FFF2-40B4-BE49-F238E27FC236}">
                      <a16:creationId xmlns:a16="http://schemas.microsoft.com/office/drawing/2014/main" id="{574C9AC7-109B-4CE4-B62E-DD08441CEBAC}"/>
                    </a:ext>
                  </a:extLst>
                </p:cNvPr>
                <p:cNvSpPr/>
                <p:nvPr/>
              </p:nvSpPr>
              <p:spPr>
                <a:xfrm>
                  <a:off x="15299609" y="6673803"/>
                  <a:ext cx="28605" cy="43275"/>
                </a:xfrm>
                <a:custGeom>
                  <a:avLst/>
                  <a:gdLst>
                    <a:gd name="connsiteX0" fmla="*/ 28605 w 28605"/>
                    <a:gd name="connsiteY0" fmla="*/ 23838 h 43275"/>
                    <a:gd name="connsiteX1" fmla="*/ 14303 w 28605"/>
                    <a:gd name="connsiteY1" fmla="*/ 42908 h 43275"/>
                    <a:gd name="connsiteX2" fmla="*/ 0 w 28605"/>
                    <a:gd name="connsiteY2" fmla="*/ 21454 h 43275"/>
                    <a:gd name="connsiteX3" fmla="*/ 14303 w 28605"/>
                    <a:gd name="connsiteY3" fmla="*/ 0 h 43275"/>
                    <a:gd name="connsiteX4" fmla="*/ 28605 w 28605"/>
                    <a:gd name="connsiteY4" fmla="*/ 23838 h 43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05" h="43275">
                      <a:moveTo>
                        <a:pt x="28605" y="23838"/>
                      </a:moveTo>
                      <a:cubicBezTo>
                        <a:pt x="28605" y="35757"/>
                        <a:pt x="21454" y="45292"/>
                        <a:pt x="14303" y="42908"/>
                      </a:cubicBezTo>
                      <a:cubicBezTo>
                        <a:pt x="7151" y="42908"/>
                        <a:pt x="0" y="33373"/>
                        <a:pt x="0" y="21454"/>
                      </a:cubicBezTo>
                      <a:cubicBezTo>
                        <a:pt x="0" y="9535"/>
                        <a:pt x="7151" y="0"/>
                        <a:pt x="14303" y="0"/>
                      </a:cubicBezTo>
                      <a:cubicBezTo>
                        <a:pt x="23838" y="2384"/>
                        <a:pt x="28605" y="11919"/>
                        <a:pt x="28605" y="238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77" name="Freeform: Shape 1476">
                  <a:extLst>
                    <a:ext uri="{FF2B5EF4-FFF2-40B4-BE49-F238E27FC236}">
                      <a16:creationId xmlns:a16="http://schemas.microsoft.com/office/drawing/2014/main" id="{B8A19135-F92B-4DA4-8596-F999B1FBCA6B}"/>
                    </a:ext>
                  </a:extLst>
                </p:cNvPr>
                <p:cNvSpPr/>
                <p:nvPr/>
              </p:nvSpPr>
              <p:spPr>
                <a:xfrm>
                  <a:off x="15306760" y="6723862"/>
                  <a:ext cx="14936" cy="19070"/>
                </a:xfrm>
                <a:custGeom>
                  <a:avLst/>
                  <a:gdLst>
                    <a:gd name="connsiteX0" fmla="*/ 14303 w 14936"/>
                    <a:gd name="connsiteY0" fmla="*/ 9535 h 19070"/>
                    <a:gd name="connsiteX1" fmla="*/ 7151 w 14936"/>
                    <a:gd name="connsiteY1" fmla="*/ 19070 h 19070"/>
                    <a:gd name="connsiteX2" fmla="*/ 0 w 14936"/>
                    <a:gd name="connsiteY2" fmla="*/ 9535 h 19070"/>
                    <a:gd name="connsiteX3" fmla="*/ 7151 w 14936"/>
                    <a:gd name="connsiteY3" fmla="*/ 0 h 19070"/>
                    <a:gd name="connsiteX4" fmla="*/ 14303 w 14936"/>
                    <a:gd name="connsiteY4" fmla="*/ 9535 h 1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36" h="19070">
                      <a:moveTo>
                        <a:pt x="14303" y="9535"/>
                      </a:moveTo>
                      <a:cubicBezTo>
                        <a:pt x="14303" y="14303"/>
                        <a:pt x="11919" y="19070"/>
                        <a:pt x="7151" y="19070"/>
                      </a:cubicBezTo>
                      <a:cubicBezTo>
                        <a:pt x="2384" y="19070"/>
                        <a:pt x="0" y="14303"/>
                        <a:pt x="0" y="9535"/>
                      </a:cubicBezTo>
                      <a:cubicBezTo>
                        <a:pt x="0" y="4768"/>
                        <a:pt x="2384" y="0"/>
                        <a:pt x="7151" y="0"/>
                      </a:cubicBezTo>
                      <a:cubicBezTo>
                        <a:pt x="11919" y="0"/>
                        <a:pt x="16687" y="4768"/>
                        <a:pt x="14303" y="9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5" name="Graphic 4207">
                <a:extLst>
                  <a:ext uri="{FF2B5EF4-FFF2-40B4-BE49-F238E27FC236}">
                    <a16:creationId xmlns:a16="http://schemas.microsoft.com/office/drawing/2014/main" id="{E1F664D2-9D3D-4D74-9B13-1D7DF66B28B2}"/>
                  </a:ext>
                </a:extLst>
              </p:cNvPr>
              <p:cNvGrpSpPr/>
              <p:nvPr/>
            </p:nvGrpSpPr>
            <p:grpSpPr>
              <a:xfrm>
                <a:off x="14591625" y="6001576"/>
                <a:ext cx="1200723" cy="779497"/>
                <a:chOff x="14591625" y="6001576"/>
                <a:chExt cx="1200723" cy="779497"/>
              </a:xfrm>
            </p:grpSpPr>
            <p:grpSp>
              <p:nvGrpSpPr>
                <p:cNvPr id="1462" name="Graphic 4207">
                  <a:extLst>
                    <a:ext uri="{FF2B5EF4-FFF2-40B4-BE49-F238E27FC236}">
                      <a16:creationId xmlns:a16="http://schemas.microsoft.com/office/drawing/2014/main" id="{BD0DED37-C674-431A-81DC-5026308614F7}"/>
                    </a:ext>
                  </a:extLst>
                </p:cNvPr>
                <p:cNvGrpSpPr/>
                <p:nvPr/>
              </p:nvGrpSpPr>
              <p:grpSpPr>
                <a:xfrm>
                  <a:off x="15297225" y="6272887"/>
                  <a:ext cx="95351" cy="55266"/>
                  <a:chOff x="15297225" y="6272887"/>
                  <a:chExt cx="95351" cy="55266"/>
                </a:xfrm>
              </p:grpSpPr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FD5CB83E-DD89-44CF-9DDD-8BE93E404854}"/>
                      </a:ext>
                    </a:extLst>
                  </p:cNvPr>
                  <p:cNvSpPr/>
                  <p:nvPr/>
                </p:nvSpPr>
                <p:spPr>
                  <a:xfrm>
                    <a:off x="15301993" y="6276142"/>
                    <a:ext cx="90583" cy="49628"/>
                  </a:xfrm>
                  <a:custGeom>
                    <a:avLst/>
                    <a:gdLst>
                      <a:gd name="connsiteX0" fmla="*/ 47676 w 90583"/>
                      <a:gd name="connsiteY0" fmla="*/ 1953 h 49628"/>
                      <a:gd name="connsiteX1" fmla="*/ 0 w 90583"/>
                      <a:gd name="connsiteY1" fmla="*/ 49628 h 49628"/>
                      <a:gd name="connsiteX2" fmla="*/ 90584 w 90583"/>
                      <a:gd name="connsiteY2" fmla="*/ 47244 h 49628"/>
                      <a:gd name="connsiteX3" fmla="*/ 47676 w 90583"/>
                      <a:gd name="connsiteY3" fmla="*/ 1953 h 49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583" h="49628">
                        <a:moveTo>
                          <a:pt x="47676" y="1953"/>
                        </a:moveTo>
                        <a:cubicBezTo>
                          <a:pt x="26222" y="11488"/>
                          <a:pt x="0" y="49628"/>
                          <a:pt x="0" y="49628"/>
                        </a:cubicBezTo>
                        <a:cubicBezTo>
                          <a:pt x="11919" y="40093"/>
                          <a:pt x="81049" y="32942"/>
                          <a:pt x="90584" y="47244"/>
                        </a:cubicBezTo>
                        <a:cubicBezTo>
                          <a:pt x="81049" y="6720"/>
                          <a:pt x="69130" y="-5199"/>
                          <a:pt x="47676" y="1953"/>
                        </a:cubicBezTo>
                        <a:close/>
                      </a:path>
                    </a:pathLst>
                  </a:custGeom>
                  <a:solidFill>
                    <a:srgbClr val="A57A41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033D3CC7-F9BA-4767-874A-B6536414B9CF}"/>
                      </a:ext>
                    </a:extLst>
                  </p:cNvPr>
                  <p:cNvSpPr/>
                  <p:nvPr/>
                </p:nvSpPr>
                <p:spPr>
                  <a:xfrm>
                    <a:off x="15297225" y="6272887"/>
                    <a:ext cx="95351" cy="55266"/>
                  </a:xfrm>
                  <a:custGeom>
                    <a:avLst/>
                    <a:gdLst>
                      <a:gd name="connsiteX0" fmla="*/ 2384 w 95351"/>
                      <a:gd name="connsiteY0" fmla="*/ 55267 h 55266"/>
                      <a:gd name="connsiteX1" fmla="*/ 2384 w 95351"/>
                      <a:gd name="connsiteY1" fmla="*/ 55267 h 55266"/>
                      <a:gd name="connsiteX2" fmla="*/ 0 w 95351"/>
                      <a:gd name="connsiteY2" fmla="*/ 50499 h 55266"/>
                      <a:gd name="connsiteX3" fmla="*/ 50060 w 95351"/>
                      <a:gd name="connsiteY3" fmla="*/ 2823 h 55266"/>
                      <a:gd name="connsiteX4" fmla="*/ 95351 w 95351"/>
                      <a:gd name="connsiteY4" fmla="*/ 50499 h 55266"/>
                      <a:gd name="connsiteX5" fmla="*/ 92968 w 95351"/>
                      <a:gd name="connsiteY5" fmla="*/ 52883 h 55266"/>
                      <a:gd name="connsiteX6" fmla="*/ 90584 w 95351"/>
                      <a:gd name="connsiteY6" fmla="*/ 52883 h 55266"/>
                      <a:gd name="connsiteX7" fmla="*/ 59595 w 95351"/>
                      <a:gd name="connsiteY7" fmla="*/ 45732 h 55266"/>
                      <a:gd name="connsiteX8" fmla="*/ 2384 w 95351"/>
                      <a:gd name="connsiteY8" fmla="*/ 55267 h 55266"/>
                      <a:gd name="connsiteX9" fmla="*/ 2384 w 95351"/>
                      <a:gd name="connsiteY9" fmla="*/ 55267 h 55266"/>
                      <a:gd name="connsiteX10" fmla="*/ 64362 w 95351"/>
                      <a:gd name="connsiteY10" fmla="*/ 5207 h 55266"/>
                      <a:gd name="connsiteX11" fmla="*/ 52443 w 95351"/>
                      <a:gd name="connsiteY11" fmla="*/ 7591 h 55266"/>
                      <a:gd name="connsiteX12" fmla="*/ 11919 w 95351"/>
                      <a:gd name="connsiteY12" fmla="*/ 45732 h 55266"/>
                      <a:gd name="connsiteX13" fmla="*/ 59595 w 95351"/>
                      <a:gd name="connsiteY13" fmla="*/ 38580 h 55266"/>
                      <a:gd name="connsiteX14" fmla="*/ 88200 w 95351"/>
                      <a:gd name="connsiteY14" fmla="*/ 43348 h 55266"/>
                      <a:gd name="connsiteX15" fmla="*/ 64362 w 95351"/>
                      <a:gd name="connsiteY15" fmla="*/ 5207 h 55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5351" h="55266">
                        <a:moveTo>
                          <a:pt x="2384" y="55267"/>
                        </a:moveTo>
                        <a:cubicBezTo>
                          <a:pt x="2384" y="55267"/>
                          <a:pt x="2384" y="55267"/>
                          <a:pt x="2384" y="55267"/>
                        </a:cubicBezTo>
                        <a:cubicBezTo>
                          <a:pt x="0" y="52883"/>
                          <a:pt x="0" y="52883"/>
                          <a:pt x="0" y="50499"/>
                        </a:cubicBezTo>
                        <a:cubicBezTo>
                          <a:pt x="0" y="48115"/>
                          <a:pt x="28605" y="12359"/>
                          <a:pt x="50060" y="2823"/>
                        </a:cubicBezTo>
                        <a:cubicBezTo>
                          <a:pt x="73897" y="-6712"/>
                          <a:pt x="88200" y="7591"/>
                          <a:pt x="95351" y="50499"/>
                        </a:cubicBezTo>
                        <a:cubicBezTo>
                          <a:pt x="95351" y="52883"/>
                          <a:pt x="95351" y="52883"/>
                          <a:pt x="92968" y="52883"/>
                        </a:cubicBezTo>
                        <a:cubicBezTo>
                          <a:pt x="90584" y="52883"/>
                          <a:pt x="90584" y="52883"/>
                          <a:pt x="90584" y="52883"/>
                        </a:cubicBezTo>
                        <a:cubicBezTo>
                          <a:pt x="88200" y="48115"/>
                          <a:pt x="76281" y="45732"/>
                          <a:pt x="59595" y="45732"/>
                        </a:cubicBezTo>
                        <a:cubicBezTo>
                          <a:pt x="35757" y="45732"/>
                          <a:pt x="9535" y="50499"/>
                          <a:pt x="2384" y="55267"/>
                        </a:cubicBezTo>
                        <a:cubicBezTo>
                          <a:pt x="4768" y="55267"/>
                          <a:pt x="2384" y="55267"/>
                          <a:pt x="2384" y="55267"/>
                        </a:cubicBezTo>
                        <a:close/>
                        <a:moveTo>
                          <a:pt x="64362" y="5207"/>
                        </a:moveTo>
                        <a:cubicBezTo>
                          <a:pt x="61978" y="5207"/>
                          <a:pt x="57211" y="5207"/>
                          <a:pt x="52443" y="7591"/>
                        </a:cubicBezTo>
                        <a:cubicBezTo>
                          <a:pt x="38141" y="14742"/>
                          <a:pt x="21454" y="33813"/>
                          <a:pt x="11919" y="45732"/>
                        </a:cubicBezTo>
                        <a:cubicBezTo>
                          <a:pt x="23838" y="40964"/>
                          <a:pt x="42908" y="38580"/>
                          <a:pt x="59595" y="38580"/>
                        </a:cubicBezTo>
                        <a:cubicBezTo>
                          <a:pt x="69130" y="38580"/>
                          <a:pt x="81049" y="38580"/>
                          <a:pt x="88200" y="43348"/>
                        </a:cubicBezTo>
                        <a:cubicBezTo>
                          <a:pt x="83432" y="19510"/>
                          <a:pt x="76281" y="5207"/>
                          <a:pt x="64362" y="5207"/>
                        </a:cubicBezTo>
                        <a:close/>
                      </a:path>
                    </a:pathLst>
                  </a:custGeom>
                  <a:solidFill>
                    <a:srgbClr val="A26D2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63" name="Graphic 4207">
                  <a:extLst>
                    <a:ext uri="{FF2B5EF4-FFF2-40B4-BE49-F238E27FC236}">
                      <a16:creationId xmlns:a16="http://schemas.microsoft.com/office/drawing/2014/main" id="{D1098802-BC75-45E5-B6D6-7ED466694D80}"/>
                    </a:ext>
                  </a:extLst>
                </p:cNvPr>
                <p:cNvGrpSpPr/>
                <p:nvPr/>
              </p:nvGrpSpPr>
              <p:grpSpPr>
                <a:xfrm>
                  <a:off x="14591625" y="6001576"/>
                  <a:ext cx="1200723" cy="779497"/>
                  <a:chOff x="14591625" y="6001576"/>
                  <a:chExt cx="1200723" cy="779497"/>
                </a:xfrm>
              </p:grpSpPr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F703D553-A292-40B0-B97F-EB8D99080CC2}"/>
                      </a:ext>
                    </a:extLst>
                  </p:cNvPr>
                  <p:cNvSpPr/>
                  <p:nvPr/>
                </p:nvSpPr>
                <p:spPr>
                  <a:xfrm>
                    <a:off x="14596392" y="6006245"/>
                    <a:ext cx="1192257" cy="770060"/>
                  </a:xfrm>
                  <a:custGeom>
                    <a:avLst/>
                    <a:gdLst>
                      <a:gd name="connsiteX0" fmla="*/ 1144217 w 1192257"/>
                      <a:gd name="connsiteY0" fmla="*/ 207487 h 770060"/>
                      <a:gd name="connsiteX1" fmla="*/ 824789 w 1192257"/>
                      <a:gd name="connsiteY1" fmla="*/ 69228 h 770060"/>
                      <a:gd name="connsiteX2" fmla="*/ 610249 w 1192257"/>
                      <a:gd name="connsiteY2" fmla="*/ 98 h 770060"/>
                      <a:gd name="connsiteX3" fmla="*/ 166865 w 1192257"/>
                      <a:gd name="connsiteY3" fmla="*/ 188417 h 770060"/>
                      <a:gd name="connsiteX4" fmla="*/ 0 w 1192257"/>
                      <a:gd name="connsiteY4" fmla="*/ 486390 h 770060"/>
                      <a:gd name="connsiteX5" fmla="*/ 26222 w 1192257"/>
                      <a:gd name="connsiteY5" fmla="*/ 460168 h 770060"/>
                      <a:gd name="connsiteX6" fmla="*/ 9535 w 1192257"/>
                      <a:gd name="connsiteY6" fmla="*/ 534066 h 770060"/>
                      <a:gd name="connsiteX7" fmla="*/ 42908 w 1192257"/>
                      <a:gd name="connsiteY7" fmla="*/ 495925 h 770060"/>
                      <a:gd name="connsiteX8" fmla="*/ 16686 w 1192257"/>
                      <a:gd name="connsiteY8" fmla="*/ 567439 h 770060"/>
                      <a:gd name="connsiteX9" fmla="*/ 97735 w 1192257"/>
                      <a:gd name="connsiteY9" fmla="*/ 684244 h 770060"/>
                      <a:gd name="connsiteX10" fmla="*/ 209773 w 1192257"/>
                      <a:gd name="connsiteY10" fmla="*/ 770060 h 770060"/>
                      <a:gd name="connsiteX11" fmla="*/ 209773 w 1192257"/>
                      <a:gd name="connsiteY11" fmla="*/ 596044 h 770060"/>
                      <a:gd name="connsiteX12" fmla="*/ 247914 w 1192257"/>
                      <a:gd name="connsiteY12" fmla="*/ 488774 h 770060"/>
                      <a:gd name="connsiteX13" fmla="*/ 238378 w 1192257"/>
                      <a:gd name="connsiteY13" fmla="*/ 576974 h 770060"/>
                      <a:gd name="connsiteX14" fmla="*/ 290822 w 1192257"/>
                      <a:gd name="connsiteY14" fmla="*/ 484006 h 770060"/>
                      <a:gd name="connsiteX15" fmla="*/ 278903 w 1192257"/>
                      <a:gd name="connsiteY15" fmla="*/ 565055 h 770060"/>
                      <a:gd name="connsiteX16" fmla="*/ 388557 w 1192257"/>
                      <a:gd name="connsiteY16" fmla="*/ 545985 h 770060"/>
                      <a:gd name="connsiteX17" fmla="*/ 455303 w 1192257"/>
                      <a:gd name="connsiteY17" fmla="*/ 448249 h 770060"/>
                      <a:gd name="connsiteX18" fmla="*/ 433849 w 1192257"/>
                      <a:gd name="connsiteY18" fmla="*/ 541217 h 770060"/>
                      <a:gd name="connsiteX19" fmla="*/ 493443 w 1192257"/>
                      <a:gd name="connsiteY19" fmla="*/ 529298 h 770060"/>
                      <a:gd name="connsiteX20" fmla="*/ 538735 w 1192257"/>
                      <a:gd name="connsiteY20" fmla="*/ 431563 h 770060"/>
                      <a:gd name="connsiteX21" fmla="*/ 517281 w 1192257"/>
                      <a:gd name="connsiteY21" fmla="*/ 526914 h 770060"/>
                      <a:gd name="connsiteX22" fmla="*/ 557806 w 1192257"/>
                      <a:gd name="connsiteY22" fmla="*/ 469703 h 770060"/>
                      <a:gd name="connsiteX23" fmla="*/ 553038 w 1192257"/>
                      <a:gd name="connsiteY23" fmla="*/ 526914 h 770060"/>
                      <a:gd name="connsiteX24" fmla="*/ 619784 w 1192257"/>
                      <a:gd name="connsiteY24" fmla="*/ 522147 h 770060"/>
                      <a:gd name="connsiteX25" fmla="*/ 705600 w 1192257"/>
                      <a:gd name="connsiteY25" fmla="*/ 317141 h 770060"/>
                      <a:gd name="connsiteX26" fmla="*/ 753276 w 1192257"/>
                      <a:gd name="connsiteY26" fmla="*/ 269466 h 770060"/>
                      <a:gd name="connsiteX27" fmla="*/ 793800 w 1192257"/>
                      <a:gd name="connsiteY27" fmla="*/ 314757 h 770060"/>
                      <a:gd name="connsiteX28" fmla="*/ 848627 w 1192257"/>
                      <a:gd name="connsiteY28" fmla="*/ 271849 h 770060"/>
                      <a:gd name="connsiteX29" fmla="*/ 860546 w 1192257"/>
                      <a:gd name="connsiteY29" fmla="*/ 290920 h 770060"/>
                      <a:gd name="connsiteX30" fmla="*/ 862930 w 1192257"/>
                      <a:gd name="connsiteY30" fmla="*/ 293303 h 770060"/>
                      <a:gd name="connsiteX31" fmla="*/ 922525 w 1192257"/>
                      <a:gd name="connsiteY31" fmla="*/ 531682 h 770060"/>
                      <a:gd name="connsiteX32" fmla="*/ 967817 w 1192257"/>
                      <a:gd name="connsiteY32" fmla="*/ 419644 h 770060"/>
                      <a:gd name="connsiteX33" fmla="*/ 958281 w 1192257"/>
                      <a:gd name="connsiteY33" fmla="*/ 514995 h 770060"/>
                      <a:gd name="connsiteX34" fmla="*/ 1001190 w 1192257"/>
                      <a:gd name="connsiteY34" fmla="*/ 484006 h 770060"/>
                      <a:gd name="connsiteX35" fmla="*/ 982119 w 1192257"/>
                      <a:gd name="connsiteY35" fmla="*/ 653255 h 770060"/>
                      <a:gd name="connsiteX36" fmla="*/ 984503 w 1192257"/>
                      <a:gd name="connsiteY36" fmla="*/ 743839 h 770060"/>
                      <a:gd name="connsiteX37" fmla="*/ 1122763 w 1192257"/>
                      <a:gd name="connsiteY37" fmla="*/ 581741 h 770060"/>
                      <a:gd name="connsiteX38" fmla="*/ 1132298 w 1192257"/>
                      <a:gd name="connsiteY38" fmla="*/ 448249 h 770060"/>
                      <a:gd name="connsiteX39" fmla="*/ 1160903 w 1192257"/>
                      <a:gd name="connsiteY39" fmla="*/ 491158 h 770060"/>
                      <a:gd name="connsiteX40" fmla="*/ 1156136 w 1192257"/>
                      <a:gd name="connsiteY40" fmla="*/ 410109 h 770060"/>
                      <a:gd name="connsiteX41" fmla="*/ 1184741 w 1192257"/>
                      <a:gd name="connsiteY41" fmla="*/ 438714 h 770060"/>
                      <a:gd name="connsiteX42" fmla="*/ 1144217 w 1192257"/>
                      <a:gd name="connsiteY42" fmla="*/ 207487 h 770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192257" h="770060">
                        <a:moveTo>
                          <a:pt x="1144217" y="207487"/>
                        </a:moveTo>
                        <a:cubicBezTo>
                          <a:pt x="1067936" y="104984"/>
                          <a:pt x="901071" y="47774"/>
                          <a:pt x="824789" y="69228"/>
                        </a:cubicBezTo>
                        <a:cubicBezTo>
                          <a:pt x="805719" y="35855"/>
                          <a:pt x="731822" y="2482"/>
                          <a:pt x="610249" y="98"/>
                        </a:cubicBezTo>
                        <a:cubicBezTo>
                          <a:pt x="448152" y="-2286"/>
                          <a:pt x="309892" y="38238"/>
                          <a:pt x="166865" y="188417"/>
                        </a:cubicBezTo>
                        <a:cubicBezTo>
                          <a:pt x="4768" y="364817"/>
                          <a:pt x="0" y="486390"/>
                          <a:pt x="0" y="486390"/>
                        </a:cubicBezTo>
                        <a:cubicBezTo>
                          <a:pt x="0" y="486390"/>
                          <a:pt x="0" y="481622"/>
                          <a:pt x="26222" y="460168"/>
                        </a:cubicBezTo>
                        <a:cubicBezTo>
                          <a:pt x="9535" y="486390"/>
                          <a:pt x="9535" y="534066"/>
                          <a:pt x="9535" y="534066"/>
                        </a:cubicBezTo>
                        <a:lnTo>
                          <a:pt x="42908" y="495925"/>
                        </a:lnTo>
                        <a:cubicBezTo>
                          <a:pt x="42908" y="495925"/>
                          <a:pt x="26222" y="517379"/>
                          <a:pt x="16686" y="567439"/>
                        </a:cubicBezTo>
                        <a:cubicBezTo>
                          <a:pt x="7151" y="615114"/>
                          <a:pt x="45292" y="627033"/>
                          <a:pt x="97735" y="684244"/>
                        </a:cubicBezTo>
                        <a:cubicBezTo>
                          <a:pt x="150178" y="741455"/>
                          <a:pt x="209773" y="770060"/>
                          <a:pt x="209773" y="770060"/>
                        </a:cubicBezTo>
                        <a:cubicBezTo>
                          <a:pt x="214541" y="708082"/>
                          <a:pt x="228843" y="646104"/>
                          <a:pt x="209773" y="596044"/>
                        </a:cubicBezTo>
                        <a:cubicBezTo>
                          <a:pt x="207389" y="567439"/>
                          <a:pt x="247914" y="488774"/>
                          <a:pt x="247914" y="488774"/>
                        </a:cubicBezTo>
                        <a:cubicBezTo>
                          <a:pt x="247914" y="488774"/>
                          <a:pt x="228843" y="543601"/>
                          <a:pt x="238378" y="576974"/>
                        </a:cubicBezTo>
                        <a:cubicBezTo>
                          <a:pt x="255065" y="531682"/>
                          <a:pt x="290822" y="484006"/>
                          <a:pt x="290822" y="484006"/>
                        </a:cubicBezTo>
                        <a:cubicBezTo>
                          <a:pt x="290822" y="484006"/>
                          <a:pt x="274135" y="534066"/>
                          <a:pt x="278903" y="565055"/>
                        </a:cubicBezTo>
                        <a:cubicBezTo>
                          <a:pt x="340881" y="572206"/>
                          <a:pt x="388557" y="545985"/>
                          <a:pt x="388557" y="545985"/>
                        </a:cubicBezTo>
                        <a:cubicBezTo>
                          <a:pt x="388557" y="545985"/>
                          <a:pt x="417162" y="476855"/>
                          <a:pt x="455303" y="448249"/>
                        </a:cubicBezTo>
                        <a:cubicBezTo>
                          <a:pt x="421930" y="517379"/>
                          <a:pt x="433849" y="541217"/>
                          <a:pt x="433849" y="541217"/>
                        </a:cubicBezTo>
                        <a:cubicBezTo>
                          <a:pt x="433849" y="541217"/>
                          <a:pt x="471989" y="541217"/>
                          <a:pt x="493443" y="529298"/>
                        </a:cubicBezTo>
                        <a:cubicBezTo>
                          <a:pt x="507746" y="469703"/>
                          <a:pt x="538735" y="431563"/>
                          <a:pt x="538735" y="431563"/>
                        </a:cubicBezTo>
                        <a:cubicBezTo>
                          <a:pt x="538735" y="431563"/>
                          <a:pt x="514897" y="495925"/>
                          <a:pt x="517281" y="526914"/>
                        </a:cubicBezTo>
                        <a:cubicBezTo>
                          <a:pt x="533968" y="493541"/>
                          <a:pt x="557806" y="469703"/>
                          <a:pt x="557806" y="469703"/>
                        </a:cubicBezTo>
                        <a:cubicBezTo>
                          <a:pt x="557806" y="469703"/>
                          <a:pt x="550654" y="503076"/>
                          <a:pt x="553038" y="526914"/>
                        </a:cubicBezTo>
                        <a:cubicBezTo>
                          <a:pt x="591179" y="538833"/>
                          <a:pt x="619784" y="522147"/>
                          <a:pt x="619784" y="522147"/>
                        </a:cubicBezTo>
                        <a:cubicBezTo>
                          <a:pt x="619784" y="522147"/>
                          <a:pt x="653157" y="400574"/>
                          <a:pt x="705600" y="317141"/>
                        </a:cubicBezTo>
                        <a:cubicBezTo>
                          <a:pt x="705600" y="317141"/>
                          <a:pt x="731822" y="279001"/>
                          <a:pt x="753276" y="269466"/>
                        </a:cubicBezTo>
                        <a:cubicBezTo>
                          <a:pt x="774730" y="259930"/>
                          <a:pt x="789033" y="274233"/>
                          <a:pt x="793800" y="314757"/>
                        </a:cubicBezTo>
                        <a:cubicBezTo>
                          <a:pt x="829557" y="269466"/>
                          <a:pt x="841476" y="259930"/>
                          <a:pt x="848627" y="271849"/>
                        </a:cubicBezTo>
                        <a:cubicBezTo>
                          <a:pt x="851011" y="276617"/>
                          <a:pt x="855779" y="283768"/>
                          <a:pt x="860546" y="290920"/>
                        </a:cubicBezTo>
                        <a:cubicBezTo>
                          <a:pt x="860546" y="290920"/>
                          <a:pt x="862930" y="290920"/>
                          <a:pt x="862930" y="293303"/>
                        </a:cubicBezTo>
                        <a:cubicBezTo>
                          <a:pt x="870081" y="300455"/>
                          <a:pt x="958281" y="374352"/>
                          <a:pt x="922525" y="531682"/>
                        </a:cubicBezTo>
                        <a:cubicBezTo>
                          <a:pt x="946363" y="507844"/>
                          <a:pt x="965433" y="455401"/>
                          <a:pt x="967817" y="419644"/>
                        </a:cubicBezTo>
                        <a:cubicBezTo>
                          <a:pt x="967817" y="462552"/>
                          <a:pt x="958281" y="514995"/>
                          <a:pt x="958281" y="514995"/>
                        </a:cubicBezTo>
                        <a:cubicBezTo>
                          <a:pt x="958281" y="514995"/>
                          <a:pt x="989271" y="503076"/>
                          <a:pt x="1001190" y="484006"/>
                        </a:cubicBezTo>
                        <a:cubicBezTo>
                          <a:pt x="982119" y="560287"/>
                          <a:pt x="984503" y="591276"/>
                          <a:pt x="982119" y="653255"/>
                        </a:cubicBezTo>
                        <a:cubicBezTo>
                          <a:pt x="982119" y="715233"/>
                          <a:pt x="984503" y="743839"/>
                          <a:pt x="984503" y="743839"/>
                        </a:cubicBezTo>
                        <a:cubicBezTo>
                          <a:pt x="1053633" y="684244"/>
                          <a:pt x="1094157" y="615114"/>
                          <a:pt x="1122763" y="581741"/>
                        </a:cubicBezTo>
                        <a:cubicBezTo>
                          <a:pt x="1151368" y="548368"/>
                          <a:pt x="1153752" y="512612"/>
                          <a:pt x="1132298" y="448249"/>
                        </a:cubicBezTo>
                        <a:cubicBezTo>
                          <a:pt x="1144217" y="464936"/>
                          <a:pt x="1160903" y="491158"/>
                          <a:pt x="1160903" y="491158"/>
                        </a:cubicBezTo>
                        <a:cubicBezTo>
                          <a:pt x="1160903" y="491158"/>
                          <a:pt x="1177590" y="455401"/>
                          <a:pt x="1156136" y="410109"/>
                        </a:cubicBezTo>
                        <a:cubicBezTo>
                          <a:pt x="1168054" y="426795"/>
                          <a:pt x="1184741" y="438714"/>
                          <a:pt x="1184741" y="438714"/>
                        </a:cubicBezTo>
                        <a:cubicBezTo>
                          <a:pt x="1184741" y="438714"/>
                          <a:pt x="1218114" y="321909"/>
                          <a:pt x="1144217" y="207487"/>
                        </a:cubicBezTo>
                        <a:close/>
                      </a:path>
                    </a:pathLst>
                  </a:custGeom>
                  <a:solidFill>
                    <a:srgbClr val="C59E64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03942E7A-3E5F-4676-B22C-781DBA9C71AA}"/>
                      </a:ext>
                    </a:extLst>
                  </p:cNvPr>
                  <p:cNvSpPr/>
                  <p:nvPr/>
                </p:nvSpPr>
                <p:spPr>
                  <a:xfrm>
                    <a:off x="14591625" y="6001576"/>
                    <a:ext cx="1200723" cy="779497"/>
                  </a:xfrm>
                  <a:custGeom>
                    <a:avLst/>
                    <a:gdLst>
                      <a:gd name="connsiteX0" fmla="*/ 214541 w 1200723"/>
                      <a:gd name="connsiteY0" fmla="*/ 779497 h 779497"/>
                      <a:gd name="connsiteX1" fmla="*/ 214541 w 1200723"/>
                      <a:gd name="connsiteY1" fmla="*/ 779497 h 779497"/>
                      <a:gd name="connsiteX2" fmla="*/ 100119 w 1200723"/>
                      <a:gd name="connsiteY2" fmla="*/ 691297 h 779497"/>
                      <a:gd name="connsiteX3" fmla="*/ 59595 w 1200723"/>
                      <a:gd name="connsiteY3" fmla="*/ 650773 h 779497"/>
                      <a:gd name="connsiteX4" fmla="*/ 16686 w 1200723"/>
                      <a:gd name="connsiteY4" fmla="*/ 569724 h 779497"/>
                      <a:gd name="connsiteX5" fmla="*/ 33373 w 1200723"/>
                      <a:gd name="connsiteY5" fmla="*/ 517281 h 779497"/>
                      <a:gd name="connsiteX6" fmla="*/ 14303 w 1200723"/>
                      <a:gd name="connsiteY6" fmla="*/ 536351 h 779497"/>
                      <a:gd name="connsiteX7" fmla="*/ 11919 w 1200723"/>
                      <a:gd name="connsiteY7" fmla="*/ 536351 h 779497"/>
                      <a:gd name="connsiteX8" fmla="*/ 9535 w 1200723"/>
                      <a:gd name="connsiteY8" fmla="*/ 533968 h 779497"/>
                      <a:gd name="connsiteX9" fmla="*/ 19070 w 1200723"/>
                      <a:gd name="connsiteY9" fmla="*/ 471989 h 779497"/>
                      <a:gd name="connsiteX10" fmla="*/ 4768 w 1200723"/>
                      <a:gd name="connsiteY10" fmla="*/ 488676 h 779497"/>
                      <a:gd name="connsiteX11" fmla="*/ 2384 w 1200723"/>
                      <a:gd name="connsiteY11" fmla="*/ 491060 h 779497"/>
                      <a:gd name="connsiteX12" fmla="*/ 0 w 1200723"/>
                      <a:gd name="connsiteY12" fmla="*/ 491060 h 779497"/>
                      <a:gd name="connsiteX13" fmla="*/ 169249 w 1200723"/>
                      <a:gd name="connsiteY13" fmla="*/ 190703 h 779497"/>
                      <a:gd name="connsiteX14" fmla="*/ 598330 w 1200723"/>
                      <a:gd name="connsiteY14" fmla="*/ 0 h 779497"/>
                      <a:gd name="connsiteX15" fmla="*/ 617400 w 1200723"/>
                      <a:gd name="connsiteY15" fmla="*/ 0 h 779497"/>
                      <a:gd name="connsiteX16" fmla="*/ 831941 w 1200723"/>
                      <a:gd name="connsiteY16" fmla="*/ 69130 h 779497"/>
                      <a:gd name="connsiteX17" fmla="*/ 867698 w 1200723"/>
                      <a:gd name="connsiteY17" fmla="*/ 64362 h 779497"/>
                      <a:gd name="connsiteX18" fmla="*/ 1151368 w 1200723"/>
                      <a:gd name="connsiteY18" fmla="*/ 207389 h 779497"/>
                      <a:gd name="connsiteX19" fmla="*/ 1194276 w 1200723"/>
                      <a:gd name="connsiteY19" fmla="*/ 441000 h 779497"/>
                      <a:gd name="connsiteX20" fmla="*/ 1191892 w 1200723"/>
                      <a:gd name="connsiteY20" fmla="*/ 443384 h 779497"/>
                      <a:gd name="connsiteX21" fmla="*/ 1189509 w 1200723"/>
                      <a:gd name="connsiteY21" fmla="*/ 443384 h 779497"/>
                      <a:gd name="connsiteX22" fmla="*/ 1172822 w 1200723"/>
                      <a:gd name="connsiteY22" fmla="*/ 429081 h 779497"/>
                      <a:gd name="connsiteX23" fmla="*/ 1170438 w 1200723"/>
                      <a:gd name="connsiteY23" fmla="*/ 495827 h 779497"/>
                      <a:gd name="connsiteX24" fmla="*/ 1168054 w 1200723"/>
                      <a:gd name="connsiteY24" fmla="*/ 498211 h 779497"/>
                      <a:gd name="connsiteX25" fmla="*/ 1165671 w 1200723"/>
                      <a:gd name="connsiteY25" fmla="*/ 495827 h 779497"/>
                      <a:gd name="connsiteX26" fmla="*/ 1148984 w 1200723"/>
                      <a:gd name="connsiteY26" fmla="*/ 469606 h 779497"/>
                      <a:gd name="connsiteX27" fmla="*/ 1132298 w 1200723"/>
                      <a:gd name="connsiteY27" fmla="*/ 586411 h 779497"/>
                      <a:gd name="connsiteX28" fmla="*/ 1101309 w 1200723"/>
                      <a:gd name="connsiteY28" fmla="*/ 624552 h 779497"/>
                      <a:gd name="connsiteX29" fmla="*/ 991654 w 1200723"/>
                      <a:gd name="connsiteY29" fmla="*/ 748508 h 779497"/>
                      <a:gd name="connsiteX30" fmla="*/ 989271 w 1200723"/>
                      <a:gd name="connsiteY30" fmla="*/ 748508 h 779497"/>
                      <a:gd name="connsiteX31" fmla="*/ 986887 w 1200723"/>
                      <a:gd name="connsiteY31" fmla="*/ 746125 h 779497"/>
                      <a:gd name="connsiteX32" fmla="*/ 984503 w 1200723"/>
                      <a:gd name="connsiteY32" fmla="*/ 655541 h 779497"/>
                      <a:gd name="connsiteX33" fmla="*/ 984503 w 1200723"/>
                      <a:gd name="connsiteY33" fmla="*/ 638854 h 779497"/>
                      <a:gd name="connsiteX34" fmla="*/ 998806 w 1200723"/>
                      <a:gd name="connsiteY34" fmla="*/ 498211 h 779497"/>
                      <a:gd name="connsiteX35" fmla="*/ 960665 w 1200723"/>
                      <a:gd name="connsiteY35" fmla="*/ 522049 h 779497"/>
                      <a:gd name="connsiteX36" fmla="*/ 958281 w 1200723"/>
                      <a:gd name="connsiteY36" fmla="*/ 522049 h 779497"/>
                      <a:gd name="connsiteX37" fmla="*/ 958281 w 1200723"/>
                      <a:gd name="connsiteY37" fmla="*/ 519665 h 779497"/>
                      <a:gd name="connsiteX38" fmla="*/ 965433 w 1200723"/>
                      <a:gd name="connsiteY38" fmla="*/ 460070 h 779497"/>
                      <a:gd name="connsiteX39" fmla="*/ 924908 w 1200723"/>
                      <a:gd name="connsiteY39" fmla="*/ 538735 h 779497"/>
                      <a:gd name="connsiteX40" fmla="*/ 922525 w 1200723"/>
                      <a:gd name="connsiteY40" fmla="*/ 538735 h 779497"/>
                      <a:gd name="connsiteX41" fmla="*/ 920141 w 1200723"/>
                      <a:gd name="connsiteY41" fmla="*/ 536351 h 779497"/>
                      <a:gd name="connsiteX42" fmla="*/ 862930 w 1200723"/>
                      <a:gd name="connsiteY42" fmla="*/ 300357 h 779497"/>
                      <a:gd name="connsiteX43" fmla="*/ 860546 w 1200723"/>
                      <a:gd name="connsiteY43" fmla="*/ 297973 h 779497"/>
                      <a:gd name="connsiteX44" fmla="*/ 860546 w 1200723"/>
                      <a:gd name="connsiteY44" fmla="*/ 297973 h 779497"/>
                      <a:gd name="connsiteX45" fmla="*/ 860546 w 1200723"/>
                      <a:gd name="connsiteY45" fmla="*/ 297973 h 779497"/>
                      <a:gd name="connsiteX46" fmla="*/ 858162 w 1200723"/>
                      <a:gd name="connsiteY46" fmla="*/ 297973 h 779497"/>
                      <a:gd name="connsiteX47" fmla="*/ 846244 w 1200723"/>
                      <a:gd name="connsiteY47" fmla="*/ 278903 h 779497"/>
                      <a:gd name="connsiteX48" fmla="*/ 841476 w 1200723"/>
                      <a:gd name="connsiteY48" fmla="*/ 274135 h 779497"/>
                      <a:gd name="connsiteX49" fmla="*/ 796184 w 1200723"/>
                      <a:gd name="connsiteY49" fmla="*/ 321811 h 779497"/>
                      <a:gd name="connsiteX50" fmla="*/ 793800 w 1200723"/>
                      <a:gd name="connsiteY50" fmla="*/ 321811 h 779497"/>
                      <a:gd name="connsiteX51" fmla="*/ 791416 w 1200723"/>
                      <a:gd name="connsiteY51" fmla="*/ 319427 h 779497"/>
                      <a:gd name="connsiteX52" fmla="*/ 765195 w 1200723"/>
                      <a:gd name="connsiteY52" fmla="*/ 274135 h 779497"/>
                      <a:gd name="connsiteX53" fmla="*/ 753276 w 1200723"/>
                      <a:gd name="connsiteY53" fmla="*/ 276519 h 779497"/>
                      <a:gd name="connsiteX54" fmla="*/ 705600 w 1200723"/>
                      <a:gd name="connsiteY54" fmla="*/ 321811 h 779497"/>
                      <a:gd name="connsiteX55" fmla="*/ 622168 w 1200723"/>
                      <a:gd name="connsiteY55" fmla="*/ 526816 h 779497"/>
                      <a:gd name="connsiteX56" fmla="*/ 622168 w 1200723"/>
                      <a:gd name="connsiteY56" fmla="*/ 529200 h 779497"/>
                      <a:gd name="connsiteX57" fmla="*/ 581643 w 1200723"/>
                      <a:gd name="connsiteY57" fmla="*/ 538735 h 779497"/>
                      <a:gd name="connsiteX58" fmla="*/ 553038 w 1200723"/>
                      <a:gd name="connsiteY58" fmla="*/ 533968 h 779497"/>
                      <a:gd name="connsiteX59" fmla="*/ 550654 w 1200723"/>
                      <a:gd name="connsiteY59" fmla="*/ 531584 h 779497"/>
                      <a:gd name="connsiteX60" fmla="*/ 555422 w 1200723"/>
                      <a:gd name="connsiteY60" fmla="*/ 481524 h 779497"/>
                      <a:gd name="connsiteX61" fmla="*/ 522049 w 1200723"/>
                      <a:gd name="connsiteY61" fmla="*/ 531584 h 779497"/>
                      <a:gd name="connsiteX62" fmla="*/ 519665 w 1200723"/>
                      <a:gd name="connsiteY62" fmla="*/ 533968 h 779497"/>
                      <a:gd name="connsiteX63" fmla="*/ 517281 w 1200723"/>
                      <a:gd name="connsiteY63" fmla="*/ 531584 h 779497"/>
                      <a:gd name="connsiteX64" fmla="*/ 531584 w 1200723"/>
                      <a:gd name="connsiteY64" fmla="*/ 455303 h 779497"/>
                      <a:gd name="connsiteX65" fmla="*/ 498211 w 1200723"/>
                      <a:gd name="connsiteY65" fmla="*/ 533968 h 779497"/>
                      <a:gd name="connsiteX66" fmla="*/ 495827 w 1200723"/>
                      <a:gd name="connsiteY66" fmla="*/ 536351 h 779497"/>
                      <a:gd name="connsiteX67" fmla="*/ 433849 w 1200723"/>
                      <a:gd name="connsiteY67" fmla="*/ 548270 h 779497"/>
                      <a:gd name="connsiteX68" fmla="*/ 431465 w 1200723"/>
                      <a:gd name="connsiteY68" fmla="*/ 545887 h 779497"/>
                      <a:gd name="connsiteX69" fmla="*/ 448151 w 1200723"/>
                      <a:gd name="connsiteY69" fmla="*/ 460070 h 779497"/>
                      <a:gd name="connsiteX70" fmla="*/ 390941 w 1200723"/>
                      <a:gd name="connsiteY70" fmla="*/ 548270 h 779497"/>
                      <a:gd name="connsiteX71" fmla="*/ 390941 w 1200723"/>
                      <a:gd name="connsiteY71" fmla="*/ 550654 h 779497"/>
                      <a:gd name="connsiteX72" fmla="*/ 302741 w 1200723"/>
                      <a:gd name="connsiteY72" fmla="*/ 572108 h 779497"/>
                      <a:gd name="connsiteX73" fmla="*/ 278903 w 1200723"/>
                      <a:gd name="connsiteY73" fmla="*/ 569724 h 779497"/>
                      <a:gd name="connsiteX74" fmla="*/ 276519 w 1200723"/>
                      <a:gd name="connsiteY74" fmla="*/ 567341 h 779497"/>
                      <a:gd name="connsiteX75" fmla="*/ 283670 w 1200723"/>
                      <a:gd name="connsiteY75" fmla="*/ 500595 h 779497"/>
                      <a:gd name="connsiteX76" fmla="*/ 240762 w 1200723"/>
                      <a:gd name="connsiteY76" fmla="*/ 581643 h 779497"/>
                      <a:gd name="connsiteX77" fmla="*/ 238378 w 1200723"/>
                      <a:gd name="connsiteY77" fmla="*/ 584027 h 779497"/>
                      <a:gd name="connsiteX78" fmla="*/ 235995 w 1200723"/>
                      <a:gd name="connsiteY78" fmla="*/ 581643 h 779497"/>
                      <a:gd name="connsiteX79" fmla="*/ 238378 w 1200723"/>
                      <a:gd name="connsiteY79" fmla="*/ 522049 h 779497"/>
                      <a:gd name="connsiteX80" fmla="*/ 214541 w 1200723"/>
                      <a:gd name="connsiteY80" fmla="*/ 598330 h 779497"/>
                      <a:gd name="connsiteX81" fmla="*/ 219308 w 1200723"/>
                      <a:gd name="connsiteY81" fmla="*/ 731822 h 779497"/>
                      <a:gd name="connsiteX82" fmla="*/ 214541 w 1200723"/>
                      <a:gd name="connsiteY82" fmla="*/ 772346 h 779497"/>
                      <a:gd name="connsiteX83" fmla="*/ 214541 w 1200723"/>
                      <a:gd name="connsiteY83" fmla="*/ 779497 h 779497"/>
                      <a:gd name="connsiteX84" fmla="*/ 214541 w 1200723"/>
                      <a:gd name="connsiteY84" fmla="*/ 779497 h 779497"/>
                      <a:gd name="connsiteX85" fmla="*/ 47676 w 1200723"/>
                      <a:gd name="connsiteY85" fmla="*/ 498211 h 779497"/>
                      <a:gd name="connsiteX86" fmla="*/ 47676 w 1200723"/>
                      <a:gd name="connsiteY86" fmla="*/ 498211 h 779497"/>
                      <a:gd name="connsiteX87" fmla="*/ 50059 w 1200723"/>
                      <a:gd name="connsiteY87" fmla="*/ 502979 h 779497"/>
                      <a:gd name="connsiteX88" fmla="*/ 23838 w 1200723"/>
                      <a:gd name="connsiteY88" fmla="*/ 572108 h 779497"/>
                      <a:gd name="connsiteX89" fmla="*/ 64362 w 1200723"/>
                      <a:gd name="connsiteY89" fmla="*/ 646006 h 779497"/>
                      <a:gd name="connsiteX90" fmla="*/ 104887 w 1200723"/>
                      <a:gd name="connsiteY90" fmla="*/ 686530 h 779497"/>
                      <a:gd name="connsiteX91" fmla="*/ 212157 w 1200723"/>
                      <a:gd name="connsiteY91" fmla="*/ 769962 h 779497"/>
                      <a:gd name="connsiteX92" fmla="*/ 216924 w 1200723"/>
                      <a:gd name="connsiteY92" fmla="*/ 734206 h 779497"/>
                      <a:gd name="connsiteX93" fmla="*/ 214541 w 1200723"/>
                      <a:gd name="connsiteY93" fmla="*/ 603097 h 779497"/>
                      <a:gd name="connsiteX94" fmla="*/ 214541 w 1200723"/>
                      <a:gd name="connsiteY94" fmla="*/ 603097 h 779497"/>
                      <a:gd name="connsiteX95" fmla="*/ 252681 w 1200723"/>
                      <a:gd name="connsiteY95" fmla="*/ 495827 h 779497"/>
                      <a:gd name="connsiteX96" fmla="*/ 257449 w 1200723"/>
                      <a:gd name="connsiteY96" fmla="*/ 493443 h 779497"/>
                      <a:gd name="connsiteX97" fmla="*/ 259833 w 1200723"/>
                      <a:gd name="connsiteY97" fmla="*/ 495827 h 779497"/>
                      <a:gd name="connsiteX98" fmla="*/ 247914 w 1200723"/>
                      <a:gd name="connsiteY98" fmla="*/ 572108 h 779497"/>
                      <a:gd name="connsiteX99" fmla="*/ 297973 w 1200723"/>
                      <a:gd name="connsiteY99" fmla="*/ 486292 h 779497"/>
                      <a:gd name="connsiteX100" fmla="*/ 300357 w 1200723"/>
                      <a:gd name="connsiteY100" fmla="*/ 486292 h 779497"/>
                      <a:gd name="connsiteX101" fmla="*/ 302741 w 1200723"/>
                      <a:gd name="connsiteY101" fmla="*/ 488676 h 779497"/>
                      <a:gd name="connsiteX102" fmla="*/ 290822 w 1200723"/>
                      <a:gd name="connsiteY102" fmla="*/ 567341 h 779497"/>
                      <a:gd name="connsiteX103" fmla="*/ 312276 w 1200723"/>
                      <a:gd name="connsiteY103" fmla="*/ 567341 h 779497"/>
                      <a:gd name="connsiteX104" fmla="*/ 395708 w 1200723"/>
                      <a:gd name="connsiteY104" fmla="*/ 548270 h 779497"/>
                      <a:gd name="connsiteX105" fmla="*/ 464838 w 1200723"/>
                      <a:gd name="connsiteY105" fmla="*/ 450535 h 779497"/>
                      <a:gd name="connsiteX106" fmla="*/ 467222 w 1200723"/>
                      <a:gd name="connsiteY106" fmla="*/ 450535 h 779497"/>
                      <a:gd name="connsiteX107" fmla="*/ 467222 w 1200723"/>
                      <a:gd name="connsiteY107" fmla="*/ 452919 h 779497"/>
                      <a:gd name="connsiteX108" fmla="*/ 445768 w 1200723"/>
                      <a:gd name="connsiteY108" fmla="*/ 543503 h 779497"/>
                      <a:gd name="connsiteX109" fmla="*/ 500595 w 1200723"/>
                      <a:gd name="connsiteY109" fmla="*/ 531584 h 779497"/>
                      <a:gd name="connsiteX110" fmla="*/ 545887 w 1200723"/>
                      <a:gd name="connsiteY110" fmla="*/ 433849 h 779497"/>
                      <a:gd name="connsiteX111" fmla="*/ 548270 w 1200723"/>
                      <a:gd name="connsiteY111" fmla="*/ 433849 h 779497"/>
                      <a:gd name="connsiteX112" fmla="*/ 550654 w 1200723"/>
                      <a:gd name="connsiteY112" fmla="*/ 436233 h 779497"/>
                      <a:gd name="connsiteX113" fmla="*/ 529200 w 1200723"/>
                      <a:gd name="connsiteY113" fmla="*/ 519665 h 779497"/>
                      <a:gd name="connsiteX114" fmla="*/ 564957 w 1200723"/>
                      <a:gd name="connsiteY114" fmla="*/ 471989 h 779497"/>
                      <a:gd name="connsiteX115" fmla="*/ 567341 w 1200723"/>
                      <a:gd name="connsiteY115" fmla="*/ 471989 h 779497"/>
                      <a:gd name="connsiteX116" fmla="*/ 569725 w 1200723"/>
                      <a:gd name="connsiteY116" fmla="*/ 474373 h 779497"/>
                      <a:gd name="connsiteX117" fmla="*/ 564957 w 1200723"/>
                      <a:gd name="connsiteY117" fmla="*/ 529200 h 779497"/>
                      <a:gd name="connsiteX118" fmla="*/ 588795 w 1200723"/>
                      <a:gd name="connsiteY118" fmla="*/ 531584 h 779497"/>
                      <a:gd name="connsiteX119" fmla="*/ 624552 w 1200723"/>
                      <a:gd name="connsiteY119" fmla="*/ 522049 h 779497"/>
                      <a:gd name="connsiteX120" fmla="*/ 710368 w 1200723"/>
                      <a:gd name="connsiteY120" fmla="*/ 317043 h 779497"/>
                      <a:gd name="connsiteX121" fmla="*/ 760427 w 1200723"/>
                      <a:gd name="connsiteY121" fmla="*/ 269368 h 779497"/>
                      <a:gd name="connsiteX122" fmla="*/ 805719 w 1200723"/>
                      <a:gd name="connsiteY122" fmla="*/ 309892 h 779497"/>
                      <a:gd name="connsiteX123" fmla="*/ 851011 w 1200723"/>
                      <a:gd name="connsiteY123" fmla="*/ 264600 h 779497"/>
                      <a:gd name="connsiteX124" fmla="*/ 860546 w 1200723"/>
                      <a:gd name="connsiteY124" fmla="*/ 271751 h 779497"/>
                      <a:gd name="connsiteX125" fmla="*/ 872465 w 1200723"/>
                      <a:gd name="connsiteY125" fmla="*/ 290822 h 779497"/>
                      <a:gd name="connsiteX126" fmla="*/ 874849 w 1200723"/>
                      <a:gd name="connsiteY126" fmla="*/ 293205 h 779497"/>
                      <a:gd name="connsiteX127" fmla="*/ 877233 w 1200723"/>
                      <a:gd name="connsiteY127" fmla="*/ 295589 h 779497"/>
                      <a:gd name="connsiteX128" fmla="*/ 936827 w 1200723"/>
                      <a:gd name="connsiteY128" fmla="*/ 526816 h 779497"/>
                      <a:gd name="connsiteX129" fmla="*/ 974968 w 1200723"/>
                      <a:gd name="connsiteY129" fmla="*/ 424314 h 779497"/>
                      <a:gd name="connsiteX130" fmla="*/ 977352 w 1200723"/>
                      <a:gd name="connsiteY130" fmla="*/ 421930 h 779497"/>
                      <a:gd name="connsiteX131" fmla="*/ 979735 w 1200723"/>
                      <a:gd name="connsiteY131" fmla="*/ 424314 h 779497"/>
                      <a:gd name="connsiteX132" fmla="*/ 972584 w 1200723"/>
                      <a:gd name="connsiteY132" fmla="*/ 514897 h 779497"/>
                      <a:gd name="connsiteX133" fmla="*/ 1010725 w 1200723"/>
                      <a:gd name="connsiteY133" fmla="*/ 486292 h 779497"/>
                      <a:gd name="connsiteX134" fmla="*/ 1013108 w 1200723"/>
                      <a:gd name="connsiteY134" fmla="*/ 486292 h 779497"/>
                      <a:gd name="connsiteX135" fmla="*/ 1015492 w 1200723"/>
                      <a:gd name="connsiteY135" fmla="*/ 488676 h 779497"/>
                      <a:gd name="connsiteX136" fmla="*/ 996422 w 1200723"/>
                      <a:gd name="connsiteY136" fmla="*/ 641238 h 779497"/>
                      <a:gd name="connsiteX137" fmla="*/ 996422 w 1200723"/>
                      <a:gd name="connsiteY137" fmla="*/ 657924 h 779497"/>
                      <a:gd name="connsiteX138" fmla="*/ 998806 w 1200723"/>
                      <a:gd name="connsiteY138" fmla="*/ 741357 h 779497"/>
                      <a:gd name="connsiteX139" fmla="*/ 1103692 w 1200723"/>
                      <a:gd name="connsiteY139" fmla="*/ 622168 h 779497"/>
                      <a:gd name="connsiteX140" fmla="*/ 1134681 w 1200723"/>
                      <a:gd name="connsiteY140" fmla="*/ 584027 h 779497"/>
                      <a:gd name="connsiteX141" fmla="*/ 1144217 w 1200723"/>
                      <a:gd name="connsiteY141" fmla="*/ 452919 h 779497"/>
                      <a:gd name="connsiteX142" fmla="*/ 1146600 w 1200723"/>
                      <a:gd name="connsiteY142" fmla="*/ 450535 h 779497"/>
                      <a:gd name="connsiteX143" fmla="*/ 1148984 w 1200723"/>
                      <a:gd name="connsiteY143" fmla="*/ 450535 h 779497"/>
                      <a:gd name="connsiteX144" fmla="*/ 1172822 w 1200723"/>
                      <a:gd name="connsiteY144" fmla="*/ 488676 h 779497"/>
                      <a:gd name="connsiteX145" fmla="*/ 1165671 w 1200723"/>
                      <a:gd name="connsiteY145" fmla="*/ 414778 h 779497"/>
                      <a:gd name="connsiteX146" fmla="*/ 1165671 w 1200723"/>
                      <a:gd name="connsiteY146" fmla="*/ 410011 h 779497"/>
                      <a:gd name="connsiteX147" fmla="*/ 1170438 w 1200723"/>
                      <a:gd name="connsiteY147" fmla="*/ 410011 h 779497"/>
                      <a:gd name="connsiteX148" fmla="*/ 1194276 w 1200723"/>
                      <a:gd name="connsiteY148" fmla="*/ 433849 h 779497"/>
                      <a:gd name="connsiteX149" fmla="*/ 1151368 w 1200723"/>
                      <a:gd name="connsiteY149" fmla="*/ 209773 h 779497"/>
                      <a:gd name="connsiteX150" fmla="*/ 867698 w 1200723"/>
                      <a:gd name="connsiteY150" fmla="*/ 73897 h 779497"/>
                      <a:gd name="connsiteX151" fmla="*/ 829557 w 1200723"/>
                      <a:gd name="connsiteY151" fmla="*/ 78665 h 779497"/>
                      <a:gd name="connsiteX152" fmla="*/ 827173 w 1200723"/>
                      <a:gd name="connsiteY152" fmla="*/ 78665 h 779497"/>
                      <a:gd name="connsiteX153" fmla="*/ 615016 w 1200723"/>
                      <a:gd name="connsiteY153" fmla="*/ 9535 h 779497"/>
                      <a:gd name="connsiteX154" fmla="*/ 595946 w 1200723"/>
                      <a:gd name="connsiteY154" fmla="*/ 9535 h 779497"/>
                      <a:gd name="connsiteX155" fmla="*/ 171632 w 1200723"/>
                      <a:gd name="connsiteY155" fmla="*/ 197854 h 779497"/>
                      <a:gd name="connsiteX156" fmla="*/ 4768 w 1200723"/>
                      <a:gd name="connsiteY156" fmla="*/ 483908 h 779497"/>
                      <a:gd name="connsiteX157" fmla="*/ 26222 w 1200723"/>
                      <a:gd name="connsiteY157" fmla="*/ 462454 h 779497"/>
                      <a:gd name="connsiteX158" fmla="*/ 30989 w 1200723"/>
                      <a:gd name="connsiteY158" fmla="*/ 462454 h 779497"/>
                      <a:gd name="connsiteX159" fmla="*/ 30989 w 1200723"/>
                      <a:gd name="connsiteY159" fmla="*/ 464838 h 779497"/>
                      <a:gd name="connsiteX160" fmla="*/ 14303 w 1200723"/>
                      <a:gd name="connsiteY160" fmla="*/ 529200 h 779497"/>
                      <a:gd name="connsiteX161" fmla="*/ 47676 w 1200723"/>
                      <a:gd name="connsiteY161" fmla="*/ 498211 h 779497"/>
                      <a:gd name="connsiteX162" fmla="*/ 47676 w 1200723"/>
                      <a:gd name="connsiteY162" fmla="*/ 498211 h 77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</a:cxnLst>
                    <a:rect l="l" t="t" r="r" b="b"/>
                    <a:pathLst>
                      <a:path w="1200723" h="779497">
                        <a:moveTo>
                          <a:pt x="214541" y="779497"/>
                        </a:moveTo>
                        <a:cubicBezTo>
                          <a:pt x="214541" y="779497"/>
                          <a:pt x="212157" y="779497"/>
                          <a:pt x="214541" y="779497"/>
                        </a:cubicBezTo>
                        <a:cubicBezTo>
                          <a:pt x="212157" y="779497"/>
                          <a:pt x="152562" y="748508"/>
                          <a:pt x="100119" y="691297"/>
                        </a:cubicBezTo>
                        <a:cubicBezTo>
                          <a:pt x="85816" y="674611"/>
                          <a:pt x="71514" y="662692"/>
                          <a:pt x="59595" y="650773"/>
                        </a:cubicBezTo>
                        <a:cubicBezTo>
                          <a:pt x="28605" y="622168"/>
                          <a:pt x="9535" y="605481"/>
                          <a:pt x="16686" y="569724"/>
                        </a:cubicBezTo>
                        <a:cubicBezTo>
                          <a:pt x="21454" y="545887"/>
                          <a:pt x="28605" y="529200"/>
                          <a:pt x="33373" y="517281"/>
                        </a:cubicBezTo>
                        <a:lnTo>
                          <a:pt x="14303" y="536351"/>
                        </a:lnTo>
                        <a:cubicBezTo>
                          <a:pt x="14303" y="536351"/>
                          <a:pt x="11919" y="536351"/>
                          <a:pt x="11919" y="536351"/>
                        </a:cubicBezTo>
                        <a:cubicBezTo>
                          <a:pt x="11919" y="536351"/>
                          <a:pt x="9535" y="533968"/>
                          <a:pt x="9535" y="533968"/>
                        </a:cubicBezTo>
                        <a:cubicBezTo>
                          <a:pt x="9535" y="531584"/>
                          <a:pt x="9535" y="498211"/>
                          <a:pt x="19070" y="471989"/>
                        </a:cubicBezTo>
                        <a:cubicBezTo>
                          <a:pt x="4768" y="483908"/>
                          <a:pt x="4768" y="488676"/>
                          <a:pt x="4768" y="488676"/>
                        </a:cubicBezTo>
                        <a:cubicBezTo>
                          <a:pt x="4768" y="491060"/>
                          <a:pt x="2384" y="491060"/>
                          <a:pt x="2384" y="491060"/>
                        </a:cubicBezTo>
                        <a:cubicBezTo>
                          <a:pt x="0" y="493443"/>
                          <a:pt x="0" y="493443"/>
                          <a:pt x="0" y="491060"/>
                        </a:cubicBezTo>
                        <a:cubicBezTo>
                          <a:pt x="0" y="488676"/>
                          <a:pt x="7151" y="367103"/>
                          <a:pt x="169249" y="190703"/>
                        </a:cubicBezTo>
                        <a:cubicBezTo>
                          <a:pt x="297973" y="57211"/>
                          <a:pt x="424314" y="0"/>
                          <a:pt x="598330" y="0"/>
                        </a:cubicBezTo>
                        <a:cubicBezTo>
                          <a:pt x="605481" y="0"/>
                          <a:pt x="610249" y="0"/>
                          <a:pt x="617400" y="0"/>
                        </a:cubicBezTo>
                        <a:cubicBezTo>
                          <a:pt x="746125" y="4768"/>
                          <a:pt x="812871" y="38141"/>
                          <a:pt x="831941" y="69130"/>
                        </a:cubicBezTo>
                        <a:cubicBezTo>
                          <a:pt x="841476" y="66746"/>
                          <a:pt x="855779" y="64362"/>
                          <a:pt x="867698" y="64362"/>
                        </a:cubicBezTo>
                        <a:cubicBezTo>
                          <a:pt x="951130" y="64362"/>
                          <a:pt x="1084622" y="119189"/>
                          <a:pt x="1151368" y="207389"/>
                        </a:cubicBezTo>
                        <a:cubicBezTo>
                          <a:pt x="1225265" y="321811"/>
                          <a:pt x="1194276" y="438616"/>
                          <a:pt x="1194276" y="441000"/>
                        </a:cubicBezTo>
                        <a:cubicBezTo>
                          <a:pt x="1194276" y="441000"/>
                          <a:pt x="1194276" y="443384"/>
                          <a:pt x="1191892" y="443384"/>
                        </a:cubicBezTo>
                        <a:cubicBezTo>
                          <a:pt x="1191892" y="443384"/>
                          <a:pt x="1189509" y="443384"/>
                          <a:pt x="1189509" y="443384"/>
                        </a:cubicBezTo>
                        <a:cubicBezTo>
                          <a:pt x="1189509" y="443384"/>
                          <a:pt x="1182357" y="438616"/>
                          <a:pt x="1172822" y="429081"/>
                        </a:cubicBezTo>
                        <a:cubicBezTo>
                          <a:pt x="1184741" y="464838"/>
                          <a:pt x="1172822" y="493443"/>
                          <a:pt x="1170438" y="495827"/>
                        </a:cubicBezTo>
                        <a:cubicBezTo>
                          <a:pt x="1170438" y="495827"/>
                          <a:pt x="1168054" y="498211"/>
                          <a:pt x="1168054" y="498211"/>
                        </a:cubicBezTo>
                        <a:cubicBezTo>
                          <a:pt x="1168054" y="498211"/>
                          <a:pt x="1165671" y="498211"/>
                          <a:pt x="1165671" y="495827"/>
                        </a:cubicBezTo>
                        <a:cubicBezTo>
                          <a:pt x="1165671" y="495827"/>
                          <a:pt x="1158519" y="483908"/>
                          <a:pt x="1148984" y="469606"/>
                        </a:cubicBezTo>
                        <a:cubicBezTo>
                          <a:pt x="1165671" y="524433"/>
                          <a:pt x="1160903" y="557806"/>
                          <a:pt x="1132298" y="586411"/>
                        </a:cubicBezTo>
                        <a:cubicBezTo>
                          <a:pt x="1122763" y="595946"/>
                          <a:pt x="1113227" y="610249"/>
                          <a:pt x="1101309" y="624552"/>
                        </a:cubicBezTo>
                        <a:cubicBezTo>
                          <a:pt x="1075087" y="657924"/>
                          <a:pt x="1041714" y="705600"/>
                          <a:pt x="991654" y="748508"/>
                        </a:cubicBezTo>
                        <a:cubicBezTo>
                          <a:pt x="991654" y="748508"/>
                          <a:pt x="989271" y="748508"/>
                          <a:pt x="989271" y="748508"/>
                        </a:cubicBezTo>
                        <a:cubicBezTo>
                          <a:pt x="989271" y="748508"/>
                          <a:pt x="986887" y="746125"/>
                          <a:pt x="986887" y="746125"/>
                        </a:cubicBezTo>
                        <a:cubicBezTo>
                          <a:pt x="986887" y="746125"/>
                          <a:pt x="982119" y="717519"/>
                          <a:pt x="984503" y="655541"/>
                        </a:cubicBezTo>
                        <a:lnTo>
                          <a:pt x="984503" y="638854"/>
                        </a:lnTo>
                        <a:cubicBezTo>
                          <a:pt x="984503" y="588795"/>
                          <a:pt x="986887" y="557806"/>
                          <a:pt x="998806" y="498211"/>
                        </a:cubicBezTo>
                        <a:cubicBezTo>
                          <a:pt x="984503" y="512514"/>
                          <a:pt x="963049" y="519665"/>
                          <a:pt x="960665" y="522049"/>
                        </a:cubicBezTo>
                        <a:cubicBezTo>
                          <a:pt x="960665" y="522049"/>
                          <a:pt x="958281" y="522049"/>
                          <a:pt x="958281" y="522049"/>
                        </a:cubicBezTo>
                        <a:cubicBezTo>
                          <a:pt x="958281" y="522049"/>
                          <a:pt x="958281" y="519665"/>
                          <a:pt x="958281" y="519665"/>
                        </a:cubicBezTo>
                        <a:cubicBezTo>
                          <a:pt x="958281" y="519665"/>
                          <a:pt x="963049" y="491060"/>
                          <a:pt x="965433" y="460070"/>
                        </a:cubicBezTo>
                        <a:cubicBezTo>
                          <a:pt x="955898" y="488676"/>
                          <a:pt x="941595" y="522049"/>
                          <a:pt x="924908" y="538735"/>
                        </a:cubicBezTo>
                        <a:cubicBezTo>
                          <a:pt x="924908" y="538735"/>
                          <a:pt x="922525" y="538735"/>
                          <a:pt x="922525" y="538735"/>
                        </a:cubicBezTo>
                        <a:cubicBezTo>
                          <a:pt x="922525" y="538735"/>
                          <a:pt x="920141" y="536351"/>
                          <a:pt x="920141" y="536351"/>
                        </a:cubicBezTo>
                        <a:cubicBezTo>
                          <a:pt x="953514" y="400476"/>
                          <a:pt x="891535" y="326578"/>
                          <a:pt x="862930" y="300357"/>
                        </a:cubicBezTo>
                        <a:cubicBezTo>
                          <a:pt x="862930" y="300357"/>
                          <a:pt x="862930" y="300357"/>
                          <a:pt x="860546" y="297973"/>
                        </a:cubicBezTo>
                        <a:lnTo>
                          <a:pt x="860546" y="297973"/>
                        </a:lnTo>
                        <a:cubicBezTo>
                          <a:pt x="860546" y="297973"/>
                          <a:pt x="860546" y="297973"/>
                          <a:pt x="860546" y="297973"/>
                        </a:cubicBezTo>
                        <a:cubicBezTo>
                          <a:pt x="860546" y="297973"/>
                          <a:pt x="858162" y="297973"/>
                          <a:pt x="858162" y="297973"/>
                        </a:cubicBezTo>
                        <a:cubicBezTo>
                          <a:pt x="853395" y="288438"/>
                          <a:pt x="848627" y="283670"/>
                          <a:pt x="846244" y="278903"/>
                        </a:cubicBezTo>
                        <a:cubicBezTo>
                          <a:pt x="843860" y="274135"/>
                          <a:pt x="841476" y="274135"/>
                          <a:pt x="841476" y="274135"/>
                        </a:cubicBezTo>
                        <a:cubicBezTo>
                          <a:pt x="834325" y="274135"/>
                          <a:pt x="820022" y="290822"/>
                          <a:pt x="796184" y="321811"/>
                        </a:cubicBezTo>
                        <a:cubicBezTo>
                          <a:pt x="796184" y="321811"/>
                          <a:pt x="793800" y="324195"/>
                          <a:pt x="793800" y="321811"/>
                        </a:cubicBezTo>
                        <a:cubicBezTo>
                          <a:pt x="793800" y="321811"/>
                          <a:pt x="791416" y="321811"/>
                          <a:pt x="791416" y="319427"/>
                        </a:cubicBezTo>
                        <a:cubicBezTo>
                          <a:pt x="786649" y="288438"/>
                          <a:pt x="777114" y="274135"/>
                          <a:pt x="765195" y="274135"/>
                        </a:cubicBezTo>
                        <a:cubicBezTo>
                          <a:pt x="762811" y="274135"/>
                          <a:pt x="758043" y="274135"/>
                          <a:pt x="753276" y="276519"/>
                        </a:cubicBezTo>
                        <a:cubicBezTo>
                          <a:pt x="731822" y="286054"/>
                          <a:pt x="705600" y="321811"/>
                          <a:pt x="705600" y="321811"/>
                        </a:cubicBezTo>
                        <a:cubicBezTo>
                          <a:pt x="655541" y="402860"/>
                          <a:pt x="622168" y="524433"/>
                          <a:pt x="622168" y="526816"/>
                        </a:cubicBezTo>
                        <a:cubicBezTo>
                          <a:pt x="622168" y="526816"/>
                          <a:pt x="622168" y="529200"/>
                          <a:pt x="622168" y="529200"/>
                        </a:cubicBezTo>
                        <a:cubicBezTo>
                          <a:pt x="622168" y="529200"/>
                          <a:pt x="605481" y="538735"/>
                          <a:pt x="581643" y="538735"/>
                        </a:cubicBezTo>
                        <a:cubicBezTo>
                          <a:pt x="572108" y="538735"/>
                          <a:pt x="562573" y="536351"/>
                          <a:pt x="553038" y="533968"/>
                        </a:cubicBezTo>
                        <a:cubicBezTo>
                          <a:pt x="553038" y="533968"/>
                          <a:pt x="550654" y="531584"/>
                          <a:pt x="550654" y="531584"/>
                        </a:cubicBezTo>
                        <a:cubicBezTo>
                          <a:pt x="548270" y="514897"/>
                          <a:pt x="553038" y="493443"/>
                          <a:pt x="555422" y="481524"/>
                        </a:cubicBezTo>
                        <a:cubicBezTo>
                          <a:pt x="545887" y="491060"/>
                          <a:pt x="531584" y="510130"/>
                          <a:pt x="522049" y="531584"/>
                        </a:cubicBezTo>
                        <a:cubicBezTo>
                          <a:pt x="522049" y="531584"/>
                          <a:pt x="519665" y="533968"/>
                          <a:pt x="519665" y="533968"/>
                        </a:cubicBezTo>
                        <a:cubicBezTo>
                          <a:pt x="517281" y="533968"/>
                          <a:pt x="517281" y="531584"/>
                          <a:pt x="517281" y="531584"/>
                        </a:cubicBezTo>
                        <a:cubicBezTo>
                          <a:pt x="514897" y="512514"/>
                          <a:pt x="524433" y="476757"/>
                          <a:pt x="531584" y="455303"/>
                        </a:cubicBezTo>
                        <a:cubicBezTo>
                          <a:pt x="522049" y="471989"/>
                          <a:pt x="507746" y="498211"/>
                          <a:pt x="498211" y="533968"/>
                        </a:cubicBezTo>
                        <a:cubicBezTo>
                          <a:pt x="498211" y="533968"/>
                          <a:pt x="498211" y="536351"/>
                          <a:pt x="495827" y="536351"/>
                        </a:cubicBezTo>
                        <a:cubicBezTo>
                          <a:pt x="474373" y="548270"/>
                          <a:pt x="436233" y="548270"/>
                          <a:pt x="433849" y="548270"/>
                        </a:cubicBezTo>
                        <a:cubicBezTo>
                          <a:pt x="433849" y="548270"/>
                          <a:pt x="431465" y="548270"/>
                          <a:pt x="431465" y="545887"/>
                        </a:cubicBezTo>
                        <a:cubicBezTo>
                          <a:pt x="431465" y="545887"/>
                          <a:pt x="419546" y="522049"/>
                          <a:pt x="448151" y="460070"/>
                        </a:cubicBezTo>
                        <a:cubicBezTo>
                          <a:pt x="414779" y="491060"/>
                          <a:pt x="390941" y="548270"/>
                          <a:pt x="390941" y="548270"/>
                        </a:cubicBezTo>
                        <a:cubicBezTo>
                          <a:pt x="390941" y="548270"/>
                          <a:pt x="390941" y="548270"/>
                          <a:pt x="390941" y="550654"/>
                        </a:cubicBezTo>
                        <a:cubicBezTo>
                          <a:pt x="388557" y="550654"/>
                          <a:pt x="352800" y="572108"/>
                          <a:pt x="302741" y="572108"/>
                        </a:cubicBezTo>
                        <a:cubicBezTo>
                          <a:pt x="295589" y="572108"/>
                          <a:pt x="286054" y="572108"/>
                          <a:pt x="278903" y="569724"/>
                        </a:cubicBezTo>
                        <a:cubicBezTo>
                          <a:pt x="276519" y="569724"/>
                          <a:pt x="276519" y="569724"/>
                          <a:pt x="276519" y="567341"/>
                        </a:cubicBezTo>
                        <a:cubicBezTo>
                          <a:pt x="271751" y="545887"/>
                          <a:pt x="278903" y="517281"/>
                          <a:pt x="283670" y="500595"/>
                        </a:cubicBezTo>
                        <a:cubicBezTo>
                          <a:pt x="271751" y="517281"/>
                          <a:pt x="252681" y="550654"/>
                          <a:pt x="240762" y="581643"/>
                        </a:cubicBezTo>
                        <a:cubicBezTo>
                          <a:pt x="240762" y="581643"/>
                          <a:pt x="238378" y="584027"/>
                          <a:pt x="238378" y="584027"/>
                        </a:cubicBezTo>
                        <a:cubicBezTo>
                          <a:pt x="235995" y="584027"/>
                          <a:pt x="235995" y="584027"/>
                          <a:pt x="235995" y="581643"/>
                        </a:cubicBezTo>
                        <a:cubicBezTo>
                          <a:pt x="231227" y="564957"/>
                          <a:pt x="233611" y="541119"/>
                          <a:pt x="238378" y="522049"/>
                        </a:cubicBezTo>
                        <a:cubicBezTo>
                          <a:pt x="226460" y="545887"/>
                          <a:pt x="214541" y="581643"/>
                          <a:pt x="214541" y="598330"/>
                        </a:cubicBezTo>
                        <a:cubicBezTo>
                          <a:pt x="228843" y="636470"/>
                          <a:pt x="224076" y="681762"/>
                          <a:pt x="219308" y="731822"/>
                        </a:cubicBezTo>
                        <a:cubicBezTo>
                          <a:pt x="216924" y="746125"/>
                          <a:pt x="216924" y="758043"/>
                          <a:pt x="214541" y="772346"/>
                        </a:cubicBezTo>
                        <a:cubicBezTo>
                          <a:pt x="216924" y="777114"/>
                          <a:pt x="216924" y="777114"/>
                          <a:pt x="214541" y="779497"/>
                        </a:cubicBezTo>
                        <a:cubicBezTo>
                          <a:pt x="214541" y="779497"/>
                          <a:pt x="214541" y="779497"/>
                          <a:pt x="214541" y="779497"/>
                        </a:cubicBezTo>
                        <a:close/>
                        <a:moveTo>
                          <a:pt x="47676" y="498211"/>
                        </a:moveTo>
                        <a:cubicBezTo>
                          <a:pt x="47676" y="498211"/>
                          <a:pt x="50059" y="498211"/>
                          <a:pt x="47676" y="498211"/>
                        </a:cubicBezTo>
                        <a:cubicBezTo>
                          <a:pt x="50059" y="500595"/>
                          <a:pt x="50059" y="500595"/>
                          <a:pt x="50059" y="502979"/>
                        </a:cubicBezTo>
                        <a:cubicBezTo>
                          <a:pt x="50059" y="502979"/>
                          <a:pt x="33373" y="526816"/>
                          <a:pt x="23838" y="572108"/>
                        </a:cubicBezTo>
                        <a:cubicBezTo>
                          <a:pt x="16686" y="605481"/>
                          <a:pt x="33373" y="619784"/>
                          <a:pt x="64362" y="646006"/>
                        </a:cubicBezTo>
                        <a:cubicBezTo>
                          <a:pt x="76281" y="657924"/>
                          <a:pt x="90584" y="669843"/>
                          <a:pt x="104887" y="686530"/>
                        </a:cubicBezTo>
                        <a:cubicBezTo>
                          <a:pt x="150178" y="734206"/>
                          <a:pt x="197854" y="762811"/>
                          <a:pt x="212157" y="769962"/>
                        </a:cubicBezTo>
                        <a:cubicBezTo>
                          <a:pt x="212157" y="758043"/>
                          <a:pt x="214541" y="746125"/>
                          <a:pt x="216924" y="734206"/>
                        </a:cubicBezTo>
                        <a:cubicBezTo>
                          <a:pt x="221692" y="686530"/>
                          <a:pt x="226460" y="641238"/>
                          <a:pt x="214541" y="603097"/>
                        </a:cubicBezTo>
                        <a:cubicBezTo>
                          <a:pt x="214541" y="603097"/>
                          <a:pt x="214541" y="603097"/>
                          <a:pt x="214541" y="603097"/>
                        </a:cubicBezTo>
                        <a:cubicBezTo>
                          <a:pt x="212157" y="574492"/>
                          <a:pt x="250297" y="498211"/>
                          <a:pt x="252681" y="495827"/>
                        </a:cubicBezTo>
                        <a:cubicBezTo>
                          <a:pt x="252681" y="493443"/>
                          <a:pt x="255065" y="493443"/>
                          <a:pt x="257449" y="493443"/>
                        </a:cubicBezTo>
                        <a:cubicBezTo>
                          <a:pt x="259833" y="493443"/>
                          <a:pt x="259833" y="495827"/>
                          <a:pt x="259833" y="495827"/>
                        </a:cubicBezTo>
                        <a:cubicBezTo>
                          <a:pt x="259833" y="495827"/>
                          <a:pt x="245530" y="541119"/>
                          <a:pt x="247914" y="572108"/>
                        </a:cubicBezTo>
                        <a:cubicBezTo>
                          <a:pt x="264600" y="529200"/>
                          <a:pt x="297973" y="486292"/>
                          <a:pt x="297973" y="486292"/>
                        </a:cubicBezTo>
                        <a:cubicBezTo>
                          <a:pt x="297973" y="486292"/>
                          <a:pt x="300357" y="483908"/>
                          <a:pt x="300357" y="486292"/>
                        </a:cubicBezTo>
                        <a:cubicBezTo>
                          <a:pt x="300357" y="486292"/>
                          <a:pt x="302741" y="488676"/>
                          <a:pt x="302741" y="488676"/>
                        </a:cubicBezTo>
                        <a:cubicBezTo>
                          <a:pt x="302741" y="488676"/>
                          <a:pt x="288438" y="536351"/>
                          <a:pt x="290822" y="567341"/>
                        </a:cubicBezTo>
                        <a:cubicBezTo>
                          <a:pt x="297973" y="567341"/>
                          <a:pt x="305124" y="567341"/>
                          <a:pt x="312276" y="567341"/>
                        </a:cubicBezTo>
                        <a:cubicBezTo>
                          <a:pt x="357568" y="567341"/>
                          <a:pt x="390941" y="550654"/>
                          <a:pt x="395708" y="548270"/>
                        </a:cubicBezTo>
                        <a:cubicBezTo>
                          <a:pt x="400476" y="538735"/>
                          <a:pt x="426697" y="476757"/>
                          <a:pt x="464838" y="450535"/>
                        </a:cubicBezTo>
                        <a:cubicBezTo>
                          <a:pt x="464838" y="450535"/>
                          <a:pt x="467222" y="450535"/>
                          <a:pt x="467222" y="450535"/>
                        </a:cubicBezTo>
                        <a:cubicBezTo>
                          <a:pt x="467222" y="450535"/>
                          <a:pt x="469606" y="452919"/>
                          <a:pt x="467222" y="452919"/>
                        </a:cubicBezTo>
                        <a:cubicBezTo>
                          <a:pt x="438616" y="510130"/>
                          <a:pt x="443384" y="536351"/>
                          <a:pt x="445768" y="543503"/>
                        </a:cubicBezTo>
                        <a:cubicBezTo>
                          <a:pt x="452919" y="543503"/>
                          <a:pt x="483908" y="541119"/>
                          <a:pt x="500595" y="531584"/>
                        </a:cubicBezTo>
                        <a:cubicBezTo>
                          <a:pt x="514897" y="471989"/>
                          <a:pt x="545887" y="433849"/>
                          <a:pt x="545887" y="433849"/>
                        </a:cubicBezTo>
                        <a:cubicBezTo>
                          <a:pt x="545887" y="433849"/>
                          <a:pt x="548270" y="431465"/>
                          <a:pt x="548270" y="433849"/>
                        </a:cubicBezTo>
                        <a:cubicBezTo>
                          <a:pt x="548270" y="433849"/>
                          <a:pt x="550654" y="436233"/>
                          <a:pt x="550654" y="436233"/>
                        </a:cubicBezTo>
                        <a:cubicBezTo>
                          <a:pt x="550654" y="436233"/>
                          <a:pt x="531584" y="486292"/>
                          <a:pt x="529200" y="519665"/>
                        </a:cubicBezTo>
                        <a:cubicBezTo>
                          <a:pt x="545887" y="491060"/>
                          <a:pt x="564957" y="471989"/>
                          <a:pt x="564957" y="471989"/>
                        </a:cubicBezTo>
                        <a:cubicBezTo>
                          <a:pt x="564957" y="471989"/>
                          <a:pt x="567341" y="471989"/>
                          <a:pt x="567341" y="471989"/>
                        </a:cubicBezTo>
                        <a:cubicBezTo>
                          <a:pt x="567341" y="471989"/>
                          <a:pt x="569725" y="474373"/>
                          <a:pt x="569725" y="474373"/>
                        </a:cubicBezTo>
                        <a:cubicBezTo>
                          <a:pt x="569725" y="474373"/>
                          <a:pt x="562573" y="505362"/>
                          <a:pt x="564957" y="529200"/>
                        </a:cubicBezTo>
                        <a:cubicBezTo>
                          <a:pt x="572108" y="531584"/>
                          <a:pt x="581643" y="531584"/>
                          <a:pt x="588795" y="531584"/>
                        </a:cubicBezTo>
                        <a:cubicBezTo>
                          <a:pt x="607865" y="531584"/>
                          <a:pt x="622168" y="524433"/>
                          <a:pt x="624552" y="522049"/>
                        </a:cubicBezTo>
                        <a:cubicBezTo>
                          <a:pt x="626935" y="510130"/>
                          <a:pt x="660308" y="395708"/>
                          <a:pt x="710368" y="317043"/>
                        </a:cubicBezTo>
                        <a:cubicBezTo>
                          <a:pt x="712752" y="314660"/>
                          <a:pt x="738973" y="278903"/>
                          <a:pt x="760427" y="269368"/>
                        </a:cubicBezTo>
                        <a:cubicBezTo>
                          <a:pt x="781881" y="259833"/>
                          <a:pt x="798568" y="274135"/>
                          <a:pt x="805719" y="309892"/>
                        </a:cubicBezTo>
                        <a:cubicBezTo>
                          <a:pt x="831941" y="276519"/>
                          <a:pt x="843860" y="264600"/>
                          <a:pt x="851011" y="264600"/>
                        </a:cubicBezTo>
                        <a:cubicBezTo>
                          <a:pt x="855779" y="264600"/>
                          <a:pt x="858162" y="266984"/>
                          <a:pt x="860546" y="271751"/>
                        </a:cubicBezTo>
                        <a:cubicBezTo>
                          <a:pt x="862930" y="276519"/>
                          <a:pt x="867698" y="281287"/>
                          <a:pt x="872465" y="290822"/>
                        </a:cubicBezTo>
                        <a:cubicBezTo>
                          <a:pt x="872465" y="290822"/>
                          <a:pt x="874849" y="290822"/>
                          <a:pt x="874849" y="293205"/>
                        </a:cubicBezTo>
                        <a:lnTo>
                          <a:pt x="877233" y="295589"/>
                        </a:lnTo>
                        <a:cubicBezTo>
                          <a:pt x="905838" y="321811"/>
                          <a:pt x="965433" y="393324"/>
                          <a:pt x="936827" y="526816"/>
                        </a:cubicBezTo>
                        <a:cubicBezTo>
                          <a:pt x="955898" y="500595"/>
                          <a:pt x="972584" y="455303"/>
                          <a:pt x="974968" y="424314"/>
                        </a:cubicBezTo>
                        <a:cubicBezTo>
                          <a:pt x="974968" y="421930"/>
                          <a:pt x="977352" y="421930"/>
                          <a:pt x="977352" y="421930"/>
                        </a:cubicBezTo>
                        <a:cubicBezTo>
                          <a:pt x="979735" y="421930"/>
                          <a:pt x="979735" y="424314"/>
                          <a:pt x="979735" y="424314"/>
                        </a:cubicBezTo>
                        <a:cubicBezTo>
                          <a:pt x="979735" y="460070"/>
                          <a:pt x="974968" y="500595"/>
                          <a:pt x="972584" y="514897"/>
                        </a:cubicBezTo>
                        <a:cubicBezTo>
                          <a:pt x="982119" y="510130"/>
                          <a:pt x="1001190" y="500595"/>
                          <a:pt x="1010725" y="486292"/>
                        </a:cubicBezTo>
                        <a:cubicBezTo>
                          <a:pt x="1010725" y="483908"/>
                          <a:pt x="1013108" y="483908"/>
                          <a:pt x="1013108" y="486292"/>
                        </a:cubicBezTo>
                        <a:cubicBezTo>
                          <a:pt x="1015492" y="486292"/>
                          <a:pt x="1015492" y="488676"/>
                          <a:pt x="1015492" y="488676"/>
                        </a:cubicBezTo>
                        <a:cubicBezTo>
                          <a:pt x="998806" y="557806"/>
                          <a:pt x="998806" y="588795"/>
                          <a:pt x="996422" y="641238"/>
                        </a:cubicBezTo>
                        <a:lnTo>
                          <a:pt x="996422" y="657924"/>
                        </a:lnTo>
                        <a:cubicBezTo>
                          <a:pt x="996422" y="703216"/>
                          <a:pt x="996422" y="731822"/>
                          <a:pt x="998806" y="741357"/>
                        </a:cubicBezTo>
                        <a:cubicBezTo>
                          <a:pt x="1044098" y="700833"/>
                          <a:pt x="1077471" y="657924"/>
                          <a:pt x="1103692" y="622168"/>
                        </a:cubicBezTo>
                        <a:cubicBezTo>
                          <a:pt x="1115611" y="607865"/>
                          <a:pt x="1125146" y="593562"/>
                          <a:pt x="1134681" y="584027"/>
                        </a:cubicBezTo>
                        <a:cubicBezTo>
                          <a:pt x="1163287" y="553038"/>
                          <a:pt x="1165671" y="517281"/>
                          <a:pt x="1144217" y="452919"/>
                        </a:cubicBezTo>
                        <a:cubicBezTo>
                          <a:pt x="1144217" y="450535"/>
                          <a:pt x="1144217" y="450535"/>
                          <a:pt x="1146600" y="450535"/>
                        </a:cubicBezTo>
                        <a:cubicBezTo>
                          <a:pt x="1146600" y="450535"/>
                          <a:pt x="1148984" y="450535"/>
                          <a:pt x="1148984" y="450535"/>
                        </a:cubicBezTo>
                        <a:cubicBezTo>
                          <a:pt x="1156136" y="462454"/>
                          <a:pt x="1168054" y="479141"/>
                          <a:pt x="1172822" y="488676"/>
                        </a:cubicBezTo>
                        <a:cubicBezTo>
                          <a:pt x="1175206" y="476757"/>
                          <a:pt x="1182357" y="448151"/>
                          <a:pt x="1165671" y="414778"/>
                        </a:cubicBezTo>
                        <a:cubicBezTo>
                          <a:pt x="1165671" y="412395"/>
                          <a:pt x="1165671" y="412395"/>
                          <a:pt x="1165671" y="410011"/>
                        </a:cubicBezTo>
                        <a:cubicBezTo>
                          <a:pt x="1168054" y="410011"/>
                          <a:pt x="1168054" y="410011"/>
                          <a:pt x="1170438" y="410011"/>
                        </a:cubicBezTo>
                        <a:cubicBezTo>
                          <a:pt x="1177590" y="421930"/>
                          <a:pt x="1189509" y="429081"/>
                          <a:pt x="1194276" y="433849"/>
                        </a:cubicBezTo>
                        <a:cubicBezTo>
                          <a:pt x="1199044" y="412395"/>
                          <a:pt x="1218114" y="309892"/>
                          <a:pt x="1151368" y="209773"/>
                        </a:cubicBezTo>
                        <a:cubicBezTo>
                          <a:pt x="1079854" y="126341"/>
                          <a:pt x="951130" y="73897"/>
                          <a:pt x="867698" y="73897"/>
                        </a:cubicBezTo>
                        <a:cubicBezTo>
                          <a:pt x="853395" y="73897"/>
                          <a:pt x="841476" y="76281"/>
                          <a:pt x="829557" y="78665"/>
                        </a:cubicBezTo>
                        <a:cubicBezTo>
                          <a:pt x="829557" y="78665"/>
                          <a:pt x="827173" y="78665"/>
                          <a:pt x="827173" y="78665"/>
                        </a:cubicBezTo>
                        <a:cubicBezTo>
                          <a:pt x="810487" y="50059"/>
                          <a:pt x="743741" y="14303"/>
                          <a:pt x="615016" y="9535"/>
                        </a:cubicBezTo>
                        <a:cubicBezTo>
                          <a:pt x="607865" y="9535"/>
                          <a:pt x="603097" y="9535"/>
                          <a:pt x="595946" y="9535"/>
                        </a:cubicBezTo>
                        <a:cubicBezTo>
                          <a:pt x="426697" y="9535"/>
                          <a:pt x="297973" y="66746"/>
                          <a:pt x="171632" y="197854"/>
                        </a:cubicBezTo>
                        <a:cubicBezTo>
                          <a:pt x="35757" y="343265"/>
                          <a:pt x="9535" y="452919"/>
                          <a:pt x="4768" y="483908"/>
                        </a:cubicBezTo>
                        <a:cubicBezTo>
                          <a:pt x="9535" y="479141"/>
                          <a:pt x="16686" y="471989"/>
                          <a:pt x="26222" y="462454"/>
                        </a:cubicBezTo>
                        <a:cubicBezTo>
                          <a:pt x="26222" y="462454"/>
                          <a:pt x="28605" y="462454"/>
                          <a:pt x="30989" y="462454"/>
                        </a:cubicBezTo>
                        <a:cubicBezTo>
                          <a:pt x="30989" y="462454"/>
                          <a:pt x="33373" y="464838"/>
                          <a:pt x="30989" y="464838"/>
                        </a:cubicBezTo>
                        <a:cubicBezTo>
                          <a:pt x="19070" y="483908"/>
                          <a:pt x="14303" y="514897"/>
                          <a:pt x="14303" y="529200"/>
                        </a:cubicBezTo>
                        <a:lnTo>
                          <a:pt x="47676" y="498211"/>
                        </a:lnTo>
                        <a:cubicBezTo>
                          <a:pt x="45292" y="498211"/>
                          <a:pt x="47676" y="498211"/>
                          <a:pt x="47676" y="498211"/>
                        </a:cubicBezTo>
                        <a:close/>
                      </a:path>
                    </a:pathLst>
                  </a:custGeom>
                  <a:solidFill>
                    <a:srgbClr val="A26D2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64" name="Graphic 4207">
                  <a:extLst>
                    <a:ext uri="{FF2B5EF4-FFF2-40B4-BE49-F238E27FC236}">
                      <a16:creationId xmlns:a16="http://schemas.microsoft.com/office/drawing/2014/main" id="{6E73D2D3-50E7-4BDD-B209-3B7C62F82763}"/>
                    </a:ext>
                  </a:extLst>
                </p:cNvPr>
                <p:cNvGrpSpPr/>
                <p:nvPr/>
              </p:nvGrpSpPr>
              <p:grpSpPr>
                <a:xfrm>
                  <a:off x="15387809" y="6270943"/>
                  <a:ext cx="71513" cy="54827"/>
                  <a:chOff x="15387809" y="6270943"/>
                  <a:chExt cx="71513" cy="54827"/>
                </a:xfrm>
              </p:grpSpPr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DE2954D5-9E06-4E4A-A0E2-ED07A8493BCE}"/>
                      </a:ext>
                    </a:extLst>
                  </p:cNvPr>
                  <p:cNvSpPr/>
                  <p:nvPr/>
                </p:nvSpPr>
                <p:spPr>
                  <a:xfrm>
                    <a:off x="15390193" y="6275783"/>
                    <a:ext cx="66745" cy="47603"/>
                  </a:xfrm>
                  <a:custGeom>
                    <a:avLst/>
                    <a:gdLst>
                      <a:gd name="connsiteX0" fmla="*/ 0 w 66745"/>
                      <a:gd name="connsiteY0" fmla="*/ 47604 h 47603"/>
                      <a:gd name="connsiteX1" fmla="*/ 66746 w 66745"/>
                      <a:gd name="connsiteY1" fmla="*/ 23766 h 47603"/>
                      <a:gd name="connsiteX2" fmla="*/ 54827 w 66745"/>
                      <a:gd name="connsiteY2" fmla="*/ 4696 h 47603"/>
                      <a:gd name="connsiteX3" fmla="*/ 0 w 66745"/>
                      <a:gd name="connsiteY3" fmla="*/ 47604 h 47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745" h="47603">
                        <a:moveTo>
                          <a:pt x="0" y="47604"/>
                        </a:moveTo>
                        <a:cubicBezTo>
                          <a:pt x="21454" y="30917"/>
                          <a:pt x="57211" y="21382"/>
                          <a:pt x="66746" y="23766"/>
                        </a:cubicBezTo>
                        <a:cubicBezTo>
                          <a:pt x="61978" y="16615"/>
                          <a:pt x="57211" y="9463"/>
                          <a:pt x="54827" y="4696"/>
                        </a:cubicBezTo>
                        <a:cubicBezTo>
                          <a:pt x="47676" y="-7223"/>
                          <a:pt x="35757" y="2312"/>
                          <a:pt x="0" y="47604"/>
                        </a:cubicBezTo>
                        <a:close/>
                      </a:path>
                    </a:pathLst>
                  </a:custGeom>
                  <a:solidFill>
                    <a:srgbClr val="A57A41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7" name="Freeform: Shape 1466">
                    <a:extLst>
                      <a:ext uri="{FF2B5EF4-FFF2-40B4-BE49-F238E27FC236}">
                        <a16:creationId xmlns:a16="http://schemas.microsoft.com/office/drawing/2014/main" id="{68AA041A-792D-4EAC-9A32-2B6D3264C585}"/>
                      </a:ext>
                    </a:extLst>
                  </p:cNvPr>
                  <p:cNvSpPr/>
                  <p:nvPr/>
                </p:nvSpPr>
                <p:spPr>
                  <a:xfrm>
                    <a:off x="15387809" y="6270943"/>
                    <a:ext cx="71513" cy="54827"/>
                  </a:xfrm>
                  <a:custGeom>
                    <a:avLst/>
                    <a:gdLst>
                      <a:gd name="connsiteX0" fmla="*/ 2384 w 71513"/>
                      <a:gd name="connsiteY0" fmla="*/ 54827 h 54827"/>
                      <a:gd name="connsiteX1" fmla="*/ 2384 w 71513"/>
                      <a:gd name="connsiteY1" fmla="*/ 54827 h 54827"/>
                      <a:gd name="connsiteX2" fmla="*/ 0 w 71513"/>
                      <a:gd name="connsiteY2" fmla="*/ 50059 h 54827"/>
                      <a:gd name="connsiteX3" fmla="*/ 50059 w 71513"/>
                      <a:gd name="connsiteY3" fmla="*/ 0 h 54827"/>
                      <a:gd name="connsiteX4" fmla="*/ 59595 w 71513"/>
                      <a:gd name="connsiteY4" fmla="*/ 7151 h 54827"/>
                      <a:gd name="connsiteX5" fmla="*/ 71514 w 71513"/>
                      <a:gd name="connsiteY5" fmla="*/ 26222 h 54827"/>
                      <a:gd name="connsiteX6" fmla="*/ 71514 w 71513"/>
                      <a:gd name="connsiteY6" fmla="*/ 28605 h 54827"/>
                      <a:gd name="connsiteX7" fmla="*/ 69130 w 71513"/>
                      <a:gd name="connsiteY7" fmla="*/ 28605 h 54827"/>
                      <a:gd name="connsiteX8" fmla="*/ 64362 w 71513"/>
                      <a:gd name="connsiteY8" fmla="*/ 28605 h 54827"/>
                      <a:gd name="connsiteX9" fmla="*/ 2384 w 71513"/>
                      <a:gd name="connsiteY9" fmla="*/ 54827 h 54827"/>
                      <a:gd name="connsiteX10" fmla="*/ 2384 w 71513"/>
                      <a:gd name="connsiteY10" fmla="*/ 54827 h 54827"/>
                      <a:gd name="connsiteX11" fmla="*/ 50059 w 71513"/>
                      <a:gd name="connsiteY11" fmla="*/ 7151 h 54827"/>
                      <a:gd name="connsiteX12" fmla="*/ 14303 w 71513"/>
                      <a:gd name="connsiteY12" fmla="*/ 40524 h 54827"/>
                      <a:gd name="connsiteX13" fmla="*/ 64362 w 71513"/>
                      <a:gd name="connsiteY13" fmla="*/ 23838 h 54827"/>
                      <a:gd name="connsiteX14" fmla="*/ 54827 w 71513"/>
                      <a:gd name="connsiteY14" fmla="*/ 9535 h 54827"/>
                      <a:gd name="connsiteX15" fmla="*/ 50059 w 71513"/>
                      <a:gd name="connsiteY15" fmla="*/ 7151 h 5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1513" h="54827">
                        <a:moveTo>
                          <a:pt x="2384" y="54827"/>
                        </a:moveTo>
                        <a:cubicBezTo>
                          <a:pt x="2384" y="54827"/>
                          <a:pt x="0" y="54827"/>
                          <a:pt x="2384" y="54827"/>
                        </a:cubicBezTo>
                        <a:cubicBezTo>
                          <a:pt x="0" y="52443"/>
                          <a:pt x="0" y="52443"/>
                          <a:pt x="0" y="50059"/>
                        </a:cubicBezTo>
                        <a:cubicBezTo>
                          <a:pt x="28605" y="14303"/>
                          <a:pt x="40524" y="0"/>
                          <a:pt x="50059" y="0"/>
                        </a:cubicBezTo>
                        <a:cubicBezTo>
                          <a:pt x="54827" y="0"/>
                          <a:pt x="57211" y="2384"/>
                          <a:pt x="59595" y="7151"/>
                        </a:cubicBezTo>
                        <a:cubicBezTo>
                          <a:pt x="61978" y="11919"/>
                          <a:pt x="66746" y="16686"/>
                          <a:pt x="71514" y="26222"/>
                        </a:cubicBezTo>
                        <a:cubicBezTo>
                          <a:pt x="71514" y="26222"/>
                          <a:pt x="71514" y="28605"/>
                          <a:pt x="71514" y="28605"/>
                        </a:cubicBezTo>
                        <a:cubicBezTo>
                          <a:pt x="71514" y="28605"/>
                          <a:pt x="69130" y="30989"/>
                          <a:pt x="69130" y="28605"/>
                        </a:cubicBezTo>
                        <a:cubicBezTo>
                          <a:pt x="69130" y="28605"/>
                          <a:pt x="66746" y="28605"/>
                          <a:pt x="64362" y="28605"/>
                        </a:cubicBezTo>
                        <a:cubicBezTo>
                          <a:pt x="52443" y="30989"/>
                          <a:pt x="23838" y="40524"/>
                          <a:pt x="2384" y="54827"/>
                        </a:cubicBezTo>
                        <a:cubicBezTo>
                          <a:pt x="4767" y="54827"/>
                          <a:pt x="2384" y="54827"/>
                          <a:pt x="2384" y="54827"/>
                        </a:cubicBezTo>
                        <a:close/>
                        <a:moveTo>
                          <a:pt x="50059" y="7151"/>
                        </a:moveTo>
                        <a:cubicBezTo>
                          <a:pt x="42908" y="7151"/>
                          <a:pt x="33373" y="19070"/>
                          <a:pt x="14303" y="40524"/>
                        </a:cubicBezTo>
                        <a:cubicBezTo>
                          <a:pt x="30989" y="30989"/>
                          <a:pt x="52443" y="23838"/>
                          <a:pt x="64362" y="23838"/>
                        </a:cubicBezTo>
                        <a:cubicBezTo>
                          <a:pt x="59595" y="16686"/>
                          <a:pt x="57211" y="11919"/>
                          <a:pt x="54827" y="9535"/>
                        </a:cubicBezTo>
                        <a:cubicBezTo>
                          <a:pt x="54827" y="7151"/>
                          <a:pt x="52443" y="7151"/>
                          <a:pt x="50059" y="7151"/>
                        </a:cubicBezTo>
                        <a:close/>
                      </a:path>
                    </a:pathLst>
                  </a:custGeom>
                  <a:solidFill>
                    <a:srgbClr val="A26D2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65" name="Freeform: Shape 1464">
                  <a:extLst>
                    <a:ext uri="{FF2B5EF4-FFF2-40B4-BE49-F238E27FC236}">
                      <a16:creationId xmlns:a16="http://schemas.microsoft.com/office/drawing/2014/main" id="{0EAAEF96-E273-4C5A-A73D-F3D3DFD9280B}"/>
                    </a:ext>
                  </a:extLst>
                </p:cNvPr>
                <p:cNvSpPr/>
                <p:nvPr/>
              </p:nvSpPr>
              <p:spPr>
                <a:xfrm>
                  <a:off x="14594009" y="6204814"/>
                  <a:ext cx="1195401" cy="571492"/>
                </a:xfrm>
                <a:custGeom>
                  <a:avLst/>
                  <a:gdLst>
                    <a:gd name="connsiteX0" fmla="*/ 1194276 w 1195401"/>
                    <a:gd name="connsiteY0" fmla="*/ 137643 h 571492"/>
                    <a:gd name="connsiteX1" fmla="*/ 1175206 w 1195401"/>
                    <a:gd name="connsiteY1" fmla="*/ 142411 h 571492"/>
                    <a:gd name="connsiteX2" fmla="*/ 1103692 w 1195401"/>
                    <a:gd name="connsiteY2" fmla="*/ 54211 h 571492"/>
                    <a:gd name="connsiteX3" fmla="*/ 1120379 w 1195401"/>
                    <a:gd name="connsiteY3" fmla="*/ 211541 h 571492"/>
                    <a:gd name="connsiteX4" fmla="*/ 1058400 w 1195401"/>
                    <a:gd name="connsiteY4" fmla="*/ 123341 h 571492"/>
                    <a:gd name="connsiteX5" fmla="*/ 996422 w 1195401"/>
                    <a:gd name="connsiteY5" fmla="*/ 242530 h 571492"/>
                    <a:gd name="connsiteX6" fmla="*/ 963049 w 1195401"/>
                    <a:gd name="connsiteY6" fmla="*/ 66130 h 571492"/>
                    <a:gd name="connsiteX7" fmla="*/ 946362 w 1195401"/>
                    <a:gd name="connsiteY7" fmla="*/ 209157 h 571492"/>
                    <a:gd name="connsiteX8" fmla="*/ 796184 w 1195401"/>
                    <a:gd name="connsiteY8" fmla="*/ 58978 h 571492"/>
                    <a:gd name="connsiteX9" fmla="*/ 700833 w 1195401"/>
                    <a:gd name="connsiteY9" fmla="*/ 49443 h 571492"/>
                    <a:gd name="connsiteX10" fmla="*/ 576876 w 1195401"/>
                    <a:gd name="connsiteY10" fmla="*/ 304508 h 571492"/>
                    <a:gd name="connsiteX11" fmla="*/ 593562 w 1195401"/>
                    <a:gd name="connsiteY11" fmla="*/ 190087 h 571492"/>
                    <a:gd name="connsiteX12" fmla="*/ 553038 w 1195401"/>
                    <a:gd name="connsiteY12" fmla="*/ 237762 h 571492"/>
                    <a:gd name="connsiteX13" fmla="*/ 567341 w 1195401"/>
                    <a:gd name="connsiteY13" fmla="*/ 175784 h 571492"/>
                    <a:gd name="connsiteX14" fmla="*/ 486292 w 1195401"/>
                    <a:gd name="connsiteY14" fmla="*/ 306892 h 571492"/>
                    <a:gd name="connsiteX15" fmla="*/ 452919 w 1195401"/>
                    <a:gd name="connsiteY15" fmla="*/ 311660 h 571492"/>
                    <a:gd name="connsiteX16" fmla="*/ 495827 w 1195401"/>
                    <a:gd name="connsiteY16" fmla="*/ 192470 h 571492"/>
                    <a:gd name="connsiteX17" fmla="*/ 374254 w 1195401"/>
                    <a:gd name="connsiteY17" fmla="*/ 302124 h 571492"/>
                    <a:gd name="connsiteX18" fmla="*/ 398092 w 1195401"/>
                    <a:gd name="connsiteY18" fmla="*/ 242530 h 571492"/>
                    <a:gd name="connsiteX19" fmla="*/ 348033 w 1195401"/>
                    <a:gd name="connsiteY19" fmla="*/ 309276 h 571492"/>
                    <a:gd name="connsiteX20" fmla="*/ 297973 w 1195401"/>
                    <a:gd name="connsiteY20" fmla="*/ 314043 h 571492"/>
                    <a:gd name="connsiteX21" fmla="*/ 348033 w 1195401"/>
                    <a:gd name="connsiteY21" fmla="*/ 185319 h 571492"/>
                    <a:gd name="connsiteX22" fmla="*/ 257449 w 1195401"/>
                    <a:gd name="connsiteY22" fmla="*/ 285438 h 571492"/>
                    <a:gd name="connsiteX23" fmla="*/ 286054 w 1195401"/>
                    <a:gd name="connsiteY23" fmla="*/ 194854 h 571492"/>
                    <a:gd name="connsiteX24" fmla="*/ 207389 w 1195401"/>
                    <a:gd name="connsiteY24" fmla="*/ 311660 h 571492"/>
                    <a:gd name="connsiteX25" fmla="*/ 264600 w 1195401"/>
                    <a:gd name="connsiteY25" fmla="*/ 163865 h 571492"/>
                    <a:gd name="connsiteX26" fmla="*/ 147795 w 1195401"/>
                    <a:gd name="connsiteY26" fmla="*/ 342649 h 571492"/>
                    <a:gd name="connsiteX27" fmla="*/ 123957 w 1195401"/>
                    <a:gd name="connsiteY27" fmla="*/ 211541 h 571492"/>
                    <a:gd name="connsiteX28" fmla="*/ 50059 w 1195401"/>
                    <a:gd name="connsiteY28" fmla="*/ 268752 h 571492"/>
                    <a:gd name="connsiteX29" fmla="*/ 102503 w 1195401"/>
                    <a:gd name="connsiteY29" fmla="*/ 159097 h 571492"/>
                    <a:gd name="connsiteX30" fmla="*/ 2384 w 1195401"/>
                    <a:gd name="connsiteY30" fmla="*/ 275903 h 571492"/>
                    <a:gd name="connsiteX31" fmla="*/ 2384 w 1195401"/>
                    <a:gd name="connsiteY31" fmla="*/ 268752 h 571492"/>
                    <a:gd name="connsiteX32" fmla="*/ 0 w 1195401"/>
                    <a:gd name="connsiteY32" fmla="*/ 287822 h 571492"/>
                    <a:gd name="connsiteX33" fmla="*/ 26222 w 1195401"/>
                    <a:gd name="connsiteY33" fmla="*/ 261600 h 571492"/>
                    <a:gd name="connsiteX34" fmla="*/ 9535 w 1195401"/>
                    <a:gd name="connsiteY34" fmla="*/ 335497 h 571492"/>
                    <a:gd name="connsiteX35" fmla="*/ 45292 w 1195401"/>
                    <a:gd name="connsiteY35" fmla="*/ 297357 h 571492"/>
                    <a:gd name="connsiteX36" fmla="*/ 19070 w 1195401"/>
                    <a:gd name="connsiteY36" fmla="*/ 368870 h 571492"/>
                    <a:gd name="connsiteX37" fmla="*/ 100119 w 1195401"/>
                    <a:gd name="connsiteY37" fmla="*/ 485676 h 571492"/>
                    <a:gd name="connsiteX38" fmla="*/ 212157 w 1195401"/>
                    <a:gd name="connsiteY38" fmla="*/ 571492 h 571492"/>
                    <a:gd name="connsiteX39" fmla="*/ 212157 w 1195401"/>
                    <a:gd name="connsiteY39" fmla="*/ 397476 h 571492"/>
                    <a:gd name="connsiteX40" fmla="*/ 250297 w 1195401"/>
                    <a:gd name="connsiteY40" fmla="*/ 290206 h 571492"/>
                    <a:gd name="connsiteX41" fmla="*/ 240762 w 1195401"/>
                    <a:gd name="connsiteY41" fmla="*/ 378406 h 571492"/>
                    <a:gd name="connsiteX42" fmla="*/ 293206 w 1195401"/>
                    <a:gd name="connsiteY42" fmla="*/ 285438 h 571492"/>
                    <a:gd name="connsiteX43" fmla="*/ 281287 w 1195401"/>
                    <a:gd name="connsiteY43" fmla="*/ 366487 h 571492"/>
                    <a:gd name="connsiteX44" fmla="*/ 390941 w 1195401"/>
                    <a:gd name="connsiteY44" fmla="*/ 347416 h 571492"/>
                    <a:gd name="connsiteX45" fmla="*/ 457687 w 1195401"/>
                    <a:gd name="connsiteY45" fmla="*/ 249681 h 571492"/>
                    <a:gd name="connsiteX46" fmla="*/ 436233 w 1195401"/>
                    <a:gd name="connsiteY46" fmla="*/ 342649 h 571492"/>
                    <a:gd name="connsiteX47" fmla="*/ 495827 w 1195401"/>
                    <a:gd name="connsiteY47" fmla="*/ 330730 h 571492"/>
                    <a:gd name="connsiteX48" fmla="*/ 541119 w 1195401"/>
                    <a:gd name="connsiteY48" fmla="*/ 232995 h 571492"/>
                    <a:gd name="connsiteX49" fmla="*/ 519665 w 1195401"/>
                    <a:gd name="connsiteY49" fmla="*/ 328346 h 571492"/>
                    <a:gd name="connsiteX50" fmla="*/ 560189 w 1195401"/>
                    <a:gd name="connsiteY50" fmla="*/ 271135 h 571492"/>
                    <a:gd name="connsiteX51" fmla="*/ 555422 w 1195401"/>
                    <a:gd name="connsiteY51" fmla="*/ 328346 h 571492"/>
                    <a:gd name="connsiteX52" fmla="*/ 622168 w 1195401"/>
                    <a:gd name="connsiteY52" fmla="*/ 323579 h 571492"/>
                    <a:gd name="connsiteX53" fmla="*/ 707984 w 1195401"/>
                    <a:gd name="connsiteY53" fmla="*/ 118573 h 571492"/>
                    <a:gd name="connsiteX54" fmla="*/ 755660 w 1195401"/>
                    <a:gd name="connsiteY54" fmla="*/ 70897 h 571492"/>
                    <a:gd name="connsiteX55" fmla="*/ 796184 w 1195401"/>
                    <a:gd name="connsiteY55" fmla="*/ 116189 h 571492"/>
                    <a:gd name="connsiteX56" fmla="*/ 851011 w 1195401"/>
                    <a:gd name="connsiteY56" fmla="*/ 73281 h 571492"/>
                    <a:gd name="connsiteX57" fmla="*/ 862930 w 1195401"/>
                    <a:gd name="connsiteY57" fmla="*/ 92351 h 571492"/>
                    <a:gd name="connsiteX58" fmla="*/ 865314 w 1195401"/>
                    <a:gd name="connsiteY58" fmla="*/ 94735 h 571492"/>
                    <a:gd name="connsiteX59" fmla="*/ 924908 w 1195401"/>
                    <a:gd name="connsiteY59" fmla="*/ 333114 h 571492"/>
                    <a:gd name="connsiteX60" fmla="*/ 970200 w 1195401"/>
                    <a:gd name="connsiteY60" fmla="*/ 221076 h 571492"/>
                    <a:gd name="connsiteX61" fmla="*/ 960665 w 1195401"/>
                    <a:gd name="connsiteY61" fmla="*/ 316427 h 571492"/>
                    <a:gd name="connsiteX62" fmla="*/ 1003573 w 1195401"/>
                    <a:gd name="connsiteY62" fmla="*/ 285438 h 571492"/>
                    <a:gd name="connsiteX63" fmla="*/ 984503 w 1195401"/>
                    <a:gd name="connsiteY63" fmla="*/ 454687 h 571492"/>
                    <a:gd name="connsiteX64" fmla="*/ 986887 w 1195401"/>
                    <a:gd name="connsiteY64" fmla="*/ 545270 h 571492"/>
                    <a:gd name="connsiteX65" fmla="*/ 1125146 w 1195401"/>
                    <a:gd name="connsiteY65" fmla="*/ 383173 h 571492"/>
                    <a:gd name="connsiteX66" fmla="*/ 1134681 w 1195401"/>
                    <a:gd name="connsiteY66" fmla="*/ 249681 h 571492"/>
                    <a:gd name="connsiteX67" fmla="*/ 1163287 w 1195401"/>
                    <a:gd name="connsiteY67" fmla="*/ 292589 h 571492"/>
                    <a:gd name="connsiteX68" fmla="*/ 1158519 w 1195401"/>
                    <a:gd name="connsiteY68" fmla="*/ 211541 h 571492"/>
                    <a:gd name="connsiteX69" fmla="*/ 1187125 w 1195401"/>
                    <a:gd name="connsiteY69" fmla="*/ 240146 h 571492"/>
                    <a:gd name="connsiteX70" fmla="*/ 1194276 w 1195401"/>
                    <a:gd name="connsiteY70" fmla="*/ 137643 h 571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195401" h="571492">
                      <a:moveTo>
                        <a:pt x="1194276" y="137643"/>
                      </a:moveTo>
                      <a:cubicBezTo>
                        <a:pt x="1189509" y="161481"/>
                        <a:pt x="1179973" y="166249"/>
                        <a:pt x="1175206" y="142411"/>
                      </a:cubicBezTo>
                      <a:cubicBezTo>
                        <a:pt x="1163287" y="82816"/>
                        <a:pt x="1103692" y="54211"/>
                        <a:pt x="1103692" y="54211"/>
                      </a:cubicBezTo>
                      <a:cubicBezTo>
                        <a:pt x="1103692" y="54211"/>
                        <a:pt x="1127530" y="92351"/>
                        <a:pt x="1120379" y="211541"/>
                      </a:cubicBezTo>
                      <a:cubicBezTo>
                        <a:pt x="1110844" y="168633"/>
                        <a:pt x="1058400" y="123341"/>
                        <a:pt x="1058400" y="123341"/>
                      </a:cubicBezTo>
                      <a:cubicBezTo>
                        <a:pt x="1058400" y="123341"/>
                        <a:pt x="1051249" y="206773"/>
                        <a:pt x="996422" y="242530"/>
                      </a:cubicBezTo>
                      <a:cubicBezTo>
                        <a:pt x="1008341" y="130492"/>
                        <a:pt x="963049" y="66130"/>
                        <a:pt x="963049" y="66130"/>
                      </a:cubicBezTo>
                      <a:cubicBezTo>
                        <a:pt x="963049" y="66130"/>
                        <a:pt x="977352" y="154330"/>
                        <a:pt x="946362" y="209157"/>
                      </a:cubicBezTo>
                      <a:cubicBezTo>
                        <a:pt x="929676" y="78049"/>
                        <a:pt x="855779" y="-38757"/>
                        <a:pt x="796184" y="58978"/>
                      </a:cubicBezTo>
                      <a:cubicBezTo>
                        <a:pt x="786649" y="44676"/>
                        <a:pt x="791416" y="-60211"/>
                        <a:pt x="700833" y="49443"/>
                      </a:cubicBezTo>
                      <a:cubicBezTo>
                        <a:pt x="610249" y="159097"/>
                        <a:pt x="576876" y="304508"/>
                        <a:pt x="576876" y="304508"/>
                      </a:cubicBezTo>
                      <a:lnTo>
                        <a:pt x="593562" y="190087"/>
                      </a:lnTo>
                      <a:lnTo>
                        <a:pt x="553038" y="237762"/>
                      </a:lnTo>
                      <a:cubicBezTo>
                        <a:pt x="553038" y="237762"/>
                        <a:pt x="560189" y="209157"/>
                        <a:pt x="567341" y="175784"/>
                      </a:cubicBezTo>
                      <a:cubicBezTo>
                        <a:pt x="493443" y="242530"/>
                        <a:pt x="486292" y="306892"/>
                        <a:pt x="486292" y="306892"/>
                      </a:cubicBezTo>
                      <a:lnTo>
                        <a:pt x="452919" y="311660"/>
                      </a:lnTo>
                      <a:cubicBezTo>
                        <a:pt x="452919" y="311660"/>
                        <a:pt x="464838" y="244914"/>
                        <a:pt x="495827" y="192470"/>
                      </a:cubicBezTo>
                      <a:cubicBezTo>
                        <a:pt x="433849" y="230611"/>
                        <a:pt x="374254" y="302124"/>
                        <a:pt x="374254" y="302124"/>
                      </a:cubicBezTo>
                      <a:lnTo>
                        <a:pt x="398092" y="242530"/>
                      </a:lnTo>
                      <a:lnTo>
                        <a:pt x="348033" y="309276"/>
                      </a:lnTo>
                      <a:cubicBezTo>
                        <a:pt x="348033" y="309276"/>
                        <a:pt x="331346" y="309276"/>
                        <a:pt x="297973" y="314043"/>
                      </a:cubicBezTo>
                      <a:cubicBezTo>
                        <a:pt x="302741" y="261600"/>
                        <a:pt x="348033" y="185319"/>
                        <a:pt x="348033" y="185319"/>
                      </a:cubicBezTo>
                      <a:cubicBezTo>
                        <a:pt x="348033" y="185319"/>
                        <a:pt x="297973" y="225843"/>
                        <a:pt x="257449" y="285438"/>
                      </a:cubicBezTo>
                      <a:cubicBezTo>
                        <a:pt x="262216" y="259216"/>
                        <a:pt x="286054" y="194854"/>
                        <a:pt x="286054" y="194854"/>
                      </a:cubicBezTo>
                      <a:cubicBezTo>
                        <a:pt x="286054" y="194854"/>
                        <a:pt x="221692" y="247297"/>
                        <a:pt x="207389" y="311660"/>
                      </a:cubicBezTo>
                      <a:cubicBezTo>
                        <a:pt x="200238" y="232995"/>
                        <a:pt x="264600" y="163865"/>
                        <a:pt x="264600" y="163865"/>
                      </a:cubicBezTo>
                      <a:cubicBezTo>
                        <a:pt x="188319" y="209157"/>
                        <a:pt x="143027" y="252065"/>
                        <a:pt x="147795" y="342649"/>
                      </a:cubicBezTo>
                      <a:cubicBezTo>
                        <a:pt x="109654" y="263984"/>
                        <a:pt x="123957" y="211541"/>
                        <a:pt x="123957" y="211541"/>
                      </a:cubicBezTo>
                      <a:cubicBezTo>
                        <a:pt x="123957" y="211541"/>
                        <a:pt x="71514" y="235378"/>
                        <a:pt x="50059" y="268752"/>
                      </a:cubicBezTo>
                      <a:cubicBezTo>
                        <a:pt x="54827" y="235378"/>
                        <a:pt x="102503" y="159097"/>
                        <a:pt x="102503" y="159097"/>
                      </a:cubicBezTo>
                      <a:cubicBezTo>
                        <a:pt x="102503" y="159097"/>
                        <a:pt x="47676" y="199622"/>
                        <a:pt x="2384" y="275903"/>
                      </a:cubicBezTo>
                      <a:cubicBezTo>
                        <a:pt x="2384" y="273519"/>
                        <a:pt x="2384" y="271135"/>
                        <a:pt x="2384" y="268752"/>
                      </a:cubicBezTo>
                      <a:cubicBezTo>
                        <a:pt x="0" y="280670"/>
                        <a:pt x="0" y="287822"/>
                        <a:pt x="0" y="287822"/>
                      </a:cubicBezTo>
                      <a:cubicBezTo>
                        <a:pt x="0" y="287822"/>
                        <a:pt x="0" y="283054"/>
                        <a:pt x="26222" y="261600"/>
                      </a:cubicBezTo>
                      <a:cubicBezTo>
                        <a:pt x="9535" y="287822"/>
                        <a:pt x="9535" y="335497"/>
                        <a:pt x="9535" y="335497"/>
                      </a:cubicBezTo>
                      <a:lnTo>
                        <a:pt x="45292" y="297357"/>
                      </a:lnTo>
                      <a:cubicBezTo>
                        <a:pt x="45292" y="297357"/>
                        <a:pt x="28605" y="318811"/>
                        <a:pt x="19070" y="368870"/>
                      </a:cubicBezTo>
                      <a:cubicBezTo>
                        <a:pt x="9535" y="416546"/>
                        <a:pt x="47676" y="428465"/>
                        <a:pt x="100119" y="485676"/>
                      </a:cubicBezTo>
                      <a:cubicBezTo>
                        <a:pt x="152562" y="542887"/>
                        <a:pt x="212157" y="571492"/>
                        <a:pt x="212157" y="571492"/>
                      </a:cubicBezTo>
                      <a:cubicBezTo>
                        <a:pt x="216924" y="509514"/>
                        <a:pt x="231227" y="447535"/>
                        <a:pt x="212157" y="397476"/>
                      </a:cubicBezTo>
                      <a:cubicBezTo>
                        <a:pt x="209773" y="368870"/>
                        <a:pt x="250297" y="290206"/>
                        <a:pt x="250297" y="290206"/>
                      </a:cubicBezTo>
                      <a:cubicBezTo>
                        <a:pt x="250297" y="290206"/>
                        <a:pt x="231227" y="345033"/>
                        <a:pt x="240762" y="378406"/>
                      </a:cubicBezTo>
                      <a:cubicBezTo>
                        <a:pt x="257449" y="333114"/>
                        <a:pt x="293206" y="285438"/>
                        <a:pt x="293206" y="285438"/>
                      </a:cubicBezTo>
                      <a:cubicBezTo>
                        <a:pt x="293206" y="285438"/>
                        <a:pt x="276519" y="335497"/>
                        <a:pt x="281287" y="366487"/>
                      </a:cubicBezTo>
                      <a:cubicBezTo>
                        <a:pt x="343265" y="373638"/>
                        <a:pt x="390941" y="347416"/>
                        <a:pt x="390941" y="347416"/>
                      </a:cubicBezTo>
                      <a:cubicBezTo>
                        <a:pt x="390941" y="347416"/>
                        <a:pt x="419546" y="278287"/>
                        <a:pt x="457687" y="249681"/>
                      </a:cubicBezTo>
                      <a:cubicBezTo>
                        <a:pt x="424314" y="318811"/>
                        <a:pt x="436233" y="342649"/>
                        <a:pt x="436233" y="342649"/>
                      </a:cubicBezTo>
                      <a:cubicBezTo>
                        <a:pt x="436233" y="342649"/>
                        <a:pt x="474373" y="342649"/>
                        <a:pt x="495827" y="330730"/>
                      </a:cubicBezTo>
                      <a:cubicBezTo>
                        <a:pt x="510130" y="271135"/>
                        <a:pt x="541119" y="232995"/>
                        <a:pt x="541119" y="232995"/>
                      </a:cubicBezTo>
                      <a:cubicBezTo>
                        <a:pt x="541119" y="232995"/>
                        <a:pt x="517281" y="297357"/>
                        <a:pt x="519665" y="328346"/>
                      </a:cubicBezTo>
                      <a:cubicBezTo>
                        <a:pt x="536352" y="294973"/>
                        <a:pt x="560189" y="271135"/>
                        <a:pt x="560189" y="271135"/>
                      </a:cubicBezTo>
                      <a:cubicBezTo>
                        <a:pt x="560189" y="271135"/>
                        <a:pt x="553038" y="304508"/>
                        <a:pt x="555422" y="328346"/>
                      </a:cubicBezTo>
                      <a:cubicBezTo>
                        <a:pt x="593562" y="340265"/>
                        <a:pt x="622168" y="323579"/>
                        <a:pt x="622168" y="323579"/>
                      </a:cubicBezTo>
                      <a:cubicBezTo>
                        <a:pt x="622168" y="323579"/>
                        <a:pt x="655541" y="202006"/>
                        <a:pt x="707984" y="118573"/>
                      </a:cubicBezTo>
                      <a:cubicBezTo>
                        <a:pt x="707984" y="118573"/>
                        <a:pt x="734206" y="80433"/>
                        <a:pt x="755660" y="70897"/>
                      </a:cubicBezTo>
                      <a:cubicBezTo>
                        <a:pt x="777114" y="61362"/>
                        <a:pt x="791416" y="75665"/>
                        <a:pt x="796184" y="116189"/>
                      </a:cubicBezTo>
                      <a:cubicBezTo>
                        <a:pt x="831941" y="70897"/>
                        <a:pt x="843860" y="61362"/>
                        <a:pt x="851011" y="73281"/>
                      </a:cubicBezTo>
                      <a:cubicBezTo>
                        <a:pt x="853395" y="78049"/>
                        <a:pt x="858162" y="85200"/>
                        <a:pt x="862930" y="92351"/>
                      </a:cubicBezTo>
                      <a:cubicBezTo>
                        <a:pt x="862930" y="92351"/>
                        <a:pt x="865314" y="92351"/>
                        <a:pt x="865314" y="94735"/>
                      </a:cubicBezTo>
                      <a:cubicBezTo>
                        <a:pt x="872465" y="101887"/>
                        <a:pt x="960665" y="175784"/>
                        <a:pt x="924908" y="333114"/>
                      </a:cubicBezTo>
                      <a:cubicBezTo>
                        <a:pt x="948746" y="309276"/>
                        <a:pt x="967817" y="256833"/>
                        <a:pt x="970200" y="221076"/>
                      </a:cubicBezTo>
                      <a:cubicBezTo>
                        <a:pt x="970200" y="263984"/>
                        <a:pt x="960665" y="316427"/>
                        <a:pt x="960665" y="316427"/>
                      </a:cubicBezTo>
                      <a:cubicBezTo>
                        <a:pt x="960665" y="316427"/>
                        <a:pt x="991654" y="304508"/>
                        <a:pt x="1003573" y="285438"/>
                      </a:cubicBezTo>
                      <a:cubicBezTo>
                        <a:pt x="984503" y="361719"/>
                        <a:pt x="986887" y="392708"/>
                        <a:pt x="984503" y="454687"/>
                      </a:cubicBezTo>
                      <a:cubicBezTo>
                        <a:pt x="984503" y="516665"/>
                        <a:pt x="986887" y="545270"/>
                        <a:pt x="986887" y="545270"/>
                      </a:cubicBezTo>
                      <a:cubicBezTo>
                        <a:pt x="1056017" y="485676"/>
                        <a:pt x="1096541" y="416546"/>
                        <a:pt x="1125146" y="383173"/>
                      </a:cubicBezTo>
                      <a:cubicBezTo>
                        <a:pt x="1153752" y="349800"/>
                        <a:pt x="1156136" y="314043"/>
                        <a:pt x="1134681" y="249681"/>
                      </a:cubicBezTo>
                      <a:cubicBezTo>
                        <a:pt x="1146600" y="266368"/>
                        <a:pt x="1163287" y="292589"/>
                        <a:pt x="1163287" y="292589"/>
                      </a:cubicBezTo>
                      <a:cubicBezTo>
                        <a:pt x="1163287" y="292589"/>
                        <a:pt x="1179973" y="256833"/>
                        <a:pt x="1158519" y="211541"/>
                      </a:cubicBezTo>
                      <a:cubicBezTo>
                        <a:pt x="1170438" y="228227"/>
                        <a:pt x="1187125" y="240146"/>
                        <a:pt x="1187125" y="240146"/>
                      </a:cubicBezTo>
                      <a:cubicBezTo>
                        <a:pt x="1187125" y="240146"/>
                        <a:pt x="1199044" y="197238"/>
                        <a:pt x="1194276" y="137643"/>
                      </a:cubicBezTo>
                      <a:close/>
                    </a:path>
                  </a:pathLst>
                </a:custGeom>
                <a:solidFill>
                  <a:srgbClr val="C59E6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6" name="Graphic 4207">
                <a:extLst>
                  <a:ext uri="{FF2B5EF4-FFF2-40B4-BE49-F238E27FC236}">
                    <a16:creationId xmlns:a16="http://schemas.microsoft.com/office/drawing/2014/main" id="{D8DAD123-45E6-4BC7-B662-3AE22FFF06DE}"/>
                  </a:ext>
                </a:extLst>
              </p:cNvPr>
              <p:cNvGrpSpPr/>
              <p:nvPr/>
            </p:nvGrpSpPr>
            <p:grpSpPr>
              <a:xfrm>
                <a:off x="15242398" y="6530776"/>
                <a:ext cx="205005" cy="86198"/>
                <a:chOff x="15242398" y="6530776"/>
                <a:chExt cx="205005" cy="86198"/>
              </a:xfrm>
            </p:grpSpPr>
            <p:sp>
              <p:nvSpPr>
                <p:cNvPr id="1460" name="Freeform: Shape 1459">
                  <a:extLst>
                    <a:ext uri="{FF2B5EF4-FFF2-40B4-BE49-F238E27FC236}">
                      <a16:creationId xmlns:a16="http://schemas.microsoft.com/office/drawing/2014/main" id="{CEADF310-045F-4857-A87C-80057DFFCB3C}"/>
                    </a:ext>
                  </a:extLst>
                </p:cNvPr>
                <p:cNvSpPr/>
                <p:nvPr/>
              </p:nvSpPr>
              <p:spPr>
                <a:xfrm>
                  <a:off x="15243455" y="6534964"/>
                  <a:ext cx="200373" cy="82010"/>
                </a:xfrm>
                <a:custGeom>
                  <a:avLst/>
                  <a:gdLst>
                    <a:gd name="connsiteX0" fmla="*/ 15630 w 200373"/>
                    <a:gd name="connsiteY0" fmla="*/ 81628 h 82010"/>
                    <a:gd name="connsiteX1" fmla="*/ 113365 w 200373"/>
                    <a:gd name="connsiteY1" fmla="*/ 43488 h 82010"/>
                    <a:gd name="connsiteX2" fmla="*/ 194414 w 200373"/>
                    <a:gd name="connsiteY2" fmla="*/ 62558 h 82010"/>
                    <a:gd name="connsiteX3" fmla="*/ 192030 w 200373"/>
                    <a:gd name="connsiteY3" fmla="*/ 43488 h 82010"/>
                    <a:gd name="connsiteX4" fmla="*/ 72841 w 200373"/>
                    <a:gd name="connsiteY4" fmla="*/ 14882 h 82010"/>
                    <a:gd name="connsiteX5" fmla="*/ 1327 w 200373"/>
                    <a:gd name="connsiteY5" fmla="*/ 74477 h 82010"/>
                    <a:gd name="connsiteX6" fmla="*/ 15630 w 200373"/>
                    <a:gd name="connsiteY6" fmla="*/ 81628 h 82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373" h="82010">
                      <a:moveTo>
                        <a:pt x="15630" y="81628"/>
                      </a:moveTo>
                      <a:cubicBezTo>
                        <a:pt x="15630" y="81628"/>
                        <a:pt x="60922" y="50639"/>
                        <a:pt x="113365" y="43488"/>
                      </a:cubicBezTo>
                      <a:cubicBezTo>
                        <a:pt x="165808" y="36336"/>
                        <a:pt x="175344" y="53023"/>
                        <a:pt x="194414" y="62558"/>
                      </a:cubicBezTo>
                      <a:cubicBezTo>
                        <a:pt x="201565" y="64942"/>
                        <a:pt x="203949" y="53023"/>
                        <a:pt x="192030" y="43488"/>
                      </a:cubicBezTo>
                      <a:cubicBezTo>
                        <a:pt x="151506" y="580"/>
                        <a:pt x="127668" y="-13723"/>
                        <a:pt x="72841" y="14882"/>
                      </a:cubicBezTo>
                      <a:cubicBezTo>
                        <a:pt x="15630" y="41104"/>
                        <a:pt x="-5824" y="69709"/>
                        <a:pt x="1327" y="74477"/>
                      </a:cubicBezTo>
                      <a:cubicBezTo>
                        <a:pt x="6095" y="74477"/>
                        <a:pt x="13246" y="84012"/>
                        <a:pt x="15630" y="81628"/>
                      </a:cubicBezTo>
                      <a:close/>
                    </a:path>
                  </a:pathLst>
                </a:custGeom>
                <a:solidFill>
                  <a:srgbClr val="C59E6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61" name="Freeform: Shape 1460">
                  <a:extLst>
                    <a:ext uri="{FF2B5EF4-FFF2-40B4-BE49-F238E27FC236}">
                      <a16:creationId xmlns:a16="http://schemas.microsoft.com/office/drawing/2014/main" id="{5FF5257C-F51B-4ADF-B02C-F93B0E953640}"/>
                    </a:ext>
                  </a:extLst>
                </p:cNvPr>
                <p:cNvSpPr/>
                <p:nvPr/>
              </p:nvSpPr>
              <p:spPr>
                <a:xfrm>
                  <a:off x="15242398" y="6530776"/>
                  <a:ext cx="205005" cy="85816"/>
                </a:xfrm>
                <a:custGeom>
                  <a:avLst/>
                  <a:gdLst>
                    <a:gd name="connsiteX0" fmla="*/ 16687 w 205005"/>
                    <a:gd name="connsiteY0" fmla="*/ 85816 h 85816"/>
                    <a:gd name="connsiteX1" fmla="*/ 38141 w 205005"/>
                    <a:gd name="connsiteY1" fmla="*/ 73897 h 85816"/>
                    <a:gd name="connsiteX2" fmla="*/ 47676 w 205005"/>
                    <a:gd name="connsiteY2" fmla="*/ 69130 h 85816"/>
                    <a:gd name="connsiteX3" fmla="*/ 59595 w 205005"/>
                    <a:gd name="connsiteY3" fmla="*/ 64362 h 85816"/>
                    <a:gd name="connsiteX4" fmla="*/ 71514 w 205005"/>
                    <a:gd name="connsiteY4" fmla="*/ 59595 h 85816"/>
                    <a:gd name="connsiteX5" fmla="*/ 83432 w 205005"/>
                    <a:gd name="connsiteY5" fmla="*/ 54827 h 85816"/>
                    <a:gd name="connsiteX6" fmla="*/ 95351 w 205005"/>
                    <a:gd name="connsiteY6" fmla="*/ 50059 h 85816"/>
                    <a:gd name="connsiteX7" fmla="*/ 107270 w 205005"/>
                    <a:gd name="connsiteY7" fmla="*/ 47676 h 85816"/>
                    <a:gd name="connsiteX8" fmla="*/ 119189 w 205005"/>
                    <a:gd name="connsiteY8" fmla="*/ 45292 h 85816"/>
                    <a:gd name="connsiteX9" fmla="*/ 131108 w 205005"/>
                    <a:gd name="connsiteY9" fmla="*/ 42908 h 85816"/>
                    <a:gd name="connsiteX10" fmla="*/ 143027 w 205005"/>
                    <a:gd name="connsiteY10" fmla="*/ 42908 h 85816"/>
                    <a:gd name="connsiteX11" fmla="*/ 150178 w 205005"/>
                    <a:gd name="connsiteY11" fmla="*/ 42908 h 85816"/>
                    <a:gd name="connsiteX12" fmla="*/ 157330 w 205005"/>
                    <a:gd name="connsiteY12" fmla="*/ 42908 h 85816"/>
                    <a:gd name="connsiteX13" fmla="*/ 164481 w 205005"/>
                    <a:gd name="connsiteY13" fmla="*/ 42908 h 85816"/>
                    <a:gd name="connsiteX14" fmla="*/ 171633 w 205005"/>
                    <a:gd name="connsiteY14" fmla="*/ 45292 h 85816"/>
                    <a:gd name="connsiteX15" fmla="*/ 183551 w 205005"/>
                    <a:gd name="connsiteY15" fmla="*/ 50059 h 85816"/>
                    <a:gd name="connsiteX16" fmla="*/ 193087 w 205005"/>
                    <a:gd name="connsiteY16" fmla="*/ 57211 h 85816"/>
                    <a:gd name="connsiteX17" fmla="*/ 202622 w 205005"/>
                    <a:gd name="connsiteY17" fmla="*/ 61978 h 85816"/>
                    <a:gd name="connsiteX18" fmla="*/ 202622 w 205005"/>
                    <a:gd name="connsiteY18" fmla="*/ 61978 h 85816"/>
                    <a:gd name="connsiteX19" fmla="*/ 205006 w 205005"/>
                    <a:gd name="connsiteY19" fmla="*/ 59595 h 85816"/>
                    <a:gd name="connsiteX20" fmla="*/ 202622 w 205005"/>
                    <a:gd name="connsiteY20" fmla="*/ 52443 h 85816"/>
                    <a:gd name="connsiteX21" fmla="*/ 190703 w 205005"/>
                    <a:gd name="connsiteY21" fmla="*/ 40524 h 85816"/>
                    <a:gd name="connsiteX22" fmla="*/ 178784 w 205005"/>
                    <a:gd name="connsiteY22" fmla="*/ 28605 h 85816"/>
                    <a:gd name="connsiteX23" fmla="*/ 166865 w 205005"/>
                    <a:gd name="connsiteY23" fmla="*/ 16686 h 85816"/>
                    <a:gd name="connsiteX24" fmla="*/ 152562 w 205005"/>
                    <a:gd name="connsiteY24" fmla="*/ 7151 h 85816"/>
                    <a:gd name="connsiteX25" fmla="*/ 135876 w 205005"/>
                    <a:gd name="connsiteY25" fmla="*/ 2384 h 85816"/>
                    <a:gd name="connsiteX26" fmla="*/ 119189 w 205005"/>
                    <a:gd name="connsiteY26" fmla="*/ 2384 h 85816"/>
                    <a:gd name="connsiteX27" fmla="*/ 102503 w 205005"/>
                    <a:gd name="connsiteY27" fmla="*/ 7151 h 85816"/>
                    <a:gd name="connsiteX28" fmla="*/ 85816 w 205005"/>
                    <a:gd name="connsiteY28" fmla="*/ 14303 h 85816"/>
                    <a:gd name="connsiteX29" fmla="*/ 69130 w 205005"/>
                    <a:gd name="connsiteY29" fmla="*/ 21454 h 85816"/>
                    <a:gd name="connsiteX30" fmla="*/ 38141 w 205005"/>
                    <a:gd name="connsiteY30" fmla="*/ 38141 h 85816"/>
                    <a:gd name="connsiteX31" fmla="*/ 11919 w 205005"/>
                    <a:gd name="connsiteY31" fmla="*/ 59595 h 85816"/>
                    <a:gd name="connsiteX32" fmla="*/ 7151 w 205005"/>
                    <a:gd name="connsiteY32" fmla="*/ 66746 h 85816"/>
                    <a:gd name="connsiteX33" fmla="*/ 4768 w 205005"/>
                    <a:gd name="connsiteY33" fmla="*/ 71514 h 85816"/>
                    <a:gd name="connsiteX34" fmla="*/ 4768 w 205005"/>
                    <a:gd name="connsiteY34" fmla="*/ 73897 h 85816"/>
                    <a:gd name="connsiteX35" fmla="*/ 7151 w 205005"/>
                    <a:gd name="connsiteY35" fmla="*/ 76281 h 85816"/>
                    <a:gd name="connsiteX36" fmla="*/ 14303 w 205005"/>
                    <a:gd name="connsiteY36" fmla="*/ 81049 h 85816"/>
                    <a:gd name="connsiteX37" fmla="*/ 16687 w 205005"/>
                    <a:gd name="connsiteY37" fmla="*/ 83432 h 85816"/>
                    <a:gd name="connsiteX38" fmla="*/ 16687 w 205005"/>
                    <a:gd name="connsiteY38" fmla="*/ 85816 h 85816"/>
                    <a:gd name="connsiteX39" fmla="*/ 16687 w 205005"/>
                    <a:gd name="connsiteY39" fmla="*/ 85816 h 85816"/>
                    <a:gd name="connsiteX40" fmla="*/ 11919 w 205005"/>
                    <a:gd name="connsiteY40" fmla="*/ 85816 h 85816"/>
                    <a:gd name="connsiteX41" fmla="*/ 9535 w 205005"/>
                    <a:gd name="connsiteY41" fmla="*/ 83432 h 85816"/>
                    <a:gd name="connsiteX42" fmla="*/ 2384 w 205005"/>
                    <a:gd name="connsiteY42" fmla="*/ 78665 h 85816"/>
                    <a:gd name="connsiteX43" fmla="*/ 0 w 205005"/>
                    <a:gd name="connsiteY43" fmla="*/ 76281 h 85816"/>
                    <a:gd name="connsiteX44" fmla="*/ 0 w 205005"/>
                    <a:gd name="connsiteY44" fmla="*/ 73897 h 85816"/>
                    <a:gd name="connsiteX45" fmla="*/ 2384 w 205005"/>
                    <a:gd name="connsiteY45" fmla="*/ 69130 h 85816"/>
                    <a:gd name="connsiteX46" fmla="*/ 7151 w 205005"/>
                    <a:gd name="connsiteY46" fmla="*/ 61978 h 85816"/>
                    <a:gd name="connsiteX47" fmla="*/ 33373 w 205005"/>
                    <a:gd name="connsiteY47" fmla="*/ 38141 h 85816"/>
                    <a:gd name="connsiteX48" fmla="*/ 61978 w 205005"/>
                    <a:gd name="connsiteY48" fmla="*/ 19070 h 85816"/>
                    <a:gd name="connsiteX49" fmla="*/ 78665 w 205005"/>
                    <a:gd name="connsiteY49" fmla="*/ 11919 h 85816"/>
                    <a:gd name="connsiteX50" fmla="*/ 95351 w 205005"/>
                    <a:gd name="connsiteY50" fmla="*/ 4768 h 85816"/>
                    <a:gd name="connsiteX51" fmla="*/ 112038 w 205005"/>
                    <a:gd name="connsiteY51" fmla="*/ 0 h 85816"/>
                    <a:gd name="connsiteX52" fmla="*/ 121573 w 205005"/>
                    <a:gd name="connsiteY52" fmla="*/ 0 h 85816"/>
                    <a:gd name="connsiteX53" fmla="*/ 131108 w 205005"/>
                    <a:gd name="connsiteY53" fmla="*/ 0 h 85816"/>
                    <a:gd name="connsiteX54" fmla="*/ 147795 w 205005"/>
                    <a:gd name="connsiteY54" fmla="*/ 4768 h 85816"/>
                    <a:gd name="connsiteX55" fmla="*/ 164481 w 205005"/>
                    <a:gd name="connsiteY55" fmla="*/ 14303 h 85816"/>
                    <a:gd name="connsiteX56" fmla="*/ 178784 w 205005"/>
                    <a:gd name="connsiteY56" fmla="*/ 26222 h 85816"/>
                    <a:gd name="connsiteX57" fmla="*/ 190703 w 205005"/>
                    <a:gd name="connsiteY57" fmla="*/ 38141 h 85816"/>
                    <a:gd name="connsiteX58" fmla="*/ 195470 w 205005"/>
                    <a:gd name="connsiteY58" fmla="*/ 45292 h 85816"/>
                    <a:gd name="connsiteX59" fmla="*/ 200238 w 205005"/>
                    <a:gd name="connsiteY59" fmla="*/ 52443 h 85816"/>
                    <a:gd name="connsiteX60" fmla="*/ 202622 w 205005"/>
                    <a:gd name="connsiteY60" fmla="*/ 61978 h 85816"/>
                    <a:gd name="connsiteX61" fmla="*/ 200238 w 205005"/>
                    <a:gd name="connsiteY61" fmla="*/ 66746 h 85816"/>
                    <a:gd name="connsiteX62" fmla="*/ 193087 w 205005"/>
                    <a:gd name="connsiteY62" fmla="*/ 66746 h 85816"/>
                    <a:gd name="connsiteX63" fmla="*/ 193087 w 205005"/>
                    <a:gd name="connsiteY63" fmla="*/ 66746 h 85816"/>
                    <a:gd name="connsiteX64" fmla="*/ 193087 w 205005"/>
                    <a:gd name="connsiteY64" fmla="*/ 66746 h 85816"/>
                    <a:gd name="connsiteX65" fmla="*/ 171633 w 205005"/>
                    <a:gd name="connsiteY65" fmla="*/ 54827 h 85816"/>
                    <a:gd name="connsiteX66" fmla="*/ 162097 w 205005"/>
                    <a:gd name="connsiteY66" fmla="*/ 50059 h 85816"/>
                    <a:gd name="connsiteX67" fmla="*/ 157330 w 205005"/>
                    <a:gd name="connsiteY67" fmla="*/ 47676 h 85816"/>
                    <a:gd name="connsiteX68" fmla="*/ 152562 w 205005"/>
                    <a:gd name="connsiteY68" fmla="*/ 47676 h 85816"/>
                    <a:gd name="connsiteX69" fmla="*/ 147795 w 205005"/>
                    <a:gd name="connsiteY69" fmla="*/ 47676 h 85816"/>
                    <a:gd name="connsiteX70" fmla="*/ 143027 w 205005"/>
                    <a:gd name="connsiteY70" fmla="*/ 47676 h 85816"/>
                    <a:gd name="connsiteX71" fmla="*/ 131108 w 205005"/>
                    <a:gd name="connsiteY71" fmla="*/ 47676 h 85816"/>
                    <a:gd name="connsiteX72" fmla="*/ 119189 w 205005"/>
                    <a:gd name="connsiteY72" fmla="*/ 47676 h 85816"/>
                    <a:gd name="connsiteX73" fmla="*/ 107270 w 205005"/>
                    <a:gd name="connsiteY73" fmla="*/ 50059 h 85816"/>
                    <a:gd name="connsiteX74" fmla="*/ 95351 w 205005"/>
                    <a:gd name="connsiteY74" fmla="*/ 52443 h 85816"/>
                    <a:gd name="connsiteX75" fmla="*/ 83432 w 205005"/>
                    <a:gd name="connsiteY75" fmla="*/ 54827 h 85816"/>
                    <a:gd name="connsiteX76" fmla="*/ 71514 w 205005"/>
                    <a:gd name="connsiteY76" fmla="*/ 59595 h 85816"/>
                    <a:gd name="connsiteX77" fmla="*/ 59595 w 205005"/>
                    <a:gd name="connsiteY77" fmla="*/ 64362 h 85816"/>
                    <a:gd name="connsiteX78" fmla="*/ 47676 w 205005"/>
                    <a:gd name="connsiteY78" fmla="*/ 69130 h 85816"/>
                    <a:gd name="connsiteX79" fmla="*/ 38141 w 205005"/>
                    <a:gd name="connsiteY79" fmla="*/ 73897 h 85816"/>
                    <a:gd name="connsiteX80" fmla="*/ 16687 w 205005"/>
                    <a:gd name="connsiteY80" fmla="*/ 85816 h 85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205005" h="85816">
                      <a:moveTo>
                        <a:pt x="16687" y="85816"/>
                      </a:moveTo>
                      <a:cubicBezTo>
                        <a:pt x="23838" y="81049"/>
                        <a:pt x="30989" y="76281"/>
                        <a:pt x="38141" y="73897"/>
                      </a:cubicBezTo>
                      <a:cubicBezTo>
                        <a:pt x="42908" y="71514"/>
                        <a:pt x="45292" y="69130"/>
                        <a:pt x="47676" y="69130"/>
                      </a:cubicBezTo>
                      <a:lnTo>
                        <a:pt x="59595" y="64362"/>
                      </a:lnTo>
                      <a:cubicBezTo>
                        <a:pt x="64362" y="61978"/>
                        <a:pt x="66746" y="61978"/>
                        <a:pt x="71514" y="59595"/>
                      </a:cubicBezTo>
                      <a:cubicBezTo>
                        <a:pt x="76281" y="57211"/>
                        <a:pt x="78665" y="57211"/>
                        <a:pt x="83432" y="54827"/>
                      </a:cubicBezTo>
                      <a:lnTo>
                        <a:pt x="95351" y="50059"/>
                      </a:lnTo>
                      <a:cubicBezTo>
                        <a:pt x="100119" y="47676"/>
                        <a:pt x="102503" y="47676"/>
                        <a:pt x="107270" y="47676"/>
                      </a:cubicBezTo>
                      <a:cubicBezTo>
                        <a:pt x="112038" y="47676"/>
                        <a:pt x="114422" y="45292"/>
                        <a:pt x="119189" y="45292"/>
                      </a:cubicBezTo>
                      <a:lnTo>
                        <a:pt x="131108" y="42908"/>
                      </a:lnTo>
                      <a:cubicBezTo>
                        <a:pt x="135876" y="42908"/>
                        <a:pt x="138259" y="42908"/>
                        <a:pt x="143027" y="42908"/>
                      </a:cubicBezTo>
                      <a:cubicBezTo>
                        <a:pt x="145411" y="42908"/>
                        <a:pt x="147795" y="42908"/>
                        <a:pt x="150178" y="42908"/>
                      </a:cubicBezTo>
                      <a:lnTo>
                        <a:pt x="157330" y="42908"/>
                      </a:lnTo>
                      <a:cubicBezTo>
                        <a:pt x="159714" y="42908"/>
                        <a:pt x="162097" y="42908"/>
                        <a:pt x="164481" y="42908"/>
                      </a:cubicBezTo>
                      <a:lnTo>
                        <a:pt x="171633" y="45292"/>
                      </a:lnTo>
                      <a:cubicBezTo>
                        <a:pt x="176400" y="45292"/>
                        <a:pt x="178784" y="47676"/>
                        <a:pt x="183551" y="50059"/>
                      </a:cubicBezTo>
                      <a:cubicBezTo>
                        <a:pt x="185935" y="52443"/>
                        <a:pt x="190703" y="54827"/>
                        <a:pt x="193087" y="57211"/>
                      </a:cubicBezTo>
                      <a:cubicBezTo>
                        <a:pt x="195470" y="59595"/>
                        <a:pt x="200238" y="61978"/>
                        <a:pt x="202622" y="61978"/>
                      </a:cubicBezTo>
                      <a:lnTo>
                        <a:pt x="202622" y="61978"/>
                      </a:lnTo>
                      <a:cubicBezTo>
                        <a:pt x="205006" y="61978"/>
                        <a:pt x="205006" y="61978"/>
                        <a:pt x="205006" y="59595"/>
                      </a:cubicBezTo>
                      <a:cubicBezTo>
                        <a:pt x="205006" y="57211"/>
                        <a:pt x="205006" y="54827"/>
                        <a:pt x="202622" y="52443"/>
                      </a:cubicBezTo>
                      <a:cubicBezTo>
                        <a:pt x="200238" y="47676"/>
                        <a:pt x="195470" y="42908"/>
                        <a:pt x="190703" y="40524"/>
                      </a:cubicBezTo>
                      <a:cubicBezTo>
                        <a:pt x="185935" y="35757"/>
                        <a:pt x="183551" y="33373"/>
                        <a:pt x="178784" y="28605"/>
                      </a:cubicBezTo>
                      <a:cubicBezTo>
                        <a:pt x="174016" y="23838"/>
                        <a:pt x="169249" y="21454"/>
                        <a:pt x="166865" y="16686"/>
                      </a:cubicBezTo>
                      <a:cubicBezTo>
                        <a:pt x="162097" y="14303"/>
                        <a:pt x="157330" y="9535"/>
                        <a:pt x="152562" y="7151"/>
                      </a:cubicBezTo>
                      <a:cubicBezTo>
                        <a:pt x="147795" y="4768"/>
                        <a:pt x="143027" y="2384"/>
                        <a:pt x="135876" y="2384"/>
                      </a:cubicBezTo>
                      <a:cubicBezTo>
                        <a:pt x="131108" y="2384"/>
                        <a:pt x="123957" y="2384"/>
                        <a:pt x="119189" y="2384"/>
                      </a:cubicBezTo>
                      <a:cubicBezTo>
                        <a:pt x="114422" y="2384"/>
                        <a:pt x="107270" y="4768"/>
                        <a:pt x="102503" y="7151"/>
                      </a:cubicBezTo>
                      <a:cubicBezTo>
                        <a:pt x="97735" y="9535"/>
                        <a:pt x="90584" y="11919"/>
                        <a:pt x="85816" y="14303"/>
                      </a:cubicBezTo>
                      <a:cubicBezTo>
                        <a:pt x="81049" y="16686"/>
                        <a:pt x="76281" y="19070"/>
                        <a:pt x="69130" y="21454"/>
                      </a:cubicBezTo>
                      <a:cubicBezTo>
                        <a:pt x="59595" y="26222"/>
                        <a:pt x="47676" y="33373"/>
                        <a:pt x="38141" y="38141"/>
                      </a:cubicBezTo>
                      <a:cubicBezTo>
                        <a:pt x="28605" y="45292"/>
                        <a:pt x="19070" y="52443"/>
                        <a:pt x="11919" y="59595"/>
                      </a:cubicBezTo>
                      <a:cubicBezTo>
                        <a:pt x="9535" y="61978"/>
                        <a:pt x="7151" y="64362"/>
                        <a:pt x="7151" y="66746"/>
                      </a:cubicBezTo>
                      <a:cubicBezTo>
                        <a:pt x="7151" y="69130"/>
                        <a:pt x="4768" y="69130"/>
                        <a:pt x="4768" y="71514"/>
                      </a:cubicBezTo>
                      <a:cubicBezTo>
                        <a:pt x="4768" y="71514"/>
                        <a:pt x="4768" y="73897"/>
                        <a:pt x="4768" y="73897"/>
                      </a:cubicBezTo>
                      <a:cubicBezTo>
                        <a:pt x="4768" y="73897"/>
                        <a:pt x="4768" y="73897"/>
                        <a:pt x="7151" y="76281"/>
                      </a:cubicBezTo>
                      <a:lnTo>
                        <a:pt x="14303" y="81049"/>
                      </a:lnTo>
                      <a:cubicBezTo>
                        <a:pt x="14303" y="81049"/>
                        <a:pt x="16687" y="83432"/>
                        <a:pt x="16687" y="83432"/>
                      </a:cubicBezTo>
                      <a:cubicBezTo>
                        <a:pt x="14303" y="85816"/>
                        <a:pt x="14303" y="85816"/>
                        <a:pt x="16687" y="85816"/>
                      </a:cubicBezTo>
                      <a:close/>
                      <a:moveTo>
                        <a:pt x="16687" y="85816"/>
                      </a:moveTo>
                      <a:cubicBezTo>
                        <a:pt x="14303" y="85816"/>
                        <a:pt x="14303" y="85816"/>
                        <a:pt x="11919" y="85816"/>
                      </a:cubicBezTo>
                      <a:cubicBezTo>
                        <a:pt x="11919" y="85816"/>
                        <a:pt x="9535" y="83432"/>
                        <a:pt x="9535" y="83432"/>
                      </a:cubicBezTo>
                      <a:lnTo>
                        <a:pt x="2384" y="78665"/>
                      </a:lnTo>
                      <a:cubicBezTo>
                        <a:pt x="2384" y="78665"/>
                        <a:pt x="0" y="78665"/>
                        <a:pt x="0" y="76281"/>
                      </a:cubicBezTo>
                      <a:cubicBezTo>
                        <a:pt x="0" y="76281"/>
                        <a:pt x="0" y="73897"/>
                        <a:pt x="0" y="73897"/>
                      </a:cubicBezTo>
                      <a:cubicBezTo>
                        <a:pt x="0" y="71514"/>
                        <a:pt x="0" y="71514"/>
                        <a:pt x="2384" y="69130"/>
                      </a:cubicBezTo>
                      <a:cubicBezTo>
                        <a:pt x="4768" y="66746"/>
                        <a:pt x="4768" y="64362"/>
                        <a:pt x="7151" y="61978"/>
                      </a:cubicBezTo>
                      <a:cubicBezTo>
                        <a:pt x="14303" y="52443"/>
                        <a:pt x="23838" y="45292"/>
                        <a:pt x="33373" y="38141"/>
                      </a:cubicBezTo>
                      <a:cubicBezTo>
                        <a:pt x="42908" y="30989"/>
                        <a:pt x="52443" y="26222"/>
                        <a:pt x="61978" y="19070"/>
                      </a:cubicBezTo>
                      <a:cubicBezTo>
                        <a:pt x="66746" y="16686"/>
                        <a:pt x="71514" y="14303"/>
                        <a:pt x="78665" y="11919"/>
                      </a:cubicBezTo>
                      <a:cubicBezTo>
                        <a:pt x="83432" y="9535"/>
                        <a:pt x="88200" y="7151"/>
                        <a:pt x="95351" y="4768"/>
                      </a:cubicBezTo>
                      <a:cubicBezTo>
                        <a:pt x="100119" y="2384"/>
                        <a:pt x="107270" y="0"/>
                        <a:pt x="112038" y="0"/>
                      </a:cubicBezTo>
                      <a:cubicBezTo>
                        <a:pt x="114422" y="0"/>
                        <a:pt x="116805" y="0"/>
                        <a:pt x="121573" y="0"/>
                      </a:cubicBezTo>
                      <a:cubicBezTo>
                        <a:pt x="123957" y="0"/>
                        <a:pt x="126341" y="0"/>
                        <a:pt x="131108" y="0"/>
                      </a:cubicBezTo>
                      <a:cubicBezTo>
                        <a:pt x="138259" y="0"/>
                        <a:pt x="143027" y="2384"/>
                        <a:pt x="147795" y="4768"/>
                      </a:cubicBezTo>
                      <a:cubicBezTo>
                        <a:pt x="152562" y="7151"/>
                        <a:pt x="159714" y="9535"/>
                        <a:pt x="164481" y="14303"/>
                      </a:cubicBezTo>
                      <a:cubicBezTo>
                        <a:pt x="169249" y="16686"/>
                        <a:pt x="174016" y="21454"/>
                        <a:pt x="178784" y="26222"/>
                      </a:cubicBezTo>
                      <a:cubicBezTo>
                        <a:pt x="183551" y="30989"/>
                        <a:pt x="188319" y="33373"/>
                        <a:pt x="190703" y="38141"/>
                      </a:cubicBezTo>
                      <a:lnTo>
                        <a:pt x="195470" y="45292"/>
                      </a:lnTo>
                      <a:cubicBezTo>
                        <a:pt x="197854" y="47676"/>
                        <a:pt x="200238" y="50059"/>
                        <a:pt x="200238" y="52443"/>
                      </a:cubicBezTo>
                      <a:cubicBezTo>
                        <a:pt x="202622" y="54827"/>
                        <a:pt x="202622" y="57211"/>
                        <a:pt x="202622" y="61978"/>
                      </a:cubicBezTo>
                      <a:cubicBezTo>
                        <a:pt x="202622" y="64362"/>
                        <a:pt x="202622" y="66746"/>
                        <a:pt x="200238" y="66746"/>
                      </a:cubicBezTo>
                      <a:cubicBezTo>
                        <a:pt x="197854" y="69130"/>
                        <a:pt x="195470" y="69130"/>
                        <a:pt x="193087" y="66746"/>
                      </a:cubicBezTo>
                      <a:lnTo>
                        <a:pt x="193087" y="66746"/>
                      </a:lnTo>
                      <a:cubicBezTo>
                        <a:pt x="193087" y="66746"/>
                        <a:pt x="193087" y="66746"/>
                        <a:pt x="193087" y="66746"/>
                      </a:cubicBezTo>
                      <a:cubicBezTo>
                        <a:pt x="185935" y="61978"/>
                        <a:pt x="178784" y="57211"/>
                        <a:pt x="171633" y="54827"/>
                      </a:cubicBezTo>
                      <a:cubicBezTo>
                        <a:pt x="166865" y="52443"/>
                        <a:pt x="164481" y="50059"/>
                        <a:pt x="162097" y="50059"/>
                      </a:cubicBezTo>
                      <a:lnTo>
                        <a:pt x="157330" y="47676"/>
                      </a:lnTo>
                      <a:cubicBezTo>
                        <a:pt x="154946" y="47676"/>
                        <a:pt x="152562" y="47676"/>
                        <a:pt x="152562" y="47676"/>
                      </a:cubicBezTo>
                      <a:lnTo>
                        <a:pt x="147795" y="47676"/>
                      </a:lnTo>
                      <a:cubicBezTo>
                        <a:pt x="145411" y="47676"/>
                        <a:pt x="143027" y="47676"/>
                        <a:pt x="143027" y="47676"/>
                      </a:cubicBezTo>
                      <a:cubicBezTo>
                        <a:pt x="138259" y="47676"/>
                        <a:pt x="135876" y="47676"/>
                        <a:pt x="131108" y="47676"/>
                      </a:cubicBezTo>
                      <a:lnTo>
                        <a:pt x="119189" y="47676"/>
                      </a:lnTo>
                      <a:cubicBezTo>
                        <a:pt x="114422" y="47676"/>
                        <a:pt x="112038" y="50059"/>
                        <a:pt x="107270" y="50059"/>
                      </a:cubicBezTo>
                      <a:cubicBezTo>
                        <a:pt x="102503" y="50059"/>
                        <a:pt x="100119" y="52443"/>
                        <a:pt x="95351" y="52443"/>
                      </a:cubicBezTo>
                      <a:lnTo>
                        <a:pt x="83432" y="54827"/>
                      </a:lnTo>
                      <a:cubicBezTo>
                        <a:pt x="78665" y="54827"/>
                        <a:pt x="76281" y="57211"/>
                        <a:pt x="71514" y="59595"/>
                      </a:cubicBezTo>
                      <a:cubicBezTo>
                        <a:pt x="66746" y="61978"/>
                        <a:pt x="64362" y="61978"/>
                        <a:pt x="59595" y="64362"/>
                      </a:cubicBezTo>
                      <a:lnTo>
                        <a:pt x="47676" y="69130"/>
                      </a:lnTo>
                      <a:cubicBezTo>
                        <a:pt x="42908" y="71514"/>
                        <a:pt x="40524" y="73897"/>
                        <a:pt x="38141" y="73897"/>
                      </a:cubicBezTo>
                      <a:cubicBezTo>
                        <a:pt x="30989" y="76281"/>
                        <a:pt x="23838" y="81049"/>
                        <a:pt x="16687" y="85816"/>
                      </a:cubicBezTo>
                      <a:close/>
                    </a:path>
                  </a:pathLst>
                </a:custGeom>
                <a:solidFill>
                  <a:srgbClr val="A26D2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8B55DF37-46D2-4175-8E02-00570D0C00AE}"/>
                  </a:ext>
                </a:extLst>
              </p:cNvPr>
              <p:cNvSpPr/>
              <p:nvPr/>
            </p:nvSpPr>
            <p:spPr>
              <a:xfrm>
                <a:off x="15244782" y="6558809"/>
                <a:ext cx="195685" cy="56033"/>
              </a:xfrm>
              <a:custGeom>
                <a:avLst/>
                <a:gdLst>
                  <a:gd name="connsiteX0" fmla="*/ 138260 w 195685"/>
                  <a:gd name="connsiteY0" fmla="*/ 7723 h 56033"/>
                  <a:gd name="connsiteX1" fmla="*/ 81049 w 195685"/>
                  <a:gd name="connsiteY1" fmla="*/ 5340 h 56033"/>
                  <a:gd name="connsiteX2" fmla="*/ 45292 w 195685"/>
                  <a:gd name="connsiteY2" fmla="*/ 26794 h 56033"/>
                  <a:gd name="connsiteX3" fmla="*/ 0 w 195685"/>
                  <a:gd name="connsiteY3" fmla="*/ 48248 h 56033"/>
                  <a:gd name="connsiteX4" fmla="*/ 11919 w 195685"/>
                  <a:gd name="connsiteY4" fmla="*/ 55399 h 56033"/>
                  <a:gd name="connsiteX5" fmla="*/ 109654 w 195685"/>
                  <a:gd name="connsiteY5" fmla="*/ 17259 h 56033"/>
                  <a:gd name="connsiteX6" fmla="*/ 190703 w 195685"/>
                  <a:gd name="connsiteY6" fmla="*/ 36329 h 56033"/>
                  <a:gd name="connsiteX7" fmla="*/ 193087 w 195685"/>
                  <a:gd name="connsiteY7" fmla="*/ 22026 h 56033"/>
                  <a:gd name="connsiteX8" fmla="*/ 138260 w 195685"/>
                  <a:gd name="connsiteY8" fmla="*/ 7723 h 5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685" h="56033">
                    <a:moveTo>
                      <a:pt x="138260" y="7723"/>
                    </a:moveTo>
                    <a:cubicBezTo>
                      <a:pt x="119189" y="572"/>
                      <a:pt x="100119" y="-4195"/>
                      <a:pt x="81049" y="5340"/>
                    </a:cubicBezTo>
                    <a:cubicBezTo>
                      <a:pt x="69130" y="12491"/>
                      <a:pt x="57211" y="19642"/>
                      <a:pt x="45292" y="26794"/>
                    </a:cubicBezTo>
                    <a:cubicBezTo>
                      <a:pt x="30989" y="33945"/>
                      <a:pt x="16686" y="45864"/>
                      <a:pt x="0" y="48248"/>
                    </a:cubicBezTo>
                    <a:cubicBezTo>
                      <a:pt x="4768" y="53015"/>
                      <a:pt x="9535" y="57783"/>
                      <a:pt x="11919" y="55399"/>
                    </a:cubicBezTo>
                    <a:cubicBezTo>
                      <a:pt x="11919" y="55399"/>
                      <a:pt x="57211" y="24410"/>
                      <a:pt x="109654" y="17259"/>
                    </a:cubicBezTo>
                    <a:cubicBezTo>
                      <a:pt x="162097" y="10107"/>
                      <a:pt x="171632" y="26794"/>
                      <a:pt x="190703" y="36329"/>
                    </a:cubicBezTo>
                    <a:cubicBezTo>
                      <a:pt x="195470" y="36329"/>
                      <a:pt x="197854" y="31561"/>
                      <a:pt x="193087" y="22026"/>
                    </a:cubicBezTo>
                    <a:cubicBezTo>
                      <a:pt x="178784" y="26794"/>
                      <a:pt x="152562" y="12491"/>
                      <a:pt x="138260" y="7723"/>
                    </a:cubicBezTo>
                    <a:close/>
                  </a:path>
                </a:pathLst>
              </a:custGeom>
              <a:solidFill>
                <a:srgbClr val="C59E64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408" name="Graphic 4207">
                <a:extLst>
                  <a:ext uri="{FF2B5EF4-FFF2-40B4-BE49-F238E27FC236}">
                    <a16:creationId xmlns:a16="http://schemas.microsoft.com/office/drawing/2014/main" id="{95A1B885-B45E-4B13-9464-EE8D815DCAC6}"/>
                  </a:ext>
                </a:extLst>
              </p:cNvPr>
              <p:cNvGrpSpPr/>
              <p:nvPr/>
            </p:nvGrpSpPr>
            <p:grpSpPr>
              <a:xfrm>
                <a:off x="14898526" y="6580835"/>
                <a:ext cx="146705" cy="59594"/>
                <a:chOff x="14898526" y="6580835"/>
                <a:chExt cx="146705" cy="59594"/>
              </a:xfrm>
            </p:grpSpPr>
            <p:sp>
              <p:nvSpPr>
                <p:cNvPr id="1458" name="Freeform: Shape 1457">
                  <a:extLst>
                    <a:ext uri="{FF2B5EF4-FFF2-40B4-BE49-F238E27FC236}">
                      <a16:creationId xmlns:a16="http://schemas.microsoft.com/office/drawing/2014/main" id="{6FDCEB9D-77A7-4F7F-A462-4508A8F45474}"/>
                    </a:ext>
                  </a:extLst>
                </p:cNvPr>
                <p:cNvSpPr/>
                <p:nvPr/>
              </p:nvSpPr>
              <p:spPr>
                <a:xfrm>
                  <a:off x="14898526" y="6582568"/>
                  <a:ext cx="146705" cy="57862"/>
                </a:xfrm>
                <a:custGeom>
                  <a:avLst/>
                  <a:gdLst>
                    <a:gd name="connsiteX0" fmla="*/ 7759 w 146705"/>
                    <a:gd name="connsiteY0" fmla="*/ 57862 h 57862"/>
                    <a:gd name="connsiteX1" fmla="*/ 86424 w 146705"/>
                    <a:gd name="connsiteY1" fmla="*/ 34024 h 57862"/>
                    <a:gd name="connsiteX2" fmla="*/ 141251 w 146705"/>
                    <a:gd name="connsiteY2" fmla="*/ 53095 h 57862"/>
                    <a:gd name="connsiteX3" fmla="*/ 134099 w 146705"/>
                    <a:gd name="connsiteY3" fmla="*/ 29257 h 57862"/>
                    <a:gd name="connsiteX4" fmla="*/ 53051 w 146705"/>
                    <a:gd name="connsiteY4" fmla="*/ 3035 h 57862"/>
                    <a:gd name="connsiteX5" fmla="*/ 607 w 146705"/>
                    <a:gd name="connsiteY5" fmla="*/ 45943 h 57862"/>
                    <a:gd name="connsiteX6" fmla="*/ 7759 w 146705"/>
                    <a:gd name="connsiteY6" fmla="*/ 57862 h 57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705" h="57862">
                      <a:moveTo>
                        <a:pt x="7759" y="57862"/>
                      </a:moveTo>
                      <a:cubicBezTo>
                        <a:pt x="7759" y="57862"/>
                        <a:pt x="57818" y="29257"/>
                        <a:pt x="86424" y="34024"/>
                      </a:cubicBezTo>
                      <a:cubicBezTo>
                        <a:pt x="112645" y="41176"/>
                        <a:pt x="134099" y="57862"/>
                        <a:pt x="141251" y="53095"/>
                      </a:cubicBezTo>
                      <a:cubicBezTo>
                        <a:pt x="148402" y="48327"/>
                        <a:pt x="150786" y="41176"/>
                        <a:pt x="134099" y="29257"/>
                      </a:cubicBezTo>
                      <a:cubicBezTo>
                        <a:pt x="117413" y="17338"/>
                        <a:pt x="88808" y="-8884"/>
                        <a:pt x="53051" y="3035"/>
                      </a:cubicBezTo>
                      <a:cubicBezTo>
                        <a:pt x="19678" y="14954"/>
                        <a:pt x="-4160" y="41176"/>
                        <a:pt x="607" y="45943"/>
                      </a:cubicBezTo>
                      <a:cubicBezTo>
                        <a:pt x="607" y="53095"/>
                        <a:pt x="5375" y="57862"/>
                        <a:pt x="7759" y="57862"/>
                      </a:cubicBezTo>
                      <a:close/>
                    </a:path>
                  </a:pathLst>
                </a:custGeom>
                <a:solidFill>
                  <a:srgbClr val="C59E6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59" name="Freeform: Shape 1458">
                  <a:extLst>
                    <a:ext uri="{FF2B5EF4-FFF2-40B4-BE49-F238E27FC236}">
                      <a16:creationId xmlns:a16="http://schemas.microsoft.com/office/drawing/2014/main" id="{C233866D-CAEA-41F2-9742-379CA82DF917}"/>
                    </a:ext>
                  </a:extLst>
                </p:cNvPr>
                <p:cNvSpPr/>
                <p:nvPr/>
              </p:nvSpPr>
              <p:spPr>
                <a:xfrm>
                  <a:off x="14899133" y="6580835"/>
                  <a:ext cx="145410" cy="59594"/>
                </a:xfrm>
                <a:custGeom>
                  <a:avLst/>
                  <a:gdLst>
                    <a:gd name="connsiteX0" fmla="*/ 7151 w 145410"/>
                    <a:gd name="connsiteY0" fmla="*/ 59595 h 59594"/>
                    <a:gd name="connsiteX1" fmla="*/ 19070 w 145410"/>
                    <a:gd name="connsiteY1" fmla="*/ 52443 h 59594"/>
                    <a:gd name="connsiteX2" fmla="*/ 54827 w 145410"/>
                    <a:gd name="connsiteY2" fmla="*/ 38141 h 59594"/>
                    <a:gd name="connsiteX3" fmla="*/ 81049 w 145410"/>
                    <a:gd name="connsiteY3" fmla="*/ 35757 h 59594"/>
                    <a:gd name="connsiteX4" fmla="*/ 109654 w 145410"/>
                    <a:gd name="connsiteY4" fmla="*/ 45292 h 59594"/>
                    <a:gd name="connsiteX5" fmla="*/ 123957 w 145410"/>
                    <a:gd name="connsiteY5" fmla="*/ 52443 h 59594"/>
                    <a:gd name="connsiteX6" fmla="*/ 131108 w 145410"/>
                    <a:gd name="connsiteY6" fmla="*/ 54827 h 59594"/>
                    <a:gd name="connsiteX7" fmla="*/ 135876 w 145410"/>
                    <a:gd name="connsiteY7" fmla="*/ 54827 h 59594"/>
                    <a:gd name="connsiteX8" fmla="*/ 128724 w 145410"/>
                    <a:gd name="connsiteY8" fmla="*/ 33373 h 59594"/>
                    <a:gd name="connsiteX9" fmla="*/ 102503 w 145410"/>
                    <a:gd name="connsiteY9" fmla="*/ 14303 h 59594"/>
                    <a:gd name="connsiteX10" fmla="*/ 73897 w 145410"/>
                    <a:gd name="connsiteY10" fmla="*/ 4768 h 59594"/>
                    <a:gd name="connsiteX11" fmla="*/ 45292 w 145410"/>
                    <a:gd name="connsiteY11" fmla="*/ 9535 h 59594"/>
                    <a:gd name="connsiteX12" fmla="*/ 21454 w 145410"/>
                    <a:gd name="connsiteY12" fmla="*/ 21454 h 59594"/>
                    <a:gd name="connsiteX13" fmla="*/ 4768 w 145410"/>
                    <a:gd name="connsiteY13" fmla="*/ 35757 h 59594"/>
                    <a:gd name="connsiteX14" fmla="*/ 2384 w 145410"/>
                    <a:gd name="connsiteY14" fmla="*/ 42908 h 59594"/>
                    <a:gd name="connsiteX15" fmla="*/ 0 w 145410"/>
                    <a:gd name="connsiteY15" fmla="*/ 50059 h 59594"/>
                    <a:gd name="connsiteX16" fmla="*/ 4768 w 145410"/>
                    <a:gd name="connsiteY16" fmla="*/ 59595 h 59594"/>
                    <a:gd name="connsiteX17" fmla="*/ 7151 w 145410"/>
                    <a:gd name="connsiteY17" fmla="*/ 59595 h 59594"/>
                    <a:gd name="connsiteX18" fmla="*/ 7151 w 145410"/>
                    <a:gd name="connsiteY18" fmla="*/ 59595 h 59594"/>
                    <a:gd name="connsiteX19" fmla="*/ 4768 w 145410"/>
                    <a:gd name="connsiteY19" fmla="*/ 57211 h 59594"/>
                    <a:gd name="connsiteX20" fmla="*/ 0 w 145410"/>
                    <a:gd name="connsiteY20" fmla="*/ 47676 h 59594"/>
                    <a:gd name="connsiteX21" fmla="*/ 2384 w 145410"/>
                    <a:gd name="connsiteY21" fmla="*/ 40524 h 59594"/>
                    <a:gd name="connsiteX22" fmla="*/ 7151 w 145410"/>
                    <a:gd name="connsiteY22" fmla="*/ 33373 h 59594"/>
                    <a:gd name="connsiteX23" fmla="*/ 23838 w 145410"/>
                    <a:gd name="connsiteY23" fmla="*/ 19070 h 59594"/>
                    <a:gd name="connsiteX24" fmla="*/ 47676 w 145410"/>
                    <a:gd name="connsiteY24" fmla="*/ 7151 h 59594"/>
                    <a:gd name="connsiteX25" fmla="*/ 76281 w 145410"/>
                    <a:gd name="connsiteY25" fmla="*/ 0 h 59594"/>
                    <a:gd name="connsiteX26" fmla="*/ 107270 w 145410"/>
                    <a:gd name="connsiteY26" fmla="*/ 9535 h 59594"/>
                    <a:gd name="connsiteX27" fmla="*/ 133492 w 145410"/>
                    <a:gd name="connsiteY27" fmla="*/ 28605 h 59594"/>
                    <a:gd name="connsiteX28" fmla="*/ 140643 w 145410"/>
                    <a:gd name="connsiteY28" fmla="*/ 33373 h 59594"/>
                    <a:gd name="connsiteX29" fmla="*/ 145411 w 145410"/>
                    <a:gd name="connsiteY29" fmla="*/ 40524 h 59594"/>
                    <a:gd name="connsiteX30" fmla="*/ 145411 w 145410"/>
                    <a:gd name="connsiteY30" fmla="*/ 50059 h 59594"/>
                    <a:gd name="connsiteX31" fmla="*/ 140643 w 145410"/>
                    <a:gd name="connsiteY31" fmla="*/ 57211 h 59594"/>
                    <a:gd name="connsiteX32" fmla="*/ 135876 w 145410"/>
                    <a:gd name="connsiteY32" fmla="*/ 57211 h 59594"/>
                    <a:gd name="connsiteX33" fmla="*/ 131108 w 145410"/>
                    <a:gd name="connsiteY33" fmla="*/ 57211 h 59594"/>
                    <a:gd name="connsiteX34" fmla="*/ 123957 w 145410"/>
                    <a:gd name="connsiteY34" fmla="*/ 54827 h 59594"/>
                    <a:gd name="connsiteX35" fmla="*/ 109654 w 145410"/>
                    <a:gd name="connsiteY35" fmla="*/ 47676 h 59594"/>
                    <a:gd name="connsiteX36" fmla="*/ 83432 w 145410"/>
                    <a:gd name="connsiteY36" fmla="*/ 38141 h 59594"/>
                    <a:gd name="connsiteX37" fmla="*/ 59595 w 145410"/>
                    <a:gd name="connsiteY37" fmla="*/ 40524 h 59594"/>
                    <a:gd name="connsiteX38" fmla="*/ 23838 w 145410"/>
                    <a:gd name="connsiteY38" fmla="*/ 54827 h 59594"/>
                    <a:gd name="connsiteX39" fmla="*/ 7151 w 145410"/>
                    <a:gd name="connsiteY39" fmla="*/ 59595 h 59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45410" h="59594">
                      <a:moveTo>
                        <a:pt x="7151" y="59595"/>
                      </a:moveTo>
                      <a:cubicBezTo>
                        <a:pt x="7151" y="59595"/>
                        <a:pt x="11919" y="57211"/>
                        <a:pt x="19070" y="52443"/>
                      </a:cubicBezTo>
                      <a:cubicBezTo>
                        <a:pt x="28605" y="47676"/>
                        <a:pt x="40524" y="42908"/>
                        <a:pt x="54827" y="38141"/>
                      </a:cubicBezTo>
                      <a:cubicBezTo>
                        <a:pt x="61978" y="35757"/>
                        <a:pt x="71514" y="33373"/>
                        <a:pt x="81049" y="35757"/>
                      </a:cubicBezTo>
                      <a:cubicBezTo>
                        <a:pt x="90584" y="38141"/>
                        <a:pt x="100119" y="40524"/>
                        <a:pt x="109654" y="45292"/>
                      </a:cubicBezTo>
                      <a:cubicBezTo>
                        <a:pt x="114422" y="47676"/>
                        <a:pt x="119189" y="50059"/>
                        <a:pt x="123957" y="52443"/>
                      </a:cubicBezTo>
                      <a:cubicBezTo>
                        <a:pt x="126341" y="52443"/>
                        <a:pt x="128724" y="54827"/>
                        <a:pt x="131108" y="54827"/>
                      </a:cubicBezTo>
                      <a:cubicBezTo>
                        <a:pt x="133492" y="54827"/>
                        <a:pt x="135876" y="54827"/>
                        <a:pt x="135876" y="54827"/>
                      </a:cubicBezTo>
                      <a:cubicBezTo>
                        <a:pt x="145411" y="50059"/>
                        <a:pt x="135876" y="40524"/>
                        <a:pt x="128724" y="33373"/>
                      </a:cubicBezTo>
                      <a:cubicBezTo>
                        <a:pt x="121573" y="26222"/>
                        <a:pt x="112038" y="19070"/>
                        <a:pt x="102503" y="14303"/>
                      </a:cubicBezTo>
                      <a:cubicBezTo>
                        <a:pt x="92968" y="9535"/>
                        <a:pt x="83432" y="4768"/>
                        <a:pt x="73897" y="4768"/>
                      </a:cubicBezTo>
                      <a:cubicBezTo>
                        <a:pt x="64362" y="4768"/>
                        <a:pt x="54827" y="7151"/>
                        <a:pt x="45292" y="9535"/>
                      </a:cubicBezTo>
                      <a:cubicBezTo>
                        <a:pt x="35757" y="11919"/>
                        <a:pt x="28605" y="16686"/>
                        <a:pt x="21454" y="21454"/>
                      </a:cubicBezTo>
                      <a:cubicBezTo>
                        <a:pt x="14303" y="26222"/>
                        <a:pt x="9535" y="30989"/>
                        <a:pt x="4768" y="35757"/>
                      </a:cubicBezTo>
                      <a:cubicBezTo>
                        <a:pt x="4768" y="38141"/>
                        <a:pt x="2384" y="40524"/>
                        <a:pt x="2384" y="42908"/>
                      </a:cubicBezTo>
                      <a:cubicBezTo>
                        <a:pt x="0" y="45292"/>
                        <a:pt x="0" y="47676"/>
                        <a:pt x="0" y="50059"/>
                      </a:cubicBezTo>
                      <a:cubicBezTo>
                        <a:pt x="2384" y="54827"/>
                        <a:pt x="2384" y="57211"/>
                        <a:pt x="4768" y="59595"/>
                      </a:cubicBezTo>
                      <a:cubicBezTo>
                        <a:pt x="4768" y="59595"/>
                        <a:pt x="7151" y="59595"/>
                        <a:pt x="7151" y="59595"/>
                      </a:cubicBezTo>
                      <a:close/>
                      <a:moveTo>
                        <a:pt x="7151" y="59595"/>
                      </a:moveTo>
                      <a:cubicBezTo>
                        <a:pt x="7151" y="59595"/>
                        <a:pt x="4768" y="59595"/>
                        <a:pt x="4768" y="57211"/>
                      </a:cubicBezTo>
                      <a:cubicBezTo>
                        <a:pt x="2384" y="54827"/>
                        <a:pt x="0" y="52443"/>
                        <a:pt x="0" y="47676"/>
                      </a:cubicBezTo>
                      <a:cubicBezTo>
                        <a:pt x="0" y="45292"/>
                        <a:pt x="2384" y="42908"/>
                        <a:pt x="2384" y="40524"/>
                      </a:cubicBezTo>
                      <a:cubicBezTo>
                        <a:pt x="4768" y="38141"/>
                        <a:pt x="4768" y="35757"/>
                        <a:pt x="7151" y="33373"/>
                      </a:cubicBezTo>
                      <a:cubicBezTo>
                        <a:pt x="11919" y="28605"/>
                        <a:pt x="16687" y="23838"/>
                        <a:pt x="23838" y="19070"/>
                      </a:cubicBezTo>
                      <a:cubicBezTo>
                        <a:pt x="30989" y="14303"/>
                        <a:pt x="38141" y="9535"/>
                        <a:pt x="47676" y="7151"/>
                      </a:cubicBezTo>
                      <a:cubicBezTo>
                        <a:pt x="57211" y="2384"/>
                        <a:pt x="66746" y="0"/>
                        <a:pt x="76281" y="0"/>
                      </a:cubicBezTo>
                      <a:cubicBezTo>
                        <a:pt x="85816" y="0"/>
                        <a:pt x="97735" y="4768"/>
                        <a:pt x="107270" y="9535"/>
                      </a:cubicBezTo>
                      <a:cubicBezTo>
                        <a:pt x="116805" y="14303"/>
                        <a:pt x="126341" y="21454"/>
                        <a:pt x="133492" y="28605"/>
                      </a:cubicBezTo>
                      <a:cubicBezTo>
                        <a:pt x="135876" y="30989"/>
                        <a:pt x="138260" y="33373"/>
                        <a:pt x="140643" y="33373"/>
                      </a:cubicBezTo>
                      <a:cubicBezTo>
                        <a:pt x="143027" y="35757"/>
                        <a:pt x="145411" y="38141"/>
                        <a:pt x="145411" y="40524"/>
                      </a:cubicBezTo>
                      <a:cubicBezTo>
                        <a:pt x="145411" y="42908"/>
                        <a:pt x="145411" y="47676"/>
                        <a:pt x="145411" y="50059"/>
                      </a:cubicBezTo>
                      <a:cubicBezTo>
                        <a:pt x="145411" y="52443"/>
                        <a:pt x="140643" y="57211"/>
                        <a:pt x="140643" y="57211"/>
                      </a:cubicBezTo>
                      <a:cubicBezTo>
                        <a:pt x="138260" y="59595"/>
                        <a:pt x="135876" y="59595"/>
                        <a:pt x="135876" y="57211"/>
                      </a:cubicBezTo>
                      <a:cubicBezTo>
                        <a:pt x="133492" y="57211"/>
                        <a:pt x="133492" y="57211"/>
                        <a:pt x="131108" y="57211"/>
                      </a:cubicBezTo>
                      <a:cubicBezTo>
                        <a:pt x="128724" y="57211"/>
                        <a:pt x="126341" y="54827"/>
                        <a:pt x="123957" y="54827"/>
                      </a:cubicBezTo>
                      <a:cubicBezTo>
                        <a:pt x="119189" y="52443"/>
                        <a:pt x="114422" y="50059"/>
                        <a:pt x="109654" y="47676"/>
                      </a:cubicBezTo>
                      <a:cubicBezTo>
                        <a:pt x="100119" y="42908"/>
                        <a:pt x="90584" y="40524"/>
                        <a:pt x="83432" y="38141"/>
                      </a:cubicBezTo>
                      <a:cubicBezTo>
                        <a:pt x="73897" y="35757"/>
                        <a:pt x="66746" y="38141"/>
                        <a:pt x="59595" y="40524"/>
                      </a:cubicBezTo>
                      <a:cubicBezTo>
                        <a:pt x="42908" y="45292"/>
                        <a:pt x="30989" y="50059"/>
                        <a:pt x="23838" y="54827"/>
                      </a:cubicBezTo>
                      <a:cubicBezTo>
                        <a:pt x="11919" y="57211"/>
                        <a:pt x="7151" y="59595"/>
                        <a:pt x="7151" y="59595"/>
                      </a:cubicBezTo>
                      <a:close/>
                    </a:path>
                  </a:pathLst>
                </a:custGeom>
                <a:solidFill>
                  <a:srgbClr val="A26D2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3572109F-64BA-4888-81ED-8035E91A4D17}"/>
                  </a:ext>
                </a:extLst>
              </p:cNvPr>
              <p:cNvSpPr/>
              <p:nvPr/>
            </p:nvSpPr>
            <p:spPr>
              <a:xfrm>
                <a:off x="14898198" y="6604355"/>
                <a:ext cx="148729" cy="36074"/>
              </a:xfrm>
              <a:custGeom>
                <a:avLst/>
                <a:gdLst>
                  <a:gd name="connsiteX0" fmla="*/ 110589 w 148729"/>
                  <a:gd name="connsiteY0" fmla="*/ 9853 h 36074"/>
                  <a:gd name="connsiteX1" fmla="*/ 41460 w 148729"/>
                  <a:gd name="connsiteY1" fmla="*/ 9853 h 36074"/>
                  <a:gd name="connsiteX2" fmla="*/ 5703 w 148729"/>
                  <a:gd name="connsiteY2" fmla="*/ 19388 h 36074"/>
                  <a:gd name="connsiteX3" fmla="*/ 5703 w 148729"/>
                  <a:gd name="connsiteY3" fmla="*/ 17005 h 36074"/>
                  <a:gd name="connsiteX4" fmla="*/ 5703 w 148729"/>
                  <a:gd name="connsiteY4" fmla="*/ 12237 h 36074"/>
                  <a:gd name="connsiteX5" fmla="*/ 935 w 148729"/>
                  <a:gd name="connsiteY5" fmla="*/ 24156 h 36074"/>
                  <a:gd name="connsiteX6" fmla="*/ 10470 w 148729"/>
                  <a:gd name="connsiteY6" fmla="*/ 36075 h 36074"/>
                  <a:gd name="connsiteX7" fmla="*/ 89135 w 148729"/>
                  <a:gd name="connsiteY7" fmla="*/ 12237 h 36074"/>
                  <a:gd name="connsiteX8" fmla="*/ 143962 w 148729"/>
                  <a:gd name="connsiteY8" fmla="*/ 31307 h 36074"/>
                  <a:gd name="connsiteX9" fmla="*/ 148730 w 148729"/>
                  <a:gd name="connsiteY9" fmla="*/ 26540 h 36074"/>
                  <a:gd name="connsiteX10" fmla="*/ 110589 w 148729"/>
                  <a:gd name="connsiteY10" fmla="*/ 9853 h 3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729" h="36074">
                    <a:moveTo>
                      <a:pt x="110589" y="9853"/>
                    </a:moveTo>
                    <a:cubicBezTo>
                      <a:pt x="89135" y="-4449"/>
                      <a:pt x="65297" y="-2066"/>
                      <a:pt x="41460" y="9853"/>
                    </a:cubicBezTo>
                    <a:cubicBezTo>
                      <a:pt x="29541" y="14621"/>
                      <a:pt x="17622" y="21772"/>
                      <a:pt x="5703" y="19388"/>
                    </a:cubicBezTo>
                    <a:cubicBezTo>
                      <a:pt x="3319" y="19388"/>
                      <a:pt x="3319" y="17005"/>
                      <a:pt x="5703" y="17005"/>
                    </a:cubicBezTo>
                    <a:cubicBezTo>
                      <a:pt x="5703" y="14621"/>
                      <a:pt x="5703" y="14621"/>
                      <a:pt x="5703" y="12237"/>
                    </a:cubicBezTo>
                    <a:cubicBezTo>
                      <a:pt x="935" y="17005"/>
                      <a:pt x="-1449" y="21772"/>
                      <a:pt x="935" y="24156"/>
                    </a:cubicBezTo>
                    <a:cubicBezTo>
                      <a:pt x="3319" y="28924"/>
                      <a:pt x="5703" y="36075"/>
                      <a:pt x="10470" y="36075"/>
                    </a:cubicBezTo>
                    <a:cubicBezTo>
                      <a:pt x="10470" y="36075"/>
                      <a:pt x="60530" y="7470"/>
                      <a:pt x="89135" y="12237"/>
                    </a:cubicBezTo>
                    <a:cubicBezTo>
                      <a:pt x="115357" y="19388"/>
                      <a:pt x="136811" y="36075"/>
                      <a:pt x="143962" y="31307"/>
                    </a:cubicBezTo>
                    <a:cubicBezTo>
                      <a:pt x="146346" y="28924"/>
                      <a:pt x="148730" y="28924"/>
                      <a:pt x="148730" y="26540"/>
                    </a:cubicBezTo>
                    <a:cubicBezTo>
                      <a:pt x="132043" y="24156"/>
                      <a:pt x="122508" y="17005"/>
                      <a:pt x="110589" y="9853"/>
                    </a:cubicBezTo>
                    <a:close/>
                  </a:path>
                </a:pathLst>
              </a:custGeom>
              <a:solidFill>
                <a:srgbClr val="C59E64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10" name="Freeform: Shape 1409">
                <a:extLst>
                  <a:ext uri="{FF2B5EF4-FFF2-40B4-BE49-F238E27FC236}">
                    <a16:creationId xmlns:a16="http://schemas.microsoft.com/office/drawing/2014/main" id="{BE3E1A4B-C831-46C9-9FF8-0D49BDD8A2B8}"/>
                  </a:ext>
                </a:extLst>
              </p:cNvPr>
              <p:cNvSpPr/>
              <p:nvPr/>
            </p:nvSpPr>
            <p:spPr>
              <a:xfrm>
                <a:off x="14782328" y="6413970"/>
                <a:ext cx="42908" cy="185935"/>
              </a:xfrm>
              <a:custGeom>
                <a:avLst/>
                <a:gdLst>
                  <a:gd name="connsiteX0" fmla="*/ 42908 w 42908"/>
                  <a:gd name="connsiteY0" fmla="*/ 0 h 185935"/>
                  <a:gd name="connsiteX1" fmla="*/ 38141 w 42908"/>
                  <a:gd name="connsiteY1" fmla="*/ 7151 h 185935"/>
                  <a:gd name="connsiteX2" fmla="*/ 33373 w 42908"/>
                  <a:gd name="connsiteY2" fmla="*/ 16686 h 185935"/>
                  <a:gd name="connsiteX3" fmla="*/ 26222 w 42908"/>
                  <a:gd name="connsiteY3" fmla="*/ 28605 h 185935"/>
                  <a:gd name="connsiteX4" fmla="*/ 19070 w 42908"/>
                  <a:gd name="connsiteY4" fmla="*/ 42908 h 185935"/>
                  <a:gd name="connsiteX5" fmla="*/ 11919 w 42908"/>
                  <a:gd name="connsiteY5" fmla="*/ 59595 h 185935"/>
                  <a:gd name="connsiteX6" fmla="*/ 7151 w 42908"/>
                  <a:gd name="connsiteY6" fmla="*/ 76281 h 185935"/>
                  <a:gd name="connsiteX7" fmla="*/ 4768 w 42908"/>
                  <a:gd name="connsiteY7" fmla="*/ 95351 h 185935"/>
                  <a:gd name="connsiteX8" fmla="*/ 4768 w 42908"/>
                  <a:gd name="connsiteY8" fmla="*/ 104887 h 185935"/>
                  <a:gd name="connsiteX9" fmla="*/ 4768 w 42908"/>
                  <a:gd name="connsiteY9" fmla="*/ 114422 h 185935"/>
                  <a:gd name="connsiteX10" fmla="*/ 7151 w 42908"/>
                  <a:gd name="connsiteY10" fmla="*/ 131108 h 185935"/>
                  <a:gd name="connsiteX11" fmla="*/ 7151 w 42908"/>
                  <a:gd name="connsiteY11" fmla="*/ 135876 h 185935"/>
                  <a:gd name="connsiteX12" fmla="*/ 7151 w 42908"/>
                  <a:gd name="connsiteY12" fmla="*/ 140643 h 185935"/>
                  <a:gd name="connsiteX13" fmla="*/ 9535 w 42908"/>
                  <a:gd name="connsiteY13" fmla="*/ 147795 h 185935"/>
                  <a:gd name="connsiteX14" fmla="*/ 14303 w 42908"/>
                  <a:gd name="connsiteY14" fmla="*/ 162097 h 185935"/>
                  <a:gd name="connsiteX15" fmla="*/ 19070 w 42908"/>
                  <a:gd name="connsiteY15" fmla="*/ 174016 h 185935"/>
                  <a:gd name="connsiteX16" fmla="*/ 23838 w 42908"/>
                  <a:gd name="connsiteY16" fmla="*/ 183551 h 185935"/>
                  <a:gd name="connsiteX17" fmla="*/ 23838 w 42908"/>
                  <a:gd name="connsiteY17" fmla="*/ 185935 h 185935"/>
                  <a:gd name="connsiteX18" fmla="*/ 19070 w 42908"/>
                  <a:gd name="connsiteY18" fmla="*/ 178784 h 185935"/>
                  <a:gd name="connsiteX19" fmla="*/ 14303 w 42908"/>
                  <a:gd name="connsiteY19" fmla="*/ 169249 h 185935"/>
                  <a:gd name="connsiteX20" fmla="*/ 9535 w 42908"/>
                  <a:gd name="connsiteY20" fmla="*/ 157330 h 185935"/>
                  <a:gd name="connsiteX21" fmla="*/ 4768 w 42908"/>
                  <a:gd name="connsiteY21" fmla="*/ 143027 h 185935"/>
                  <a:gd name="connsiteX22" fmla="*/ 2384 w 42908"/>
                  <a:gd name="connsiteY22" fmla="*/ 135876 h 185935"/>
                  <a:gd name="connsiteX23" fmla="*/ 2384 w 42908"/>
                  <a:gd name="connsiteY23" fmla="*/ 131108 h 185935"/>
                  <a:gd name="connsiteX24" fmla="*/ 2384 w 42908"/>
                  <a:gd name="connsiteY24" fmla="*/ 126341 h 185935"/>
                  <a:gd name="connsiteX25" fmla="*/ 0 w 42908"/>
                  <a:gd name="connsiteY25" fmla="*/ 107270 h 185935"/>
                  <a:gd name="connsiteX26" fmla="*/ 0 w 42908"/>
                  <a:gd name="connsiteY26" fmla="*/ 97735 h 185935"/>
                  <a:gd name="connsiteX27" fmla="*/ 0 w 42908"/>
                  <a:gd name="connsiteY27" fmla="*/ 88200 h 185935"/>
                  <a:gd name="connsiteX28" fmla="*/ 2384 w 42908"/>
                  <a:gd name="connsiteY28" fmla="*/ 69130 h 185935"/>
                  <a:gd name="connsiteX29" fmla="*/ 7151 w 42908"/>
                  <a:gd name="connsiteY29" fmla="*/ 52443 h 185935"/>
                  <a:gd name="connsiteX30" fmla="*/ 14303 w 42908"/>
                  <a:gd name="connsiteY30" fmla="*/ 35757 h 185935"/>
                  <a:gd name="connsiteX31" fmla="*/ 21454 w 42908"/>
                  <a:gd name="connsiteY31" fmla="*/ 21454 h 185935"/>
                  <a:gd name="connsiteX32" fmla="*/ 28605 w 42908"/>
                  <a:gd name="connsiteY32" fmla="*/ 9535 h 185935"/>
                  <a:gd name="connsiteX33" fmla="*/ 35757 w 42908"/>
                  <a:gd name="connsiteY33" fmla="*/ 2384 h 185935"/>
                  <a:gd name="connsiteX34" fmla="*/ 42908 w 42908"/>
                  <a:gd name="connsiteY34" fmla="*/ 0 h 18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908" h="185935">
                    <a:moveTo>
                      <a:pt x="42908" y="0"/>
                    </a:moveTo>
                    <a:cubicBezTo>
                      <a:pt x="42908" y="0"/>
                      <a:pt x="40524" y="2384"/>
                      <a:pt x="38141" y="7151"/>
                    </a:cubicBezTo>
                    <a:cubicBezTo>
                      <a:pt x="35757" y="9535"/>
                      <a:pt x="35757" y="11919"/>
                      <a:pt x="33373" y="16686"/>
                    </a:cubicBezTo>
                    <a:cubicBezTo>
                      <a:pt x="30989" y="19070"/>
                      <a:pt x="28605" y="23838"/>
                      <a:pt x="26222" y="28605"/>
                    </a:cubicBezTo>
                    <a:cubicBezTo>
                      <a:pt x="23838" y="33373"/>
                      <a:pt x="21454" y="38141"/>
                      <a:pt x="19070" y="42908"/>
                    </a:cubicBezTo>
                    <a:cubicBezTo>
                      <a:pt x="16686" y="47676"/>
                      <a:pt x="14303" y="52443"/>
                      <a:pt x="11919" y="59595"/>
                    </a:cubicBezTo>
                    <a:cubicBezTo>
                      <a:pt x="9535" y="64362"/>
                      <a:pt x="7151" y="71514"/>
                      <a:pt x="7151" y="76281"/>
                    </a:cubicBezTo>
                    <a:cubicBezTo>
                      <a:pt x="4768" y="83432"/>
                      <a:pt x="4768" y="88200"/>
                      <a:pt x="4768" y="95351"/>
                    </a:cubicBezTo>
                    <a:cubicBezTo>
                      <a:pt x="4768" y="97735"/>
                      <a:pt x="4768" y="102503"/>
                      <a:pt x="4768" y="104887"/>
                    </a:cubicBezTo>
                    <a:cubicBezTo>
                      <a:pt x="4768" y="107270"/>
                      <a:pt x="4768" y="112038"/>
                      <a:pt x="4768" y="114422"/>
                    </a:cubicBezTo>
                    <a:cubicBezTo>
                      <a:pt x="4768" y="121573"/>
                      <a:pt x="4768" y="126341"/>
                      <a:pt x="7151" y="131108"/>
                    </a:cubicBezTo>
                    <a:cubicBezTo>
                      <a:pt x="7151" y="133492"/>
                      <a:pt x="7151" y="133492"/>
                      <a:pt x="7151" y="135876"/>
                    </a:cubicBezTo>
                    <a:cubicBezTo>
                      <a:pt x="7151" y="138259"/>
                      <a:pt x="7151" y="138259"/>
                      <a:pt x="7151" y="140643"/>
                    </a:cubicBezTo>
                    <a:cubicBezTo>
                      <a:pt x="7151" y="143027"/>
                      <a:pt x="7151" y="145411"/>
                      <a:pt x="9535" y="147795"/>
                    </a:cubicBezTo>
                    <a:cubicBezTo>
                      <a:pt x="9535" y="152562"/>
                      <a:pt x="11919" y="157330"/>
                      <a:pt x="14303" y="162097"/>
                    </a:cubicBezTo>
                    <a:cubicBezTo>
                      <a:pt x="16686" y="166865"/>
                      <a:pt x="16686" y="171632"/>
                      <a:pt x="19070" y="174016"/>
                    </a:cubicBezTo>
                    <a:cubicBezTo>
                      <a:pt x="21454" y="176400"/>
                      <a:pt x="21454" y="181168"/>
                      <a:pt x="23838" y="183551"/>
                    </a:cubicBezTo>
                    <a:cubicBezTo>
                      <a:pt x="23838" y="183551"/>
                      <a:pt x="23838" y="185935"/>
                      <a:pt x="23838" y="185935"/>
                    </a:cubicBezTo>
                    <a:cubicBezTo>
                      <a:pt x="23838" y="185935"/>
                      <a:pt x="21454" y="183551"/>
                      <a:pt x="19070" y="178784"/>
                    </a:cubicBezTo>
                    <a:cubicBezTo>
                      <a:pt x="16686" y="176400"/>
                      <a:pt x="16686" y="174016"/>
                      <a:pt x="14303" y="169249"/>
                    </a:cubicBezTo>
                    <a:cubicBezTo>
                      <a:pt x="11919" y="166865"/>
                      <a:pt x="11919" y="162097"/>
                      <a:pt x="9535" y="157330"/>
                    </a:cubicBezTo>
                    <a:cubicBezTo>
                      <a:pt x="7151" y="152562"/>
                      <a:pt x="4768" y="147795"/>
                      <a:pt x="4768" y="143027"/>
                    </a:cubicBezTo>
                    <a:cubicBezTo>
                      <a:pt x="4768" y="140643"/>
                      <a:pt x="2384" y="138259"/>
                      <a:pt x="2384" y="135876"/>
                    </a:cubicBezTo>
                    <a:cubicBezTo>
                      <a:pt x="2384" y="133492"/>
                      <a:pt x="2384" y="133492"/>
                      <a:pt x="2384" y="131108"/>
                    </a:cubicBezTo>
                    <a:cubicBezTo>
                      <a:pt x="2384" y="128724"/>
                      <a:pt x="2384" y="128724"/>
                      <a:pt x="2384" y="126341"/>
                    </a:cubicBezTo>
                    <a:cubicBezTo>
                      <a:pt x="2384" y="121573"/>
                      <a:pt x="0" y="114422"/>
                      <a:pt x="0" y="107270"/>
                    </a:cubicBezTo>
                    <a:cubicBezTo>
                      <a:pt x="0" y="104887"/>
                      <a:pt x="0" y="100119"/>
                      <a:pt x="0" y="97735"/>
                    </a:cubicBezTo>
                    <a:cubicBezTo>
                      <a:pt x="0" y="95351"/>
                      <a:pt x="0" y="90584"/>
                      <a:pt x="0" y="88200"/>
                    </a:cubicBezTo>
                    <a:cubicBezTo>
                      <a:pt x="0" y="81049"/>
                      <a:pt x="2384" y="76281"/>
                      <a:pt x="2384" y="69130"/>
                    </a:cubicBezTo>
                    <a:cubicBezTo>
                      <a:pt x="4768" y="61978"/>
                      <a:pt x="4768" y="57211"/>
                      <a:pt x="7151" y="52443"/>
                    </a:cubicBezTo>
                    <a:cubicBezTo>
                      <a:pt x="9535" y="47676"/>
                      <a:pt x="11919" y="40524"/>
                      <a:pt x="14303" y="35757"/>
                    </a:cubicBezTo>
                    <a:cubicBezTo>
                      <a:pt x="16686" y="30989"/>
                      <a:pt x="19070" y="26222"/>
                      <a:pt x="21454" y="21454"/>
                    </a:cubicBezTo>
                    <a:cubicBezTo>
                      <a:pt x="23838" y="16686"/>
                      <a:pt x="26222" y="14303"/>
                      <a:pt x="28605" y="9535"/>
                    </a:cubicBezTo>
                    <a:cubicBezTo>
                      <a:pt x="30989" y="7151"/>
                      <a:pt x="33373" y="4768"/>
                      <a:pt x="35757" y="2384"/>
                    </a:cubicBezTo>
                    <a:cubicBezTo>
                      <a:pt x="40524" y="2384"/>
                      <a:pt x="42908" y="0"/>
                      <a:pt x="42908" y="0"/>
                    </a:cubicBezTo>
                    <a:close/>
                  </a:path>
                </a:pathLst>
              </a:custGeom>
              <a:solidFill>
                <a:srgbClr val="A26D29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11" name="Freeform: Shape 1410">
                <a:extLst>
                  <a:ext uri="{FF2B5EF4-FFF2-40B4-BE49-F238E27FC236}">
                    <a16:creationId xmlns:a16="http://schemas.microsoft.com/office/drawing/2014/main" id="{41D4A426-CDDC-4572-B37C-2CD9B6E3EE6D}"/>
                  </a:ext>
                </a:extLst>
              </p:cNvPr>
              <p:cNvSpPr/>
              <p:nvPr/>
            </p:nvSpPr>
            <p:spPr>
              <a:xfrm>
                <a:off x="14894366" y="6800143"/>
                <a:ext cx="90583" cy="33372"/>
              </a:xfrm>
              <a:custGeom>
                <a:avLst/>
                <a:gdLst>
                  <a:gd name="connsiteX0" fmla="*/ 0 w 90583"/>
                  <a:gd name="connsiteY0" fmla="*/ 9535 h 33372"/>
                  <a:gd name="connsiteX1" fmla="*/ 14303 w 90583"/>
                  <a:gd name="connsiteY1" fmla="*/ 2384 h 33372"/>
                  <a:gd name="connsiteX2" fmla="*/ 21454 w 90583"/>
                  <a:gd name="connsiteY2" fmla="*/ 0 h 33372"/>
                  <a:gd name="connsiteX3" fmla="*/ 30989 w 90583"/>
                  <a:gd name="connsiteY3" fmla="*/ 0 h 33372"/>
                  <a:gd name="connsiteX4" fmla="*/ 40524 w 90583"/>
                  <a:gd name="connsiteY4" fmla="*/ 0 h 33372"/>
                  <a:gd name="connsiteX5" fmla="*/ 50059 w 90583"/>
                  <a:gd name="connsiteY5" fmla="*/ 2384 h 33372"/>
                  <a:gd name="connsiteX6" fmla="*/ 59595 w 90583"/>
                  <a:gd name="connsiteY6" fmla="*/ 7151 h 33372"/>
                  <a:gd name="connsiteX7" fmla="*/ 69130 w 90583"/>
                  <a:gd name="connsiteY7" fmla="*/ 11919 h 33372"/>
                  <a:gd name="connsiteX8" fmla="*/ 76281 w 90583"/>
                  <a:gd name="connsiteY8" fmla="*/ 16686 h 33372"/>
                  <a:gd name="connsiteX9" fmla="*/ 81049 w 90583"/>
                  <a:gd name="connsiteY9" fmla="*/ 21454 h 33372"/>
                  <a:gd name="connsiteX10" fmla="*/ 88200 w 90583"/>
                  <a:gd name="connsiteY10" fmla="*/ 30989 h 33372"/>
                  <a:gd name="connsiteX11" fmla="*/ 90584 w 90583"/>
                  <a:gd name="connsiteY11" fmla="*/ 33373 h 33372"/>
                  <a:gd name="connsiteX12" fmla="*/ 88200 w 90583"/>
                  <a:gd name="connsiteY12" fmla="*/ 30989 h 33372"/>
                  <a:gd name="connsiteX13" fmla="*/ 78665 w 90583"/>
                  <a:gd name="connsiteY13" fmla="*/ 23838 h 33372"/>
                  <a:gd name="connsiteX14" fmla="*/ 71514 w 90583"/>
                  <a:gd name="connsiteY14" fmla="*/ 19070 h 33372"/>
                  <a:gd name="connsiteX15" fmla="*/ 64362 w 90583"/>
                  <a:gd name="connsiteY15" fmla="*/ 14303 h 33372"/>
                  <a:gd name="connsiteX16" fmla="*/ 57211 w 90583"/>
                  <a:gd name="connsiteY16" fmla="*/ 9535 h 33372"/>
                  <a:gd name="connsiteX17" fmla="*/ 47676 w 90583"/>
                  <a:gd name="connsiteY17" fmla="*/ 7151 h 33372"/>
                  <a:gd name="connsiteX18" fmla="*/ 38141 w 90583"/>
                  <a:gd name="connsiteY18" fmla="*/ 4767 h 33372"/>
                  <a:gd name="connsiteX19" fmla="*/ 28605 w 90583"/>
                  <a:gd name="connsiteY19" fmla="*/ 2384 h 33372"/>
                  <a:gd name="connsiteX20" fmla="*/ 11919 w 90583"/>
                  <a:gd name="connsiteY20" fmla="*/ 2384 h 33372"/>
                  <a:gd name="connsiteX21" fmla="*/ 0 w 90583"/>
                  <a:gd name="connsiteY21" fmla="*/ 4767 h 33372"/>
                  <a:gd name="connsiteX22" fmla="*/ 0 w 90583"/>
                  <a:gd name="connsiteY22" fmla="*/ 9535 h 3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0583" h="33372">
                    <a:moveTo>
                      <a:pt x="0" y="9535"/>
                    </a:moveTo>
                    <a:cubicBezTo>
                      <a:pt x="0" y="9535"/>
                      <a:pt x="4768" y="4767"/>
                      <a:pt x="14303" y="2384"/>
                    </a:cubicBezTo>
                    <a:cubicBezTo>
                      <a:pt x="16686" y="2384"/>
                      <a:pt x="19070" y="2384"/>
                      <a:pt x="21454" y="0"/>
                    </a:cubicBezTo>
                    <a:cubicBezTo>
                      <a:pt x="23838" y="0"/>
                      <a:pt x="26222" y="0"/>
                      <a:pt x="30989" y="0"/>
                    </a:cubicBezTo>
                    <a:cubicBezTo>
                      <a:pt x="33373" y="0"/>
                      <a:pt x="38141" y="0"/>
                      <a:pt x="40524" y="0"/>
                    </a:cubicBezTo>
                    <a:cubicBezTo>
                      <a:pt x="42908" y="0"/>
                      <a:pt x="47676" y="2384"/>
                      <a:pt x="50059" y="2384"/>
                    </a:cubicBezTo>
                    <a:cubicBezTo>
                      <a:pt x="52443" y="4767"/>
                      <a:pt x="57211" y="4767"/>
                      <a:pt x="59595" y="7151"/>
                    </a:cubicBezTo>
                    <a:cubicBezTo>
                      <a:pt x="61978" y="9535"/>
                      <a:pt x="64362" y="9535"/>
                      <a:pt x="69130" y="11919"/>
                    </a:cubicBezTo>
                    <a:cubicBezTo>
                      <a:pt x="71514" y="14303"/>
                      <a:pt x="73897" y="14303"/>
                      <a:pt x="76281" y="16686"/>
                    </a:cubicBezTo>
                    <a:cubicBezTo>
                      <a:pt x="78665" y="19070"/>
                      <a:pt x="81049" y="21454"/>
                      <a:pt x="81049" y="21454"/>
                    </a:cubicBezTo>
                    <a:cubicBezTo>
                      <a:pt x="85816" y="23838"/>
                      <a:pt x="85816" y="28605"/>
                      <a:pt x="88200" y="30989"/>
                    </a:cubicBezTo>
                    <a:cubicBezTo>
                      <a:pt x="90584" y="33373"/>
                      <a:pt x="90584" y="33373"/>
                      <a:pt x="90584" y="33373"/>
                    </a:cubicBezTo>
                    <a:cubicBezTo>
                      <a:pt x="90584" y="33373"/>
                      <a:pt x="88200" y="33373"/>
                      <a:pt x="88200" y="30989"/>
                    </a:cubicBezTo>
                    <a:cubicBezTo>
                      <a:pt x="85816" y="28605"/>
                      <a:pt x="83432" y="26222"/>
                      <a:pt x="78665" y="23838"/>
                    </a:cubicBezTo>
                    <a:cubicBezTo>
                      <a:pt x="76281" y="21454"/>
                      <a:pt x="73897" y="21454"/>
                      <a:pt x="71514" y="19070"/>
                    </a:cubicBezTo>
                    <a:cubicBezTo>
                      <a:pt x="69130" y="16686"/>
                      <a:pt x="66746" y="16686"/>
                      <a:pt x="64362" y="14303"/>
                    </a:cubicBezTo>
                    <a:cubicBezTo>
                      <a:pt x="61978" y="11919"/>
                      <a:pt x="59595" y="11919"/>
                      <a:pt x="57211" y="9535"/>
                    </a:cubicBezTo>
                    <a:cubicBezTo>
                      <a:pt x="54827" y="9535"/>
                      <a:pt x="52443" y="7151"/>
                      <a:pt x="47676" y="7151"/>
                    </a:cubicBezTo>
                    <a:cubicBezTo>
                      <a:pt x="45292" y="7151"/>
                      <a:pt x="42908" y="4767"/>
                      <a:pt x="38141" y="4767"/>
                    </a:cubicBezTo>
                    <a:cubicBezTo>
                      <a:pt x="35757" y="4767"/>
                      <a:pt x="30989" y="2384"/>
                      <a:pt x="28605" y="2384"/>
                    </a:cubicBezTo>
                    <a:cubicBezTo>
                      <a:pt x="23838" y="2384"/>
                      <a:pt x="16686" y="2384"/>
                      <a:pt x="11919" y="2384"/>
                    </a:cubicBezTo>
                    <a:cubicBezTo>
                      <a:pt x="7151" y="2384"/>
                      <a:pt x="2384" y="2384"/>
                      <a:pt x="0" y="4767"/>
                    </a:cubicBezTo>
                    <a:cubicBezTo>
                      <a:pt x="2384" y="9535"/>
                      <a:pt x="0" y="9535"/>
                      <a:pt x="0" y="9535"/>
                    </a:cubicBezTo>
                    <a:close/>
                  </a:path>
                </a:pathLst>
              </a:custGeom>
              <a:solidFill>
                <a:srgbClr val="C16949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12" name="Freeform: Shape 1411">
                <a:extLst>
                  <a:ext uri="{FF2B5EF4-FFF2-40B4-BE49-F238E27FC236}">
                    <a16:creationId xmlns:a16="http://schemas.microsoft.com/office/drawing/2014/main" id="{C569DCDD-4DBA-4094-BAF1-41AB08C71097}"/>
                  </a:ext>
                </a:extLst>
              </p:cNvPr>
              <p:cNvSpPr/>
              <p:nvPr/>
            </p:nvSpPr>
            <p:spPr>
              <a:xfrm>
                <a:off x="15347285" y="6771538"/>
                <a:ext cx="88200" cy="47675"/>
              </a:xfrm>
              <a:custGeom>
                <a:avLst/>
                <a:gdLst>
                  <a:gd name="connsiteX0" fmla="*/ 0 w 88200"/>
                  <a:gd name="connsiteY0" fmla="*/ 47676 h 47675"/>
                  <a:gd name="connsiteX1" fmla="*/ 2384 w 88200"/>
                  <a:gd name="connsiteY1" fmla="*/ 42908 h 47675"/>
                  <a:gd name="connsiteX2" fmla="*/ 7151 w 88200"/>
                  <a:gd name="connsiteY2" fmla="*/ 33373 h 47675"/>
                  <a:gd name="connsiteX3" fmla="*/ 19070 w 88200"/>
                  <a:gd name="connsiteY3" fmla="*/ 19070 h 47675"/>
                  <a:gd name="connsiteX4" fmla="*/ 26222 w 88200"/>
                  <a:gd name="connsiteY4" fmla="*/ 11919 h 47675"/>
                  <a:gd name="connsiteX5" fmla="*/ 35757 w 88200"/>
                  <a:gd name="connsiteY5" fmla="*/ 7151 h 47675"/>
                  <a:gd name="connsiteX6" fmla="*/ 45292 w 88200"/>
                  <a:gd name="connsiteY6" fmla="*/ 2384 h 47675"/>
                  <a:gd name="connsiteX7" fmla="*/ 54827 w 88200"/>
                  <a:gd name="connsiteY7" fmla="*/ 0 h 47675"/>
                  <a:gd name="connsiteX8" fmla="*/ 64362 w 88200"/>
                  <a:gd name="connsiteY8" fmla="*/ 0 h 47675"/>
                  <a:gd name="connsiteX9" fmla="*/ 71514 w 88200"/>
                  <a:gd name="connsiteY9" fmla="*/ 0 h 47675"/>
                  <a:gd name="connsiteX10" fmla="*/ 78665 w 88200"/>
                  <a:gd name="connsiteY10" fmla="*/ 0 h 47675"/>
                  <a:gd name="connsiteX11" fmla="*/ 83432 w 88200"/>
                  <a:gd name="connsiteY11" fmla="*/ 0 h 47675"/>
                  <a:gd name="connsiteX12" fmla="*/ 88200 w 88200"/>
                  <a:gd name="connsiteY12" fmla="*/ 0 h 47675"/>
                  <a:gd name="connsiteX13" fmla="*/ 83432 w 88200"/>
                  <a:gd name="connsiteY13" fmla="*/ 0 h 47675"/>
                  <a:gd name="connsiteX14" fmla="*/ 78665 w 88200"/>
                  <a:gd name="connsiteY14" fmla="*/ 0 h 47675"/>
                  <a:gd name="connsiteX15" fmla="*/ 71514 w 88200"/>
                  <a:gd name="connsiteY15" fmla="*/ 0 h 47675"/>
                  <a:gd name="connsiteX16" fmla="*/ 64362 w 88200"/>
                  <a:gd name="connsiteY16" fmla="*/ 0 h 47675"/>
                  <a:gd name="connsiteX17" fmla="*/ 54827 w 88200"/>
                  <a:gd name="connsiteY17" fmla="*/ 2384 h 47675"/>
                  <a:gd name="connsiteX18" fmla="*/ 45292 w 88200"/>
                  <a:gd name="connsiteY18" fmla="*/ 4768 h 47675"/>
                  <a:gd name="connsiteX19" fmla="*/ 35757 w 88200"/>
                  <a:gd name="connsiteY19" fmla="*/ 9535 h 47675"/>
                  <a:gd name="connsiteX20" fmla="*/ 28605 w 88200"/>
                  <a:gd name="connsiteY20" fmla="*/ 14303 h 47675"/>
                  <a:gd name="connsiteX21" fmla="*/ 21454 w 88200"/>
                  <a:gd name="connsiteY21" fmla="*/ 19070 h 47675"/>
                  <a:gd name="connsiteX22" fmla="*/ 9535 w 88200"/>
                  <a:gd name="connsiteY22" fmla="*/ 30989 h 47675"/>
                  <a:gd name="connsiteX23" fmla="*/ 2384 w 88200"/>
                  <a:gd name="connsiteY23" fmla="*/ 40524 h 47675"/>
                  <a:gd name="connsiteX24" fmla="*/ 0 w 88200"/>
                  <a:gd name="connsiteY24" fmla="*/ 47676 h 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8200" h="47675">
                    <a:moveTo>
                      <a:pt x="0" y="47676"/>
                    </a:moveTo>
                    <a:cubicBezTo>
                      <a:pt x="0" y="47676"/>
                      <a:pt x="0" y="45292"/>
                      <a:pt x="2384" y="42908"/>
                    </a:cubicBezTo>
                    <a:cubicBezTo>
                      <a:pt x="2384" y="40524"/>
                      <a:pt x="4768" y="35757"/>
                      <a:pt x="7151" y="33373"/>
                    </a:cubicBezTo>
                    <a:cubicBezTo>
                      <a:pt x="9535" y="28605"/>
                      <a:pt x="14303" y="23838"/>
                      <a:pt x="19070" y="19070"/>
                    </a:cubicBezTo>
                    <a:cubicBezTo>
                      <a:pt x="21454" y="16687"/>
                      <a:pt x="23838" y="14303"/>
                      <a:pt x="26222" y="11919"/>
                    </a:cubicBezTo>
                    <a:cubicBezTo>
                      <a:pt x="28605" y="9535"/>
                      <a:pt x="30989" y="7151"/>
                      <a:pt x="35757" y="7151"/>
                    </a:cubicBezTo>
                    <a:cubicBezTo>
                      <a:pt x="38141" y="4768"/>
                      <a:pt x="42908" y="4768"/>
                      <a:pt x="45292" y="2384"/>
                    </a:cubicBezTo>
                    <a:cubicBezTo>
                      <a:pt x="47676" y="2384"/>
                      <a:pt x="52443" y="0"/>
                      <a:pt x="54827" y="0"/>
                    </a:cubicBezTo>
                    <a:cubicBezTo>
                      <a:pt x="57211" y="0"/>
                      <a:pt x="61978" y="0"/>
                      <a:pt x="64362" y="0"/>
                    </a:cubicBezTo>
                    <a:cubicBezTo>
                      <a:pt x="66746" y="0"/>
                      <a:pt x="69130" y="0"/>
                      <a:pt x="71514" y="0"/>
                    </a:cubicBezTo>
                    <a:cubicBezTo>
                      <a:pt x="73897" y="0"/>
                      <a:pt x="76281" y="0"/>
                      <a:pt x="78665" y="0"/>
                    </a:cubicBezTo>
                    <a:cubicBezTo>
                      <a:pt x="81049" y="0"/>
                      <a:pt x="83432" y="0"/>
                      <a:pt x="83432" y="0"/>
                    </a:cubicBezTo>
                    <a:cubicBezTo>
                      <a:pt x="85816" y="0"/>
                      <a:pt x="88200" y="0"/>
                      <a:pt x="88200" y="0"/>
                    </a:cubicBezTo>
                    <a:cubicBezTo>
                      <a:pt x="88200" y="0"/>
                      <a:pt x="85816" y="0"/>
                      <a:pt x="83432" y="0"/>
                    </a:cubicBezTo>
                    <a:cubicBezTo>
                      <a:pt x="81049" y="0"/>
                      <a:pt x="81049" y="0"/>
                      <a:pt x="78665" y="0"/>
                    </a:cubicBezTo>
                    <a:cubicBezTo>
                      <a:pt x="76281" y="0"/>
                      <a:pt x="73897" y="0"/>
                      <a:pt x="71514" y="0"/>
                    </a:cubicBezTo>
                    <a:cubicBezTo>
                      <a:pt x="69130" y="0"/>
                      <a:pt x="66746" y="0"/>
                      <a:pt x="64362" y="0"/>
                    </a:cubicBezTo>
                    <a:cubicBezTo>
                      <a:pt x="61978" y="0"/>
                      <a:pt x="59595" y="0"/>
                      <a:pt x="54827" y="2384"/>
                    </a:cubicBezTo>
                    <a:cubicBezTo>
                      <a:pt x="52443" y="2384"/>
                      <a:pt x="50059" y="4768"/>
                      <a:pt x="45292" y="4768"/>
                    </a:cubicBezTo>
                    <a:cubicBezTo>
                      <a:pt x="42908" y="7151"/>
                      <a:pt x="40524" y="7151"/>
                      <a:pt x="35757" y="9535"/>
                    </a:cubicBezTo>
                    <a:cubicBezTo>
                      <a:pt x="33373" y="11919"/>
                      <a:pt x="30989" y="11919"/>
                      <a:pt x="28605" y="14303"/>
                    </a:cubicBezTo>
                    <a:cubicBezTo>
                      <a:pt x="26222" y="16687"/>
                      <a:pt x="23838" y="16687"/>
                      <a:pt x="21454" y="19070"/>
                    </a:cubicBezTo>
                    <a:cubicBezTo>
                      <a:pt x="16687" y="23838"/>
                      <a:pt x="11919" y="26222"/>
                      <a:pt x="9535" y="30989"/>
                    </a:cubicBezTo>
                    <a:cubicBezTo>
                      <a:pt x="7151" y="35757"/>
                      <a:pt x="4768" y="38141"/>
                      <a:pt x="2384" y="40524"/>
                    </a:cubicBezTo>
                    <a:cubicBezTo>
                      <a:pt x="0" y="45292"/>
                      <a:pt x="0" y="47676"/>
                      <a:pt x="0" y="47676"/>
                    </a:cubicBezTo>
                    <a:close/>
                  </a:path>
                </a:pathLst>
              </a:custGeom>
              <a:solidFill>
                <a:srgbClr val="C16949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413" name="Graphic 4207">
                <a:extLst>
                  <a:ext uri="{FF2B5EF4-FFF2-40B4-BE49-F238E27FC236}">
                    <a16:creationId xmlns:a16="http://schemas.microsoft.com/office/drawing/2014/main" id="{A6B727EB-8943-42E4-84DD-389E56AA9A05}"/>
                  </a:ext>
                </a:extLst>
              </p:cNvPr>
              <p:cNvGrpSpPr/>
              <p:nvPr/>
            </p:nvGrpSpPr>
            <p:grpSpPr>
              <a:xfrm>
                <a:off x="15051695" y="6847819"/>
                <a:ext cx="238378" cy="121572"/>
                <a:chOff x="15051695" y="6847819"/>
                <a:chExt cx="238378" cy="121572"/>
              </a:xfrm>
            </p:grpSpPr>
            <p:sp>
              <p:nvSpPr>
                <p:cNvPr id="1450" name="Freeform: Shape 1449">
                  <a:extLst>
                    <a:ext uri="{FF2B5EF4-FFF2-40B4-BE49-F238E27FC236}">
                      <a16:creationId xmlns:a16="http://schemas.microsoft.com/office/drawing/2014/main" id="{F902EF63-CA2E-47DB-9DDB-51F12292F90D}"/>
                    </a:ext>
                  </a:extLst>
                </p:cNvPr>
                <p:cNvSpPr/>
                <p:nvPr/>
              </p:nvSpPr>
              <p:spPr>
                <a:xfrm>
                  <a:off x="15051695" y="6850203"/>
                  <a:ext cx="231227" cy="115605"/>
                </a:xfrm>
                <a:custGeom>
                  <a:avLst/>
                  <a:gdLst>
                    <a:gd name="connsiteX0" fmla="*/ 0 w 231227"/>
                    <a:gd name="connsiteY0" fmla="*/ 35757 h 115605"/>
                    <a:gd name="connsiteX1" fmla="*/ 231227 w 231227"/>
                    <a:gd name="connsiteY1" fmla="*/ 0 h 115605"/>
                    <a:gd name="connsiteX2" fmla="*/ 140643 w 231227"/>
                    <a:gd name="connsiteY2" fmla="*/ 114422 h 115605"/>
                    <a:gd name="connsiteX3" fmla="*/ 0 w 231227"/>
                    <a:gd name="connsiteY3" fmla="*/ 35757 h 115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227" h="115605">
                      <a:moveTo>
                        <a:pt x="0" y="35757"/>
                      </a:moveTo>
                      <a:cubicBezTo>
                        <a:pt x="0" y="35757"/>
                        <a:pt x="73897" y="76281"/>
                        <a:pt x="231227" y="0"/>
                      </a:cubicBezTo>
                      <a:cubicBezTo>
                        <a:pt x="231227" y="0"/>
                        <a:pt x="200238" y="104887"/>
                        <a:pt x="140643" y="114422"/>
                      </a:cubicBezTo>
                      <a:cubicBezTo>
                        <a:pt x="81049" y="123957"/>
                        <a:pt x="59595" y="73897"/>
                        <a:pt x="0" y="35757"/>
                      </a:cubicBezTo>
                      <a:close/>
                    </a:path>
                  </a:pathLst>
                </a:custGeom>
                <a:solidFill>
                  <a:srgbClr val="8E1F35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51" name="Graphic 4207">
                  <a:extLst>
                    <a:ext uri="{FF2B5EF4-FFF2-40B4-BE49-F238E27FC236}">
                      <a16:creationId xmlns:a16="http://schemas.microsoft.com/office/drawing/2014/main" id="{FB846AB2-300C-41D9-9ACA-4E02B10E3955}"/>
                    </a:ext>
                  </a:extLst>
                </p:cNvPr>
                <p:cNvGrpSpPr/>
                <p:nvPr/>
              </p:nvGrpSpPr>
              <p:grpSpPr>
                <a:xfrm>
                  <a:off x="15099371" y="6866889"/>
                  <a:ext cx="147794" cy="99654"/>
                  <a:chOff x="15099371" y="6866889"/>
                  <a:chExt cx="147794" cy="99654"/>
                </a:xfrm>
              </p:grpSpPr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7290E7CB-E64C-43C3-A083-662431EF55CD}"/>
                      </a:ext>
                    </a:extLst>
                  </p:cNvPr>
                  <p:cNvSpPr/>
                  <p:nvPr/>
                </p:nvSpPr>
                <p:spPr>
                  <a:xfrm>
                    <a:off x="15099371" y="6866889"/>
                    <a:ext cx="147794" cy="53278"/>
                  </a:xfrm>
                  <a:custGeom>
                    <a:avLst/>
                    <a:gdLst>
                      <a:gd name="connsiteX0" fmla="*/ 73897 w 147794"/>
                      <a:gd name="connsiteY0" fmla="*/ 52443 h 53278"/>
                      <a:gd name="connsiteX1" fmla="*/ 147795 w 147794"/>
                      <a:gd name="connsiteY1" fmla="*/ 0 h 53278"/>
                      <a:gd name="connsiteX2" fmla="*/ 0 w 147794"/>
                      <a:gd name="connsiteY2" fmla="*/ 28605 h 53278"/>
                      <a:gd name="connsiteX3" fmla="*/ 73897 w 147794"/>
                      <a:gd name="connsiteY3" fmla="*/ 52443 h 5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794" h="53278">
                        <a:moveTo>
                          <a:pt x="73897" y="52443"/>
                        </a:moveTo>
                        <a:cubicBezTo>
                          <a:pt x="119189" y="45292"/>
                          <a:pt x="135876" y="26222"/>
                          <a:pt x="147795" y="0"/>
                        </a:cubicBezTo>
                        <a:cubicBezTo>
                          <a:pt x="81049" y="26222"/>
                          <a:pt x="33373" y="30989"/>
                          <a:pt x="0" y="28605"/>
                        </a:cubicBezTo>
                        <a:cubicBezTo>
                          <a:pt x="11919" y="40524"/>
                          <a:pt x="38141" y="57211"/>
                          <a:pt x="73897" y="52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D7B72B7E-41F2-4CAA-9DCA-395EE6031215}"/>
                      </a:ext>
                    </a:extLst>
                  </p:cNvPr>
                  <p:cNvSpPr/>
                  <p:nvPr/>
                </p:nvSpPr>
                <p:spPr>
                  <a:xfrm>
                    <a:off x="15142279" y="6928840"/>
                    <a:ext cx="95351" cy="37703"/>
                  </a:xfrm>
                  <a:custGeom>
                    <a:avLst/>
                    <a:gdLst>
                      <a:gd name="connsiteX0" fmla="*/ 0 w 95351"/>
                      <a:gd name="connsiteY0" fmla="*/ 28633 h 37703"/>
                      <a:gd name="connsiteX1" fmla="*/ 50059 w 95351"/>
                      <a:gd name="connsiteY1" fmla="*/ 35785 h 37703"/>
                      <a:gd name="connsiteX2" fmla="*/ 95351 w 95351"/>
                      <a:gd name="connsiteY2" fmla="*/ 9563 h 37703"/>
                      <a:gd name="connsiteX3" fmla="*/ 0 w 95351"/>
                      <a:gd name="connsiteY3" fmla="*/ 28633 h 3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351" h="37703">
                        <a:moveTo>
                          <a:pt x="0" y="28633"/>
                        </a:moveTo>
                        <a:cubicBezTo>
                          <a:pt x="14303" y="35785"/>
                          <a:pt x="30989" y="40552"/>
                          <a:pt x="50059" y="35785"/>
                        </a:cubicBezTo>
                        <a:cubicBezTo>
                          <a:pt x="66746" y="33401"/>
                          <a:pt x="81049" y="21482"/>
                          <a:pt x="95351" y="9563"/>
                        </a:cubicBezTo>
                        <a:cubicBezTo>
                          <a:pt x="40524" y="-14275"/>
                          <a:pt x="11919" y="11947"/>
                          <a:pt x="0" y="28633"/>
                        </a:cubicBezTo>
                        <a:close/>
                      </a:path>
                    </a:pathLst>
                  </a:custGeom>
                  <a:solidFill>
                    <a:srgbClr val="E0414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52" name="Graphic 4207">
                  <a:extLst>
                    <a:ext uri="{FF2B5EF4-FFF2-40B4-BE49-F238E27FC236}">
                      <a16:creationId xmlns:a16="http://schemas.microsoft.com/office/drawing/2014/main" id="{7478132C-A73B-462D-8C04-55FEE38DD343}"/>
                    </a:ext>
                  </a:extLst>
                </p:cNvPr>
                <p:cNvGrpSpPr/>
                <p:nvPr/>
              </p:nvGrpSpPr>
              <p:grpSpPr>
                <a:xfrm>
                  <a:off x="15158966" y="6931252"/>
                  <a:ext cx="54827" cy="20005"/>
                  <a:chOff x="15158966" y="6931252"/>
                  <a:chExt cx="54827" cy="20005"/>
                </a:xfrm>
                <a:solidFill>
                  <a:srgbClr val="E0414F"/>
                </a:solidFill>
              </p:grpSpPr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37183694-6601-4B48-BEEC-12A745EDABF8}"/>
                      </a:ext>
                    </a:extLst>
                  </p:cNvPr>
                  <p:cNvSpPr/>
                  <p:nvPr/>
                </p:nvSpPr>
                <p:spPr>
                  <a:xfrm>
                    <a:off x="15158966" y="6933635"/>
                    <a:ext cx="35756" cy="17621"/>
                  </a:xfrm>
                  <a:custGeom>
                    <a:avLst/>
                    <a:gdLst>
                      <a:gd name="connsiteX0" fmla="*/ 35757 w 35756"/>
                      <a:gd name="connsiteY0" fmla="*/ 4768 h 17621"/>
                      <a:gd name="connsiteX1" fmla="*/ 19070 w 35756"/>
                      <a:gd name="connsiteY1" fmla="*/ 16687 h 17621"/>
                      <a:gd name="connsiteX2" fmla="*/ 0 w 35756"/>
                      <a:gd name="connsiteY2" fmla="*/ 11919 h 17621"/>
                      <a:gd name="connsiteX3" fmla="*/ 16687 w 35756"/>
                      <a:gd name="connsiteY3" fmla="*/ 0 h 17621"/>
                      <a:gd name="connsiteX4" fmla="*/ 35757 w 35756"/>
                      <a:gd name="connsiteY4" fmla="*/ 4768 h 17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56" h="17621">
                        <a:moveTo>
                          <a:pt x="35757" y="4768"/>
                        </a:moveTo>
                        <a:cubicBezTo>
                          <a:pt x="35757" y="9535"/>
                          <a:pt x="28605" y="14303"/>
                          <a:pt x="19070" y="16687"/>
                        </a:cubicBezTo>
                        <a:cubicBezTo>
                          <a:pt x="9535" y="19070"/>
                          <a:pt x="0" y="16687"/>
                          <a:pt x="0" y="11919"/>
                        </a:cubicBezTo>
                        <a:cubicBezTo>
                          <a:pt x="0" y="7151"/>
                          <a:pt x="7151" y="2384"/>
                          <a:pt x="16687" y="0"/>
                        </a:cubicBezTo>
                        <a:cubicBezTo>
                          <a:pt x="26222" y="0"/>
                          <a:pt x="35757" y="0"/>
                          <a:pt x="35757" y="4768"/>
                        </a:cubicBezTo>
                        <a:close/>
                      </a:path>
                    </a:pathLst>
                  </a:custGeom>
                  <a:solidFill>
                    <a:srgbClr val="E0414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75C70F31-3D03-4DB9-9B4B-0717D9CF8B11}"/>
                      </a:ext>
                    </a:extLst>
                  </p:cNvPr>
                  <p:cNvSpPr/>
                  <p:nvPr/>
                </p:nvSpPr>
                <p:spPr>
                  <a:xfrm>
                    <a:off x="15204258" y="6931252"/>
                    <a:ext cx="9535" cy="9535"/>
                  </a:xfrm>
                  <a:custGeom>
                    <a:avLst/>
                    <a:gdLst>
                      <a:gd name="connsiteX0" fmla="*/ 9535 w 9535"/>
                      <a:gd name="connsiteY0" fmla="*/ 4767 h 9535"/>
                      <a:gd name="connsiteX1" fmla="*/ 4768 w 9535"/>
                      <a:gd name="connsiteY1" fmla="*/ 9535 h 9535"/>
                      <a:gd name="connsiteX2" fmla="*/ 0 w 9535"/>
                      <a:gd name="connsiteY2" fmla="*/ 4767 h 9535"/>
                      <a:gd name="connsiteX3" fmla="*/ 4768 w 9535"/>
                      <a:gd name="connsiteY3" fmla="*/ 0 h 9535"/>
                      <a:gd name="connsiteX4" fmla="*/ 9535 w 9535"/>
                      <a:gd name="connsiteY4" fmla="*/ 4767 h 9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35" h="9535">
                        <a:moveTo>
                          <a:pt x="9535" y="4767"/>
                        </a:moveTo>
                        <a:cubicBezTo>
                          <a:pt x="9535" y="7151"/>
                          <a:pt x="7151" y="9535"/>
                          <a:pt x="4768" y="9535"/>
                        </a:cubicBezTo>
                        <a:cubicBezTo>
                          <a:pt x="2384" y="9535"/>
                          <a:pt x="0" y="7151"/>
                          <a:pt x="0" y="4767"/>
                        </a:cubicBezTo>
                        <a:cubicBezTo>
                          <a:pt x="0" y="2384"/>
                          <a:pt x="2384" y="0"/>
                          <a:pt x="4768" y="0"/>
                        </a:cubicBezTo>
                        <a:cubicBezTo>
                          <a:pt x="4768" y="2384"/>
                          <a:pt x="7151" y="2384"/>
                          <a:pt x="9535" y="4767"/>
                        </a:cubicBezTo>
                        <a:close/>
                      </a:path>
                    </a:pathLst>
                  </a:custGeom>
                  <a:solidFill>
                    <a:srgbClr val="E0414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53" name="Freeform: Shape 1452">
                  <a:extLst>
                    <a:ext uri="{FF2B5EF4-FFF2-40B4-BE49-F238E27FC236}">
                      <a16:creationId xmlns:a16="http://schemas.microsoft.com/office/drawing/2014/main" id="{32D12FF1-51CF-4C05-9B6C-EF72622B82E7}"/>
                    </a:ext>
                  </a:extLst>
                </p:cNvPr>
                <p:cNvSpPr/>
                <p:nvPr/>
              </p:nvSpPr>
              <p:spPr>
                <a:xfrm>
                  <a:off x="15051695" y="6847819"/>
                  <a:ext cx="238378" cy="121572"/>
                </a:xfrm>
                <a:custGeom>
                  <a:avLst/>
                  <a:gdLst>
                    <a:gd name="connsiteX0" fmla="*/ 0 w 238378"/>
                    <a:gd name="connsiteY0" fmla="*/ 38141 h 121572"/>
                    <a:gd name="connsiteX1" fmla="*/ 14303 w 238378"/>
                    <a:gd name="connsiteY1" fmla="*/ 42908 h 121572"/>
                    <a:gd name="connsiteX2" fmla="*/ 28605 w 238378"/>
                    <a:gd name="connsiteY2" fmla="*/ 45292 h 121572"/>
                    <a:gd name="connsiteX3" fmla="*/ 42908 w 238378"/>
                    <a:gd name="connsiteY3" fmla="*/ 47676 h 121572"/>
                    <a:gd name="connsiteX4" fmla="*/ 57211 w 238378"/>
                    <a:gd name="connsiteY4" fmla="*/ 47676 h 121572"/>
                    <a:gd name="connsiteX5" fmla="*/ 71514 w 238378"/>
                    <a:gd name="connsiteY5" fmla="*/ 47676 h 121572"/>
                    <a:gd name="connsiteX6" fmla="*/ 85816 w 238378"/>
                    <a:gd name="connsiteY6" fmla="*/ 45292 h 121572"/>
                    <a:gd name="connsiteX7" fmla="*/ 100119 w 238378"/>
                    <a:gd name="connsiteY7" fmla="*/ 42908 h 121572"/>
                    <a:gd name="connsiteX8" fmla="*/ 114422 w 238378"/>
                    <a:gd name="connsiteY8" fmla="*/ 40524 h 121572"/>
                    <a:gd name="connsiteX9" fmla="*/ 128724 w 238378"/>
                    <a:gd name="connsiteY9" fmla="*/ 38141 h 121572"/>
                    <a:gd name="connsiteX10" fmla="*/ 143027 w 238378"/>
                    <a:gd name="connsiteY10" fmla="*/ 33373 h 121572"/>
                    <a:gd name="connsiteX11" fmla="*/ 157330 w 238378"/>
                    <a:gd name="connsiteY11" fmla="*/ 28605 h 121572"/>
                    <a:gd name="connsiteX12" fmla="*/ 171633 w 238378"/>
                    <a:gd name="connsiteY12" fmla="*/ 23838 h 121572"/>
                    <a:gd name="connsiteX13" fmla="*/ 200238 w 238378"/>
                    <a:gd name="connsiteY13" fmla="*/ 11919 h 121572"/>
                    <a:gd name="connsiteX14" fmla="*/ 226460 w 238378"/>
                    <a:gd name="connsiteY14" fmla="*/ 0 h 121572"/>
                    <a:gd name="connsiteX15" fmla="*/ 226460 w 238378"/>
                    <a:gd name="connsiteY15" fmla="*/ 0 h 121572"/>
                    <a:gd name="connsiteX16" fmla="*/ 228843 w 238378"/>
                    <a:gd name="connsiteY16" fmla="*/ 2384 h 121572"/>
                    <a:gd name="connsiteX17" fmla="*/ 228843 w 238378"/>
                    <a:gd name="connsiteY17" fmla="*/ 4767 h 121572"/>
                    <a:gd name="connsiteX18" fmla="*/ 214541 w 238378"/>
                    <a:gd name="connsiteY18" fmla="*/ 42908 h 121572"/>
                    <a:gd name="connsiteX19" fmla="*/ 205005 w 238378"/>
                    <a:gd name="connsiteY19" fmla="*/ 59595 h 121572"/>
                    <a:gd name="connsiteX20" fmla="*/ 200238 w 238378"/>
                    <a:gd name="connsiteY20" fmla="*/ 69130 h 121572"/>
                    <a:gd name="connsiteX21" fmla="*/ 195470 w 238378"/>
                    <a:gd name="connsiteY21" fmla="*/ 78665 h 121572"/>
                    <a:gd name="connsiteX22" fmla="*/ 188319 w 238378"/>
                    <a:gd name="connsiteY22" fmla="*/ 85816 h 121572"/>
                    <a:gd name="connsiteX23" fmla="*/ 181168 w 238378"/>
                    <a:gd name="connsiteY23" fmla="*/ 92968 h 121572"/>
                    <a:gd name="connsiteX24" fmla="*/ 166865 w 238378"/>
                    <a:gd name="connsiteY24" fmla="*/ 107270 h 121572"/>
                    <a:gd name="connsiteX25" fmla="*/ 157330 w 238378"/>
                    <a:gd name="connsiteY25" fmla="*/ 112038 h 121572"/>
                    <a:gd name="connsiteX26" fmla="*/ 147795 w 238378"/>
                    <a:gd name="connsiteY26" fmla="*/ 116805 h 121572"/>
                    <a:gd name="connsiteX27" fmla="*/ 128724 w 238378"/>
                    <a:gd name="connsiteY27" fmla="*/ 121573 h 121572"/>
                    <a:gd name="connsiteX28" fmla="*/ 119189 w 238378"/>
                    <a:gd name="connsiteY28" fmla="*/ 121573 h 121572"/>
                    <a:gd name="connsiteX29" fmla="*/ 109654 w 238378"/>
                    <a:gd name="connsiteY29" fmla="*/ 121573 h 121572"/>
                    <a:gd name="connsiteX30" fmla="*/ 90584 w 238378"/>
                    <a:gd name="connsiteY30" fmla="*/ 114422 h 121572"/>
                    <a:gd name="connsiteX31" fmla="*/ 81049 w 238378"/>
                    <a:gd name="connsiteY31" fmla="*/ 109654 h 121572"/>
                    <a:gd name="connsiteX32" fmla="*/ 73897 w 238378"/>
                    <a:gd name="connsiteY32" fmla="*/ 104886 h 121572"/>
                    <a:gd name="connsiteX33" fmla="*/ 57211 w 238378"/>
                    <a:gd name="connsiteY33" fmla="*/ 92968 h 121572"/>
                    <a:gd name="connsiteX34" fmla="*/ 28605 w 238378"/>
                    <a:gd name="connsiteY34" fmla="*/ 66746 h 121572"/>
                    <a:gd name="connsiteX35" fmla="*/ 14303 w 238378"/>
                    <a:gd name="connsiteY35" fmla="*/ 54827 h 121572"/>
                    <a:gd name="connsiteX36" fmla="*/ 0 w 238378"/>
                    <a:gd name="connsiteY36" fmla="*/ 38141 h 121572"/>
                    <a:gd name="connsiteX37" fmla="*/ 0 w 238378"/>
                    <a:gd name="connsiteY37" fmla="*/ 38141 h 121572"/>
                    <a:gd name="connsiteX38" fmla="*/ 16687 w 238378"/>
                    <a:gd name="connsiteY38" fmla="*/ 50059 h 121572"/>
                    <a:gd name="connsiteX39" fmla="*/ 33373 w 238378"/>
                    <a:gd name="connsiteY39" fmla="*/ 61978 h 121572"/>
                    <a:gd name="connsiteX40" fmla="*/ 64362 w 238378"/>
                    <a:gd name="connsiteY40" fmla="*/ 88200 h 121572"/>
                    <a:gd name="connsiteX41" fmla="*/ 81049 w 238378"/>
                    <a:gd name="connsiteY41" fmla="*/ 100119 h 121572"/>
                    <a:gd name="connsiteX42" fmla="*/ 90584 w 238378"/>
                    <a:gd name="connsiteY42" fmla="*/ 104886 h 121572"/>
                    <a:gd name="connsiteX43" fmla="*/ 100119 w 238378"/>
                    <a:gd name="connsiteY43" fmla="*/ 109654 h 121572"/>
                    <a:gd name="connsiteX44" fmla="*/ 119189 w 238378"/>
                    <a:gd name="connsiteY44" fmla="*/ 114422 h 121572"/>
                    <a:gd name="connsiteX45" fmla="*/ 128724 w 238378"/>
                    <a:gd name="connsiteY45" fmla="*/ 114422 h 121572"/>
                    <a:gd name="connsiteX46" fmla="*/ 138260 w 238378"/>
                    <a:gd name="connsiteY46" fmla="*/ 114422 h 121572"/>
                    <a:gd name="connsiteX47" fmla="*/ 157330 w 238378"/>
                    <a:gd name="connsiteY47" fmla="*/ 109654 h 121572"/>
                    <a:gd name="connsiteX48" fmla="*/ 166865 w 238378"/>
                    <a:gd name="connsiteY48" fmla="*/ 104886 h 121572"/>
                    <a:gd name="connsiteX49" fmla="*/ 174016 w 238378"/>
                    <a:gd name="connsiteY49" fmla="*/ 100119 h 121572"/>
                    <a:gd name="connsiteX50" fmla="*/ 188319 w 238378"/>
                    <a:gd name="connsiteY50" fmla="*/ 85816 h 121572"/>
                    <a:gd name="connsiteX51" fmla="*/ 195470 w 238378"/>
                    <a:gd name="connsiteY51" fmla="*/ 78665 h 121572"/>
                    <a:gd name="connsiteX52" fmla="*/ 200238 w 238378"/>
                    <a:gd name="connsiteY52" fmla="*/ 71514 h 121572"/>
                    <a:gd name="connsiteX53" fmla="*/ 205005 w 238378"/>
                    <a:gd name="connsiteY53" fmla="*/ 64362 h 121572"/>
                    <a:gd name="connsiteX54" fmla="*/ 209773 w 238378"/>
                    <a:gd name="connsiteY54" fmla="*/ 54827 h 121572"/>
                    <a:gd name="connsiteX55" fmla="*/ 219308 w 238378"/>
                    <a:gd name="connsiteY55" fmla="*/ 38141 h 121572"/>
                    <a:gd name="connsiteX56" fmla="*/ 233611 w 238378"/>
                    <a:gd name="connsiteY56" fmla="*/ 2384 h 121572"/>
                    <a:gd name="connsiteX57" fmla="*/ 238378 w 238378"/>
                    <a:gd name="connsiteY57" fmla="*/ 4767 h 121572"/>
                    <a:gd name="connsiteX58" fmla="*/ 209773 w 238378"/>
                    <a:gd name="connsiteY58" fmla="*/ 16686 h 121572"/>
                    <a:gd name="connsiteX59" fmla="*/ 181168 w 238378"/>
                    <a:gd name="connsiteY59" fmla="*/ 28605 h 121572"/>
                    <a:gd name="connsiteX60" fmla="*/ 166865 w 238378"/>
                    <a:gd name="connsiteY60" fmla="*/ 33373 h 121572"/>
                    <a:gd name="connsiteX61" fmla="*/ 152562 w 238378"/>
                    <a:gd name="connsiteY61" fmla="*/ 38141 h 121572"/>
                    <a:gd name="connsiteX62" fmla="*/ 138260 w 238378"/>
                    <a:gd name="connsiteY62" fmla="*/ 42908 h 121572"/>
                    <a:gd name="connsiteX63" fmla="*/ 123957 w 238378"/>
                    <a:gd name="connsiteY63" fmla="*/ 45292 h 121572"/>
                    <a:gd name="connsiteX64" fmla="*/ 109654 w 238378"/>
                    <a:gd name="connsiteY64" fmla="*/ 47676 h 121572"/>
                    <a:gd name="connsiteX65" fmla="*/ 88200 w 238378"/>
                    <a:gd name="connsiteY65" fmla="*/ 47676 h 121572"/>
                    <a:gd name="connsiteX66" fmla="*/ 73897 w 238378"/>
                    <a:gd name="connsiteY66" fmla="*/ 47676 h 121572"/>
                    <a:gd name="connsiteX67" fmla="*/ 59595 w 238378"/>
                    <a:gd name="connsiteY67" fmla="*/ 47676 h 121572"/>
                    <a:gd name="connsiteX68" fmla="*/ 45292 w 238378"/>
                    <a:gd name="connsiteY68" fmla="*/ 47676 h 121572"/>
                    <a:gd name="connsiteX69" fmla="*/ 30989 w 238378"/>
                    <a:gd name="connsiteY69" fmla="*/ 45292 h 121572"/>
                    <a:gd name="connsiteX70" fmla="*/ 16687 w 238378"/>
                    <a:gd name="connsiteY70" fmla="*/ 42908 h 121572"/>
                    <a:gd name="connsiteX71" fmla="*/ 0 w 238378"/>
                    <a:gd name="connsiteY71" fmla="*/ 38141 h 12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38378" h="121572">
                      <a:moveTo>
                        <a:pt x="0" y="38141"/>
                      </a:moveTo>
                      <a:cubicBezTo>
                        <a:pt x="4768" y="40524"/>
                        <a:pt x="9535" y="40524"/>
                        <a:pt x="14303" y="42908"/>
                      </a:cubicBezTo>
                      <a:cubicBezTo>
                        <a:pt x="19070" y="42908"/>
                        <a:pt x="23838" y="45292"/>
                        <a:pt x="28605" y="45292"/>
                      </a:cubicBezTo>
                      <a:cubicBezTo>
                        <a:pt x="33373" y="45292"/>
                        <a:pt x="38141" y="45292"/>
                        <a:pt x="42908" y="47676"/>
                      </a:cubicBezTo>
                      <a:cubicBezTo>
                        <a:pt x="47676" y="47676"/>
                        <a:pt x="52443" y="47676"/>
                        <a:pt x="57211" y="47676"/>
                      </a:cubicBezTo>
                      <a:cubicBezTo>
                        <a:pt x="61978" y="47676"/>
                        <a:pt x="66746" y="47676"/>
                        <a:pt x="71514" y="47676"/>
                      </a:cubicBezTo>
                      <a:lnTo>
                        <a:pt x="85816" y="45292"/>
                      </a:lnTo>
                      <a:lnTo>
                        <a:pt x="100119" y="42908"/>
                      </a:lnTo>
                      <a:cubicBezTo>
                        <a:pt x="104887" y="42908"/>
                        <a:pt x="109654" y="40524"/>
                        <a:pt x="114422" y="40524"/>
                      </a:cubicBezTo>
                      <a:cubicBezTo>
                        <a:pt x="119189" y="40524"/>
                        <a:pt x="123957" y="38141"/>
                        <a:pt x="128724" y="38141"/>
                      </a:cubicBezTo>
                      <a:lnTo>
                        <a:pt x="143027" y="33373"/>
                      </a:lnTo>
                      <a:cubicBezTo>
                        <a:pt x="147795" y="33373"/>
                        <a:pt x="152562" y="30989"/>
                        <a:pt x="157330" y="28605"/>
                      </a:cubicBezTo>
                      <a:lnTo>
                        <a:pt x="171633" y="23838"/>
                      </a:lnTo>
                      <a:cubicBezTo>
                        <a:pt x="181168" y="19070"/>
                        <a:pt x="190703" y="16686"/>
                        <a:pt x="200238" y="11919"/>
                      </a:cubicBezTo>
                      <a:lnTo>
                        <a:pt x="226460" y="0"/>
                      </a:lnTo>
                      <a:lnTo>
                        <a:pt x="226460" y="0"/>
                      </a:lnTo>
                      <a:cubicBezTo>
                        <a:pt x="228843" y="0"/>
                        <a:pt x="228843" y="0"/>
                        <a:pt x="228843" y="2384"/>
                      </a:cubicBezTo>
                      <a:cubicBezTo>
                        <a:pt x="228843" y="2384"/>
                        <a:pt x="228843" y="4767"/>
                        <a:pt x="228843" y="4767"/>
                      </a:cubicBezTo>
                      <a:cubicBezTo>
                        <a:pt x="224076" y="16686"/>
                        <a:pt x="219308" y="30989"/>
                        <a:pt x="214541" y="42908"/>
                      </a:cubicBezTo>
                      <a:cubicBezTo>
                        <a:pt x="212157" y="50059"/>
                        <a:pt x="207389" y="54827"/>
                        <a:pt x="205005" y="59595"/>
                      </a:cubicBezTo>
                      <a:lnTo>
                        <a:pt x="200238" y="69130"/>
                      </a:lnTo>
                      <a:lnTo>
                        <a:pt x="195470" y="78665"/>
                      </a:lnTo>
                      <a:cubicBezTo>
                        <a:pt x="193087" y="81049"/>
                        <a:pt x="190703" y="83432"/>
                        <a:pt x="188319" y="85816"/>
                      </a:cubicBezTo>
                      <a:cubicBezTo>
                        <a:pt x="185935" y="88200"/>
                        <a:pt x="183551" y="90584"/>
                        <a:pt x="181168" y="92968"/>
                      </a:cubicBezTo>
                      <a:cubicBezTo>
                        <a:pt x="176400" y="97735"/>
                        <a:pt x="171633" y="102503"/>
                        <a:pt x="166865" y="107270"/>
                      </a:cubicBezTo>
                      <a:lnTo>
                        <a:pt x="157330" y="112038"/>
                      </a:lnTo>
                      <a:lnTo>
                        <a:pt x="147795" y="116805"/>
                      </a:lnTo>
                      <a:cubicBezTo>
                        <a:pt x="140643" y="119189"/>
                        <a:pt x="133492" y="121573"/>
                        <a:pt x="128724" y="121573"/>
                      </a:cubicBezTo>
                      <a:cubicBezTo>
                        <a:pt x="126341" y="121573"/>
                        <a:pt x="121573" y="121573"/>
                        <a:pt x="119189" y="121573"/>
                      </a:cubicBezTo>
                      <a:cubicBezTo>
                        <a:pt x="116805" y="121573"/>
                        <a:pt x="112038" y="121573"/>
                        <a:pt x="109654" y="121573"/>
                      </a:cubicBezTo>
                      <a:cubicBezTo>
                        <a:pt x="102503" y="121573"/>
                        <a:pt x="95351" y="119189"/>
                        <a:pt x="90584" y="114422"/>
                      </a:cubicBezTo>
                      <a:cubicBezTo>
                        <a:pt x="88200" y="112038"/>
                        <a:pt x="85816" y="112038"/>
                        <a:pt x="81049" y="109654"/>
                      </a:cubicBezTo>
                      <a:lnTo>
                        <a:pt x="73897" y="104886"/>
                      </a:lnTo>
                      <a:cubicBezTo>
                        <a:pt x="69130" y="100119"/>
                        <a:pt x="64362" y="97735"/>
                        <a:pt x="57211" y="92968"/>
                      </a:cubicBezTo>
                      <a:cubicBezTo>
                        <a:pt x="47676" y="83432"/>
                        <a:pt x="38141" y="73897"/>
                        <a:pt x="28605" y="66746"/>
                      </a:cubicBezTo>
                      <a:cubicBezTo>
                        <a:pt x="23838" y="61978"/>
                        <a:pt x="19070" y="57211"/>
                        <a:pt x="14303" y="54827"/>
                      </a:cubicBezTo>
                      <a:cubicBezTo>
                        <a:pt x="11919" y="45292"/>
                        <a:pt x="4768" y="42908"/>
                        <a:pt x="0" y="38141"/>
                      </a:cubicBezTo>
                      <a:close/>
                      <a:moveTo>
                        <a:pt x="0" y="38141"/>
                      </a:moveTo>
                      <a:cubicBezTo>
                        <a:pt x="4768" y="42908"/>
                        <a:pt x="11919" y="45292"/>
                        <a:pt x="16687" y="50059"/>
                      </a:cubicBezTo>
                      <a:cubicBezTo>
                        <a:pt x="21454" y="54827"/>
                        <a:pt x="26222" y="57211"/>
                        <a:pt x="33373" y="61978"/>
                      </a:cubicBezTo>
                      <a:cubicBezTo>
                        <a:pt x="42908" y="71514"/>
                        <a:pt x="52443" y="78665"/>
                        <a:pt x="64362" y="88200"/>
                      </a:cubicBezTo>
                      <a:cubicBezTo>
                        <a:pt x="69130" y="92968"/>
                        <a:pt x="73897" y="95351"/>
                        <a:pt x="81049" y="100119"/>
                      </a:cubicBezTo>
                      <a:lnTo>
                        <a:pt x="90584" y="104886"/>
                      </a:lnTo>
                      <a:cubicBezTo>
                        <a:pt x="92968" y="107270"/>
                        <a:pt x="95351" y="107270"/>
                        <a:pt x="100119" y="109654"/>
                      </a:cubicBezTo>
                      <a:cubicBezTo>
                        <a:pt x="107270" y="112038"/>
                        <a:pt x="112038" y="114422"/>
                        <a:pt x="119189" y="114422"/>
                      </a:cubicBezTo>
                      <a:cubicBezTo>
                        <a:pt x="121573" y="114422"/>
                        <a:pt x="126341" y="114422"/>
                        <a:pt x="128724" y="114422"/>
                      </a:cubicBezTo>
                      <a:cubicBezTo>
                        <a:pt x="131108" y="114422"/>
                        <a:pt x="135876" y="114422"/>
                        <a:pt x="138260" y="114422"/>
                      </a:cubicBezTo>
                      <a:cubicBezTo>
                        <a:pt x="145411" y="114422"/>
                        <a:pt x="150178" y="112038"/>
                        <a:pt x="157330" y="109654"/>
                      </a:cubicBezTo>
                      <a:lnTo>
                        <a:pt x="166865" y="104886"/>
                      </a:lnTo>
                      <a:lnTo>
                        <a:pt x="174016" y="100119"/>
                      </a:lnTo>
                      <a:cubicBezTo>
                        <a:pt x="178784" y="95351"/>
                        <a:pt x="183551" y="90584"/>
                        <a:pt x="188319" y="85816"/>
                      </a:cubicBezTo>
                      <a:cubicBezTo>
                        <a:pt x="190703" y="83432"/>
                        <a:pt x="193087" y="81049"/>
                        <a:pt x="195470" y="78665"/>
                      </a:cubicBezTo>
                      <a:cubicBezTo>
                        <a:pt x="197854" y="76281"/>
                        <a:pt x="200238" y="73897"/>
                        <a:pt x="200238" y="71514"/>
                      </a:cubicBezTo>
                      <a:lnTo>
                        <a:pt x="205005" y="64362"/>
                      </a:lnTo>
                      <a:lnTo>
                        <a:pt x="209773" y="54827"/>
                      </a:lnTo>
                      <a:cubicBezTo>
                        <a:pt x="212157" y="50059"/>
                        <a:pt x="216924" y="42908"/>
                        <a:pt x="219308" y="38141"/>
                      </a:cubicBezTo>
                      <a:cubicBezTo>
                        <a:pt x="224076" y="26222"/>
                        <a:pt x="231227" y="14303"/>
                        <a:pt x="233611" y="2384"/>
                      </a:cubicBezTo>
                      <a:lnTo>
                        <a:pt x="238378" y="4767"/>
                      </a:lnTo>
                      <a:lnTo>
                        <a:pt x="209773" y="16686"/>
                      </a:lnTo>
                      <a:cubicBezTo>
                        <a:pt x="200238" y="21454"/>
                        <a:pt x="190703" y="23838"/>
                        <a:pt x="181168" y="28605"/>
                      </a:cubicBezTo>
                      <a:lnTo>
                        <a:pt x="166865" y="33373"/>
                      </a:lnTo>
                      <a:cubicBezTo>
                        <a:pt x="162097" y="35757"/>
                        <a:pt x="157330" y="35757"/>
                        <a:pt x="152562" y="38141"/>
                      </a:cubicBezTo>
                      <a:lnTo>
                        <a:pt x="138260" y="42908"/>
                      </a:lnTo>
                      <a:cubicBezTo>
                        <a:pt x="133492" y="45292"/>
                        <a:pt x="128724" y="45292"/>
                        <a:pt x="123957" y="45292"/>
                      </a:cubicBezTo>
                      <a:cubicBezTo>
                        <a:pt x="119189" y="45292"/>
                        <a:pt x="114422" y="47676"/>
                        <a:pt x="109654" y="47676"/>
                      </a:cubicBezTo>
                      <a:lnTo>
                        <a:pt x="88200" y="47676"/>
                      </a:lnTo>
                      <a:lnTo>
                        <a:pt x="73897" y="47676"/>
                      </a:lnTo>
                      <a:cubicBezTo>
                        <a:pt x="69130" y="47676"/>
                        <a:pt x="64362" y="47676"/>
                        <a:pt x="59595" y="47676"/>
                      </a:cubicBezTo>
                      <a:cubicBezTo>
                        <a:pt x="54827" y="47676"/>
                        <a:pt x="50059" y="47676"/>
                        <a:pt x="45292" y="47676"/>
                      </a:cubicBezTo>
                      <a:cubicBezTo>
                        <a:pt x="40524" y="47676"/>
                        <a:pt x="35757" y="47676"/>
                        <a:pt x="30989" y="45292"/>
                      </a:cubicBezTo>
                      <a:cubicBezTo>
                        <a:pt x="26222" y="45292"/>
                        <a:pt x="21454" y="42908"/>
                        <a:pt x="16687" y="42908"/>
                      </a:cubicBezTo>
                      <a:cubicBezTo>
                        <a:pt x="9535" y="42908"/>
                        <a:pt x="4768" y="40524"/>
                        <a:pt x="0" y="38141"/>
                      </a:cubicBezTo>
                      <a:close/>
                    </a:path>
                  </a:pathLst>
                </a:custGeom>
                <a:solidFill>
                  <a:srgbClr val="C1694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4" name="Freeform: Shape 1413">
                <a:extLst>
                  <a:ext uri="{FF2B5EF4-FFF2-40B4-BE49-F238E27FC236}">
                    <a16:creationId xmlns:a16="http://schemas.microsoft.com/office/drawing/2014/main" id="{CD64ECB7-2165-4A2E-B899-ED1E1C629DF2}"/>
                  </a:ext>
                </a:extLst>
              </p:cNvPr>
              <p:cNvSpPr/>
              <p:nvPr/>
            </p:nvSpPr>
            <p:spPr>
              <a:xfrm>
                <a:off x="15324771" y="6294150"/>
                <a:ext cx="60654" cy="22085"/>
              </a:xfrm>
              <a:custGeom>
                <a:avLst/>
                <a:gdLst>
                  <a:gd name="connsiteX0" fmla="*/ 60654 w 60654"/>
                  <a:gd name="connsiteY0" fmla="*/ 17318 h 22085"/>
                  <a:gd name="connsiteX1" fmla="*/ 1059 w 60654"/>
                  <a:gd name="connsiteY1" fmla="*/ 5399 h 22085"/>
                  <a:gd name="connsiteX2" fmla="*/ 1059 w 60654"/>
                  <a:gd name="connsiteY2" fmla="*/ 7783 h 22085"/>
                  <a:gd name="connsiteX3" fmla="*/ 58270 w 60654"/>
                  <a:gd name="connsiteY3" fmla="*/ 22085 h 22085"/>
                  <a:gd name="connsiteX4" fmla="*/ 60654 w 60654"/>
                  <a:gd name="connsiteY4" fmla="*/ 17318 h 2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54" h="22085">
                    <a:moveTo>
                      <a:pt x="60654" y="17318"/>
                    </a:moveTo>
                    <a:cubicBezTo>
                      <a:pt x="43968" y="3015"/>
                      <a:pt x="20130" y="-6520"/>
                      <a:pt x="1059" y="5399"/>
                    </a:cubicBezTo>
                    <a:cubicBezTo>
                      <a:pt x="1059" y="5399"/>
                      <a:pt x="-1324" y="7783"/>
                      <a:pt x="1059" y="7783"/>
                    </a:cubicBezTo>
                    <a:cubicBezTo>
                      <a:pt x="22514" y="631"/>
                      <a:pt x="39200" y="12550"/>
                      <a:pt x="58270" y="22085"/>
                    </a:cubicBezTo>
                    <a:cubicBezTo>
                      <a:pt x="60654" y="22085"/>
                      <a:pt x="60654" y="19701"/>
                      <a:pt x="60654" y="17318"/>
                    </a:cubicBezTo>
                    <a:close/>
                  </a:path>
                </a:pathLst>
              </a:custGeom>
              <a:solidFill>
                <a:srgbClr val="A26D29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15" name="Freeform: Shape 1414">
                <a:extLst>
                  <a:ext uri="{FF2B5EF4-FFF2-40B4-BE49-F238E27FC236}">
                    <a16:creationId xmlns:a16="http://schemas.microsoft.com/office/drawing/2014/main" id="{808CC2DD-92A0-4782-BDAF-AFD967FD0519}"/>
                  </a:ext>
                </a:extLst>
              </p:cNvPr>
              <p:cNvSpPr/>
              <p:nvPr/>
            </p:nvSpPr>
            <p:spPr>
              <a:xfrm>
                <a:off x="15343841" y="6282862"/>
                <a:ext cx="43967" cy="21454"/>
              </a:xfrm>
              <a:custGeom>
                <a:avLst/>
                <a:gdLst>
                  <a:gd name="connsiteX0" fmla="*/ 43968 w 43967"/>
                  <a:gd name="connsiteY0" fmla="*/ 16686 h 21454"/>
                  <a:gd name="connsiteX1" fmla="*/ 24897 w 43967"/>
                  <a:gd name="connsiteY1" fmla="*/ 2384 h 21454"/>
                  <a:gd name="connsiteX2" fmla="*/ 15362 w 43967"/>
                  <a:gd name="connsiteY2" fmla="*/ 0 h 21454"/>
                  <a:gd name="connsiteX3" fmla="*/ 1059 w 43967"/>
                  <a:gd name="connsiteY3" fmla="*/ 0 h 21454"/>
                  <a:gd name="connsiteX4" fmla="*/ 1059 w 43967"/>
                  <a:gd name="connsiteY4" fmla="*/ 2384 h 21454"/>
                  <a:gd name="connsiteX5" fmla="*/ 10595 w 43967"/>
                  <a:gd name="connsiteY5" fmla="*/ 2384 h 21454"/>
                  <a:gd name="connsiteX6" fmla="*/ 24897 w 43967"/>
                  <a:gd name="connsiteY6" fmla="*/ 7151 h 21454"/>
                  <a:gd name="connsiteX7" fmla="*/ 43968 w 43967"/>
                  <a:gd name="connsiteY7" fmla="*/ 21454 h 21454"/>
                  <a:gd name="connsiteX8" fmla="*/ 43968 w 43967"/>
                  <a:gd name="connsiteY8" fmla="*/ 16686 h 2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967" h="21454">
                    <a:moveTo>
                      <a:pt x="43968" y="16686"/>
                    </a:moveTo>
                    <a:cubicBezTo>
                      <a:pt x="39200" y="9535"/>
                      <a:pt x="32049" y="4768"/>
                      <a:pt x="24897" y="2384"/>
                    </a:cubicBezTo>
                    <a:cubicBezTo>
                      <a:pt x="22514" y="0"/>
                      <a:pt x="17746" y="0"/>
                      <a:pt x="15362" y="0"/>
                    </a:cubicBezTo>
                    <a:cubicBezTo>
                      <a:pt x="10595" y="0"/>
                      <a:pt x="5827" y="2384"/>
                      <a:pt x="1059" y="0"/>
                    </a:cubicBezTo>
                    <a:cubicBezTo>
                      <a:pt x="1059" y="0"/>
                      <a:pt x="-1324" y="2384"/>
                      <a:pt x="1059" y="2384"/>
                    </a:cubicBezTo>
                    <a:cubicBezTo>
                      <a:pt x="3443" y="2384"/>
                      <a:pt x="8211" y="2384"/>
                      <a:pt x="10595" y="2384"/>
                    </a:cubicBezTo>
                    <a:cubicBezTo>
                      <a:pt x="15362" y="2384"/>
                      <a:pt x="20130" y="4768"/>
                      <a:pt x="24897" y="7151"/>
                    </a:cubicBezTo>
                    <a:cubicBezTo>
                      <a:pt x="32049" y="9535"/>
                      <a:pt x="36816" y="16686"/>
                      <a:pt x="43968" y="21454"/>
                    </a:cubicBezTo>
                    <a:cubicBezTo>
                      <a:pt x="41584" y="21454"/>
                      <a:pt x="43968" y="16686"/>
                      <a:pt x="43968" y="16686"/>
                    </a:cubicBezTo>
                    <a:close/>
                  </a:path>
                </a:pathLst>
              </a:custGeom>
              <a:solidFill>
                <a:srgbClr val="A26D29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16" name="Freeform: Shape 1415">
                <a:extLst>
                  <a:ext uri="{FF2B5EF4-FFF2-40B4-BE49-F238E27FC236}">
                    <a16:creationId xmlns:a16="http://schemas.microsoft.com/office/drawing/2014/main" id="{9671B2BD-0556-40DA-8273-6FEF8295A1C1}"/>
                  </a:ext>
                </a:extLst>
              </p:cNvPr>
              <p:cNvSpPr/>
              <p:nvPr/>
            </p:nvSpPr>
            <p:spPr>
              <a:xfrm>
                <a:off x="15406879" y="6282862"/>
                <a:ext cx="39127" cy="26221"/>
              </a:xfrm>
              <a:custGeom>
                <a:avLst/>
                <a:gdLst>
                  <a:gd name="connsiteX0" fmla="*/ 38141 w 39127"/>
                  <a:gd name="connsiteY0" fmla="*/ 0 h 26221"/>
                  <a:gd name="connsiteX1" fmla="*/ 16687 w 39127"/>
                  <a:gd name="connsiteY1" fmla="*/ 7151 h 26221"/>
                  <a:gd name="connsiteX2" fmla="*/ 0 w 39127"/>
                  <a:gd name="connsiteY2" fmla="*/ 23838 h 26221"/>
                  <a:gd name="connsiteX3" fmla="*/ 0 w 39127"/>
                  <a:gd name="connsiteY3" fmla="*/ 26222 h 26221"/>
                  <a:gd name="connsiteX4" fmla="*/ 14303 w 39127"/>
                  <a:gd name="connsiteY4" fmla="*/ 14303 h 26221"/>
                  <a:gd name="connsiteX5" fmla="*/ 35757 w 39127"/>
                  <a:gd name="connsiteY5" fmla="*/ 7151 h 26221"/>
                  <a:gd name="connsiteX6" fmla="*/ 38141 w 39127"/>
                  <a:gd name="connsiteY6" fmla="*/ 0 h 2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27" h="26221">
                    <a:moveTo>
                      <a:pt x="38141" y="0"/>
                    </a:moveTo>
                    <a:cubicBezTo>
                      <a:pt x="30989" y="0"/>
                      <a:pt x="23838" y="2384"/>
                      <a:pt x="16687" y="7151"/>
                    </a:cubicBezTo>
                    <a:cubicBezTo>
                      <a:pt x="9535" y="11919"/>
                      <a:pt x="4768" y="16686"/>
                      <a:pt x="0" y="23838"/>
                    </a:cubicBezTo>
                    <a:cubicBezTo>
                      <a:pt x="0" y="23838"/>
                      <a:pt x="0" y="26222"/>
                      <a:pt x="0" y="26222"/>
                    </a:cubicBezTo>
                    <a:cubicBezTo>
                      <a:pt x="4768" y="21454"/>
                      <a:pt x="9535" y="16686"/>
                      <a:pt x="14303" y="14303"/>
                    </a:cubicBezTo>
                    <a:cubicBezTo>
                      <a:pt x="21454" y="9535"/>
                      <a:pt x="28605" y="9535"/>
                      <a:pt x="35757" y="7151"/>
                    </a:cubicBezTo>
                    <a:cubicBezTo>
                      <a:pt x="38141" y="4768"/>
                      <a:pt x="40524" y="0"/>
                      <a:pt x="38141" y="0"/>
                    </a:cubicBezTo>
                    <a:close/>
                  </a:path>
                </a:pathLst>
              </a:custGeom>
              <a:solidFill>
                <a:srgbClr val="A26D29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417" name="Graphic 4207">
                <a:extLst>
                  <a:ext uri="{FF2B5EF4-FFF2-40B4-BE49-F238E27FC236}">
                    <a16:creationId xmlns:a16="http://schemas.microsoft.com/office/drawing/2014/main" id="{9B1C0BD9-A71C-4CD1-ADA6-5DA10442D806}"/>
                  </a:ext>
                </a:extLst>
              </p:cNvPr>
              <p:cNvGrpSpPr/>
              <p:nvPr/>
            </p:nvGrpSpPr>
            <p:grpSpPr>
              <a:xfrm>
                <a:off x="15113887" y="6748394"/>
                <a:ext cx="78451" cy="120878"/>
                <a:chOff x="15113887" y="6748394"/>
                <a:chExt cx="78451" cy="120878"/>
              </a:xfrm>
            </p:grpSpPr>
            <p:sp>
              <p:nvSpPr>
                <p:cNvPr id="1445" name="Freeform: Shape 1444">
                  <a:extLst>
                    <a:ext uri="{FF2B5EF4-FFF2-40B4-BE49-F238E27FC236}">
                      <a16:creationId xmlns:a16="http://schemas.microsoft.com/office/drawing/2014/main" id="{4CEFC6C4-BF02-475D-9645-9CD61106B02E}"/>
                    </a:ext>
                  </a:extLst>
                </p:cNvPr>
                <p:cNvSpPr/>
                <p:nvPr/>
              </p:nvSpPr>
              <p:spPr>
                <a:xfrm>
                  <a:off x="15121874" y="6762003"/>
                  <a:ext cx="65101" cy="99239"/>
                </a:xfrm>
                <a:custGeom>
                  <a:avLst/>
                  <a:gdLst>
                    <a:gd name="connsiteX0" fmla="*/ 63313 w 65101"/>
                    <a:gd name="connsiteY0" fmla="*/ 83432 h 99239"/>
                    <a:gd name="connsiteX1" fmla="*/ 22789 w 65101"/>
                    <a:gd name="connsiteY1" fmla="*/ 90584 h 99239"/>
                    <a:gd name="connsiteX2" fmla="*/ 8486 w 65101"/>
                    <a:gd name="connsiteY2" fmla="*/ 64362 h 99239"/>
                    <a:gd name="connsiteX3" fmla="*/ 13254 w 65101"/>
                    <a:gd name="connsiteY3" fmla="*/ 33373 h 99239"/>
                    <a:gd name="connsiteX4" fmla="*/ 20405 w 65101"/>
                    <a:gd name="connsiteY4" fmla="*/ 0 h 99239"/>
                    <a:gd name="connsiteX5" fmla="*/ 18021 w 65101"/>
                    <a:gd name="connsiteY5" fmla="*/ 0 h 99239"/>
                    <a:gd name="connsiteX6" fmla="*/ 6102 w 65101"/>
                    <a:gd name="connsiteY6" fmla="*/ 47676 h 99239"/>
                    <a:gd name="connsiteX7" fmla="*/ 1335 w 65101"/>
                    <a:gd name="connsiteY7" fmla="*/ 83432 h 99239"/>
                    <a:gd name="connsiteX8" fmla="*/ 63313 w 65101"/>
                    <a:gd name="connsiteY8" fmla="*/ 88200 h 99239"/>
                    <a:gd name="connsiteX9" fmla="*/ 63313 w 65101"/>
                    <a:gd name="connsiteY9" fmla="*/ 83432 h 99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101" h="99239">
                      <a:moveTo>
                        <a:pt x="63313" y="83432"/>
                      </a:moveTo>
                      <a:cubicBezTo>
                        <a:pt x="49011" y="90584"/>
                        <a:pt x="39475" y="97735"/>
                        <a:pt x="22789" y="90584"/>
                      </a:cubicBezTo>
                      <a:cubicBezTo>
                        <a:pt x="10870" y="85816"/>
                        <a:pt x="3719" y="81049"/>
                        <a:pt x="8486" y="64362"/>
                      </a:cubicBezTo>
                      <a:cubicBezTo>
                        <a:pt x="10870" y="54827"/>
                        <a:pt x="10870" y="42908"/>
                        <a:pt x="13254" y="33373"/>
                      </a:cubicBezTo>
                      <a:cubicBezTo>
                        <a:pt x="15638" y="21454"/>
                        <a:pt x="18021" y="11919"/>
                        <a:pt x="20405" y="0"/>
                      </a:cubicBezTo>
                      <a:cubicBezTo>
                        <a:pt x="20405" y="0"/>
                        <a:pt x="18021" y="0"/>
                        <a:pt x="18021" y="0"/>
                      </a:cubicBezTo>
                      <a:cubicBezTo>
                        <a:pt x="15638" y="16687"/>
                        <a:pt x="8486" y="30989"/>
                        <a:pt x="6102" y="47676"/>
                      </a:cubicBezTo>
                      <a:cubicBezTo>
                        <a:pt x="6102" y="54827"/>
                        <a:pt x="-3433" y="76281"/>
                        <a:pt x="1335" y="83432"/>
                      </a:cubicBezTo>
                      <a:cubicBezTo>
                        <a:pt x="18021" y="104887"/>
                        <a:pt x="41859" y="102503"/>
                        <a:pt x="63313" y="88200"/>
                      </a:cubicBezTo>
                      <a:cubicBezTo>
                        <a:pt x="65697" y="85816"/>
                        <a:pt x="65697" y="83432"/>
                        <a:pt x="63313" y="83432"/>
                      </a:cubicBezTo>
                      <a:close/>
                    </a:path>
                  </a:pathLst>
                </a:custGeom>
                <a:solidFill>
                  <a:srgbClr val="C16949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46" name="Freeform: Shape 1445">
                  <a:extLst>
                    <a:ext uri="{FF2B5EF4-FFF2-40B4-BE49-F238E27FC236}">
                      <a16:creationId xmlns:a16="http://schemas.microsoft.com/office/drawing/2014/main" id="{F0B28180-FC06-442F-87FC-9AB27301DAA2}"/>
                    </a:ext>
                  </a:extLst>
                </p:cNvPr>
                <p:cNvSpPr/>
                <p:nvPr/>
              </p:nvSpPr>
              <p:spPr>
                <a:xfrm>
                  <a:off x="15113887" y="6748394"/>
                  <a:ext cx="78451" cy="120878"/>
                </a:xfrm>
                <a:custGeom>
                  <a:avLst/>
                  <a:gdLst>
                    <a:gd name="connsiteX0" fmla="*/ 23625 w 78451"/>
                    <a:gd name="connsiteY0" fmla="*/ 4073 h 120878"/>
                    <a:gd name="connsiteX1" fmla="*/ 2171 w 78451"/>
                    <a:gd name="connsiteY1" fmla="*/ 77971 h 120878"/>
                    <a:gd name="connsiteX2" fmla="*/ 35544 w 78451"/>
                    <a:gd name="connsiteY2" fmla="*/ 120879 h 120878"/>
                    <a:gd name="connsiteX3" fmla="*/ 78452 w 78451"/>
                    <a:gd name="connsiteY3" fmla="*/ 94657 h 120878"/>
                    <a:gd name="connsiteX4" fmla="*/ 14090 w 78451"/>
                    <a:gd name="connsiteY4" fmla="*/ 75587 h 120878"/>
                    <a:gd name="connsiteX5" fmla="*/ 23625 w 78451"/>
                    <a:gd name="connsiteY5" fmla="*/ 4073 h 12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51" h="120878">
                      <a:moveTo>
                        <a:pt x="23625" y="4073"/>
                      </a:moveTo>
                      <a:cubicBezTo>
                        <a:pt x="23625" y="4073"/>
                        <a:pt x="9322" y="49365"/>
                        <a:pt x="2171" y="77971"/>
                      </a:cubicBezTo>
                      <a:cubicBezTo>
                        <a:pt x="-7364" y="108960"/>
                        <a:pt x="16474" y="120879"/>
                        <a:pt x="35544" y="120879"/>
                      </a:cubicBezTo>
                      <a:cubicBezTo>
                        <a:pt x="54614" y="120879"/>
                        <a:pt x="73684" y="111344"/>
                        <a:pt x="78452" y="94657"/>
                      </a:cubicBezTo>
                      <a:cubicBezTo>
                        <a:pt x="40311" y="116111"/>
                        <a:pt x="6938" y="101809"/>
                        <a:pt x="14090" y="75587"/>
                      </a:cubicBezTo>
                      <a:cubicBezTo>
                        <a:pt x="23625" y="51749"/>
                        <a:pt x="35544" y="-17381"/>
                        <a:pt x="23625" y="4073"/>
                      </a:cubicBezTo>
                      <a:close/>
                    </a:path>
                  </a:pathLst>
                </a:custGeom>
                <a:solidFill>
                  <a:srgbClr val="EECEB6">
                    <a:alpha val="70000"/>
                  </a:srgbClr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47" name="Freeform: Shape 1446">
                  <a:extLst>
                    <a:ext uri="{FF2B5EF4-FFF2-40B4-BE49-F238E27FC236}">
                      <a16:creationId xmlns:a16="http://schemas.microsoft.com/office/drawing/2014/main" id="{2E5623BC-9278-4B90-9027-8C48F170FF70}"/>
                    </a:ext>
                  </a:extLst>
                </p:cNvPr>
                <p:cNvSpPr/>
                <p:nvPr/>
              </p:nvSpPr>
              <p:spPr>
                <a:xfrm>
                  <a:off x="15130360" y="6847819"/>
                  <a:ext cx="47675" cy="19114"/>
                </a:xfrm>
                <a:custGeom>
                  <a:avLst/>
                  <a:gdLst>
                    <a:gd name="connsiteX0" fmla="*/ 0 w 47675"/>
                    <a:gd name="connsiteY0" fmla="*/ 0 h 19114"/>
                    <a:gd name="connsiteX1" fmla="*/ 47676 w 47675"/>
                    <a:gd name="connsiteY1" fmla="*/ 2384 h 19114"/>
                    <a:gd name="connsiteX2" fmla="*/ 0 w 47675"/>
                    <a:gd name="connsiteY2" fmla="*/ 0 h 19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675" h="19114">
                      <a:moveTo>
                        <a:pt x="0" y="0"/>
                      </a:moveTo>
                      <a:cubicBezTo>
                        <a:pt x="0" y="0"/>
                        <a:pt x="21454" y="21454"/>
                        <a:pt x="47676" y="2384"/>
                      </a:cubicBezTo>
                      <a:cubicBezTo>
                        <a:pt x="35757" y="21454"/>
                        <a:pt x="9535" y="28605"/>
                        <a:pt x="0" y="0"/>
                      </a:cubicBezTo>
                      <a:close/>
                    </a:path>
                  </a:pathLst>
                </a:custGeom>
                <a:solidFill>
                  <a:srgbClr val="EECEB6">
                    <a:alpha val="70000"/>
                  </a:srgbClr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48" name="Freeform: Shape 1447">
                  <a:extLst>
                    <a:ext uri="{FF2B5EF4-FFF2-40B4-BE49-F238E27FC236}">
                      <a16:creationId xmlns:a16="http://schemas.microsoft.com/office/drawing/2014/main" id="{01991BC8-5B5A-46F4-AAD7-7E2EC726A994}"/>
                    </a:ext>
                  </a:extLst>
                </p:cNvPr>
                <p:cNvSpPr/>
                <p:nvPr/>
              </p:nvSpPr>
              <p:spPr>
                <a:xfrm>
                  <a:off x="15131807" y="6753864"/>
                  <a:ext cx="17623" cy="92205"/>
                </a:xfrm>
                <a:custGeom>
                  <a:avLst/>
                  <a:gdLst>
                    <a:gd name="connsiteX0" fmla="*/ 17623 w 17623"/>
                    <a:gd name="connsiteY0" fmla="*/ 987 h 92205"/>
                    <a:gd name="connsiteX1" fmla="*/ 12856 w 17623"/>
                    <a:gd name="connsiteY1" fmla="*/ 3371 h 92205"/>
                    <a:gd name="connsiteX2" fmla="*/ 3320 w 17623"/>
                    <a:gd name="connsiteY2" fmla="*/ 51047 h 92205"/>
                    <a:gd name="connsiteX3" fmla="*/ 5704 w 17623"/>
                    <a:gd name="connsiteY3" fmla="*/ 91571 h 92205"/>
                    <a:gd name="connsiteX4" fmla="*/ 12856 w 17623"/>
                    <a:gd name="connsiteY4" fmla="*/ 84420 h 92205"/>
                    <a:gd name="connsiteX5" fmla="*/ 17623 w 17623"/>
                    <a:gd name="connsiteY5" fmla="*/ 987 h 92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23" h="92205">
                      <a:moveTo>
                        <a:pt x="17623" y="987"/>
                      </a:moveTo>
                      <a:cubicBezTo>
                        <a:pt x="17623" y="-1396"/>
                        <a:pt x="15239" y="987"/>
                        <a:pt x="12856" y="3371"/>
                      </a:cubicBezTo>
                      <a:cubicBezTo>
                        <a:pt x="10472" y="20058"/>
                        <a:pt x="5704" y="34360"/>
                        <a:pt x="3320" y="51047"/>
                      </a:cubicBezTo>
                      <a:cubicBezTo>
                        <a:pt x="937" y="62966"/>
                        <a:pt x="-3831" y="82036"/>
                        <a:pt x="5704" y="91571"/>
                      </a:cubicBezTo>
                      <a:cubicBezTo>
                        <a:pt x="8088" y="93955"/>
                        <a:pt x="12856" y="89187"/>
                        <a:pt x="12856" y="84420"/>
                      </a:cubicBezTo>
                      <a:cubicBezTo>
                        <a:pt x="5704" y="58198"/>
                        <a:pt x="17623" y="29593"/>
                        <a:pt x="17623" y="9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49" name="Freeform: Shape 1448">
                  <a:extLst>
                    <a:ext uri="{FF2B5EF4-FFF2-40B4-BE49-F238E27FC236}">
                      <a16:creationId xmlns:a16="http://schemas.microsoft.com/office/drawing/2014/main" id="{31A19319-9752-4340-A623-AFBC888ABCDF}"/>
                    </a:ext>
                  </a:extLst>
                </p:cNvPr>
                <p:cNvSpPr/>
                <p:nvPr/>
              </p:nvSpPr>
              <p:spPr>
                <a:xfrm>
                  <a:off x="15146059" y="6847819"/>
                  <a:ext cx="13893" cy="7151"/>
                </a:xfrm>
                <a:custGeom>
                  <a:avLst/>
                  <a:gdLst>
                    <a:gd name="connsiteX0" fmla="*/ 12906 w 13893"/>
                    <a:gd name="connsiteY0" fmla="*/ 2384 h 7151"/>
                    <a:gd name="connsiteX1" fmla="*/ 3371 w 13893"/>
                    <a:gd name="connsiteY1" fmla="*/ 0 h 7151"/>
                    <a:gd name="connsiteX2" fmla="*/ 987 w 13893"/>
                    <a:gd name="connsiteY2" fmla="*/ 4767 h 7151"/>
                    <a:gd name="connsiteX3" fmla="*/ 5755 w 13893"/>
                    <a:gd name="connsiteY3" fmla="*/ 7151 h 7151"/>
                    <a:gd name="connsiteX4" fmla="*/ 10523 w 13893"/>
                    <a:gd name="connsiteY4" fmla="*/ 7151 h 7151"/>
                    <a:gd name="connsiteX5" fmla="*/ 12906 w 13893"/>
                    <a:gd name="connsiteY5" fmla="*/ 2384 h 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93" h="7151">
                      <a:moveTo>
                        <a:pt x="12906" y="2384"/>
                      </a:moveTo>
                      <a:cubicBezTo>
                        <a:pt x="10523" y="2384"/>
                        <a:pt x="5755" y="0"/>
                        <a:pt x="3371" y="0"/>
                      </a:cubicBezTo>
                      <a:cubicBezTo>
                        <a:pt x="987" y="0"/>
                        <a:pt x="-1396" y="4767"/>
                        <a:pt x="987" y="4767"/>
                      </a:cubicBezTo>
                      <a:cubicBezTo>
                        <a:pt x="3371" y="4767"/>
                        <a:pt x="3371" y="7151"/>
                        <a:pt x="5755" y="7151"/>
                      </a:cubicBezTo>
                      <a:cubicBezTo>
                        <a:pt x="8139" y="7151"/>
                        <a:pt x="8139" y="7151"/>
                        <a:pt x="10523" y="7151"/>
                      </a:cubicBezTo>
                      <a:cubicBezTo>
                        <a:pt x="12906" y="7151"/>
                        <a:pt x="15290" y="2384"/>
                        <a:pt x="12906" y="23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8" name="Freeform: Shape 1417">
                <a:extLst>
                  <a:ext uri="{FF2B5EF4-FFF2-40B4-BE49-F238E27FC236}">
                    <a16:creationId xmlns:a16="http://schemas.microsoft.com/office/drawing/2014/main" id="{B76BDD1C-4CAC-4ADA-96B2-84CBD414BCFD}"/>
                  </a:ext>
                </a:extLst>
              </p:cNvPr>
              <p:cNvSpPr/>
              <p:nvPr/>
            </p:nvSpPr>
            <p:spPr>
              <a:xfrm>
                <a:off x="14862326" y="6812636"/>
                <a:ext cx="137243" cy="92534"/>
              </a:xfrm>
              <a:custGeom>
                <a:avLst/>
                <a:gdLst>
                  <a:gd name="connsiteX0" fmla="*/ 8201 w 137243"/>
                  <a:gd name="connsiteY0" fmla="*/ 11346 h 92534"/>
                  <a:gd name="connsiteX1" fmla="*/ 15353 w 137243"/>
                  <a:gd name="connsiteY1" fmla="*/ 39951 h 92534"/>
                  <a:gd name="connsiteX2" fmla="*/ 72564 w 137243"/>
                  <a:gd name="connsiteY2" fmla="*/ 59021 h 92534"/>
                  <a:gd name="connsiteX3" fmla="*/ 125007 w 137243"/>
                  <a:gd name="connsiteY3" fmla="*/ 92394 h 92534"/>
                  <a:gd name="connsiteX4" fmla="*/ 122623 w 137243"/>
                  <a:gd name="connsiteY4" fmla="*/ 35184 h 92534"/>
                  <a:gd name="connsiteX5" fmla="*/ 8201 w 137243"/>
                  <a:gd name="connsiteY5" fmla="*/ 11346 h 9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243" h="92534">
                    <a:moveTo>
                      <a:pt x="8201" y="11346"/>
                    </a:moveTo>
                    <a:cubicBezTo>
                      <a:pt x="-3718" y="18497"/>
                      <a:pt x="-3718" y="30416"/>
                      <a:pt x="15353" y="39951"/>
                    </a:cubicBezTo>
                    <a:cubicBezTo>
                      <a:pt x="34423" y="49486"/>
                      <a:pt x="55877" y="49486"/>
                      <a:pt x="72564" y="59021"/>
                    </a:cubicBezTo>
                    <a:cubicBezTo>
                      <a:pt x="84482" y="66173"/>
                      <a:pt x="110704" y="94778"/>
                      <a:pt x="125007" y="92394"/>
                    </a:cubicBezTo>
                    <a:cubicBezTo>
                      <a:pt x="148845" y="85243"/>
                      <a:pt x="132158" y="47102"/>
                      <a:pt x="122623" y="35184"/>
                    </a:cubicBezTo>
                    <a:cubicBezTo>
                      <a:pt x="96401" y="-573"/>
                      <a:pt x="43958" y="-10108"/>
                      <a:pt x="8201" y="1134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0000"/>
                </a:scheme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19" name="Freeform: Shape 1418">
                <a:extLst>
                  <a:ext uri="{FF2B5EF4-FFF2-40B4-BE49-F238E27FC236}">
                    <a16:creationId xmlns:a16="http://schemas.microsoft.com/office/drawing/2014/main" id="{871256D3-7294-4C91-9D91-B77D3B67031E}"/>
                  </a:ext>
                </a:extLst>
              </p:cNvPr>
              <p:cNvSpPr/>
              <p:nvPr/>
            </p:nvSpPr>
            <p:spPr>
              <a:xfrm>
                <a:off x="15344583" y="6782974"/>
                <a:ext cx="139626" cy="93591"/>
              </a:xfrm>
              <a:custGeom>
                <a:avLst/>
                <a:gdLst>
                  <a:gd name="connsiteX0" fmla="*/ 131425 w 139626"/>
                  <a:gd name="connsiteY0" fmla="*/ 12402 h 93591"/>
                  <a:gd name="connsiteX1" fmla="*/ 124274 w 139626"/>
                  <a:gd name="connsiteY1" fmla="*/ 41007 h 93591"/>
                  <a:gd name="connsiteX2" fmla="*/ 64680 w 139626"/>
                  <a:gd name="connsiteY2" fmla="*/ 60078 h 93591"/>
                  <a:gd name="connsiteX3" fmla="*/ 12236 w 139626"/>
                  <a:gd name="connsiteY3" fmla="*/ 93450 h 93591"/>
                  <a:gd name="connsiteX4" fmla="*/ 14620 w 139626"/>
                  <a:gd name="connsiteY4" fmla="*/ 36240 h 93591"/>
                  <a:gd name="connsiteX5" fmla="*/ 131425 w 139626"/>
                  <a:gd name="connsiteY5" fmla="*/ 12402 h 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626" h="93591">
                    <a:moveTo>
                      <a:pt x="131425" y="12402"/>
                    </a:moveTo>
                    <a:cubicBezTo>
                      <a:pt x="143344" y="19553"/>
                      <a:pt x="143344" y="31472"/>
                      <a:pt x="124274" y="41007"/>
                    </a:cubicBezTo>
                    <a:cubicBezTo>
                      <a:pt x="105204" y="50542"/>
                      <a:pt x="83750" y="50542"/>
                      <a:pt x="64680" y="60078"/>
                    </a:cubicBezTo>
                    <a:cubicBezTo>
                      <a:pt x="52761" y="67229"/>
                      <a:pt x="26539" y="95834"/>
                      <a:pt x="12236" y="93450"/>
                    </a:cubicBezTo>
                    <a:cubicBezTo>
                      <a:pt x="-11602" y="86299"/>
                      <a:pt x="5085" y="48159"/>
                      <a:pt x="14620" y="36240"/>
                    </a:cubicBezTo>
                    <a:cubicBezTo>
                      <a:pt x="40842" y="483"/>
                      <a:pt x="93285" y="-11436"/>
                      <a:pt x="131425" y="12402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60000"/>
                </a:scheme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9D8F8865-9D8B-49EF-A265-451246ECA3AD}"/>
                  </a:ext>
                </a:extLst>
              </p:cNvPr>
              <p:cNvSpPr/>
              <p:nvPr/>
            </p:nvSpPr>
            <p:spPr>
              <a:xfrm>
                <a:off x="14915820" y="6590263"/>
                <a:ext cx="108836" cy="26329"/>
              </a:xfrm>
              <a:custGeom>
                <a:avLst/>
                <a:gdLst>
                  <a:gd name="connsiteX0" fmla="*/ 0 w 108836"/>
                  <a:gd name="connsiteY0" fmla="*/ 26329 h 26329"/>
                  <a:gd name="connsiteX1" fmla="*/ 100119 w 108836"/>
                  <a:gd name="connsiteY1" fmla="*/ 21562 h 26329"/>
                  <a:gd name="connsiteX2" fmla="*/ 57211 w 108836"/>
                  <a:gd name="connsiteY2" fmla="*/ 108 h 26329"/>
                  <a:gd name="connsiteX3" fmla="*/ 0 w 108836"/>
                  <a:gd name="connsiteY3" fmla="*/ 26329 h 2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836" h="26329">
                    <a:moveTo>
                      <a:pt x="0" y="26329"/>
                    </a:moveTo>
                    <a:cubicBezTo>
                      <a:pt x="0" y="26329"/>
                      <a:pt x="50059" y="-9427"/>
                      <a:pt x="100119" y="21562"/>
                    </a:cubicBezTo>
                    <a:cubicBezTo>
                      <a:pt x="123957" y="35864"/>
                      <a:pt x="95351" y="-2276"/>
                      <a:pt x="57211" y="108"/>
                    </a:cubicBezTo>
                    <a:cubicBezTo>
                      <a:pt x="16686" y="108"/>
                      <a:pt x="0" y="26329"/>
                      <a:pt x="0" y="26329"/>
                    </a:cubicBezTo>
                    <a:close/>
                  </a:path>
                </a:pathLst>
              </a:custGeom>
              <a:solidFill>
                <a:srgbClr val="C59E64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6C2960A2-0359-4F54-9D82-9F405BF8E1A2}"/>
                  </a:ext>
                </a:extLst>
              </p:cNvPr>
              <p:cNvSpPr/>
              <p:nvPr/>
            </p:nvSpPr>
            <p:spPr>
              <a:xfrm>
                <a:off x="15261468" y="6536422"/>
                <a:ext cx="154945" cy="56332"/>
              </a:xfrm>
              <a:custGeom>
                <a:avLst/>
                <a:gdLst>
                  <a:gd name="connsiteX0" fmla="*/ 0 w 154945"/>
                  <a:gd name="connsiteY0" fmla="*/ 56333 h 56332"/>
                  <a:gd name="connsiteX1" fmla="*/ 154946 w 154945"/>
                  <a:gd name="connsiteY1" fmla="*/ 25343 h 56332"/>
                  <a:gd name="connsiteX2" fmla="*/ 0 w 154945"/>
                  <a:gd name="connsiteY2" fmla="*/ 56333 h 5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945" h="56332">
                    <a:moveTo>
                      <a:pt x="0" y="56333"/>
                    </a:moveTo>
                    <a:cubicBezTo>
                      <a:pt x="0" y="56333"/>
                      <a:pt x="83432" y="-15181"/>
                      <a:pt x="154946" y="25343"/>
                    </a:cubicBezTo>
                    <a:cubicBezTo>
                      <a:pt x="128724" y="-10413"/>
                      <a:pt x="71514" y="-15181"/>
                      <a:pt x="0" y="56333"/>
                    </a:cubicBezTo>
                    <a:close/>
                  </a:path>
                </a:pathLst>
              </a:custGeom>
              <a:solidFill>
                <a:srgbClr val="C59E64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22" name="Freeform: Shape 1421">
                <a:extLst>
                  <a:ext uri="{FF2B5EF4-FFF2-40B4-BE49-F238E27FC236}">
                    <a16:creationId xmlns:a16="http://schemas.microsoft.com/office/drawing/2014/main" id="{AB18D811-6E09-4696-8308-3DB12F72FEB3}"/>
                  </a:ext>
                </a:extLst>
              </p:cNvPr>
              <p:cNvSpPr/>
              <p:nvPr/>
            </p:nvSpPr>
            <p:spPr>
              <a:xfrm>
                <a:off x="15201874" y="6013495"/>
                <a:ext cx="438616" cy="126340"/>
              </a:xfrm>
              <a:custGeom>
                <a:avLst/>
                <a:gdLst>
                  <a:gd name="connsiteX0" fmla="*/ 176400 w 438616"/>
                  <a:gd name="connsiteY0" fmla="*/ 61978 h 126340"/>
                  <a:gd name="connsiteX1" fmla="*/ 0 w 438616"/>
                  <a:gd name="connsiteY1" fmla="*/ 47676 h 126340"/>
                  <a:gd name="connsiteX2" fmla="*/ 188319 w 438616"/>
                  <a:gd name="connsiteY2" fmla="*/ 121573 h 126340"/>
                  <a:gd name="connsiteX3" fmla="*/ 348033 w 438616"/>
                  <a:gd name="connsiteY3" fmla="*/ 126341 h 126340"/>
                  <a:gd name="connsiteX4" fmla="*/ 433849 w 438616"/>
                  <a:gd name="connsiteY4" fmla="*/ 112038 h 126340"/>
                  <a:gd name="connsiteX5" fmla="*/ 438616 w 438616"/>
                  <a:gd name="connsiteY5" fmla="*/ 114422 h 126340"/>
                  <a:gd name="connsiteX6" fmla="*/ 219308 w 438616"/>
                  <a:gd name="connsiteY6" fmla="*/ 61978 h 126340"/>
                  <a:gd name="connsiteX7" fmla="*/ 88200 w 438616"/>
                  <a:gd name="connsiteY7" fmla="*/ 0 h 126340"/>
                  <a:gd name="connsiteX8" fmla="*/ 176400 w 438616"/>
                  <a:gd name="connsiteY8" fmla="*/ 61978 h 12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616" h="126340">
                    <a:moveTo>
                      <a:pt x="176400" y="61978"/>
                    </a:moveTo>
                    <a:cubicBezTo>
                      <a:pt x="102503" y="19070"/>
                      <a:pt x="0" y="47676"/>
                      <a:pt x="0" y="47676"/>
                    </a:cubicBezTo>
                    <a:cubicBezTo>
                      <a:pt x="0" y="47676"/>
                      <a:pt x="123957" y="21454"/>
                      <a:pt x="188319" y="121573"/>
                    </a:cubicBezTo>
                    <a:cubicBezTo>
                      <a:pt x="226459" y="85816"/>
                      <a:pt x="271751" y="64362"/>
                      <a:pt x="348033" y="126341"/>
                    </a:cubicBezTo>
                    <a:cubicBezTo>
                      <a:pt x="333730" y="83432"/>
                      <a:pt x="381405" y="83432"/>
                      <a:pt x="433849" y="112038"/>
                    </a:cubicBezTo>
                    <a:cubicBezTo>
                      <a:pt x="436233" y="114422"/>
                      <a:pt x="438616" y="114422"/>
                      <a:pt x="438616" y="114422"/>
                    </a:cubicBezTo>
                    <a:cubicBezTo>
                      <a:pt x="362335" y="69130"/>
                      <a:pt x="271751" y="47676"/>
                      <a:pt x="219308" y="61978"/>
                    </a:cubicBezTo>
                    <a:cubicBezTo>
                      <a:pt x="205005" y="38141"/>
                      <a:pt x="159714" y="14303"/>
                      <a:pt x="88200" y="0"/>
                    </a:cubicBezTo>
                    <a:cubicBezTo>
                      <a:pt x="126341" y="14303"/>
                      <a:pt x="164481" y="33373"/>
                      <a:pt x="176400" y="61978"/>
                    </a:cubicBezTo>
                    <a:close/>
                  </a:path>
                </a:pathLst>
              </a:custGeom>
              <a:solidFill>
                <a:srgbClr val="C59E64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23" name="Freeform: Shape 1422">
                <a:extLst>
                  <a:ext uri="{FF2B5EF4-FFF2-40B4-BE49-F238E27FC236}">
                    <a16:creationId xmlns:a16="http://schemas.microsoft.com/office/drawing/2014/main" id="{2216A1EC-F371-49B7-A528-4F40E8132B8C}"/>
                  </a:ext>
                </a:extLst>
              </p:cNvPr>
              <p:cNvSpPr/>
              <p:nvPr/>
            </p:nvSpPr>
            <p:spPr>
              <a:xfrm>
                <a:off x="14932506" y="6094698"/>
                <a:ext cx="667459" cy="371716"/>
              </a:xfrm>
              <a:custGeom>
                <a:avLst/>
                <a:gdLst>
                  <a:gd name="connsiteX0" fmla="*/ 269368 w 667459"/>
                  <a:gd name="connsiteY0" fmla="*/ 278748 h 371716"/>
                  <a:gd name="connsiteX1" fmla="*/ 414779 w 667459"/>
                  <a:gd name="connsiteY1" fmla="*/ 88046 h 371716"/>
                  <a:gd name="connsiteX2" fmla="*/ 462454 w 667459"/>
                  <a:gd name="connsiteY2" fmla="*/ 130954 h 371716"/>
                  <a:gd name="connsiteX3" fmla="*/ 522049 w 667459"/>
                  <a:gd name="connsiteY3" fmla="*/ 92813 h 371716"/>
                  <a:gd name="connsiteX4" fmla="*/ 610249 w 667459"/>
                  <a:gd name="connsiteY4" fmla="*/ 247759 h 371716"/>
                  <a:gd name="connsiteX5" fmla="*/ 588795 w 667459"/>
                  <a:gd name="connsiteY5" fmla="*/ 76127 h 371716"/>
                  <a:gd name="connsiteX6" fmla="*/ 667460 w 667459"/>
                  <a:gd name="connsiteY6" fmla="*/ 216770 h 371716"/>
                  <a:gd name="connsiteX7" fmla="*/ 460070 w 667459"/>
                  <a:gd name="connsiteY7" fmla="*/ 73743 h 371716"/>
                  <a:gd name="connsiteX8" fmla="*/ 178784 w 667459"/>
                  <a:gd name="connsiteY8" fmla="*/ 107116 h 371716"/>
                  <a:gd name="connsiteX9" fmla="*/ 0 w 667459"/>
                  <a:gd name="connsiteY9" fmla="*/ 371716 h 371716"/>
                  <a:gd name="connsiteX10" fmla="*/ 9535 w 667459"/>
                  <a:gd name="connsiteY10" fmla="*/ 362181 h 371716"/>
                  <a:gd name="connsiteX11" fmla="*/ 181168 w 667459"/>
                  <a:gd name="connsiteY11" fmla="*/ 161943 h 371716"/>
                  <a:gd name="connsiteX12" fmla="*/ 97735 w 667459"/>
                  <a:gd name="connsiteY12" fmla="*/ 314505 h 371716"/>
                  <a:gd name="connsiteX13" fmla="*/ 278903 w 667459"/>
                  <a:gd name="connsiteY13" fmla="*/ 107116 h 371716"/>
                  <a:gd name="connsiteX14" fmla="*/ 164481 w 667459"/>
                  <a:gd name="connsiteY14" fmla="*/ 312121 h 371716"/>
                  <a:gd name="connsiteX15" fmla="*/ 295589 w 667459"/>
                  <a:gd name="connsiteY15" fmla="*/ 140489 h 371716"/>
                  <a:gd name="connsiteX16" fmla="*/ 269368 w 667459"/>
                  <a:gd name="connsiteY16" fmla="*/ 278748 h 37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7459" h="371716">
                    <a:moveTo>
                      <a:pt x="269368" y="278748"/>
                    </a:moveTo>
                    <a:cubicBezTo>
                      <a:pt x="269368" y="278748"/>
                      <a:pt x="340881" y="104732"/>
                      <a:pt x="414779" y="88046"/>
                    </a:cubicBezTo>
                    <a:cubicBezTo>
                      <a:pt x="455303" y="78511"/>
                      <a:pt x="462454" y="130954"/>
                      <a:pt x="462454" y="130954"/>
                    </a:cubicBezTo>
                    <a:cubicBezTo>
                      <a:pt x="462454" y="130954"/>
                      <a:pt x="486292" y="92813"/>
                      <a:pt x="522049" y="92813"/>
                    </a:cubicBezTo>
                    <a:cubicBezTo>
                      <a:pt x="557806" y="92813"/>
                      <a:pt x="603097" y="171478"/>
                      <a:pt x="610249" y="247759"/>
                    </a:cubicBezTo>
                    <a:cubicBezTo>
                      <a:pt x="617400" y="135721"/>
                      <a:pt x="598330" y="95197"/>
                      <a:pt x="588795" y="76127"/>
                    </a:cubicBezTo>
                    <a:cubicBezTo>
                      <a:pt x="579260" y="54673"/>
                      <a:pt x="653157" y="150024"/>
                      <a:pt x="667460" y="216770"/>
                    </a:cubicBezTo>
                    <a:cubicBezTo>
                      <a:pt x="648389" y="102348"/>
                      <a:pt x="567341" y="-38295"/>
                      <a:pt x="460070" y="73743"/>
                    </a:cubicBezTo>
                    <a:cubicBezTo>
                      <a:pt x="414779" y="14148"/>
                      <a:pt x="336114" y="-71668"/>
                      <a:pt x="178784" y="107116"/>
                    </a:cubicBezTo>
                    <a:cubicBezTo>
                      <a:pt x="59595" y="250143"/>
                      <a:pt x="0" y="371716"/>
                      <a:pt x="0" y="371716"/>
                    </a:cubicBezTo>
                    <a:lnTo>
                      <a:pt x="9535" y="362181"/>
                    </a:lnTo>
                    <a:cubicBezTo>
                      <a:pt x="9535" y="362181"/>
                      <a:pt x="78665" y="254911"/>
                      <a:pt x="181168" y="161943"/>
                    </a:cubicBezTo>
                    <a:cubicBezTo>
                      <a:pt x="133492" y="226305"/>
                      <a:pt x="97735" y="314505"/>
                      <a:pt x="97735" y="314505"/>
                    </a:cubicBezTo>
                    <a:cubicBezTo>
                      <a:pt x="97735" y="314505"/>
                      <a:pt x="185935" y="164327"/>
                      <a:pt x="278903" y="107116"/>
                    </a:cubicBezTo>
                    <a:cubicBezTo>
                      <a:pt x="200238" y="207235"/>
                      <a:pt x="164481" y="312121"/>
                      <a:pt x="164481" y="312121"/>
                    </a:cubicBezTo>
                    <a:cubicBezTo>
                      <a:pt x="164481" y="312121"/>
                      <a:pt x="259833" y="176246"/>
                      <a:pt x="295589" y="140489"/>
                    </a:cubicBezTo>
                    <a:cubicBezTo>
                      <a:pt x="266984" y="223921"/>
                      <a:pt x="269368" y="278748"/>
                      <a:pt x="269368" y="278748"/>
                    </a:cubicBezTo>
                    <a:close/>
                  </a:path>
                </a:pathLst>
              </a:custGeom>
              <a:solidFill>
                <a:srgbClr val="C59E64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24" name="Freeform: Shape 1423">
                <a:extLst>
                  <a:ext uri="{FF2B5EF4-FFF2-40B4-BE49-F238E27FC236}">
                    <a16:creationId xmlns:a16="http://schemas.microsoft.com/office/drawing/2014/main" id="{2B704150-4B94-4E92-896D-60CA2F4275EC}"/>
                  </a:ext>
                </a:extLst>
              </p:cNvPr>
              <p:cNvSpPr/>
              <p:nvPr/>
            </p:nvSpPr>
            <p:spPr>
              <a:xfrm>
                <a:off x="15571360" y="6115997"/>
                <a:ext cx="169248" cy="188318"/>
              </a:xfrm>
              <a:custGeom>
                <a:avLst/>
                <a:gdLst>
                  <a:gd name="connsiteX0" fmla="*/ 0 w 169248"/>
                  <a:gd name="connsiteY0" fmla="*/ 35757 h 188318"/>
                  <a:gd name="connsiteX1" fmla="*/ 95351 w 169248"/>
                  <a:gd name="connsiteY1" fmla="*/ 188319 h 188318"/>
                  <a:gd name="connsiteX2" fmla="*/ 97735 w 169248"/>
                  <a:gd name="connsiteY2" fmla="*/ 116805 h 188318"/>
                  <a:gd name="connsiteX3" fmla="*/ 107270 w 169248"/>
                  <a:gd name="connsiteY3" fmla="*/ 88200 h 188318"/>
                  <a:gd name="connsiteX4" fmla="*/ 104887 w 169248"/>
                  <a:gd name="connsiteY4" fmla="*/ 61978 h 188318"/>
                  <a:gd name="connsiteX5" fmla="*/ 169249 w 169248"/>
                  <a:gd name="connsiteY5" fmla="*/ 123957 h 188318"/>
                  <a:gd name="connsiteX6" fmla="*/ 14303 w 169248"/>
                  <a:gd name="connsiteY6" fmla="*/ 0 h 188318"/>
                  <a:gd name="connsiteX7" fmla="*/ 35757 w 169248"/>
                  <a:gd name="connsiteY7" fmla="*/ 30989 h 188318"/>
                  <a:gd name="connsiteX8" fmla="*/ 35757 w 169248"/>
                  <a:gd name="connsiteY8" fmla="*/ 54827 h 188318"/>
                  <a:gd name="connsiteX9" fmla="*/ 0 w 169248"/>
                  <a:gd name="connsiteY9" fmla="*/ 35757 h 18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248" h="188318">
                    <a:moveTo>
                      <a:pt x="0" y="35757"/>
                    </a:moveTo>
                    <a:cubicBezTo>
                      <a:pt x="0" y="35757"/>
                      <a:pt x="57211" y="92968"/>
                      <a:pt x="95351" y="188319"/>
                    </a:cubicBezTo>
                    <a:cubicBezTo>
                      <a:pt x="81049" y="109654"/>
                      <a:pt x="76281" y="88200"/>
                      <a:pt x="97735" y="116805"/>
                    </a:cubicBezTo>
                    <a:cubicBezTo>
                      <a:pt x="119189" y="145411"/>
                      <a:pt x="76281" y="61978"/>
                      <a:pt x="107270" y="88200"/>
                    </a:cubicBezTo>
                    <a:cubicBezTo>
                      <a:pt x="138260" y="114422"/>
                      <a:pt x="126341" y="81049"/>
                      <a:pt x="104887" y="61978"/>
                    </a:cubicBezTo>
                    <a:cubicBezTo>
                      <a:pt x="83432" y="42908"/>
                      <a:pt x="131108" y="59595"/>
                      <a:pt x="169249" y="123957"/>
                    </a:cubicBezTo>
                    <a:cubicBezTo>
                      <a:pt x="128724" y="38141"/>
                      <a:pt x="54827" y="11919"/>
                      <a:pt x="14303" y="0"/>
                    </a:cubicBezTo>
                    <a:cubicBezTo>
                      <a:pt x="66746" y="26222"/>
                      <a:pt x="59595" y="45292"/>
                      <a:pt x="35757" y="30989"/>
                    </a:cubicBezTo>
                    <a:cubicBezTo>
                      <a:pt x="11919" y="16686"/>
                      <a:pt x="61978" y="85816"/>
                      <a:pt x="35757" y="54827"/>
                    </a:cubicBezTo>
                    <a:cubicBezTo>
                      <a:pt x="9535" y="26222"/>
                      <a:pt x="0" y="35757"/>
                      <a:pt x="0" y="35757"/>
                    </a:cubicBezTo>
                    <a:close/>
                  </a:path>
                </a:pathLst>
              </a:custGeom>
              <a:solidFill>
                <a:srgbClr val="C59E64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25" name="Freeform: Shape 1424">
                <a:extLst>
                  <a:ext uri="{FF2B5EF4-FFF2-40B4-BE49-F238E27FC236}">
                    <a16:creationId xmlns:a16="http://schemas.microsoft.com/office/drawing/2014/main" id="{C8F57833-8F64-485B-A76C-ED7006F439D5}"/>
                  </a:ext>
                </a:extLst>
              </p:cNvPr>
              <p:cNvSpPr/>
              <p:nvPr/>
            </p:nvSpPr>
            <p:spPr>
              <a:xfrm>
                <a:off x="14684592" y="6018042"/>
                <a:ext cx="550654" cy="376857"/>
              </a:xfrm>
              <a:custGeom>
                <a:avLst/>
                <a:gdLst>
                  <a:gd name="connsiteX0" fmla="*/ 455303 w 550654"/>
                  <a:gd name="connsiteY0" fmla="*/ 220 h 376857"/>
                  <a:gd name="connsiteX1" fmla="*/ 0 w 550654"/>
                  <a:gd name="connsiteY1" fmla="*/ 298193 h 376857"/>
                  <a:gd name="connsiteX2" fmla="*/ 138260 w 550654"/>
                  <a:gd name="connsiteY2" fmla="*/ 195690 h 376857"/>
                  <a:gd name="connsiteX3" fmla="*/ 188319 w 550654"/>
                  <a:gd name="connsiteY3" fmla="*/ 202842 h 376857"/>
                  <a:gd name="connsiteX4" fmla="*/ 207389 w 550654"/>
                  <a:gd name="connsiteY4" fmla="*/ 240982 h 376857"/>
                  <a:gd name="connsiteX5" fmla="*/ 169249 w 550654"/>
                  <a:gd name="connsiteY5" fmla="*/ 376858 h 376857"/>
                  <a:gd name="connsiteX6" fmla="*/ 550654 w 550654"/>
                  <a:gd name="connsiteY6" fmla="*/ 50279 h 376857"/>
                  <a:gd name="connsiteX7" fmla="*/ 417162 w 550654"/>
                  <a:gd name="connsiteY7" fmla="*/ 62198 h 376857"/>
                  <a:gd name="connsiteX8" fmla="*/ 374254 w 550654"/>
                  <a:gd name="connsiteY8" fmla="*/ 45512 h 376857"/>
                  <a:gd name="connsiteX9" fmla="*/ 271751 w 550654"/>
                  <a:gd name="connsiteY9" fmla="*/ 81269 h 376857"/>
                  <a:gd name="connsiteX10" fmla="*/ 455303 w 550654"/>
                  <a:gd name="connsiteY10" fmla="*/ 220 h 37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0654" h="376857">
                    <a:moveTo>
                      <a:pt x="455303" y="220"/>
                    </a:moveTo>
                    <a:cubicBezTo>
                      <a:pt x="455303" y="220"/>
                      <a:pt x="214541" y="-18850"/>
                      <a:pt x="0" y="298193"/>
                    </a:cubicBezTo>
                    <a:cubicBezTo>
                      <a:pt x="104887" y="181388"/>
                      <a:pt x="181168" y="128944"/>
                      <a:pt x="138260" y="195690"/>
                    </a:cubicBezTo>
                    <a:cubicBezTo>
                      <a:pt x="95351" y="262436"/>
                      <a:pt x="162097" y="224296"/>
                      <a:pt x="188319" y="202842"/>
                    </a:cubicBezTo>
                    <a:cubicBezTo>
                      <a:pt x="214541" y="181388"/>
                      <a:pt x="123957" y="300577"/>
                      <a:pt x="207389" y="240982"/>
                    </a:cubicBezTo>
                    <a:cubicBezTo>
                      <a:pt x="290822" y="181388"/>
                      <a:pt x="202622" y="288658"/>
                      <a:pt x="169249" y="376858"/>
                    </a:cubicBezTo>
                    <a:cubicBezTo>
                      <a:pt x="271751" y="231447"/>
                      <a:pt x="407627" y="81269"/>
                      <a:pt x="550654" y="50279"/>
                    </a:cubicBezTo>
                    <a:cubicBezTo>
                      <a:pt x="464838" y="50279"/>
                      <a:pt x="364719" y="97955"/>
                      <a:pt x="417162" y="62198"/>
                    </a:cubicBezTo>
                    <a:cubicBezTo>
                      <a:pt x="471989" y="26442"/>
                      <a:pt x="326578" y="88420"/>
                      <a:pt x="374254" y="45512"/>
                    </a:cubicBezTo>
                    <a:cubicBezTo>
                      <a:pt x="421930" y="220"/>
                      <a:pt x="314660" y="52663"/>
                      <a:pt x="271751" y="81269"/>
                    </a:cubicBezTo>
                    <a:cubicBezTo>
                      <a:pt x="231227" y="107490"/>
                      <a:pt x="235995" y="33593"/>
                      <a:pt x="455303" y="220"/>
                    </a:cubicBezTo>
                    <a:close/>
                  </a:path>
                </a:pathLst>
              </a:custGeom>
              <a:solidFill>
                <a:srgbClr val="C59E64">
                  <a:alpha val="7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426" name="Graphic 4207">
                <a:extLst>
                  <a:ext uri="{FF2B5EF4-FFF2-40B4-BE49-F238E27FC236}">
                    <a16:creationId xmlns:a16="http://schemas.microsoft.com/office/drawing/2014/main" id="{47D3CCD0-5E61-43D0-8B19-B556244BB5E7}"/>
                  </a:ext>
                </a:extLst>
              </p:cNvPr>
              <p:cNvGrpSpPr/>
              <p:nvPr/>
            </p:nvGrpSpPr>
            <p:grpSpPr>
              <a:xfrm>
                <a:off x="14611613" y="6423506"/>
                <a:ext cx="1126779" cy="352800"/>
                <a:chOff x="14611613" y="6423506"/>
                <a:chExt cx="1126779" cy="352800"/>
              </a:xfrm>
              <a:solidFill>
                <a:srgbClr val="C59E64"/>
              </a:solidFill>
            </p:grpSpPr>
            <p:sp>
              <p:nvSpPr>
                <p:cNvPr id="1443" name="Freeform: Shape 1442">
                  <a:extLst>
                    <a:ext uri="{FF2B5EF4-FFF2-40B4-BE49-F238E27FC236}">
                      <a16:creationId xmlns:a16="http://schemas.microsoft.com/office/drawing/2014/main" id="{7BE8E9DE-A684-4889-8F70-BD13578D1360}"/>
                    </a:ext>
                  </a:extLst>
                </p:cNvPr>
                <p:cNvSpPr/>
                <p:nvPr/>
              </p:nvSpPr>
              <p:spPr>
                <a:xfrm>
                  <a:off x="15578512" y="6423506"/>
                  <a:ext cx="159881" cy="324194"/>
                </a:xfrm>
                <a:custGeom>
                  <a:avLst/>
                  <a:gdLst>
                    <a:gd name="connsiteX0" fmla="*/ 138259 w 159881"/>
                    <a:gd name="connsiteY0" fmla="*/ 42908 h 324194"/>
                    <a:gd name="connsiteX1" fmla="*/ 121573 w 159881"/>
                    <a:gd name="connsiteY1" fmla="*/ 119189 h 324194"/>
                    <a:gd name="connsiteX2" fmla="*/ 97735 w 159881"/>
                    <a:gd name="connsiteY2" fmla="*/ 38141 h 324194"/>
                    <a:gd name="connsiteX3" fmla="*/ 35757 w 159881"/>
                    <a:gd name="connsiteY3" fmla="*/ 119189 h 324194"/>
                    <a:gd name="connsiteX4" fmla="*/ 61978 w 159881"/>
                    <a:gd name="connsiteY4" fmla="*/ 0 h 324194"/>
                    <a:gd name="connsiteX5" fmla="*/ 16686 w 159881"/>
                    <a:gd name="connsiteY5" fmla="*/ 76281 h 324194"/>
                    <a:gd name="connsiteX6" fmla="*/ 0 w 159881"/>
                    <a:gd name="connsiteY6" fmla="*/ 233611 h 324194"/>
                    <a:gd name="connsiteX7" fmla="*/ 2384 w 159881"/>
                    <a:gd name="connsiteY7" fmla="*/ 324195 h 324194"/>
                    <a:gd name="connsiteX8" fmla="*/ 140643 w 159881"/>
                    <a:gd name="connsiteY8" fmla="*/ 162097 h 324194"/>
                    <a:gd name="connsiteX9" fmla="*/ 159713 w 159881"/>
                    <a:gd name="connsiteY9" fmla="*/ 131108 h 324194"/>
                    <a:gd name="connsiteX10" fmla="*/ 138259 w 159881"/>
                    <a:gd name="connsiteY10" fmla="*/ 42908 h 324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1" h="324194">
                      <a:moveTo>
                        <a:pt x="138259" y="42908"/>
                      </a:moveTo>
                      <a:cubicBezTo>
                        <a:pt x="138259" y="57211"/>
                        <a:pt x="119189" y="140643"/>
                        <a:pt x="121573" y="119189"/>
                      </a:cubicBezTo>
                      <a:cubicBezTo>
                        <a:pt x="123957" y="97735"/>
                        <a:pt x="104886" y="16686"/>
                        <a:pt x="97735" y="38141"/>
                      </a:cubicBezTo>
                      <a:cubicBezTo>
                        <a:pt x="90584" y="59595"/>
                        <a:pt x="35757" y="119189"/>
                        <a:pt x="35757" y="119189"/>
                      </a:cubicBezTo>
                      <a:cubicBezTo>
                        <a:pt x="35757" y="119189"/>
                        <a:pt x="64362" y="59595"/>
                        <a:pt x="61978" y="0"/>
                      </a:cubicBezTo>
                      <a:cubicBezTo>
                        <a:pt x="47676" y="30989"/>
                        <a:pt x="30989" y="57211"/>
                        <a:pt x="16686" y="76281"/>
                      </a:cubicBezTo>
                      <a:cubicBezTo>
                        <a:pt x="0" y="145411"/>
                        <a:pt x="2384" y="174016"/>
                        <a:pt x="0" y="233611"/>
                      </a:cubicBezTo>
                      <a:cubicBezTo>
                        <a:pt x="0" y="295589"/>
                        <a:pt x="2384" y="324195"/>
                        <a:pt x="2384" y="324195"/>
                      </a:cubicBezTo>
                      <a:cubicBezTo>
                        <a:pt x="71514" y="264600"/>
                        <a:pt x="112038" y="195470"/>
                        <a:pt x="140643" y="162097"/>
                      </a:cubicBezTo>
                      <a:cubicBezTo>
                        <a:pt x="150178" y="152562"/>
                        <a:pt x="154946" y="140643"/>
                        <a:pt x="159713" y="131108"/>
                      </a:cubicBezTo>
                      <a:cubicBezTo>
                        <a:pt x="162097" y="81049"/>
                        <a:pt x="138259" y="33373"/>
                        <a:pt x="138259" y="42908"/>
                      </a:cubicBezTo>
                      <a:close/>
                    </a:path>
                  </a:pathLst>
                </a:custGeom>
                <a:solidFill>
                  <a:srgbClr val="C59E6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444" name="Freeform: Shape 1443">
                  <a:extLst>
                    <a:ext uri="{FF2B5EF4-FFF2-40B4-BE49-F238E27FC236}">
                      <a16:creationId xmlns:a16="http://schemas.microsoft.com/office/drawing/2014/main" id="{407B66DA-70E8-4173-B5D7-2FB3E89D1B5D}"/>
                    </a:ext>
                  </a:extLst>
                </p:cNvPr>
                <p:cNvSpPr/>
                <p:nvPr/>
              </p:nvSpPr>
              <p:spPr>
                <a:xfrm>
                  <a:off x="14611613" y="6471181"/>
                  <a:ext cx="204189" cy="305124"/>
                </a:xfrm>
                <a:custGeom>
                  <a:avLst/>
                  <a:gdLst>
                    <a:gd name="connsiteX0" fmla="*/ 180249 w 204189"/>
                    <a:gd name="connsiteY0" fmla="*/ 0 h 305124"/>
                    <a:gd name="connsiteX1" fmla="*/ 137341 w 204189"/>
                    <a:gd name="connsiteY1" fmla="*/ 128724 h 305124"/>
                    <a:gd name="connsiteX2" fmla="*/ 89666 w 204189"/>
                    <a:gd name="connsiteY2" fmla="*/ 59595 h 305124"/>
                    <a:gd name="connsiteX3" fmla="*/ 87282 w 204189"/>
                    <a:gd name="connsiteY3" fmla="*/ 128724 h 305124"/>
                    <a:gd name="connsiteX4" fmla="*/ 49141 w 204189"/>
                    <a:gd name="connsiteY4" fmla="*/ 52443 h 305124"/>
                    <a:gd name="connsiteX5" fmla="*/ 20536 w 204189"/>
                    <a:gd name="connsiteY5" fmla="*/ 123957 h 305124"/>
                    <a:gd name="connsiteX6" fmla="*/ 27687 w 204189"/>
                    <a:gd name="connsiteY6" fmla="*/ 30989 h 305124"/>
                    <a:gd name="connsiteX7" fmla="*/ 1466 w 204189"/>
                    <a:gd name="connsiteY7" fmla="*/ 102503 h 305124"/>
                    <a:gd name="connsiteX8" fmla="*/ 82514 w 204189"/>
                    <a:gd name="connsiteY8" fmla="*/ 219308 h 305124"/>
                    <a:gd name="connsiteX9" fmla="*/ 194552 w 204189"/>
                    <a:gd name="connsiteY9" fmla="*/ 305124 h 305124"/>
                    <a:gd name="connsiteX10" fmla="*/ 194552 w 204189"/>
                    <a:gd name="connsiteY10" fmla="*/ 131108 h 305124"/>
                    <a:gd name="connsiteX11" fmla="*/ 194552 w 204189"/>
                    <a:gd name="connsiteY11" fmla="*/ 126341 h 305124"/>
                    <a:gd name="connsiteX12" fmla="*/ 180249 w 204189"/>
                    <a:gd name="connsiteY12" fmla="*/ 0 h 30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4189" h="305124">
                      <a:moveTo>
                        <a:pt x="180249" y="0"/>
                      </a:moveTo>
                      <a:cubicBezTo>
                        <a:pt x="146876" y="57211"/>
                        <a:pt x="137341" y="128724"/>
                        <a:pt x="137341" y="128724"/>
                      </a:cubicBezTo>
                      <a:lnTo>
                        <a:pt x="89666" y="59595"/>
                      </a:lnTo>
                      <a:cubicBezTo>
                        <a:pt x="89666" y="59595"/>
                        <a:pt x="77747" y="76281"/>
                        <a:pt x="87282" y="128724"/>
                      </a:cubicBezTo>
                      <a:cubicBezTo>
                        <a:pt x="65828" y="92968"/>
                        <a:pt x="49141" y="52443"/>
                        <a:pt x="49141" y="52443"/>
                      </a:cubicBezTo>
                      <a:cubicBezTo>
                        <a:pt x="49141" y="52443"/>
                        <a:pt x="27687" y="88200"/>
                        <a:pt x="20536" y="123957"/>
                      </a:cubicBezTo>
                      <a:cubicBezTo>
                        <a:pt x="1466" y="66746"/>
                        <a:pt x="27687" y="30989"/>
                        <a:pt x="27687" y="30989"/>
                      </a:cubicBezTo>
                      <a:cubicBezTo>
                        <a:pt x="27687" y="30989"/>
                        <a:pt x="11001" y="52443"/>
                        <a:pt x="1466" y="102503"/>
                      </a:cubicBezTo>
                      <a:cubicBezTo>
                        <a:pt x="-8070" y="150178"/>
                        <a:pt x="30071" y="162097"/>
                        <a:pt x="82514" y="219308"/>
                      </a:cubicBezTo>
                      <a:cubicBezTo>
                        <a:pt x="134957" y="276519"/>
                        <a:pt x="194552" y="305124"/>
                        <a:pt x="194552" y="305124"/>
                      </a:cubicBezTo>
                      <a:cubicBezTo>
                        <a:pt x="199320" y="243146"/>
                        <a:pt x="213622" y="181168"/>
                        <a:pt x="194552" y="131108"/>
                      </a:cubicBezTo>
                      <a:cubicBezTo>
                        <a:pt x="194552" y="128724"/>
                        <a:pt x="194552" y="128724"/>
                        <a:pt x="194552" y="126341"/>
                      </a:cubicBezTo>
                      <a:cubicBezTo>
                        <a:pt x="170714" y="92968"/>
                        <a:pt x="175482" y="78665"/>
                        <a:pt x="180249" y="0"/>
                      </a:cubicBezTo>
                      <a:close/>
                    </a:path>
                  </a:pathLst>
                </a:custGeom>
                <a:solidFill>
                  <a:srgbClr val="C59E64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7" name="Graphic 4207">
                <a:extLst>
                  <a:ext uri="{FF2B5EF4-FFF2-40B4-BE49-F238E27FC236}">
                    <a16:creationId xmlns:a16="http://schemas.microsoft.com/office/drawing/2014/main" id="{88344864-DC1C-493D-B8B6-EEFE35386758}"/>
                  </a:ext>
                </a:extLst>
              </p:cNvPr>
              <p:cNvGrpSpPr/>
              <p:nvPr/>
            </p:nvGrpSpPr>
            <p:grpSpPr>
              <a:xfrm>
                <a:off x="14711727" y="6645197"/>
                <a:ext cx="104342" cy="157329"/>
                <a:chOff x="14711727" y="6645197"/>
                <a:chExt cx="104342" cy="157329"/>
              </a:xfrm>
            </p:grpSpPr>
            <p:grpSp>
              <p:nvGrpSpPr>
                <p:cNvPr id="1436" name="Graphic 4207">
                  <a:extLst>
                    <a:ext uri="{FF2B5EF4-FFF2-40B4-BE49-F238E27FC236}">
                      <a16:creationId xmlns:a16="http://schemas.microsoft.com/office/drawing/2014/main" id="{AB3A1BFD-7B8B-4ADF-BE5A-B44600466BA9}"/>
                    </a:ext>
                  </a:extLst>
                </p:cNvPr>
                <p:cNvGrpSpPr/>
                <p:nvPr/>
              </p:nvGrpSpPr>
              <p:grpSpPr>
                <a:xfrm>
                  <a:off x="14711727" y="6645197"/>
                  <a:ext cx="104342" cy="157329"/>
                  <a:chOff x="14711727" y="6645197"/>
                  <a:chExt cx="104342" cy="157329"/>
                </a:xfrm>
              </p:grpSpPr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DC671CBF-CD2B-4CE3-9B3D-AEF085574072}"/>
                      </a:ext>
                    </a:extLst>
                  </p:cNvPr>
                  <p:cNvSpPr/>
                  <p:nvPr/>
                </p:nvSpPr>
                <p:spPr>
                  <a:xfrm>
                    <a:off x="14716676" y="6647523"/>
                    <a:ext cx="95861" cy="151141"/>
                  </a:xfrm>
                  <a:custGeom>
                    <a:avLst/>
                    <a:gdLst>
                      <a:gd name="connsiteX0" fmla="*/ 94257 w 95861"/>
                      <a:gd name="connsiteY0" fmla="*/ 26280 h 151141"/>
                      <a:gd name="connsiteX1" fmla="*/ 29895 w 95861"/>
                      <a:gd name="connsiteY1" fmla="*/ 7210 h 151141"/>
                      <a:gd name="connsiteX2" fmla="*/ 15592 w 95861"/>
                      <a:gd name="connsiteY2" fmla="*/ 126399 h 151141"/>
                      <a:gd name="connsiteX3" fmla="*/ 89490 w 95861"/>
                      <a:gd name="connsiteY3" fmla="*/ 138318 h 151141"/>
                      <a:gd name="connsiteX4" fmla="*/ 94257 w 95861"/>
                      <a:gd name="connsiteY4" fmla="*/ 26280 h 151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861" h="151141">
                        <a:moveTo>
                          <a:pt x="94257" y="26280"/>
                        </a:moveTo>
                        <a:cubicBezTo>
                          <a:pt x="94257" y="26280"/>
                          <a:pt x="68036" y="-16628"/>
                          <a:pt x="29895" y="7210"/>
                        </a:cubicBezTo>
                        <a:cubicBezTo>
                          <a:pt x="1290" y="26280"/>
                          <a:pt x="-13013" y="88259"/>
                          <a:pt x="15592" y="126399"/>
                        </a:cubicBezTo>
                        <a:cubicBezTo>
                          <a:pt x="46582" y="164540"/>
                          <a:pt x="82338" y="150237"/>
                          <a:pt x="89490" y="138318"/>
                        </a:cubicBezTo>
                        <a:cubicBezTo>
                          <a:pt x="91874" y="109713"/>
                          <a:pt x="99025" y="66805"/>
                          <a:pt x="94257" y="26280"/>
                        </a:cubicBezTo>
                        <a:close/>
                      </a:path>
                    </a:pathLst>
                  </a:custGeom>
                  <a:solidFill>
                    <a:srgbClr val="FFE3C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663B52F4-11D8-4F87-9ACB-71303CBC9F27}"/>
                      </a:ext>
                    </a:extLst>
                  </p:cNvPr>
                  <p:cNvSpPr/>
                  <p:nvPr/>
                </p:nvSpPr>
                <p:spPr>
                  <a:xfrm>
                    <a:off x="14711727" y="6645197"/>
                    <a:ext cx="104342" cy="157329"/>
                  </a:xfrm>
                  <a:custGeom>
                    <a:avLst/>
                    <a:gdLst>
                      <a:gd name="connsiteX0" fmla="*/ 65833 w 104342"/>
                      <a:gd name="connsiteY0" fmla="*/ 157330 h 157329"/>
                      <a:gd name="connsiteX1" fmla="*/ 65833 w 104342"/>
                      <a:gd name="connsiteY1" fmla="*/ 157330 h 157329"/>
                      <a:gd name="connsiteX2" fmla="*/ 18157 w 104342"/>
                      <a:gd name="connsiteY2" fmla="*/ 131108 h 157329"/>
                      <a:gd name="connsiteX3" fmla="*/ 1471 w 104342"/>
                      <a:gd name="connsiteY3" fmla="*/ 59595 h 157329"/>
                      <a:gd name="connsiteX4" fmla="*/ 32460 w 104342"/>
                      <a:gd name="connsiteY4" fmla="*/ 7151 h 157329"/>
                      <a:gd name="connsiteX5" fmla="*/ 58682 w 104342"/>
                      <a:gd name="connsiteY5" fmla="*/ 0 h 157329"/>
                      <a:gd name="connsiteX6" fmla="*/ 101590 w 104342"/>
                      <a:gd name="connsiteY6" fmla="*/ 28605 h 157329"/>
                      <a:gd name="connsiteX7" fmla="*/ 101590 w 104342"/>
                      <a:gd name="connsiteY7" fmla="*/ 28605 h 157329"/>
                      <a:gd name="connsiteX8" fmla="*/ 101590 w 104342"/>
                      <a:gd name="connsiteY8" fmla="*/ 112038 h 157329"/>
                      <a:gd name="connsiteX9" fmla="*/ 99206 w 104342"/>
                      <a:gd name="connsiteY9" fmla="*/ 143027 h 157329"/>
                      <a:gd name="connsiteX10" fmla="*/ 99206 w 104342"/>
                      <a:gd name="connsiteY10" fmla="*/ 145411 h 157329"/>
                      <a:gd name="connsiteX11" fmla="*/ 65833 w 104342"/>
                      <a:gd name="connsiteY11" fmla="*/ 157330 h 157329"/>
                      <a:gd name="connsiteX12" fmla="*/ 58682 w 104342"/>
                      <a:gd name="connsiteY12" fmla="*/ 4768 h 157329"/>
                      <a:gd name="connsiteX13" fmla="*/ 37228 w 104342"/>
                      <a:gd name="connsiteY13" fmla="*/ 11919 h 157329"/>
                      <a:gd name="connsiteX14" fmla="*/ 8622 w 104342"/>
                      <a:gd name="connsiteY14" fmla="*/ 61978 h 157329"/>
                      <a:gd name="connsiteX15" fmla="*/ 22925 w 104342"/>
                      <a:gd name="connsiteY15" fmla="*/ 128724 h 157329"/>
                      <a:gd name="connsiteX16" fmla="*/ 65833 w 104342"/>
                      <a:gd name="connsiteY16" fmla="*/ 152562 h 157329"/>
                      <a:gd name="connsiteX17" fmla="*/ 92055 w 104342"/>
                      <a:gd name="connsiteY17" fmla="*/ 143027 h 157329"/>
                      <a:gd name="connsiteX18" fmla="*/ 94439 w 104342"/>
                      <a:gd name="connsiteY18" fmla="*/ 112038 h 157329"/>
                      <a:gd name="connsiteX19" fmla="*/ 94439 w 104342"/>
                      <a:gd name="connsiteY19" fmla="*/ 30989 h 157329"/>
                      <a:gd name="connsiteX20" fmla="*/ 58682 w 104342"/>
                      <a:gd name="connsiteY20" fmla="*/ 4768 h 15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4342" h="157329">
                        <a:moveTo>
                          <a:pt x="65833" y="157330"/>
                        </a:moveTo>
                        <a:lnTo>
                          <a:pt x="65833" y="157330"/>
                        </a:lnTo>
                        <a:cubicBezTo>
                          <a:pt x="53914" y="157330"/>
                          <a:pt x="37228" y="152562"/>
                          <a:pt x="18157" y="131108"/>
                        </a:cubicBezTo>
                        <a:cubicBezTo>
                          <a:pt x="3855" y="112038"/>
                          <a:pt x="-3297" y="85816"/>
                          <a:pt x="1471" y="59595"/>
                        </a:cubicBezTo>
                        <a:cubicBezTo>
                          <a:pt x="6238" y="35757"/>
                          <a:pt x="15774" y="16687"/>
                          <a:pt x="32460" y="7151"/>
                        </a:cubicBezTo>
                        <a:cubicBezTo>
                          <a:pt x="39611" y="2384"/>
                          <a:pt x="49147" y="0"/>
                          <a:pt x="58682" y="0"/>
                        </a:cubicBezTo>
                        <a:cubicBezTo>
                          <a:pt x="84903" y="0"/>
                          <a:pt x="101590" y="26222"/>
                          <a:pt x="101590" y="28605"/>
                        </a:cubicBezTo>
                        <a:cubicBezTo>
                          <a:pt x="101590" y="28605"/>
                          <a:pt x="101590" y="28605"/>
                          <a:pt x="101590" y="28605"/>
                        </a:cubicBezTo>
                        <a:cubicBezTo>
                          <a:pt x="106357" y="57211"/>
                          <a:pt x="103974" y="85816"/>
                          <a:pt x="101590" y="112038"/>
                        </a:cubicBezTo>
                        <a:cubicBezTo>
                          <a:pt x="101590" y="123957"/>
                          <a:pt x="99206" y="133492"/>
                          <a:pt x="99206" y="143027"/>
                        </a:cubicBezTo>
                        <a:cubicBezTo>
                          <a:pt x="99206" y="143027"/>
                          <a:pt x="99206" y="143027"/>
                          <a:pt x="99206" y="145411"/>
                        </a:cubicBezTo>
                        <a:cubicBezTo>
                          <a:pt x="94439" y="150178"/>
                          <a:pt x="82520" y="157330"/>
                          <a:pt x="65833" y="157330"/>
                        </a:cubicBezTo>
                        <a:close/>
                        <a:moveTo>
                          <a:pt x="58682" y="4768"/>
                        </a:moveTo>
                        <a:cubicBezTo>
                          <a:pt x="51530" y="4768"/>
                          <a:pt x="44379" y="7151"/>
                          <a:pt x="37228" y="11919"/>
                        </a:cubicBezTo>
                        <a:cubicBezTo>
                          <a:pt x="22925" y="21454"/>
                          <a:pt x="13390" y="38141"/>
                          <a:pt x="8622" y="61978"/>
                        </a:cubicBezTo>
                        <a:cubicBezTo>
                          <a:pt x="3855" y="85816"/>
                          <a:pt x="11006" y="112038"/>
                          <a:pt x="22925" y="128724"/>
                        </a:cubicBezTo>
                        <a:cubicBezTo>
                          <a:pt x="39611" y="147795"/>
                          <a:pt x="53914" y="152562"/>
                          <a:pt x="65833" y="152562"/>
                        </a:cubicBezTo>
                        <a:cubicBezTo>
                          <a:pt x="77752" y="152562"/>
                          <a:pt x="89671" y="145411"/>
                          <a:pt x="92055" y="143027"/>
                        </a:cubicBezTo>
                        <a:cubicBezTo>
                          <a:pt x="92055" y="133492"/>
                          <a:pt x="94439" y="123957"/>
                          <a:pt x="94439" y="112038"/>
                        </a:cubicBezTo>
                        <a:cubicBezTo>
                          <a:pt x="96822" y="85816"/>
                          <a:pt x="99206" y="57211"/>
                          <a:pt x="94439" y="30989"/>
                        </a:cubicBezTo>
                        <a:cubicBezTo>
                          <a:pt x="94439" y="26222"/>
                          <a:pt x="80136" y="4768"/>
                          <a:pt x="58682" y="4768"/>
                        </a:cubicBezTo>
                        <a:close/>
                      </a:path>
                    </a:pathLst>
                  </a:custGeom>
                  <a:solidFill>
                    <a:srgbClr val="C1694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37" name="Freeform: Shape 1436">
                  <a:extLst>
                    <a:ext uri="{FF2B5EF4-FFF2-40B4-BE49-F238E27FC236}">
                      <a16:creationId xmlns:a16="http://schemas.microsoft.com/office/drawing/2014/main" id="{E7368BFD-9DC2-4C49-B902-ADB95FBEF44D}"/>
                    </a:ext>
                  </a:extLst>
                </p:cNvPr>
                <p:cNvSpPr/>
                <p:nvPr/>
              </p:nvSpPr>
              <p:spPr>
                <a:xfrm>
                  <a:off x="14736263" y="6649965"/>
                  <a:ext cx="76308" cy="151414"/>
                </a:xfrm>
                <a:custGeom>
                  <a:avLst/>
                  <a:gdLst>
                    <a:gd name="connsiteX0" fmla="*/ 74670 w 76308"/>
                    <a:gd name="connsiteY0" fmla="*/ 23838 h 151414"/>
                    <a:gd name="connsiteX1" fmla="*/ 41297 w 76308"/>
                    <a:gd name="connsiteY1" fmla="*/ 0 h 151414"/>
                    <a:gd name="connsiteX2" fmla="*/ 36529 w 76308"/>
                    <a:gd name="connsiteY2" fmla="*/ 33373 h 151414"/>
                    <a:gd name="connsiteX3" fmla="*/ 19843 w 76308"/>
                    <a:gd name="connsiteY3" fmla="*/ 40524 h 151414"/>
                    <a:gd name="connsiteX4" fmla="*/ 3156 w 76308"/>
                    <a:gd name="connsiteY4" fmla="*/ 83432 h 151414"/>
                    <a:gd name="connsiteX5" fmla="*/ 7924 w 76308"/>
                    <a:gd name="connsiteY5" fmla="*/ 119189 h 151414"/>
                    <a:gd name="connsiteX6" fmla="*/ 773 w 76308"/>
                    <a:gd name="connsiteY6" fmla="*/ 128724 h 151414"/>
                    <a:gd name="connsiteX7" fmla="*/ 72286 w 76308"/>
                    <a:gd name="connsiteY7" fmla="*/ 138260 h 151414"/>
                    <a:gd name="connsiteX8" fmla="*/ 74670 w 76308"/>
                    <a:gd name="connsiteY8" fmla="*/ 23838 h 15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308" h="151414">
                      <a:moveTo>
                        <a:pt x="74670" y="23838"/>
                      </a:moveTo>
                      <a:cubicBezTo>
                        <a:pt x="74670" y="23838"/>
                        <a:pt x="65135" y="2384"/>
                        <a:pt x="41297" y="0"/>
                      </a:cubicBezTo>
                      <a:cubicBezTo>
                        <a:pt x="50832" y="7151"/>
                        <a:pt x="50832" y="26222"/>
                        <a:pt x="36529" y="33373"/>
                      </a:cubicBezTo>
                      <a:cubicBezTo>
                        <a:pt x="31762" y="35757"/>
                        <a:pt x="24611" y="38141"/>
                        <a:pt x="19843" y="40524"/>
                      </a:cubicBezTo>
                      <a:cubicBezTo>
                        <a:pt x="773" y="47676"/>
                        <a:pt x="-3995" y="66746"/>
                        <a:pt x="3156" y="83432"/>
                      </a:cubicBezTo>
                      <a:cubicBezTo>
                        <a:pt x="7924" y="92968"/>
                        <a:pt x="12692" y="107270"/>
                        <a:pt x="7924" y="119189"/>
                      </a:cubicBezTo>
                      <a:cubicBezTo>
                        <a:pt x="5540" y="123957"/>
                        <a:pt x="3156" y="126341"/>
                        <a:pt x="773" y="128724"/>
                      </a:cubicBezTo>
                      <a:cubicBezTo>
                        <a:pt x="31762" y="164481"/>
                        <a:pt x="65135" y="150178"/>
                        <a:pt x="72286" y="138260"/>
                      </a:cubicBezTo>
                      <a:cubicBezTo>
                        <a:pt x="72286" y="107270"/>
                        <a:pt x="79438" y="64362"/>
                        <a:pt x="74670" y="23838"/>
                      </a:cubicBezTo>
                      <a:close/>
                    </a:path>
                  </a:pathLst>
                </a:custGeom>
                <a:solidFill>
                  <a:srgbClr val="EECEB6">
                    <a:alpha val="70000"/>
                  </a:srgbClr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38" name="Graphic 4207">
                  <a:extLst>
                    <a:ext uri="{FF2B5EF4-FFF2-40B4-BE49-F238E27FC236}">
                      <a16:creationId xmlns:a16="http://schemas.microsoft.com/office/drawing/2014/main" id="{53BA2EBC-EDB1-40EF-B0DE-473F88A9D73A}"/>
                    </a:ext>
                  </a:extLst>
                </p:cNvPr>
                <p:cNvGrpSpPr/>
                <p:nvPr/>
              </p:nvGrpSpPr>
              <p:grpSpPr>
                <a:xfrm>
                  <a:off x="14741336" y="6696961"/>
                  <a:ext cx="53098" cy="70782"/>
                  <a:chOff x="14741336" y="6696961"/>
                  <a:chExt cx="53098" cy="70782"/>
                </a:xfrm>
              </p:grpSpPr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47A19BEF-C827-428C-9924-2BDFED3F9C5D}"/>
                      </a:ext>
                    </a:extLst>
                  </p:cNvPr>
                  <p:cNvSpPr/>
                  <p:nvPr/>
                </p:nvSpPr>
                <p:spPr>
                  <a:xfrm>
                    <a:off x="14741803" y="6696961"/>
                    <a:ext cx="52443" cy="58558"/>
                  </a:xfrm>
                  <a:custGeom>
                    <a:avLst/>
                    <a:gdLst>
                      <a:gd name="connsiteX0" fmla="*/ 19070 w 52443"/>
                      <a:gd name="connsiteY0" fmla="*/ 680 h 58558"/>
                      <a:gd name="connsiteX1" fmla="*/ 0 w 52443"/>
                      <a:gd name="connsiteY1" fmla="*/ 29285 h 58558"/>
                      <a:gd name="connsiteX2" fmla="*/ 2384 w 52443"/>
                      <a:gd name="connsiteY2" fmla="*/ 26901 h 58558"/>
                      <a:gd name="connsiteX3" fmla="*/ 21454 w 52443"/>
                      <a:gd name="connsiteY3" fmla="*/ 5447 h 58558"/>
                      <a:gd name="connsiteX4" fmla="*/ 35757 w 52443"/>
                      <a:gd name="connsiteY4" fmla="*/ 19750 h 58558"/>
                      <a:gd name="connsiteX5" fmla="*/ 40524 w 52443"/>
                      <a:gd name="connsiteY5" fmla="*/ 29285 h 58558"/>
                      <a:gd name="connsiteX6" fmla="*/ 26222 w 52443"/>
                      <a:gd name="connsiteY6" fmla="*/ 53123 h 58558"/>
                      <a:gd name="connsiteX7" fmla="*/ 26222 w 52443"/>
                      <a:gd name="connsiteY7" fmla="*/ 53123 h 58558"/>
                      <a:gd name="connsiteX8" fmla="*/ 33373 w 52443"/>
                      <a:gd name="connsiteY8" fmla="*/ 38820 h 58558"/>
                      <a:gd name="connsiteX9" fmla="*/ 38141 w 52443"/>
                      <a:gd name="connsiteY9" fmla="*/ 31669 h 58558"/>
                      <a:gd name="connsiteX10" fmla="*/ 38141 w 52443"/>
                      <a:gd name="connsiteY10" fmla="*/ 31669 h 58558"/>
                      <a:gd name="connsiteX11" fmla="*/ 50059 w 52443"/>
                      <a:gd name="connsiteY11" fmla="*/ 57891 h 58558"/>
                      <a:gd name="connsiteX12" fmla="*/ 52443 w 52443"/>
                      <a:gd name="connsiteY12" fmla="*/ 55507 h 58558"/>
                      <a:gd name="connsiteX13" fmla="*/ 19070 w 52443"/>
                      <a:gd name="connsiteY13" fmla="*/ 680 h 58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2443" h="58558">
                        <a:moveTo>
                          <a:pt x="19070" y="680"/>
                        </a:moveTo>
                        <a:cubicBezTo>
                          <a:pt x="2384" y="-4088"/>
                          <a:pt x="0" y="17366"/>
                          <a:pt x="0" y="29285"/>
                        </a:cubicBezTo>
                        <a:cubicBezTo>
                          <a:pt x="0" y="31669"/>
                          <a:pt x="2384" y="29285"/>
                          <a:pt x="2384" y="26901"/>
                        </a:cubicBezTo>
                        <a:cubicBezTo>
                          <a:pt x="2384" y="12599"/>
                          <a:pt x="7151" y="680"/>
                          <a:pt x="21454" y="5447"/>
                        </a:cubicBezTo>
                        <a:cubicBezTo>
                          <a:pt x="26222" y="7831"/>
                          <a:pt x="30989" y="14983"/>
                          <a:pt x="35757" y="19750"/>
                        </a:cubicBezTo>
                        <a:cubicBezTo>
                          <a:pt x="38141" y="22134"/>
                          <a:pt x="40524" y="24518"/>
                          <a:pt x="40524" y="29285"/>
                        </a:cubicBezTo>
                        <a:cubicBezTo>
                          <a:pt x="35757" y="36437"/>
                          <a:pt x="30989" y="45972"/>
                          <a:pt x="26222" y="53123"/>
                        </a:cubicBezTo>
                        <a:cubicBezTo>
                          <a:pt x="26222" y="53123"/>
                          <a:pt x="26222" y="55507"/>
                          <a:pt x="26222" y="53123"/>
                        </a:cubicBezTo>
                        <a:cubicBezTo>
                          <a:pt x="28605" y="48356"/>
                          <a:pt x="30989" y="43588"/>
                          <a:pt x="33373" y="38820"/>
                        </a:cubicBezTo>
                        <a:cubicBezTo>
                          <a:pt x="35757" y="36437"/>
                          <a:pt x="35757" y="34053"/>
                          <a:pt x="38141" y="31669"/>
                        </a:cubicBezTo>
                        <a:cubicBezTo>
                          <a:pt x="38141" y="31669"/>
                          <a:pt x="38141" y="31669"/>
                          <a:pt x="38141" y="31669"/>
                        </a:cubicBezTo>
                        <a:cubicBezTo>
                          <a:pt x="42908" y="41204"/>
                          <a:pt x="45292" y="48356"/>
                          <a:pt x="50059" y="57891"/>
                        </a:cubicBezTo>
                        <a:cubicBezTo>
                          <a:pt x="50059" y="60274"/>
                          <a:pt x="52443" y="55507"/>
                          <a:pt x="52443" y="55507"/>
                        </a:cubicBezTo>
                        <a:cubicBezTo>
                          <a:pt x="50059" y="38820"/>
                          <a:pt x="38141" y="7831"/>
                          <a:pt x="19070" y="680"/>
                        </a:cubicBezTo>
                        <a:close/>
                      </a:path>
                    </a:pathLst>
                  </a:custGeom>
                  <a:solidFill>
                    <a:srgbClr val="C1694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80FFFB86-C619-4657-91CE-5D2E1538AE1F}"/>
                      </a:ext>
                    </a:extLst>
                  </p:cNvPr>
                  <p:cNvSpPr/>
                  <p:nvPr/>
                </p:nvSpPr>
                <p:spPr>
                  <a:xfrm>
                    <a:off x="14741336" y="6697377"/>
                    <a:ext cx="53098" cy="70366"/>
                  </a:xfrm>
                  <a:custGeom>
                    <a:avLst/>
                    <a:gdLst>
                      <a:gd name="connsiteX0" fmla="*/ 2851 w 53098"/>
                      <a:gd name="connsiteY0" fmla="*/ 43172 h 70366"/>
                      <a:gd name="connsiteX1" fmla="*/ 12387 w 53098"/>
                      <a:gd name="connsiteY1" fmla="*/ 264 h 70366"/>
                      <a:gd name="connsiteX2" fmla="*/ 43376 w 53098"/>
                      <a:gd name="connsiteY2" fmla="*/ 21718 h 70366"/>
                      <a:gd name="connsiteX3" fmla="*/ 50527 w 53098"/>
                      <a:gd name="connsiteY3" fmla="*/ 62242 h 70366"/>
                      <a:gd name="connsiteX4" fmla="*/ 2851 w 53098"/>
                      <a:gd name="connsiteY4" fmla="*/ 43172 h 7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98" h="70366">
                        <a:moveTo>
                          <a:pt x="2851" y="43172"/>
                        </a:moveTo>
                        <a:cubicBezTo>
                          <a:pt x="-1916" y="31253"/>
                          <a:pt x="-1916" y="5031"/>
                          <a:pt x="12387" y="264"/>
                        </a:cubicBezTo>
                        <a:cubicBezTo>
                          <a:pt x="26689" y="-2120"/>
                          <a:pt x="36224" y="12183"/>
                          <a:pt x="43376" y="21718"/>
                        </a:cubicBezTo>
                        <a:cubicBezTo>
                          <a:pt x="48143" y="31253"/>
                          <a:pt x="57678" y="50323"/>
                          <a:pt x="50527" y="62242"/>
                        </a:cubicBezTo>
                        <a:cubicBezTo>
                          <a:pt x="38608" y="83696"/>
                          <a:pt x="7619" y="57475"/>
                          <a:pt x="2851" y="43172"/>
                        </a:cubicBezTo>
                        <a:close/>
                      </a:path>
                    </a:pathLst>
                  </a:custGeom>
                  <a:solidFill>
                    <a:srgbClr val="EECEB6">
                      <a:alpha val="70000"/>
                    </a:srgbClr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28" name="Graphic 4207">
                <a:extLst>
                  <a:ext uri="{FF2B5EF4-FFF2-40B4-BE49-F238E27FC236}">
                    <a16:creationId xmlns:a16="http://schemas.microsoft.com/office/drawing/2014/main" id="{A83A09F1-BF74-497C-ABC6-8A49BF850B90}"/>
                  </a:ext>
                </a:extLst>
              </p:cNvPr>
              <p:cNvGrpSpPr/>
              <p:nvPr/>
            </p:nvGrpSpPr>
            <p:grpSpPr>
              <a:xfrm>
                <a:off x="15580527" y="6618976"/>
                <a:ext cx="101958" cy="157329"/>
                <a:chOff x="15580527" y="6618976"/>
                <a:chExt cx="101958" cy="157329"/>
              </a:xfrm>
            </p:grpSpPr>
            <p:grpSp>
              <p:nvGrpSpPr>
                <p:cNvPr id="1429" name="Graphic 4207">
                  <a:extLst>
                    <a:ext uri="{FF2B5EF4-FFF2-40B4-BE49-F238E27FC236}">
                      <a16:creationId xmlns:a16="http://schemas.microsoft.com/office/drawing/2014/main" id="{E4DA9BBD-5F4D-4796-B2D0-D1313B3F9640}"/>
                    </a:ext>
                  </a:extLst>
                </p:cNvPr>
                <p:cNvGrpSpPr/>
                <p:nvPr/>
              </p:nvGrpSpPr>
              <p:grpSpPr>
                <a:xfrm>
                  <a:off x="15580527" y="6618976"/>
                  <a:ext cx="101958" cy="157329"/>
                  <a:chOff x="15580527" y="6618976"/>
                  <a:chExt cx="101958" cy="157329"/>
                </a:xfrm>
              </p:grpSpPr>
              <p:sp>
                <p:nvSpPr>
                  <p:cNvPr id="1434" name="Freeform: Shape 1433">
                    <a:extLst>
                      <a:ext uri="{FF2B5EF4-FFF2-40B4-BE49-F238E27FC236}">
                        <a16:creationId xmlns:a16="http://schemas.microsoft.com/office/drawing/2014/main" id="{CC1059FC-B867-470E-A3D2-A609707E498F}"/>
                      </a:ext>
                    </a:extLst>
                  </p:cNvPr>
                  <p:cNvSpPr/>
                  <p:nvPr/>
                </p:nvSpPr>
                <p:spPr>
                  <a:xfrm>
                    <a:off x="15583003" y="6620024"/>
                    <a:ext cx="96372" cy="152418"/>
                  </a:xfrm>
                  <a:custGeom>
                    <a:avLst/>
                    <a:gdLst>
                      <a:gd name="connsiteX0" fmla="*/ 2660 w 96372"/>
                      <a:gd name="connsiteY0" fmla="*/ 25174 h 152418"/>
                      <a:gd name="connsiteX1" fmla="*/ 67022 w 96372"/>
                      <a:gd name="connsiteY1" fmla="*/ 8487 h 152418"/>
                      <a:gd name="connsiteX2" fmla="*/ 78941 w 96372"/>
                      <a:gd name="connsiteY2" fmla="*/ 127677 h 152418"/>
                      <a:gd name="connsiteX3" fmla="*/ 5043 w 96372"/>
                      <a:gd name="connsiteY3" fmla="*/ 139595 h 152418"/>
                      <a:gd name="connsiteX4" fmla="*/ 2660 w 96372"/>
                      <a:gd name="connsiteY4" fmla="*/ 25174 h 15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372" h="152418">
                        <a:moveTo>
                          <a:pt x="2660" y="25174"/>
                        </a:moveTo>
                        <a:cubicBezTo>
                          <a:pt x="2660" y="25174"/>
                          <a:pt x="28881" y="-17734"/>
                          <a:pt x="67022" y="8487"/>
                        </a:cubicBezTo>
                        <a:cubicBezTo>
                          <a:pt x="95627" y="27558"/>
                          <a:pt x="109930" y="89536"/>
                          <a:pt x="78941" y="127677"/>
                        </a:cubicBezTo>
                        <a:cubicBezTo>
                          <a:pt x="47951" y="165817"/>
                          <a:pt x="12195" y="151514"/>
                          <a:pt x="5043" y="139595"/>
                        </a:cubicBezTo>
                        <a:cubicBezTo>
                          <a:pt x="5043" y="110990"/>
                          <a:pt x="-4492" y="65698"/>
                          <a:pt x="2660" y="25174"/>
                        </a:cubicBezTo>
                        <a:close/>
                      </a:path>
                    </a:pathLst>
                  </a:custGeom>
                  <a:solidFill>
                    <a:srgbClr val="FFE3CB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4E4C6B36-DD60-4CFE-92FF-218DDA885D10}"/>
                      </a:ext>
                    </a:extLst>
                  </p:cNvPr>
                  <p:cNvSpPr/>
                  <p:nvPr/>
                </p:nvSpPr>
                <p:spPr>
                  <a:xfrm>
                    <a:off x="15580527" y="6618976"/>
                    <a:ext cx="101958" cy="157329"/>
                  </a:xfrm>
                  <a:custGeom>
                    <a:avLst/>
                    <a:gdLst>
                      <a:gd name="connsiteX0" fmla="*/ 36126 w 101958"/>
                      <a:gd name="connsiteY0" fmla="*/ 157330 h 157329"/>
                      <a:gd name="connsiteX1" fmla="*/ 5136 w 101958"/>
                      <a:gd name="connsiteY1" fmla="*/ 143027 h 157329"/>
                      <a:gd name="connsiteX2" fmla="*/ 5136 w 101958"/>
                      <a:gd name="connsiteY2" fmla="*/ 140643 h 157329"/>
                      <a:gd name="connsiteX3" fmla="*/ 2753 w 101958"/>
                      <a:gd name="connsiteY3" fmla="*/ 109654 h 157329"/>
                      <a:gd name="connsiteX4" fmla="*/ 2753 w 101958"/>
                      <a:gd name="connsiteY4" fmla="*/ 26222 h 157329"/>
                      <a:gd name="connsiteX5" fmla="*/ 2753 w 101958"/>
                      <a:gd name="connsiteY5" fmla="*/ 26222 h 157329"/>
                      <a:gd name="connsiteX6" fmla="*/ 45661 w 101958"/>
                      <a:gd name="connsiteY6" fmla="*/ 0 h 157329"/>
                      <a:gd name="connsiteX7" fmla="*/ 71882 w 101958"/>
                      <a:gd name="connsiteY7" fmla="*/ 9535 h 157329"/>
                      <a:gd name="connsiteX8" fmla="*/ 100488 w 101958"/>
                      <a:gd name="connsiteY8" fmla="*/ 61978 h 157329"/>
                      <a:gd name="connsiteX9" fmla="*/ 83801 w 101958"/>
                      <a:gd name="connsiteY9" fmla="*/ 133492 h 157329"/>
                      <a:gd name="connsiteX10" fmla="*/ 36126 w 101958"/>
                      <a:gd name="connsiteY10" fmla="*/ 157330 h 157329"/>
                      <a:gd name="connsiteX11" fmla="*/ 9904 w 101958"/>
                      <a:gd name="connsiteY11" fmla="*/ 140643 h 157329"/>
                      <a:gd name="connsiteX12" fmla="*/ 36126 w 101958"/>
                      <a:gd name="connsiteY12" fmla="*/ 152562 h 157329"/>
                      <a:gd name="connsiteX13" fmla="*/ 79034 w 101958"/>
                      <a:gd name="connsiteY13" fmla="*/ 128724 h 157329"/>
                      <a:gd name="connsiteX14" fmla="*/ 95720 w 101958"/>
                      <a:gd name="connsiteY14" fmla="*/ 61978 h 157329"/>
                      <a:gd name="connsiteX15" fmla="*/ 69499 w 101958"/>
                      <a:gd name="connsiteY15" fmla="*/ 11919 h 157329"/>
                      <a:gd name="connsiteX16" fmla="*/ 45661 w 101958"/>
                      <a:gd name="connsiteY16" fmla="*/ 4768 h 157329"/>
                      <a:gd name="connsiteX17" fmla="*/ 7520 w 101958"/>
                      <a:gd name="connsiteY17" fmla="*/ 28605 h 157329"/>
                      <a:gd name="connsiteX18" fmla="*/ 7520 w 101958"/>
                      <a:gd name="connsiteY18" fmla="*/ 109654 h 157329"/>
                      <a:gd name="connsiteX19" fmla="*/ 9904 w 101958"/>
                      <a:gd name="connsiteY19" fmla="*/ 140643 h 15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01958" h="157329">
                        <a:moveTo>
                          <a:pt x="36126" y="157330"/>
                        </a:moveTo>
                        <a:cubicBezTo>
                          <a:pt x="21823" y="157330"/>
                          <a:pt x="7520" y="150178"/>
                          <a:pt x="5136" y="143027"/>
                        </a:cubicBezTo>
                        <a:cubicBezTo>
                          <a:pt x="5136" y="143027"/>
                          <a:pt x="5136" y="143027"/>
                          <a:pt x="5136" y="140643"/>
                        </a:cubicBezTo>
                        <a:cubicBezTo>
                          <a:pt x="5136" y="131108"/>
                          <a:pt x="5136" y="121573"/>
                          <a:pt x="2753" y="109654"/>
                        </a:cubicBezTo>
                        <a:cubicBezTo>
                          <a:pt x="369" y="83432"/>
                          <a:pt x="-2015" y="54827"/>
                          <a:pt x="2753" y="26222"/>
                        </a:cubicBezTo>
                        <a:cubicBezTo>
                          <a:pt x="2753" y="26222"/>
                          <a:pt x="2753" y="26222"/>
                          <a:pt x="2753" y="26222"/>
                        </a:cubicBezTo>
                        <a:cubicBezTo>
                          <a:pt x="2753" y="26222"/>
                          <a:pt x="19439" y="0"/>
                          <a:pt x="45661" y="0"/>
                        </a:cubicBezTo>
                        <a:cubicBezTo>
                          <a:pt x="55196" y="0"/>
                          <a:pt x="62347" y="2384"/>
                          <a:pt x="71882" y="9535"/>
                        </a:cubicBezTo>
                        <a:cubicBezTo>
                          <a:pt x="86185" y="19070"/>
                          <a:pt x="98104" y="40524"/>
                          <a:pt x="100488" y="61978"/>
                        </a:cubicBezTo>
                        <a:cubicBezTo>
                          <a:pt x="105255" y="88200"/>
                          <a:pt x="98104" y="114422"/>
                          <a:pt x="83801" y="133492"/>
                        </a:cubicBezTo>
                        <a:cubicBezTo>
                          <a:pt x="64731" y="152562"/>
                          <a:pt x="48044" y="157330"/>
                          <a:pt x="36126" y="157330"/>
                        </a:cubicBezTo>
                        <a:close/>
                        <a:moveTo>
                          <a:pt x="9904" y="140643"/>
                        </a:moveTo>
                        <a:cubicBezTo>
                          <a:pt x="12288" y="145411"/>
                          <a:pt x="24207" y="152562"/>
                          <a:pt x="36126" y="152562"/>
                        </a:cubicBezTo>
                        <a:cubicBezTo>
                          <a:pt x="45661" y="152562"/>
                          <a:pt x="62347" y="147795"/>
                          <a:pt x="79034" y="128724"/>
                        </a:cubicBezTo>
                        <a:cubicBezTo>
                          <a:pt x="93336" y="112038"/>
                          <a:pt x="98104" y="88200"/>
                          <a:pt x="95720" y="61978"/>
                        </a:cubicBezTo>
                        <a:cubicBezTo>
                          <a:pt x="93336" y="40524"/>
                          <a:pt x="81417" y="21454"/>
                          <a:pt x="69499" y="11919"/>
                        </a:cubicBezTo>
                        <a:cubicBezTo>
                          <a:pt x="59963" y="7151"/>
                          <a:pt x="52812" y="4768"/>
                          <a:pt x="45661" y="4768"/>
                        </a:cubicBezTo>
                        <a:cubicBezTo>
                          <a:pt x="24207" y="4768"/>
                          <a:pt x="9904" y="26222"/>
                          <a:pt x="7520" y="28605"/>
                        </a:cubicBezTo>
                        <a:cubicBezTo>
                          <a:pt x="2753" y="54827"/>
                          <a:pt x="5136" y="83432"/>
                          <a:pt x="7520" y="109654"/>
                        </a:cubicBezTo>
                        <a:cubicBezTo>
                          <a:pt x="7520" y="121573"/>
                          <a:pt x="9904" y="131108"/>
                          <a:pt x="9904" y="140643"/>
                        </a:cubicBezTo>
                        <a:close/>
                      </a:path>
                    </a:pathLst>
                  </a:custGeom>
                  <a:solidFill>
                    <a:srgbClr val="C1694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30" name="Freeform: Shape 1429">
                  <a:extLst>
                    <a:ext uri="{FF2B5EF4-FFF2-40B4-BE49-F238E27FC236}">
                      <a16:creationId xmlns:a16="http://schemas.microsoft.com/office/drawing/2014/main" id="{69222719-C8B2-4430-9612-61489C59617C}"/>
                    </a:ext>
                  </a:extLst>
                </p:cNvPr>
                <p:cNvSpPr/>
                <p:nvPr/>
              </p:nvSpPr>
              <p:spPr>
                <a:xfrm>
                  <a:off x="15582952" y="6621360"/>
                  <a:ext cx="74996" cy="152014"/>
                </a:xfrm>
                <a:custGeom>
                  <a:avLst/>
                  <a:gdLst>
                    <a:gd name="connsiteX0" fmla="*/ 2711 w 74996"/>
                    <a:gd name="connsiteY0" fmla="*/ 23838 h 152014"/>
                    <a:gd name="connsiteX1" fmla="*/ 36084 w 74996"/>
                    <a:gd name="connsiteY1" fmla="*/ 0 h 152014"/>
                    <a:gd name="connsiteX2" fmla="*/ 38467 w 74996"/>
                    <a:gd name="connsiteY2" fmla="*/ 33373 h 152014"/>
                    <a:gd name="connsiteX3" fmla="*/ 55154 w 74996"/>
                    <a:gd name="connsiteY3" fmla="*/ 40524 h 152014"/>
                    <a:gd name="connsiteX4" fmla="*/ 71840 w 74996"/>
                    <a:gd name="connsiteY4" fmla="*/ 85816 h 152014"/>
                    <a:gd name="connsiteX5" fmla="*/ 67073 w 74996"/>
                    <a:gd name="connsiteY5" fmla="*/ 121573 h 152014"/>
                    <a:gd name="connsiteX6" fmla="*/ 74224 w 74996"/>
                    <a:gd name="connsiteY6" fmla="*/ 131108 h 152014"/>
                    <a:gd name="connsiteX7" fmla="*/ 2711 w 74996"/>
                    <a:gd name="connsiteY7" fmla="*/ 140643 h 152014"/>
                    <a:gd name="connsiteX8" fmla="*/ 2711 w 74996"/>
                    <a:gd name="connsiteY8" fmla="*/ 23838 h 15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996" h="152014">
                      <a:moveTo>
                        <a:pt x="2711" y="23838"/>
                      </a:moveTo>
                      <a:cubicBezTo>
                        <a:pt x="2711" y="23838"/>
                        <a:pt x="14630" y="2384"/>
                        <a:pt x="36084" y="0"/>
                      </a:cubicBezTo>
                      <a:cubicBezTo>
                        <a:pt x="26548" y="7151"/>
                        <a:pt x="26548" y="26222"/>
                        <a:pt x="38467" y="33373"/>
                      </a:cubicBezTo>
                      <a:cubicBezTo>
                        <a:pt x="43235" y="35757"/>
                        <a:pt x="50386" y="38141"/>
                        <a:pt x="55154" y="40524"/>
                      </a:cubicBezTo>
                      <a:cubicBezTo>
                        <a:pt x="74224" y="47676"/>
                        <a:pt x="78992" y="66746"/>
                        <a:pt x="71840" y="85816"/>
                      </a:cubicBezTo>
                      <a:cubicBezTo>
                        <a:pt x="67073" y="95351"/>
                        <a:pt x="62305" y="109654"/>
                        <a:pt x="67073" y="121573"/>
                      </a:cubicBezTo>
                      <a:cubicBezTo>
                        <a:pt x="69457" y="126341"/>
                        <a:pt x="71840" y="128724"/>
                        <a:pt x="74224" y="131108"/>
                      </a:cubicBezTo>
                      <a:cubicBezTo>
                        <a:pt x="43235" y="164481"/>
                        <a:pt x="9862" y="150178"/>
                        <a:pt x="2711" y="140643"/>
                      </a:cubicBezTo>
                      <a:cubicBezTo>
                        <a:pt x="5094" y="109654"/>
                        <a:pt x="-4441" y="64362"/>
                        <a:pt x="2711" y="23838"/>
                      </a:cubicBezTo>
                      <a:close/>
                    </a:path>
                  </a:pathLst>
                </a:custGeom>
                <a:solidFill>
                  <a:srgbClr val="EECEB6">
                    <a:alpha val="70000"/>
                  </a:srgbClr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31" name="Graphic 4207">
                  <a:extLst>
                    <a:ext uri="{FF2B5EF4-FFF2-40B4-BE49-F238E27FC236}">
                      <a16:creationId xmlns:a16="http://schemas.microsoft.com/office/drawing/2014/main" id="{149D3E58-D68E-4EFC-BC44-F658D0F459A8}"/>
                    </a:ext>
                  </a:extLst>
                </p:cNvPr>
                <p:cNvGrpSpPr/>
                <p:nvPr/>
              </p:nvGrpSpPr>
              <p:grpSpPr>
                <a:xfrm>
                  <a:off x="15599817" y="6668728"/>
                  <a:ext cx="56104" cy="71905"/>
                  <a:chOff x="15599817" y="6668728"/>
                  <a:chExt cx="56104" cy="71905"/>
                </a:xfrm>
              </p:grpSpPr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32B7D309-4F34-4E0B-9BBC-5D0D875D1D13}"/>
                      </a:ext>
                    </a:extLst>
                  </p:cNvPr>
                  <p:cNvSpPr/>
                  <p:nvPr/>
                </p:nvSpPr>
                <p:spPr>
                  <a:xfrm>
                    <a:off x="15604473" y="6670739"/>
                    <a:ext cx="50319" cy="56174"/>
                  </a:xfrm>
                  <a:custGeom>
                    <a:avLst/>
                    <a:gdLst>
                      <a:gd name="connsiteX0" fmla="*/ 31249 w 50319"/>
                      <a:gd name="connsiteY0" fmla="*/ 680 h 56174"/>
                      <a:gd name="connsiteX1" fmla="*/ 50319 w 50319"/>
                      <a:gd name="connsiteY1" fmla="*/ 29285 h 56174"/>
                      <a:gd name="connsiteX2" fmla="*/ 47936 w 50319"/>
                      <a:gd name="connsiteY2" fmla="*/ 26901 h 56174"/>
                      <a:gd name="connsiteX3" fmla="*/ 28865 w 50319"/>
                      <a:gd name="connsiteY3" fmla="*/ 5447 h 56174"/>
                      <a:gd name="connsiteX4" fmla="*/ 14563 w 50319"/>
                      <a:gd name="connsiteY4" fmla="*/ 19750 h 56174"/>
                      <a:gd name="connsiteX5" fmla="*/ 12179 w 50319"/>
                      <a:gd name="connsiteY5" fmla="*/ 29285 h 56174"/>
                      <a:gd name="connsiteX6" fmla="*/ 26482 w 50319"/>
                      <a:gd name="connsiteY6" fmla="*/ 53123 h 56174"/>
                      <a:gd name="connsiteX7" fmla="*/ 26482 w 50319"/>
                      <a:gd name="connsiteY7" fmla="*/ 53123 h 56174"/>
                      <a:gd name="connsiteX8" fmla="*/ 19330 w 50319"/>
                      <a:gd name="connsiteY8" fmla="*/ 38820 h 56174"/>
                      <a:gd name="connsiteX9" fmla="*/ 14563 w 50319"/>
                      <a:gd name="connsiteY9" fmla="*/ 31669 h 56174"/>
                      <a:gd name="connsiteX10" fmla="*/ 14563 w 50319"/>
                      <a:gd name="connsiteY10" fmla="*/ 29285 h 56174"/>
                      <a:gd name="connsiteX11" fmla="*/ 2644 w 50319"/>
                      <a:gd name="connsiteY11" fmla="*/ 55507 h 56174"/>
                      <a:gd name="connsiteX12" fmla="*/ 260 w 50319"/>
                      <a:gd name="connsiteY12" fmla="*/ 53123 h 56174"/>
                      <a:gd name="connsiteX13" fmla="*/ 31249 w 50319"/>
                      <a:gd name="connsiteY13" fmla="*/ 680 h 56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0319" h="56174">
                        <a:moveTo>
                          <a:pt x="31249" y="680"/>
                        </a:moveTo>
                        <a:cubicBezTo>
                          <a:pt x="47936" y="-4088"/>
                          <a:pt x="50319" y="17366"/>
                          <a:pt x="50319" y="29285"/>
                        </a:cubicBezTo>
                        <a:cubicBezTo>
                          <a:pt x="50319" y="31669"/>
                          <a:pt x="47936" y="29285"/>
                          <a:pt x="47936" y="26901"/>
                        </a:cubicBezTo>
                        <a:cubicBezTo>
                          <a:pt x="47936" y="12599"/>
                          <a:pt x="43168" y="680"/>
                          <a:pt x="28865" y="5447"/>
                        </a:cubicBezTo>
                        <a:cubicBezTo>
                          <a:pt x="24098" y="7831"/>
                          <a:pt x="19330" y="14983"/>
                          <a:pt x="14563" y="19750"/>
                        </a:cubicBezTo>
                        <a:cubicBezTo>
                          <a:pt x="14563" y="24518"/>
                          <a:pt x="12179" y="26901"/>
                          <a:pt x="12179" y="29285"/>
                        </a:cubicBezTo>
                        <a:cubicBezTo>
                          <a:pt x="16946" y="36437"/>
                          <a:pt x="21714" y="45972"/>
                          <a:pt x="26482" y="53123"/>
                        </a:cubicBezTo>
                        <a:cubicBezTo>
                          <a:pt x="26482" y="53123"/>
                          <a:pt x="26482" y="55507"/>
                          <a:pt x="26482" y="53123"/>
                        </a:cubicBezTo>
                        <a:cubicBezTo>
                          <a:pt x="24098" y="48356"/>
                          <a:pt x="21714" y="43588"/>
                          <a:pt x="19330" y="38820"/>
                        </a:cubicBezTo>
                        <a:cubicBezTo>
                          <a:pt x="16946" y="36437"/>
                          <a:pt x="16946" y="34053"/>
                          <a:pt x="14563" y="31669"/>
                        </a:cubicBezTo>
                        <a:cubicBezTo>
                          <a:pt x="14563" y="31669"/>
                          <a:pt x="14563" y="31669"/>
                          <a:pt x="14563" y="29285"/>
                        </a:cubicBezTo>
                        <a:cubicBezTo>
                          <a:pt x="9795" y="38820"/>
                          <a:pt x="7411" y="45972"/>
                          <a:pt x="2644" y="55507"/>
                        </a:cubicBezTo>
                        <a:cubicBezTo>
                          <a:pt x="2644" y="57891"/>
                          <a:pt x="260" y="53123"/>
                          <a:pt x="260" y="53123"/>
                        </a:cubicBezTo>
                        <a:cubicBezTo>
                          <a:pt x="-2124" y="36437"/>
                          <a:pt x="12179" y="7831"/>
                          <a:pt x="31249" y="680"/>
                        </a:cubicBezTo>
                        <a:close/>
                      </a:path>
                    </a:pathLst>
                  </a:custGeom>
                  <a:solidFill>
                    <a:srgbClr val="C16949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C472E4D4-A44A-4178-9629-2226ACBF42ED}"/>
                      </a:ext>
                    </a:extLst>
                  </p:cNvPr>
                  <p:cNvSpPr/>
                  <p:nvPr/>
                </p:nvSpPr>
                <p:spPr>
                  <a:xfrm>
                    <a:off x="15599817" y="6668728"/>
                    <a:ext cx="56104" cy="71905"/>
                  </a:xfrm>
                  <a:custGeom>
                    <a:avLst/>
                    <a:gdLst>
                      <a:gd name="connsiteX0" fmla="*/ 52592 w 56104"/>
                      <a:gd name="connsiteY0" fmla="*/ 45599 h 71905"/>
                      <a:gd name="connsiteX1" fmla="*/ 43057 w 56104"/>
                      <a:gd name="connsiteY1" fmla="*/ 307 h 71905"/>
                      <a:gd name="connsiteX2" fmla="*/ 12068 w 56104"/>
                      <a:gd name="connsiteY2" fmla="*/ 21761 h 71905"/>
                      <a:gd name="connsiteX3" fmla="*/ 2533 w 56104"/>
                      <a:gd name="connsiteY3" fmla="*/ 62285 h 71905"/>
                      <a:gd name="connsiteX4" fmla="*/ 52592 w 56104"/>
                      <a:gd name="connsiteY4" fmla="*/ 45599 h 71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104" h="71905">
                        <a:moveTo>
                          <a:pt x="52592" y="45599"/>
                        </a:moveTo>
                        <a:cubicBezTo>
                          <a:pt x="57360" y="33680"/>
                          <a:pt x="59744" y="7458"/>
                          <a:pt x="43057" y="307"/>
                        </a:cubicBezTo>
                        <a:cubicBezTo>
                          <a:pt x="28754" y="-2077"/>
                          <a:pt x="19219" y="9842"/>
                          <a:pt x="12068" y="21761"/>
                        </a:cubicBezTo>
                        <a:cubicBezTo>
                          <a:pt x="4917" y="31296"/>
                          <a:pt x="-4619" y="50366"/>
                          <a:pt x="2533" y="62285"/>
                        </a:cubicBezTo>
                        <a:cubicBezTo>
                          <a:pt x="14452" y="86123"/>
                          <a:pt x="45441" y="59901"/>
                          <a:pt x="52592" y="45599"/>
                        </a:cubicBezTo>
                        <a:close/>
                      </a:path>
                    </a:pathLst>
                  </a:custGeom>
                  <a:solidFill>
                    <a:srgbClr val="EECEB6">
                      <a:alpha val="70000"/>
                    </a:srgbClr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90" name="Graphic 4207">
              <a:extLst>
                <a:ext uri="{FF2B5EF4-FFF2-40B4-BE49-F238E27FC236}">
                  <a16:creationId xmlns:a16="http://schemas.microsoft.com/office/drawing/2014/main" id="{CCBAF5D5-A9DA-44E2-A02D-12F9057D89B3}"/>
                </a:ext>
              </a:extLst>
            </p:cNvPr>
            <p:cNvGrpSpPr/>
            <p:nvPr/>
          </p:nvGrpSpPr>
          <p:grpSpPr>
            <a:xfrm>
              <a:off x="14870340" y="7169630"/>
              <a:ext cx="527340" cy="359951"/>
              <a:chOff x="14870340" y="7169630"/>
              <a:chExt cx="527340" cy="359951"/>
            </a:xfrm>
          </p:grpSpPr>
          <p:grpSp>
            <p:nvGrpSpPr>
              <p:cNvPr id="1351" name="Graphic 4207">
                <a:extLst>
                  <a:ext uri="{FF2B5EF4-FFF2-40B4-BE49-F238E27FC236}">
                    <a16:creationId xmlns:a16="http://schemas.microsoft.com/office/drawing/2014/main" id="{DED10D9D-21F8-448D-A2C0-69887DE49EAE}"/>
                  </a:ext>
                </a:extLst>
              </p:cNvPr>
              <p:cNvGrpSpPr/>
              <p:nvPr/>
            </p:nvGrpSpPr>
            <p:grpSpPr>
              <a:xfrm>
                <a:off x="15144476" y="7169630"/>
                <a:ext cx="253204" cy="359951"/>
                <a:chOff x="15144476" y="7169630"/>
                <a:chExt cx="253204" cy="359951"/>
              </a:xfrm>
            </p:grpSpPr>
            <p:grpSp>
              <p:nvGrpSpPr>
                <p:cNvPr id="1376" name="Graphic 4207">
                  <a:extLst>
                    <a:ext uri="{FF2B5EF4-FFF2-40B4-BE49-F238E27FC236}">
                      <a16:creationId xmlns:a16="http://schemas.microsoft.com/office/drawing/2014/main" id="{AB3EA201-DADA-44C9-8D2A-CBB629C259F1}"/>
                    </a:ext>
                  </a:extLst>
                </p:cNvPr>
                <p:cNvGrpSpPr/>
                <p:nvPr/>
              </p:nvGrpSpPr>
              <p:grpSpPr>
                <a:xfrm>
                  <a:off x="15144663" y="7169630"/>
                  <a:ext cx="238378" cy="231227"/>
                  <a:chOff x="15144663" y="7169630"/>
                  <a:chExt cx="238378" cy="231227"/>
                </a:xfrm>
              </p:grpSpPr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D9C81E6E-65CD-4E44-B17C-731987E20201}"/>
                      </a:ext>
                    </a:extLst>
                  </p:cNvPr>
                  <p:cNvSpPr/>
                  <p:nvPr/>
                </p:nvSpPr>
                <p:spPr>
                  <a:xfrm>
                    <a:off x="15149430" y="7177486"/>
                    <a:ext cx="226459" cy="218603"/>
                  </a:xfrm>
                  <a:custGeom>
                    <a:avLst/>
                    <a:gdLst>
                      <a:gd name="connsiteX0" fmla="*/ 226460 w 226459"/>
                      <a:gd name="connsiteY0" fmla="*/ 163777 h 218603"/>
                      <a:gd name="connsiteX1" fmla="*/ 150178 w 226459"/>
                      <a:gd name="connsiteY1" fmla="*/ 37436 h 218603"/>
                      <a:gd name="connsiteX2" fmla="*/ 112038 w 226459"/>
                      <a:gd name="connsiteY2" fmla="*/ 4063 h 218603"/>
                      <a:gd name="connsiteX3" fmla="*/ 11919 w 226459"/>
                      <a:gd name="connsiteY3" fmla="*/ 46971 h 218603"/>
                      <a:gd name="connsiteX4" fmla="*/ 7151 w 226459"/>
                      <a:gd name="connsiteY4" fmla="*/ 70809 h 218603"/>
                      <a:gd name="connsiteX5" fmla="*/ 0 w 226459"/>
                      <a:gd name="connsiteY5" fmla="*/ 218604 h 218603"/>
                      <a:gd name="connsiteX6" fmla="*/ 226460 w 226459"/>
                      <a:gd name="connsiteY6" fmla="*/ 163777 h 218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59" h="218603">
                        <a:moveTo>
                          <a:pt x="226460" y="163777"/>
                        </a:moveTo>
                        <a:lnTo>
                          <a:pt x="150178" y="37436"/>
                        </a:lnTo>
                        <a:cubicBezTo>
                          <a:pt x="143027" y="23134"/>
                          <a:pt x="131108" y="8831"/>
                          <a:pt x="112038" y="4063"/>
                        </a:cubicBezTo>
                        <a:cubicBezTo>
                          <a:pt x="71514" y="-7856"/>
                          <a:pt x="28605" y="6447"/>
                          <a:pt x="11919" y="46971"/>
                        </a:cubicBezTo>
                        <a:cubicBezTo>
                          <a:pt x="9535" y="54123"/>
                          <a:pt x="7151" y="61274"/>
                          <a:pt x="7151" y="70809"/>
                        </a:cubicBezTo>
                        <a:lnTo>
                          <a:pt x="0" y="218604"/>
                        </a:lnTo>
                        <a:lnTo>
                          <a:pt x="226460" y="163777"/>
                        </a:lnTo>
                        <a:close/>
                      </a:path>
                    </a:pathLst>
                  </a:custGeom>
                  <a:solidFill>
                    <a:srgbClr val="4D4D4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14D1F8E7-598A-4646-8745-4297417299B1}"/>
                      </a:ext>
                    </a:extLst>
                  </p:cNvPr>
                  <p:cNvSpPr/>
                  <p:nvPr/>
                </p:nvSpPr>
                <p:spPr>
                  <a:xfrm>
                    <a:off x="15144663" y="7169630"/>
                    <a:ext cx="238378" cy="231227"/>
                  </a:xfrm>
                  <a:custGeom>
                    <a:avLst/>
                    <a:gdLst>
                      <a:gd name="connsiteX0" fmla="*/ 0 w 238378"/>
                      <a:gd name="connsiteY0" fmla="*/ 231227 h 231227"/>
                      <a:gd name="connsiteX1" fmla="*/ 9535 w 238378"/>
                      <a:gd name="connsiteY1" fmla="*/ 76281 h 231227"/>
                      <a:gd name="connsiteX2" fmla="*/ 14303 w 238378"/>
                      <a:gd name="connsiteY2" fmla="*/ 50059 h 231227"/>
                      <a:gd name="connsiteX3" fmla="*/ 90584 w 238378"/>
                      <a:gd name="connsiteY3" fmla="*/ 0 h 231227"/>
                      <a:gd name="connsiteX4" fmla="*/ 119189 w 238378"/>
                      <a:gd name="connsiteY4" fmla="*/ 4767 h 231227"/>
                      <a:gd name="connsiteX5" fmla="*/ 159714 w 238378"/>
                      <a:gd name="connsiteY5" fmla="*/ 40524 h 231227"/>
                      <a:gd name="connsiteX6" fmla="*/ 238378 w 238378"/>
                      <a:gd name="connsiteY6" fmla="*/ 171632 h 231227"/>
                      <a:gd name="connsiteX7" fmla="*/ 0 w 238378"/>
                      <a:gd name="connsiteY7" fmla="*/ 231227 h 231227"/>
                      <a:gd name="connsiteX8" fmla="*/ 90584 w 238378"/>
                      <a:gd name="connsiteY8" fmla="*/ 9535 h 231227"/>
                      <a:gd name="connsiteX9" fmla="*/ 21454 w 238378"/>
                      <a:gd name="connsiteY9" fmla="*/ 54827 h 231227"/>
                      <a:gd name="connsiteX10" fmla="*/ 19070 w 238378"/>
                      <a:gd name="connsiteY10" fmla="*/ 76281 h 231227"/>
                      <a:gd name="connsiteX11" fmla="*/ 11919 w 238378"/>
                      <a:gd name="connsiteY11" fmla="*/ 219308 h 231227"/>
                      <a:gd name="connsiteX12" fmla="*/ 226460 w 238378"/>
                      <a:gd name="connsiteY12" fmla="*/ 166865 h 231227"/>
                      <a:gd name="connsiteX13" fmla="*/ 152562 w 238378"/>
                      <a:gd name="connsiteY13" fmla="*/ 45292 h 231227"/>
                      <a:gd name="connsiteX14" fmla="*/ 116805 w 238378"/>
                      <a:gd name="connsiteY14" fmla="*/ 14303 h 231227"/>
                      <a:gd name="connsiteX15" fmla="*/ 90584 w 238378"/>
                      <a:gd name="connsiteY15" fmla="*/ 9535 h 231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8378" h="231227">
                        <a:moveTo>
                          <a:pt x="0" y="231227"/>
                        </a:moveTo>
                        <a:lnTo>
                          <a:pt x="9535" y="76281"/>
                        </a:lnTo>
                        <a:cubicBezTo>
                          <a:pt x="9535" y="66746"/>
                          <a:pt x="11919" y="57211"/>
                          <a:pt x="14303" y="50059"/>
                        </a:cubicBezTo>
                        <a:cubicBezTo>
                          <a:pt x="26222" y="19070"/>
                          <a:pt x="54827" y="0"/>
                          <a:pt x="90584" y="0"/>
                        </a:cubicBezTo>
                        <a:cubicBezTo>
                          <a:pt x="100119" y="0"/>
                          <a:pt x="109654" y="2384"/>
                          <a:pt x="119189" y="4767"/>
                        </a:cubicBezTo>
                        <a:cubicBezTo>
                          <a:pt x="135876" y="9535"/>
                          <a:pt x="150178" y="23838"/>
                          <a:pt x="159714" y="40524"/>
                        </a:cubicBezTo>
                        <a:lnTo>
                          <a:pt x="238378" y="171632"/>
                        </a:lnTo>
                        <a:lnTo>
                          <a:pt x="0" y="231227"/>
                        </a:lnTo>
                        <a:close/>
                        <a:moveTo>
                          <a:pt x="90584" y="9535"/>
                        </a:moveTo>
                        <a:cubicBezTo>
                          <a:pt x="59595" y="9535"/>
                          <a:pt x="33373" y="26222"/>
                          <a:pt x="21454" y="54827"/>
                        </a:cubicBezTo>
                        <a:cubicBezTo>
                          <a:pt x="19070" y="61978"/>
                          <a:pt x="16686" y="69130"/>
                          <a:pt x="19070" y="76281"/>
                        </a:cubicBezTo>
                        <a:lnTo>
                          <a:pt x="11919" y="219308"/>
                        </a:lnTo>
                        <a:lnTo>
                          <a:pt x="226460" y="166865"/>
                        </a:lnTo>
                        <a:lnTo>
                          <a:pt x="152562" y="45292"/>
                        </a:lnTo>
                        <a:cubicBezTo>
                          <a:pt x="145411" y="28605"/>
                          <a:pt x="133492" y="19070"/>
                          <a:pt x="116805" y="14303"/>
                        </a:cubicBezTo>
                        <a:cubicBezTo>
                          <a:pt x="107270" y="11919"/>
                          <a:pt x="97735" y="9535"/>
                          <a:pt x="90584" y="95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77" name="Graphic 4207">
                  <a:extLst>
                    <a:ext uri="{FF2B5EF4-FFF2-40B4-BE49-F238E27FC236}">
                      <a16:creationId xmlns:a16="http://schemas.microsoft.com/office/drawing/2014/main" id="{D6F5D601-362D-463F-9B4F-60A4CD48D3FB}"/>
                    </a:ext>
                  </a:extLst>
                </p:cNvPr>
                <p:cNvGrpSpPr/>
                <p:nvPr/>
              </p:nvGrpSpPr>
              <p:grpSpPr>
                <a:xfrm>
                  <a:off x="15149430" y="7179165"/>
                  <a:ext cx="226459" cy="216924"/>
                  <a:chOff x="15149430" y="7179165"/>
                  <a:chExt cx="226459" cy="216924"/>
                </a:xfrm>
                <a:solidFill>
                  <a:srgbClr val="38393A"/>
                </a:solidFill>
              </p:grpSpPr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8C69F5AC-F4EF-4FA5-B8B5-E56EF6C0B5A9}"/>
                      </a:ext>
                    </a:extLst>
                  </p:cNvPr>
                  <p:cNvSpPr/>
                  <p:nvPr/>
                </p:nvSpPr>
                <p:spPr>
                  <a:xfrm>
                    <a:off x="15149430" y="7193468"/>
                    <a:ext cx="59594" cy="202621"/>
                  </a:xfrm>
                  <a:custGeom>
                    <a:avLst/>
                    <a:gdLst>
                      <a:gd name="connsiteX0" fmla="*/ 11919 w 59594"/>
                      <a:gd name="connsiteY0" fmla="*/ 33373 h 202621"/>
                      <a:gd name="connsiteX1" fmla="*/ 7151 w 59594"/>
                      <a:gd name="connsiteY1" fmla="*/ 57211 h 202621"/>
                      <a:gd name="connsiteX2" fmla="*/ 0 w 59594"/>
                      <a:gd name="connsiteY2" fmla="*/ 202622 h 202621"/>
                      <a:gd name="connsiteX3" fmla="*/ 59595 w 59594"/>
                      <a:gd name="connsiteY3" fmla="*/ 188319 h 202621"/>
                      <a:gd name="connsiteX4" fmla="*/ 38141 w 59594"/>
                      <a:gd name="connsiteY4" fmla="*/ 0 h 202621"/>
                      <a:gd name="connsiteX5" fmla="*/ 11919 w 59594"/>
                      <a:gd name="connsiteY5" fmla="*/ 33373 h 202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94" h="202621">
                        <a:moveTo>
                          <a:pt x="11919" y="33373"/>
                        </a:moveTo>
                        <a:cubicBezTo>
                          <a:pt x="9535" y="40524"/>
                          <a:pt x="7151" y="47676"/>
                          <a:pt x="7151" y="57211"/>
                        </a:cubicBezTo>
                        <a:lnTo>
                          <a:pt x="0" y="202622"/>
                        </a:lnTo>
                        <a:lnTo>
                          <a:pt x="59595" y="188319"/>
                        </a:lnTo>
                        <a:lnTo>
                          <a:pt x="38141" y="0"/>
                        </a:lnTo>
                        <a:cubicBezTo>
                          <a:pt x="26222" y="7151"/>
                          <a:pt x="16687" y="19070"/>
                          <a:pt x="11919" y="33373"/>
                        </a:cubicBezTo>
                        <a:close/>
                      </a:path>
                    </a:pathLst>
                  </a:custGeom>
                  <a:solidFill>
                    <a:srgbClr val="38393A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0" name="Freeform: Shape 1389">
                    <a:extLst>
                      <a:ext uri="{FF2B5EF4-FFF2-40B4-BE49-F238E27FC236}">
                        <a16:creationId xmlns:a16="http://schemas.microsoft.com/office/drawing/2014/main" id="{ED003524-CF49-4F31-AD55-FD5353EE7825}"/>
                      </a:ext>
                    </a:extLst>
                  </p:cNvPr>
                  <p:cNvSpPr/>
                  <p:nvPr/>
                </p:nvSpPr>
                <p:spPr>
                  <a:xfrm>
                    <a:off x="15213793" y="7179165"/>
                    <a:ext cx="83432" cy="190702"/>
                  </a:xfrm>
                  <a:custGeom>
                    <a:avLst/>
                    <a:gdLst>
                      <a:gd name="connsiteX0" fmla="*/ 28605 w 83432"/>
                      <a:gd name="connsiteY0" fmla="*/ 0 h 190702"/>
                      <a:gd name="connsiteX1" fmla="*/ 0 w 83432"/>
                      <a:gd name="connsiteY1" fmla="*/ 2384 h 190702"/>
                      <a:gd name="connsiteX2" fmla="*/ 40524 w 83432"/>
                      <a:gd name="connsiteY2" fmla="*/ 190703 h 190702"/>
                      <a:gd name="connsiteX3" fmla="*/ 83432 w 83432"/>
                      <a:gd name="connsiteY3" fmla="*/ 181168 h 190702"/>
                      <a:gd name="connsiteX4" fmla="*/ 28605 w 83432"/>
                      <a:gd name="connsiteY4" fmla="*/ 0 h 190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32" h="190702">
                        <a:moveTo>
                          <a:pt x="28605" y="0"/>
                        </a:moveTo>
                        <a:cubicBezTo>
                          <a:pt x="19070" y="0"/>
                          <a:pt x="9535" y="0"/>
                          <a:pt x="0" y="2384"/>
                        </a:cubicBezTo>
                        <a:lnTo>
                          <a:pt x="40524" y="190703"/>
                        </a:lnTo>
                        <a:lnTo>
                          <a:pt x="83432" y="181168"/>
                        </a:lnTo>
                        <a:lnTo>
                          <a:pt x="28605" y="0"/>
                        </a:lnTo>
                        <a:close/>
                      </a:path>
                    </a:pathLst>
                  </a:custGeom>
                  <a:solidFill>
                    <a:srgbClr val="38393A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AC69A8D8-4458-48C2-9C44-7302636D7A5F}"/>
                      </a:ext>
                    </a:extLst>
                  </p:cNvPr>
                  <p:cNvSpPr/>
                  <p:nvPr/>
                </p:nvSpPr>
                <p:spPr>
                  <a:xfrm>
                    <a:off x="15268620" y="7186316"/>
                    <a:ext cx="107270" cy="162097"/>
                  </a:xfrm>
                  <a:custGeom>
                    <a:avLst/>
                    <a:gdLst>
                      <a:gd name="connsiteX0" fmla="*/ 107270 w 107270"/>
                      <a:gd name="connsiteY0" fmla="*/ 154946 h 162097"/>
                      <a:gd name="connsiteX1" fmla="*/ 30989 w 107270"/>
                      <a:gd name="connsiteY1" fmla="*/ 30989 h 162097"/>
                      <a:gd name="connsiteX2" fmla="*/ 0 w 107270"/>
                      <a:gd name="connsiteY2" fmla="*/ 0 h 162097"/>
                      <a:gd name="connsiteX3" fmla="*/ 73897 w 107270"/>
                      <a:gd name="connsiteY3" fmla="*/ 162097 h 162097"/>
                      <a:gd name="connsiteX4" fmla="*/ 107270 w 107270"/>
                      <a:gd name="connsiteY4" fmla="*/ 154946 h 16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70" h="162097">
                        <a:moveTo>
                          <a:pt x="107270" y="154946"/>
                        </a:moveTo>
                        <a:lnTo>
                          <a:pt x="30989" y="30989"/>
                        </a:lnTo>
                        <a:cubicBezTo>
                          <a:pt x="23838" y="16687"/>
                          <a:pt x="14303" y="7151"/>
                          <a:pt x="0" y="0"/>
                        </a:cubicBezTo>
                        <a:lnTo>
                          <a:pt x="73897" y="162097"/>
                        </a:lnTo>
                        <a:lnTo>
                          <a:pt x="107270" y="154946"/>
                        </a:lnTo>
                        <a:close/>
                      </a:path>
                    </a:pathLst>
                  </a:custGeom>
                  <a:solidFill>
                    <a:srgbClr val="38393A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78" name="Graphic 4207">
                  <a:extLst>
                    <a:ext uri="{FF2B5EF4-FFF2-40B4-BE49-F238E27FC236}">
                      <a16:creationId xmlns:a16="http://schemas.microsoft.com/office/drawing/2014/main" id="{18B907FC-C901-40DE-8162-125BD30D9154}"/>
                    </a:ext>
                  </a:extLst>
                </p:cNvPr>
                <p:cNvGrpSpPr/>
                <p:nvPr/>
              </p:nvGrpSpPr>
              <p:grpSpPr>
                <a:xfrm>
                  <a:off x="15144476" y="7286435"/>
                  <a:ext cx="253204" cy="243146"/>
                  <a:chOff x="15144476" y="7286435"/>
                  <a:chExt cx="253204" cy="243146"/>
                </a:xfrm>
              </p:grpSpPr>
              <p:grpSp>
                <p:nvGrpSpPr>
                  <p:cNvPr id="1379" name="Graphic 4207">
                    <a:extLst>
                      <a:ext uri="{FF2B5EF4-FFF2-40B4-BE49-F238E27FC236}">
                        <a16:creationId xmlns:a16="http://schemas.microsoft.com/office/drawing/2014/main" id="{64894BF9-CE54-4EC8-BAE0-533857302C52}"/>
                      </a:ext>
                    </a:extLst>
                  </p:cNvPr>
                  <p:cNvGrpSpPr/>
                  <p:nvPr/>
                </p:nvGrpSpPr>
                <p:grpSpPr>
                  <a:xfrm>
                    <a:off x="15144476" y="7286435"/>
                    <a:ext cx="253204" cy="243146"/>
                    <a:chOff x="15144476" y="7286435"/>
                    <a:chExt cx="253204" cy="243146"/>
                  </a:xfrm>
                  <a:solidFill>
                    <a:srgbClr val="000000"/>
                  </a:solidFill>
                </p:grpSpPr>
                <p:sp>
                  <p:nvSpPr>
                    <p:cNvPr id="1387" name="Freeform: Shape 1386">
                      <a:extLst>
                        <a:ext uri="{FF2B5EF4-FFF2-40B4-BE49-F238E27FC236}">
                          <a16:creationId xmlns:a16="http://schemas.microsoft.com/office/drawing/2014/main" id="{EBDA88D5-6FE0-426F-B741-034A62E14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47397" y="7291030"/>
                      <a:ext cx="245520" cy="234785"/>
                    </a:xfrm>
                    <a:custGeom>
                      <a:avLst/>
                      <a:gdLst>
                        <a:gd name="connsiteX0" fmla="*/ 238028 w 245520"/>
                        <a:gd name="connsiteY0" fmla="*/ 71687 h 234785"/>
                        <a:gd name="connsiteX1" fmla="*/ 171282 w 245520"/>
                        <a:gd name="connsiteY1" fmla="*/ 7324 h 234785"/>
                        <a:gd name="connsiteX2" fmla="*/ 6801 w 245520"/>
                        <a:gd name="connsiteY2" fmla="*/ 78838 h 234785"/>
                        <a:gd name="connsiteX3" fmla="*/ 23487 w 245520"/>
                        <a:gd name="connsiteY3" fmla="*/ 190876 h 234785"/>
                        <a:gd name="connsiteX4" fmla="*/ 135525 w 245520"/>
                        <a:gd name="connsiteY4" fmla="*/ 233784 h 234785"/>
                        <a:gd name="connsiteX5" fmla="*/ 242796 w 245520"/>
                        <a:gd name="connsiteY5" fmla="*/ 90757 h 234785"/>
                        <a:gd name="connsiteX6" fmla="*/ 238028 w 245520"/>
                        <a:gd name="connsiteY6" fmla="*/ 71687 h 234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5520" h="234785">
                          <a:moveTo>
                            <a:pt x="238028" y="71687"/>
                          </a:moveTo>
                          <a:cubicBezTo>
                            <a:pt x="226109" y="40697"/>
                            <a:pt x="204655" y="16859"/>
                            <a:pt x="171282" y="7324"/>
                          </a:cubicBezTo>
                          <a:cubicBezTo>
                            <a:pt x="106920" y="-14130"/>
                            <a:pt x="33022" y="12092"/>
                            <a:pt x="6801" y="78838"/>
                          </a:cubicBezTo>
                          <a:cubicBezTo>
                            <a:pt x="-7502" y="114595"/>
                            <a:pt x="2033" y="162270"/>
                            <a:pt x="23487" y="190876"/>
                          </a:cubicBezTo>
                          <a:cubicBezTo>
                            <a:pt x="49709" y="226632"/>
                            <a:pt x="92617" y="238551"/>
                            <a:pt x="135525" y="233784"/>
                          </a:cubicBezTo>
                          <a:cubicBezTo>
                            <a:pt x="214190" y="224249"/>
                            <a:pt x="257098" y="164654"/>
                            <a:pt x="242796" y="90757"/>
                          </a:cubicBezTo>
                          <a:cubicBezTo>
                            <a:pt x="242796" y="85989"/>
                            <a:pt x="240412" y="78838"/>
                            <a:pt x="238028" y="7168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8" name="Freeform: Shape 1387">
                      <a:extLst>
                        <a:ext uri="{FF2B5EF4-FFF2-40B4-BE49-F238E27FC236}">
                          <a16:creationId xmlns:a16="http://schemas.microsoft.com/office/drawing/2014/main" id="{7CBB7186-C768-4C43-8905-C1E4F25BC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44476" y="7286435"/>
                      <a:ext cx="253204" cy="243146"/>
                    </a:xfrm>
                    <a:custGeom>
                      <a:avLst/>
                      <a:gdLst>
                        <a:gd name="connsiteX0" fmla="*/ 119376 w 253204"/>
                        <a:gd name="connsiteY0" fmla="*/ 243146 h 243146"/>
                        <a:gd name="connsiteX1" fmla="*/ 24025 w 253204"/>
                        <a:gd name="connsiteY1" fmla="*/ 197854 h 243146"/>
                        <a:gd name="connsiteX2" fmla="*/ 7339 w 253204"/>
                        <a:gd name="connsiteY2" fmla="*/ 81049 h 243146"/>
                        <a:gd name="connsiteX3" fmla="*/ 131295 w 253204"/>
                        <a:gd name="connsiteY3" fmla="*/ 0 h 243146"/>
                        <a:gd name="connsiteX4" fmla="*/ 176587 w 253204"/>
                        <a:gd name="connsiteY4" fmla="*/ 7151 h 243146"/>
                        <a:gd name="connsiteX5" fmla="*/ 245717 w 253204"/>
                        <a:gd name="connsiteY5" fmla="*/ 73897 h 243146"/>
                        <a:gd name="connsiteX6" fmla="*/ 250485 w 253204"/>
                        <a:gd name="connsiteY6" fmla="*/ 95351 h 243146"/>
                        <a:gd name="connsiteX7" fmla="*/ 231414 w 253204"/>
                        <a:gd name="connsiteY7" fmla="*/ 190703 h 243146"/>
                        <a:gd name="connsiteX8" fmla="*/ 138447 w 253204"/>
                        <a:gd name="connsiteY8" fmla="*/ 243146 h 243146"/>
                        <a:gd name="connsiteX9" fmla="*/ 119376 w 253204"/>
                        <a:gd name="connsiteY9" fmla="*/ 243146 h 243146"/>
                        <a:gd name="connsiteX10" fmla="*/ 131295 w 253204"/>
                        <a:gd name="connsiteY10" fmla="*/ 7151 h 243146"/>
                        <a:gd name="connsiteX11" fmla="*/ 14490 w 253204"/>
                        <a:gd name="connsiteY11" fmla="*/ 83432 h 243146"/>
                        <a:gd name="connsiteX12" fmla="*/ 31176 w 253204"/>
                        <a:gd name="connsiteY12" fmla="*/ 193087 h 243146"/>
                        <a:gd name="connsiteX13" fmla="*/ 119376 w 253204"/>
                        <a:gd name="connsiteY13" fmla="*/ 235995 h 243146"/>
                        <a:gd name="connsiteX14" fmla="*/ 138447 w 253204"/>
                        <a:gd name="connsiteY14" fmla="*/ 233611 h 243146"/>
                        <a:gd name="connsiteX15" fmla="*/ 224263 w 253204"/>
                        <a:gd name="connsiteY15" fmla="*/ 185935 h 243146"/>
                        <a:gd name="connsiteX16" fmla="*/ 243333 w 253204"/>
                        <a:gd name="connsiteY16" fmla="*/ 95351 h 243146"/>
                        <a:gd name="connsiteX17" fmla="*/ 238566 w 253204"/>
                        <a:gd name="connsiteY17" fmla="*/ 73897 h 243146"/>
                        <a:gd name="connsiteX18" fmla="*/ 176587 w 253204"/>
                        <a:gd name="connsiteY18" fmla="*/ 11919 h 243146"/>
                        <a:gd name="connsiteX19" fmla="*/ 131295 w 253204"/>
                        <a:gd name="connsiteY19" fmla="*/ 7151 h 243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53204" h="243146">
                          <a:moveTo>
                            <a:pt x="119376" y="243146"/>
                          </a:moveTo>
                          <a:cubicBezTo>
                            <a:pt x="78852" y="243146"/>
                            <a:pt x="45479" y="226460"/>
                            <a:pt x="24025" y="197854"/>
                          </a:cubicBezTo>
                          <a:cubicBezTo>
                            <a:pt x="187" y="166865"/>
                            <a:pt x="-6964" y="114422"/>
                            <a:pt x="7339" y="81049"/>
                          </a:cubicBezTo>
                          <a:cubicBezTo>
                            <a:pt x="26409" y="30989"/>
                            <a:pt x="74084" y="0"/>
                            <a:pt x="131295" y="0"/>
                          </a:cubicBezTo>
                          <a:cubicBezTo>
                            <a:pt x="145598" y="0"/>
                            <a:pt x="162285" y="2384"/>
                            <a:pt x="176587" y="7151"/>
                          </a:cubicBezTo>
                          <a:cubicBezTo>
                            <a:pt x="207576" y="16687"/>
                            <a:pt x="231414" y="40524"/>
                            <a:pt x="245717" y="73897"/>
                          </a:cubicBezTo>
                          <a:cubicBezTo>
                            <a:pt x="248101" y="81049"/>
                            <a:pt x="250485" y="88200"/>
                            <a:pt x="250485" y="95351"/>
                          </a:cubicBezTo>
                          <a:cubicBezTo>
                            <a:pt x="257636" y="131108"/>
                            <a:pt x="250485" y="164481"/>
                            <a:pt x="231414" y="190703"/>
                          </a:cubicBezTo>
                          <a:cubicBezTo>
                            <a:pt x="212344" y="219308"/>
                            <a:pt x="178971" y="238378"/>
                            <a:pt x="138447" y="243146"/>
                          </a:cubicBezTo>
                          <a:cubicBezTo>
                            <a:pt x="133679" y="243146"/>
                            <a:pt x="126528" y="243146"/>
                            <a:pt x="119376" y="243146"/>
                          </a:cubicBezTo>
                          <a:close/>
                          <a:moveTo>
                            <a:pt x="131295" y="7151"/>
                          </a:moveTo>
                          <a:cubicBezTo>
                            <a:pt x="78852" y="7151"/>
                            <a:pt x="33560" y="35757"/>
                            <a:pt x="14490" y="83432"/>
                          </a:cubicBezTo>
                          <a:cubicBezTo>
                            <a:pt x="2571" y="114422"/>
                            <a:pt x="9722" y="162097"/>
                            <a:pt x="31176" y="193087"/>
                          </a:cubicBezTo>
                          <a:cubicBezTo>
                            <a:pt x="50247" y="219308"/>
                            <a:pt x="81236" y="235995"/>
                            <a:pt x="119376" y="235995"/>
                          </a:cubicBezTo>
                          <a:cubicBezTo>
                            <a:pt x="126528" y="235995"/>
                            <a:pt x="131295" y="235995"/>
                            <a:pt x="138447" y="233611"/>
                          </a:cubicBezTo>
                          <a:cubicBezTo>
                            <a:pt x="176587" y="228843"/>
                            <a:pt x="205193" y="212157"/>
                            <a:pt x="224263" y="185935"/>
                          </a:cubicBezTo>
                          <a:cubicBezTo>
                            <a:pt x="243333" y="162097"/>
                            <a:pt x="248101" y="128724"/>
                            <a:pt x="243333" y="95351"/>
                          </a:cubicBezTo>
                          <a:cubicBezTo>
                            <a:pt x="243333" y="88200"/>
                            <a:pt x="240949" y="81049"/>
                            <a:pt x="238566" y="73897"/>
                          </a:cubicBezTo>
                          <a:cubicBezTo>
                            <a:pt x="226647" y="42908"/>
                            <a:pt x="205193" y="21454"/>
                            <a:pt x="176587" y="11919"/>
                          </a:cubicBezTo>
                          <a:cubicBezTo>
                            <a:pt x="159901" y="9535"/>
                            <a:pt x="145598" y="7151"/>
                            <a:pt x="131295" y="71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380" name="Freeform: Shape 1379">
                    <a:extLst>
                      <a:ext uri="{FF2B5EF4-FFF2-40B4-BE49-F238E27FC236}">
                        <a16:creationId xmlns:a16="http://schemas.microsoft.com/office/drawing/2014/main" id="{C70C4F6D-A6DE-4E9E-AA40-FB39A3929BF0}"/>
                      </a:ext>
                    </a:extLst>
                  </p:cNvPr>
                  <p:cNvSpPr/>
                  <p:nvPr/>
                </p:nvSpPr>
                <p:spPr>
                  <a:xfrm>
                    <a:off x="15174593" y="7314256"/>
                    <a:ext cx="196424" cy="187890"/>
                  </a:xfrm>
                  <a:custGeom>
                    <a:avLst/>
                    <a:gdLst>
                      <a:gd name="connsiteX0" fmla="*/ 189378 w 196424"/>
                      <a:gd name="connsiteY0" fmla="*/ 57996 h 187890"/>
                      <a:gd name="connsiteX1" fmla="*/ 136935 w 196424"/>
                      <a:gd name="connsiteY1" fmla="*/ 5553 h 187890"/>
                      <a:gd name="connsiteX2" fmla="*/ 5827 w 196424"/>
                      <a:gd name="connsiteY2" fmla="*/ 62763 h 187890"/>
                      <a:gd name="connsiteX3" fmla="*/ 20130 w 196424"/>
                      <a:gd name="connsiteY3" fmla="*/ 153347 h 187890"/>
                      <a:gd name="connsiteX4" fmla="*/ 108330 w 196424"/>
                      <a:gd name="connsiteY4" fmla="*/ 186720 h 187890"/>
                      <a:gd name="connsiteX5" fmla="*/ 194146 w 196424"/>
                      <a:gd name="connsiteY5" fmla="*/ 72298 h 187890"/>
                      <a:gd name="connsiteX6" fmla="*/ 189378 w 196424"/>
                      <a:gd name="connsiteY6" fmla="*/ 57996 h 18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6424" h="187890">
                        <a:moveTo>
                          <a:pt x="189378" y="57996"/>
                        </a:moveTo>
                        <a:cubicBezTo>
                          <a:pt x="179843" y="34158"/>
                          <a:pt x="163157" y="15088"/>
                          <a:pt x="136935" y="5553"/>
                        </a:cubicBezTo>
                        <a:cubicBezTo>
                          <a:pt x="84492" y="-11134"/>
                          <a:pt x="24897" y="10320"/>
                          <a:pt x="5827" y="62763"/>
                        </a:cubicBezTo>
                        <a:cubicBezTo>
                          <a:pt x="-6092" y="91369"/>
                          <a:pt x="1059" y="129509"/>
                          <a:pt x="20130" y="153347"/>
                        </a:cubicBezTo>
                        <a:cubicBezTo>
                          <a:pt x="41584" y="181953"/>
                          <a:pt x="74957" y="191488"/>
                          <a:pt x="108330" y="186720"/>
                        </a:cubicBezTo>
                        <a:cubicBezTo>
                          <a:pt x="170308" y="179569"/>
                          <a:pt x="206065" y="129509"/>
                          <a:pt x="194146" y="72298"/>
                        </a:cubicBezTo>
                        <a:cubicBezTo>
                          <a:pt x="191762" y="67531"/>
                          <a:pt x="189378" y="62763"/>
                          <a:pt x="189378" y="57996"/>
                        </a:cubicBezTo>
                        <a:close/>
                      </a:path>
                    </a:pathLst>
                  </a:custGeom>
                  <a:solidFill>
                    <a:srgbClr val="1E1F1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693BE13-52BE-4977-85AC-510BDA2D6D4C}"/>
                      </a:ext>
                    </a:extLst>
                  </p:cNvPr>
                  <p:cNvSpPr/>
                  <p:nvPr/>
                </p:nvSpPr>
                <p:spPr>
                  <a:xfrm>
                    <a:off x="15185613" y="7327057"/>
                    <a:ext cx="168250" cy="163191"/>
                  </a:xfrm>
                  <a:custGeom>
                    <a:avLst/>
                    <a:gdLst>
                      <a:gd name="connsiteX0" fmla="*/ 164055 w 168250"/>
                      <a:gd name="connsiteY0" fmla="*/ 49962 h 163191"/>
                      <a:gd name="connsiteX1" fmla="*/ 118763 w 168250"/>
                      <a:gd name="connsiteY1" fmla="*/ 4670 h 163191"/>
                      <a:gd name="connsiteX2" fmla="*/ 4342 w 168250"/>
                      <a:gd name="connsiteY2" fmla="*/ 54730 h 163191"/>
                      <a:gd name="connsiteX3" fmla="*/ 16261 w 168250"/>
                      <a:gd name="connsiteY3" fmla="*/ 133395 h 163191"/>
                      <a:gd name="connsiteX4" fmla="*/ 92542 w 168250"/>
                      <a:gd name="connsiteY4" fmla="*/ 162000 h 163191"/>
                      <a:gd name="connsiteX5" fmla="*/ 166439 w 168250"/>
                      <a:gd name="connsiteY5" fmla="*/ 64265 h 163191"/>
                      <a:gd name="connsiteX6" fmla="*/ 164055 w 168250"/>
                      <a:gd name="connsiteY6" fmla="*/ 49962 h 163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8250" h="163191">
                        <a:moveTo>
                          <a:pt x="164055" y="49962"/>
                        </a:moveTo>
                        <a:cubicBezTo>
                          <a:pt x="156904" y="28508"/>
                          <a:pt x="140217" y="11822"/>
                          <a:pt x="118763" y="4670"/>
                        </a:cubicBezTo>
                        <a:cubicBezTo>
                          <a:pt x="73471" y="-9633"/>
                          <a:pt x="23412" y="9438"/>
                          <a:pt x="4342" y="54730"/>
                        </a:cubicBezTo>
                        <a:cubicBezTo>
                          <a:pt x="-5193" y="78568"/>
                          <a:pt x="1958" y="111941"/>
                          <a:pt x="16261" y="133395"/>
                        </a:cubicBezTo>
                        <a:cubicBezTo>
                          <a:pt x="32947" y="157232"/>
                          <a:pt x="63936" y="166768"/>
                          <a:pt x="92542" y="162000"/>
                        </a:cubicBezTo>
                        <a:cubicBezTo>
                          <a:pt x="147369" y="154849"/>
                          <a:pt x="175974" y="114324"/>
                          <a:pt x="166439" y="64265"/>
                        </a:cubicBezTo>
                        <a:cubicBezTo>
                          <a:pt x="168823" y="59497"/>
                          <a:pt x="166439" y="54730"/>
                          <a:pt x="164055" y="49962"/>
                        </a:cubicBezTo>
                        <a:close/>
                      </a:path>
                    </a:pathLst>
                  </a:custGeom>
                  <a:solidFill>
                    <a:srgbClr val="464547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82" name="Graphic 4207">
                    <a:extLst>
                      <a:ext uri="{FF2B5EF4-FFF2-40B4-BE49-F238E27FC236}">
                        <a16:creationId xmlns:a16="http://schemas.microsoft.com/office/drawing/2014/main" id="{FAABDAB4-FE4A-4338-B1BC-11F2F38F4D20}"/>
                      </a:ext>
                    </a:extLst>
                  </p:cNvPr>
                  <p:cNvGrpSpPr/>
                  <p:nvPr/>
                </p:nvGrpSpPr>
                <p:grpSpPr>
                  <a:xfrm>
                    <a:off x="15187571" y="7331727"/>
                    <a:ext cx="167924" cy="157329"/>
                    <a:chOff x="15187571" y="7331727"/>
                    <a:chExt cx="167924" cy="157329"/>
                  </a:xfrm>
                  <a:solidFill>
                    <a:srgbClr val="636466"/>
                  </a:solidFill>
                </p:grpSpPr>
                <p:sp>
                  <p:nvSpPr>
                    <p:cNvPr id="1385" name="Freeform: Shape 1384">
                      <a:extLst>
                        <a:ext uri="{FF2B5EF4-FFF2-40B4-BE49-F238E27FC236}">
                          <a16:creationId xmlns:a16="http://schemas.microsoft.com/office/drawing/2014/main" id="{09138D6A-A579-4D9C-A481-9D3DAC9A2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87571" y="7331727"/>
                      <a:ext cx="140643" cy="121572"/>
                    </a:xfrm>
                    <a:custGeom>
                      <a:avLst/>
                      <a:gdLst>
                        <a:gd name="connsiteX0" fmla="*/ 119189 w 140643"/>
                        <a:gd name="connsiteY0" fmla="*/ 0 h 121572"/>
                        <a:gd name="connsiteX1" fmla="*/ 0 w 140643"/>
                        <a:gd name="connsiteY1" fmla="*/ 97735 h 121572"/>
                        <a:gd name="connsiteX2" fmla="*/ 9535 w 140643"/>
                        <a:gd name="connsiteY2" fmla="*/ 121573 h 121572"/>
                        <a:gd name="connsiteX3" fmla="*/ 140643 w 140643"/>
                        <a:gd name="connsiteY3" fmla="*/ 11919 h 121572"/>
                        <a:gd name="connsiteX4" fmla="*/ 119189 w 140643"/>
                        <a:gd name="connsiteY4" fmla="*/ 0 h 1215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643" h="121572">
                          <a:moveTo>
                            <a:pt x="119189" y="0"/>
                          </a:moveTo>
                          <a:lnTo>
                            <a:pt x="0" y="97735"/>
                          </a:lnTo>
                          <a:cubicBezTo>
                            <a:pt x="2384" y="104886"/>
                            <a:pt x="4768" y="114422"/>
                            <a:pt x="9535" y="121573"/>
                          </a:cubicBezTo>
                          <a:lnTo>
                            <a:pt x="140643" y="11919"/>
                          </a:lnTo>
                          <a:cubicBezTo>
                            <a:pt x="135876" y="7151"/>
                            <a:pt x="128724" y="4768"/>
                            <a:pt x="119189" y="0"/>
                          </a:cubicBez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6" name="Freeform: Shape 1385">
                      <a:extLst>
                        <a:ext uri="{FF2B5EF4-FFF2-40B4-BE49-F238E27FC236}">
                          <a16:creationId xmlns:a16="http://schemas.microsoft.com/office/drawing/2014/main" id="{DC3665D2-B112-433F-8B94-DB76A702D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16176" y="7365100"/>
                      <a:ext cx="139318" cy="123956"/>
                    </a:xfrm>
                    <a:custGeom>
                      <a:avLst/>
                      <a:gdLst>
                        <a:gd name="connsiteX0" fmla="*/ 138259 w 139318"/>
                        <a:gd name="connsiteY0" fmla="*/ 26222 h 123956"/>
                        <a:gd name="connsiteX1" fmla="*/ 133492 w 139318"/>
                        <a:gd name="connsiteY1" fmla="*/ 11919 h 123956"/>
                        <a:gd name="connsiteX2" fmla="*/ 128724 w 139318"/>
                        <a:gd name="connsiteY2" fmla="*/ 0 h 123956"/>
                        <a:gd name="connsiteX3" fmla="*/ 0 w 139318"/>
                        <a:gd name="connsiteY3" fmla="*/ 107270 h 123956"/>
                        <a:gd name="connsiteX4" fmla="*/ 40524 w 139318"/>
                        <a:gd name="connsiteY4" fmla="*/ 123957 h 123956"/>
                        <a:gd name="connsiteX5" fmla="*/ 138259 w 139318"/>
                        <a:gd name="connsiteY5" fmla="*/ 40524 h 123956"/>
                        <a:gd name="connsiteX6" fmla="*/ 138259 w 139318"/>
                        <a:gd name="connsiteY6" fmla="*/ 26222 h 123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9318" h="123956">
                          <a:moveTo>
                            <a:pt x="138259" y="26222"/>
                          </a:moveTo>
                          <a:cubicBezTo>
                            <a:pt x="138259" y="21454"/>
                            <a:pt x="135876" y="16687"/>
                            <a:pt x="133492" y="11919"/>
                          </a:cubicBezTo>
                          <a:cubicBezTo>
                            <a:pt x="131108" y="7151"/>
                            <a:pt x="131108" y="4768"/>
                            <a:pt x="128724" y="0"/>
                          </a:cubicBezTo>
                          <a:lnTo>
                            <a:pt x="0" y="107270"/>
                          </a:lnTo>
                          <a:cubicBezTo>
                            <a:pt x="11919" y="116805"/>
                            <a:pt x="26222" y="121573"/>
                            <a:pt x="40524" y="123957"/>
                          </a:cubicBezTo>
                          <a:lnTo>
                            <a:pt x="138259" y="40524"/>
                          </a:lnTo>
                          <a:cubicBezTo>
                            <a:pt x="140643" y="38141"/>
                            <a:pt x="138259" y="30989"/>
                            <a:pt x="138259" y="26222"/>
                          </a:cubicBez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383" name="Freeform: Shape 1382">
                    <a:extLst>
                      <a:ext uri="{FF2B5EF4-FFF2-40B4-BE49-F238E27FC236}">
                        <a16:creationId xmlns:a16="http://schemas.microsoft.com/office/drawing/2014/main" id="{0EBBA448-F4E3-48EC-BF12-FB5C71468DFA}"/>
                      </a:ext>
                    </a:extLst>
                  </p:cNvPr>
                  <p:cNvSpPr/>
                  <p:nvPr/>
                </p:nvSpPr>
                <p:spPr>
                  <a:xfrm>
                    <a:off x="15212436" y="7340177"/>
                    <a:ext cx="49032" cy="48989"/>
                  </a:xfrm>
                  <a:custGeom>
                    <a:avLst/>
                    <a:gdLst>
                      <a:gd name="connsiteX0" fmla="*/ 49033 w 49032"/>
                      <a:gd name="connsiteY0" fmla="*/ 17772 h 48989"/>
                      <a:gd name="connsiteX1" fmla="*/ 39497 w 49032"/>
                      <a:gd name="connsiteY1" fmla="*/ 1085 h 48989"/>
                      <a:gd name="connsiteX2" fmla="*/ 3741 w 49032"/>
                      <a:gd name="connsiteY2" fmla="*/ 17772 h 48989"/>
                      <a:gd name="connsiteX3" fmla="*/ 22811 w 49032"/>
                      <a:gd name="connsiteY3" fmla="*/ 48761 h 48989"/>
                      <a:gd name="connsiteX4" fmla="*/ 46649 w 49032"/>
                      <a:gd name="connsiteY4" fmla="*/ 32075 h 48989"/>
                      <a:gd name="connsiteX5" fmla="*/ 49033 w 49032"/>
                      <a:gd name="connsiteY5" fmla="*/ 17772 h 48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32" h="48989">
                        <a:moveTo>
                          <a:pt x="49033" y="17772"/>
                        </a:moveTo>
                        <a:cubicBezTo>
                          <a:pt x="49033" y="10621"/>
                          <a:pt x="44265" y="3469"/>
                          <a:pt x="39497" y="1085"/>
                        </a:cubicBezTo>
                        <a:cubicBezTo>
                          <a:pt x="27579" y="-3682"/>
                          <a:pt x="8508" y="8237"/>
                          <a:pt x="3741" y="17772"/>
                        </a:cubicBezTo>
                        <a:cubicBezTo>
                          <a:pt x="-5794" y="34458"/>
                          <a:pt x="3741" y="51145"/>
                          <a:pt x="22811" y="48761"/>
                        </a:cubicBezTo>
                        <a:cubicBezTo>
                          <a:pt x="32346" y="48761"/>
                          <a:pt x="41881" y="41610"/>
                          <a:pt x="46649" y="32075"/>
                        </a:cubicBezTo>
                        <a:cubicBezTo>
                          <a:pt x="49033" y="29691"/>
                          <a:pt x="49033" y="22539"/>
                          <a:pt x="49033" y="1777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489A6622-8919-4D19-8242-8D07E3F96DF7}"/>
                      </a:ext>
                    </a:extLst>
                  </p:cNvPr>
                  <p:cNvSpPr/>
                  <p:nvPr/>
                </p:nvSpPr>
                <p:spPr>
                  <a:xfrm>
                    <a:off x="15201874" y="7402819"/>
                    <a:ext cx="20129" cy="25344"/>
                  </a:xfrm>
                  <a:custGeom>
                    <a:avLst/>
                    <a:gdLst>
                      <a:gd name="connsiteX0" fmla="*/ 19070 w 20129"/>
                      <a:gd name="connsiteY0" fmla="*/ 2806 h 25344"/>
                      <a:gd name="connsiteX1" fmla="*/ 0 w 20129"/>
                      <a:gd name="connsiteY1" fmla="*/ 17108 h 25344"/>
                      <a:gd name="connsiteX2" fmla="*/ 19070 w 20129"/>
                      <a:gd name="connsiteY2" fmla="*/ 9957 h 25344"/>
                      <a:gd name="connsiteX3" fmla="*/ 19070 w 20129"/>
                      <a:gd name="connsiteY3" fmla="*/ 2806 h 25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129" h="25344">
                        <a:moveTo>
                          <a:pt x="19070" y="2806"/>
                        </a:moveTo>
                        <a:cubicBezTo>
                          <a:pt x="14303" y="-4346"/>
                          <a:pt x="0" y="2806"/>
                          <a:pt x="0" y="17108"/>
                        </a:cubicBezTo>
                        <a:cubicBezTo>
                          <a:pt x="2384" y="33795"/>
                          <a:pt x="21454" y="21876"/>
                          <a:pt x="19070" y="9957"/>
                        </a:cubicBezTo>
                        <a:cubicBezTo>
                          <a:pt x="21454" y="5189"/>
                          <a:pt x="19070" y="2806"/>
                          <a:pt x="19070" y="28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352" name="Graphic 4207">
                <a:extLst>
                  <a:ext uri="{FF2B5EF4-FFF2-40B4-BE49-F238E27FC236}">
                    <a16:creationId xmlns:a16="http://schemas.microsoft.com/office/drawing/2014/main" id="{58F55575-2F3F-43B0-B022-7470149DEC12}"/>
                  </a:ext>
                </a:extLst>
              </p:cNvPr>
              <p:cNvGrpSpPr/>
              <p:nvPr/>
            </p:nvGrpSpPr>
            <p:grpSpPr>
              <a:xfrm>
                <a:off x="14870340" y="7169630"/>
                <a:ext cx="255588" cy="355183"/>
                <a:chOff x="14870340" y="7169630"/>
                <a:chExt cx="255588" cy="355183"/>
              </a:xfrm>
            </p:grpSpPr>
            <p:grpSp>
              <p:nvGrpSpPr>
                <p:cNvPr id="1358" name="Graphic 4207">
                  <a:extLst>
                    <a:ext uri="{FF2B5EF4-FFF2-40B4-BE49-F238E27FC236}">
                      <a16:creationId xmlns:a16="http://schemas.microsoft.com/office/drawing/2014/main" id="{B9899C0F-60CE-412D-9D27-CF008BEAE733}"/>
                    </a:ext>
                  </a:extLst>
                </p:cNvPr>
                <p:cNvGrpSpPr/>
                <p:nvPr/>
              </p:nvGrpSpPr>
              <p:grpSpPr>
                <a:xfrm>
                  <a:off x="14887214" y="7169630"/>
                  <a:ext cx="235994" cy="231227"/>
                  <a:chOff x="14887214" y="7169630"/>
                  <a:chExt cx="235994" cy="231227"/>
                </a:xfrm>
              </p:grpSpPr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079D632B-5CFB-49E2-BA4F-54F314A22B0E}"/>
                      </a:ext>
                    </a:extLst>
                  </p:cNvPr>
                  <p:cNvSpPr/>
                  <p:nvPr/>
                </p:nvSpPr>
                <p:spPr>
                  <a:xfrm>
                    <a:off x="14891982" y="7177486"/>
                    <a:ext cx="226459" cy="218603"/>
                  </a:xfrm>
                  <a:custGeom>
                    <a:avLst/>
                    <a:gdLst>
                      <a:gd name="connsiteX0" fmla="*/ 0 w 226459"/>
                      <a:gd name="connsiteY0" fmla="*/ 163777 h 218603"/>
                      <a:gd name="connsiteX1" fmla="*/ 76281 w 226459"/>
                      <a:gd name="connsiteY1" fmla="*/ 37436 h 218603"/>
                      <a:gd name="connsiteX2" fmla="*/ 114422 w 226459"/>
                      <a:gd name="connsiteY2" fmla="*/ 4063 h 218603"/>
                      <a:gd name="connsiteX3" fmla="*/ 214541 w 226459"/>
                      <a:gd name="connsiteY3" fmla="*/ 46971 h 218603"/>
                      <a:gd name="connsiteX4" fmla="*/ 219308 w 226459"/>
                      <a:gd name="connsiteY4" fmla="*/ 70809 h 218603"/>
                      <a:gd name="connsiteX5" fmla="*/ 226460 w 226459"/>
                      <a:gd name="connsiteY5" fmla="*/ 218604 h 218603"/>
                      <a:gd name="connsiteX6" fmla="*/ 0 w 226459"/>
                      <a:gd name="connsiteY6" fmla="*/ 163777 h 218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59" h="218603">
                        <a:moveTo>
                          <a:pt x="0" y="163777"/>
                        </a:moveTo>
                        <a:lnTo>
                          <a:pt x="76281" y="37436"/>
                        </a:lnTo>
                        <a:cubicBezTo>
                          <a:pt x="83432" y="23134"/>
                          <a:pt x="95351" y="8831"/>
                          <a:pt x="114422" y="4063"/>
                        </a:cubicBezTo>
                        <a:cubicBezTo>
                          <a:pt x="152562" y="-7856"/>
                          <a:pt x="197854" y="6447"/>
                          <a:pt x="214541" y="46971"/>
                        </a:cubicBezTo>
                        <a:cubicBezTo>
                          <a:pt x="216924" y="54123"/>
                          <a:pt x="219308" y="61274"/>
                          <a:pt x="219308" y="70809"/>
                        </a:cubicBezTo>
                        <a:lnTo>
                          <a:pt x="226460" y="218604"/>
                        </a:lnTo>
                        <a:lnTo>
                          <a:pt x="0" y="163777"/>
                        </a:lnTo>
                        <a:close/>
                      </a:path>
                    </a:pathLst>
                  </a:custGeom>
                  <a:solidFill>
                    <a:srgbClr val="4D4D4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5" name="Freeform: Shape 1374">
                    <a:extLst>
                      <a:ext uri="{FF2B5EF4-FFF2-40B4-BE49-F238E27FC236}">
                        <a16:creationId xmlns:a16="http://schemas.microsoft.com/office/drawing/2014/main" id="{2A878756-2830-4B3A-A180-1FBD53362EA8}"/>
                      </a:ext>
                    </a:extLst>
                  </p:cNvPr>
                  <p:cNvSpPr/>
                  <p:nvPr/>
                </p:nvSpPr>
                <p:spPr>
                  <a:xfrm>
                    <a:off x="14887214" y="7169630"/>
                    <a:ext cx="235994" cy="231227"/>
                  </a:xfrm>
                  <a:custGeom>
                    <a:avLst/>
                    <a:gdLst>
                      <a:gd name="connsiteX0" fmla="*/ 235995 w 235994"/>
                      <a:gd name="connsiteY0" fmla="*/ 231227 h 231227"/>
                      <a:gd name="connsiteX1" fmla="*/ 231227 w 235994"/>
                      <a:gd name="connsiteY1" fmla="*/ 228843 h 231227"/>
                      <a:gd name="connsiteX2" fmla="*/ 0 w 235994"/>
                      <a:gd name="connsiteY2" fmla="*/ 171632 h 231227"/>
                      <a:gd name="connsiteX3" fmla="*/ 78665 w 235994"/>
                      <a:gd name="connsiteY3" fmla="*/ 40524 h 231227"/>
                      <a:gd name="connsiteX4" fmla="*/ 116805 w 235994"/>
                      <a:gd name="connsiteY4" fmla="*/ 4767 h 231227"/>
                      <a:gd name="connsiteX5" fmla="*/ 145411 w 235994"/>
                      <a:gd name="connsiteY5" fmla="*/ 0 h 231227"/>
                      <a:gd name="connsiteX6" fmla="*/ 221692 w 235994"/>
                      <a:gd name="connsiteY6" fmla="*/ 50059 h 231227"/>
                      <a:gd name="connsiteX7" fmla="*/ 226460 w 235994"/>
                      <a:gd name="connsiteY7" fmla="*/ 76281 h 231227"/>
                      <a:gd name="connsiteX8" fmla="*/ 235995 w 235994"/>
                      <a:gd name="connsiteY8" fmla="*/ 231227 h 231227"/>
                      <a:gd name="connsiteX9" fmla="*/ 11919 w 235994"/>
                      <a:gd name="connsiteY9" fmla="*/ 169249 h 231227"/>
                      <a:gd name="connsiteX10" fmla="*/ 226460 w 235994"/>
                      <a:gd name="connsiteY10" fmla="*/ 221692 h 231227"/>
                      <a:gd name="connsiteX11" fmla="*/ 219308 w 235994"/>
                      <a:gd name="connsiteY11" fmla="*/ 78665 h 231227"/>
                      <a:gd name="connsiteX12" fmla="*/ 216924 w 235994"/>
                      <a:gd name="connsiteY12" fmla="*/ 57211 h 231227"/>
                      <a:gd name="connsiteX13" fmla="*/ 147795 w 235994"/>
                      <a:gd name="connsiteY13" fmla="*/ 11919 h 231227"/>
                      <a:gd name="connsiteX14" fmla="*/ 121573 w 235994"/>
                      <a:gd name="connsiteY14" fmla="*/ 16686 h 231227"/>
                      <a:gd name="connsiteX15" fmla="*/ 85816 w 235994"/>
                      <a:gd name="connsiteY15" fmla="*/ 47676 h 231227"/>
                      <a:gd name="connsiteX16" fmla="*/ 11919 w 235994"/>
                      <a:gd name="connsiteY16" fmla="*/ 169249 h 231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5994" h="231227">
                        <a:moveTo>
                          <a:pt x="235995" y="231227"/>
                        </a:moveTo>
                        <a:lnTo>
                          <a:pt x="231227" y="228843"/>
                        </a:lnTo>
                        <a:lnTo>
                          <a:pt x="0" y="171632"/>
                        </a:lnTo>
                        <a:lnTo>
                          <a:pt x="78665" y="40524"/>
                        </a:lnTo>
                        <a:cubicBezTo>
                          <a:pt x="85816" y="23838"/>
                          <a:pt x="100119" y="11919"/>
                          <a:pt x="116805" y="4767"/>
                        </a:cubicBezTo>
                        <a:cubicBezTo>
                          <a:pt x="126341" y="2384"/>
                          <a:pt x="135876" y="0"/>
                          <a:pt x="145411" y="0"/>
                        </a:cubicBezTo>
                        <a:cubicBezTo>
                          <a:pt x="181168" y="0"/>
                          <a:pt x="209773" y="19070"/>
                          <a:pt x="221692" y="50059"/>
                        </a:cubicBezTo>
                        <a:cubicBezTo>
                          <a:pt x="224076" y="57211"/>
                          <a:pt x="226460" y="66746"/>
                          <a:pt x="226460" y="76281"/>
                        </a:cubicBezTo>
                        <a:lnTo>
                          <a:pt x="235995" y="231227"/>
                        </a:lnTo>
                        <a:close/>
                        <a:moveTo>
                          <a:pt x="11919" y="169249"/>
                        </a:moveTo>
                        <a:lnTo>
                          <a:pt x="226460" y="221692"/>
                        </a:lnTo>
                        <a:lnTo>
                          <a:pt x="219308" y="78665"/>
                        </a:lnTo>
                        <a:cubicBezTo>
                          <a:pt x="219308" y="69130"/>
                          <a:pt x="219308" y="61978"/>
                          <a:pt x="216924" y="57211"/>
                        </a:cubicBezTo>
                        <a:cubicBezTo>
                          <a:pt x="205005" y="28605"/>
                          <a:pt x="178784" y="11919"/>
                          <a:pt x="147795" y="11919"/>
                        </a:cubicBezTo>
                        <a:cubicBezTo>
                          <a:pt x="138260" y="11919"/>
                          <a:pt x="131108" y="14303"/>
                          <a:pt x="121573" y="16686"/>
                        </a:cubicBezTo>
                        <a:cubicBezTo>
                          <a:pt x="107270" y="21454"/>
                          <a:pt x="95351" y="33373"/>
                          <a:pt x="85816" y="47676"/>
                        </a:cubicBezTo>
                        <a:lnTo>
                          <a:pt x="11919" y="1692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59" name="Graphic 4207">
                  <a:extLst>
                    <a:ext uri="{FF2B5EF4-FFF2-40B4-BE49-F238E27FC236}">
                      <a16:creationId xmlns:a16="http://schemas.microsoft.com/office/drawing/2014/main" id="{E2E68680-7A31-4668-B9A1-6474EDF6AF9F}"/>
                    </a:ext>
                  </a:extLst>
                </p:cNvPr>
                <p:cNvGrpSpPr/>
                <p:nvPr/>
              </p:nvGrpSpPr>
              <p:grpSpPr>
                <a:xfrm>
                  <a:off x="14891982" y="7179165"/>
                  <a:ext cx="226459" cy="216924"/>
                  <a:chOff x="14891982" y="7179165"/>
                  <a:chExt cx="226459" cy="216924"/>
                </a:xfrm>
                <a:solidFill>
                  <a:srgbClr val="38393A"/>
                </a:solidFill>
              </p:grpSpPr>
              <p:sp>
                <p:nvSpPr>
                  <p:cNvPr id="1371" name="Freeform: Shape 1370">
                    <a:extLst>
                      <a:ext uri="{FF2B5EF4-FFF2-40B4-BE49-F238E27FC236}">
                        <a16:creationId xmlns:a16="http://schemas.microsoft.com/office/drawing/2014/main" id="{0A017CD5-3941-41D6-9A65-6DD9E3F514E8}"/>
                      </a:ext>
                    </a:extLst>
                  </p:cNvPr>
                  <p:cNvSpPr/>
                  <p:nvPr/>
                </p:nvSpPr>
                <p:spPr>
                  <a:xfrm>
                    <a:off x="15058847" y="7193468"/>
                    <a:ext cx="59594" cy="202621"/>
                  </a:xfrm>
                  <a:custGeom>
                    <a:avLst/>
                    <a:gdLst>
                      <a:gd name="connsiteX0" fmla="*/ 47676 w 59594"/>
                      <a:gd name="connsiteY0" fmla="*/ 33373 h 202621"/>
                      <a:gd name="connsiteX1" fmla="*/ 52443 w 59594"/>
                      <a:gd name="connsiteY1" fmla="*/ 57211 h 202621"/>
                      <a:gd name="connsiteX2" fmla="*/ 59595 w 59594"/>
                      <a:gd name="connsiteY2" fmla="*/ 202622 h 202621"/>
                      <a:gd name="connsiteX3" fmla="*/ 0 w 59594"/>
                      <a:gd name="connsiteY3" fmla="*/ 188319 h 202621"/>
                      <a:gd name="connsiteX4" fmla="*/ 19070 w 59594"/>
                      <a:gd name="connsiteY4" fmla="*/ 0 h 202621"/>
                      <a:gd name="connsiteX5" fmla="*/ 47676 w 59594"/>
                      <a:gd name="connsiteY5" fmla="*/ 33373 h 202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94" h="202621">
                        <a:moveTo>
                          <a:pt x="47676" y="33373"/>
                        </a:moveTo>
                        <a:cubicBezTo>
                          <a:pt x="50059" y="40524"/>
                          <a:pt x="52443" y="47676"/>
                          <a:pt x="52443" y="57211"/>
                        </a:cubicBezTo>
                        <a:lnTo>
                          <a:pt x="59595" y="202622"/>
                        </a:lnTo>
                        <a:lnTo>
                          <a:pt x="0" y="188319"/>
                        </a:lnTo>
                        <a:lnTo>
                          <a:pt x="19070" y="0"/>
                        </a:lnTo>
                        <a:cubicBezTo>
                          <a:pt x="30989" y="7151"/>
                          <a:pt x="40524" y="19070"/>
                          <a:pt x="47676" y="33373"/>
                        </a:cubicBezTo>
                        <a:close/>
                      </a:path>
                    </a:pathLst>
                  </a:custGeom>
                  <a:solidFill>
                    <a:srgbClr val="38393A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2" name="Freeform: Shape 1371">
                    <a:extLst>
                      <a:ext uri="{FF2B5EF4-FFF2-40B4-BE49-F238E27FC236}">
                        <a16:creationId xmlns:a16="http://schemas.microsoft.com/office/drawing/2014/main" id="{8573D5B9-F7CB-4B79-B54F-D4FF1517B939}"/>
                      </a:ext>
                    </a:extLst>
                  </p:cNvPr>
                  <p:cNvSpPr/>
                  <p:nvPr/>
                </p:nvSpPr>
                <p:spPr>
                  <a:xfrm>
                    <a:off x="14970647" y="7179165"/>
                    <a:ext cx="83432" cy="190702"/>
                  </a:xfrm>
                  <a:custGeom>
                    <a:avLst/>
                    <a:gdLst>
                      <a:gd name="connsiteX0" fmla="*/ 54827 w 83432"/>
                      <a:gd name="connsiteY0" fmla="*/ 0 h 190702"/>
                      <a:gd name="connsiteX1" fmla="*/ 83432 w 83432"/>
                      <a:gd name="connsiteY1" fmla="*/ 2384 h 190702"/>
                      <a:gd name="connsiteX2" fmla="*/ 42908 w 83432"/>
                      <a:gd name="connsiteY2" fmla="*/ 190703 h 190702"/>
                      <a:gd name="connsiteX3" fmla="*/ 0 w 83432"/>
                      <a:gd name="connsiteY3" fmla="*/ 181168 h 190702"/>
                      <a:gd name="connsiteX4" fmla="*/ 54827 w 83432"/>
                      <a:gd name="connsiteY4" fmla="*/ 0 h 190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432" h="190702">
                        <a:moveTo>
                          <a:pt x="54827" y="0"/>
                        </a:moveTo>
                        <a:cubicBezTo>
                          <a:pt x="64362" y="0"/>
                          <a:pt x="73897" y="0"/>
                          <a:pt x="83432" y="2384"/>
                        </a:cubicBezTo>
                        <a:lnTo>
                          <a:pt x="42908" y="190703"/>
                        </a:lnTo>
                        <a:lnTo>
                          <a:pt x="0" y="181168"/>
                        </a:lnTo>
                        <a:lnTo>
                          <a:pt x="54827" y="0"/>
                        </a:lnTo>
                        <a:close/>
                      </a:path>
                    </a:pathLst>
                  </a:custGeom>
                  <a:solidFill>
                    <a:srgbClr val="38393A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C7F458D3-F017-49CF-BBD9-C4CF0FBAC4A2}"/>
                      </a:ext>
                    </a:extLst>
                  </p:cNvPr>
                  <p:cNvSpPr/>
                  <p:nvPr/>
                </p:nvSpPr>
                <p:spPr>
                  <a:xfrm>
                    <a:off x="14891982" y="7186316"/>
                    <a:ext cx="107270" cy="164481"/>
                  </a:xfrm>
                  <a:custGeom>
                    <a:avLst/>
                    <a:gdLst>
                      <a:gd name="connsiteX0" fmla="*/ 0 w 107270"/>
                      <a:gd name="connsiteY0" fmla="*/ 154946 h 164481"/>
                      <a:gd name="connsiteX1" fmla="*/ 76281 w 107270"/>
                      <a:gd name="connsiteY1" fmla="*/ 30989 h 164481"/>
                      <a:gd name="connsiteX2" fmla="*/ 107270 w 107270"/>
                      <a:gd name="connsiteY2" fmla="*/ 0 h 164481"/>
                      <a:gd name="connsiteX3" fmla="*/ 33373 w 107270"/>
                      <a:gd name="connsiteY3" fmla="*/ 164481 h 164481"/>
                      <a:gd name="connsiteX4" fmla="*/ 0 w 107270"/>
                      <a:gd name="connsiteY4" fmla="*/ 154946 h 16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70" h="164481">
                        <a:moveTo>
                          <a:pt x="0" y="154946"/>
                        </a:moveTo>
                        <a:lnTo>
                          <a:pt x="76281" y="30989"/>
                        </a:lnTo>
                        <a:cubicBezTo>
                          <a:pt x="83432" y="16687"/>
                          <a:pt x="92968" y="7151"/>
                          <a:pt x="107270" y="0"/>
                        </a:cubicBezTo>
                        <a:lnTo>
                          <a:pt x="33373" y="164481"/>
                        </a:lnTo>
                        <a:lnTo>
                          <a:pt x="0" y="154946"/>
                        </a:lnTo>
                        <a:close/>
                      </a:path>
                    </a:pathLst>
                  </a:custGeom>
                  <a:solidFill>
                    <a:srgbClr val="38393A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60" name="Graphic 4207">
                  <a:extLst>
                    <a:ext uri="{FF2B5EF4-FFF2-40B4-BE49-F238E27FC236}">
                      <a16:creationId xmlns:a16="http://schemas.microsoft.com/office/drawing/2014/main" id="{45F342EB-A538-4566-8845-2A5CF6495764}"/>
                    </a:ext>
                  </a:extLst>
                </p:cNvPr>
                <p:cNvGrpSpPr/>
                <p:nvPr/>
              </p:nvGrpSpPr>
              <p:grpSpPr>
                <a:xfrm>
                  <a:off x="14870340" y="7281668"/>
                  <a:ext cx="255588" cy="243146"/>
                  <a:chOff x="14870340" y="7281668"/>
                  <a:chExt cx="255588" cy="243146"/>
                </a:xfrm>
              </p:grpSpPr>
              <p:grpSp>
                <p:nvGrpSpPr>
                  <p:cNvPr id="1361" name="Graphic 4207">
                    <a:extLst>
                      <a:ext uri="{FF2B5EF4-FFF2-40B4-BE49-F238E27FC236}">
                        <a16:creationId xmlns:a16="http://schemas.microsoft.com/office/drawing/2014/main" id="{76D2E2A7-4CCC-4984-8C1D-573EE3EFE0A9}"/>
                      </a:ext>
                    </a:extLst>
                  </p:cNvPr>
                  <p:cNvGrpSpPr/>
                  <p:nvPr/>
                </p:nvGrpSpPr>
                <p:grpSpPr>
                  <a:xfrm>
                    <a:off x="14870340" y="7281668"/>
                    <a:ext cx="255588" cy="243146"/>
                    <a:chOff x="14870340" y="7281668"/>
                    <a:chExt cx="255588" cy="243146"/>
                  </a:xfrm>
                  <a:solidFill>
                    <a:srgbClr val="000000"/>
                  </a:solidFill>
                </p:grpSpPr>
                <p:sp>
                  <p:nvSpPr>
                    <p:cNvPr id="1369" name="Freeform: Shape 1368">
                      <a:extLst>
                        <a:ext uri="{FF2B5EF4-FFF2-40B4-BE49-F238E27FC236}">
                          <a16:creationId xmlns:a16="http://schemas.microsoft.com/office/drawing/2014/main" id="{353C1E98-8CD7-4AB3-9279-A5E547A2D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73262" y="7283879"/>
                      <a:ext cx="245520" cy="234785"/>
                    </a:xfrm>
                    <a:custGeom>
                      <a:avLst/>
                      <a:gdLst>
                        <a:gd name="connsiteX0" fmla="*/ 238028 w 245520"/>
                        <a:gd name="connsiteY0" fmla="*/ 71687 h 234785"/>
                        <a:gd name="connsiteX1" fmla="*/ 171282 w 245520"/>
                        <a:gd name="connsiteY1" fmla="*/ 7324 h 234785"/>
                        <a:gd name="connsiteX2" fmla="*/ 6801 w 245520"/>
                        <a:gd name="connsiteY2" fmla="*/ 78838 h 234785"/>
                        <a:gd name="connsiteX3" fmla="*/ 23487 w 245520"/>
                        <a:gd name="connsiteY3" fmla="*/ 190876 h 234785"/>
                        <a:gd name="connsiteX4" fmla="*/ 135525 w 245520"/>
                        <a:gd name="connsiteY4" fmla="*/ 233784 h 234785"/>
                        <a:gd name="connsiteX5" fmla="*/ 242796 w 245520"/>
                        <a:gd name="connsiteY5" fmla="*/ 90757 h 234785"/>
                        <a:gd name="connsiteX6" fmla="*/ 238028 w 245520"/>
                        <a:gd name="connsiteY6" fmla="*/ 71687 h 234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5520" h="234785">
                          <a:moveTo>
                            <a:pt x="238028" y="71687"/>
                          </a:moveTo>
                          <a:cubicBezTo>
                            <a:pt x="226109" y="40697"/>
                            <a:pt x="204655" y="16860"/>
                            <a:pt x="171282" y="7324"/>
                          </a:cubicBezTo>
                          <a:cubicBezTo>
                            <a:pt x="106920" y="-14130"/>
                            <a:pt x="33022" y="12092"/>
                            <a:pt x="6801" y="78838"/>
                          </a:cubicBezTo>
                          <a:cubicBezTo>
                            <a:pt x="-7502" y="114595"/>
                            <a:pt x="2033" y="162270"/>
                            <a:pt x="23487" y="190876"/>
                          </a:cubicBezTo>
                          <a:cubicBezTo>
                            <a:pt x="49709" y="226633"/>
                            <a:pt x="92617" y="238551"/>
                            <a:pt x="135525" y="233784"/>
                          </a:cubicBezTo>
                          <a:cubicBezTo>
                            <a:pt x="214190" y="224249"/>
                            <a:pt x="257098" y="164654"/>
                            <a:pt x="242796" y="90757"/>
                          </a:cubicBezTo>
                          <a:cubicBezTo>
                            <a:pt x="242796" y="85989"/>
                            <a:pt x="240412" y="78838"/>
                            <a:pt x="238028" y="7168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0" name="Freeform: Shape 1369">
                      <a:extLst>
                        <a:ext uri="{FF2B5EF4-FFF2-40B4-BE49-F238E27FC236}">
                          <a16:creationId xmlns:a16="http://schemas.microsoft.com/office/drawing/2014/main" id="{2F6BE52B-7BE7-42B4-B3A4-E279811E6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870340" y="7281668"/>
                      <a:ext cx="255588" cy="243146"/>
                    </a:xfrm>
                    <a:custGeom>
                      <a:avLst/>
                      <a:gdLst>
                        <a:gd name="connsiteX0" fmla="*/ 119376 w 255588"/>
                        <a:gd name="connsiteY0" fmla="*/ 243146 h 243146"/>
                        <a:gd name="connsiteX1" fmla="*/ 24025 w 255588"/>
                        <a:gd name="connsiteY1" fmla="*/ 197854 h 243146"/>
                        <a:gd name="connsiteX2" fmla="*/ 7339 w 255588"/>
                        <a:gd name="connsiteY2" fmla="*/ 81049 h 243146"/>
                        <a:gd name="connsiteX3" fmla="*/ 131295 w 255588"/>
                        <a:gd name="connsiteY3" fmla="*/ 0 h 243146"/>
                        <a:gd name="connsiteX4" fmla="*/ 176587 w 255588"/>
                        <a:gd name="connsiteY4" fmla="*/ 7151 h 243146"/>
                        <a:gd name="connsiteX5" fmla="*/ 245717 w 255588"/>
                        <a:gd name="connsiteY5" fmla="*/ 73897 h 243146"/>
                        <a:gd name="connsiteX6" fmla="*/ 252868 w 255588"/>
                        <a:gd name="connsiteY6" fmla="*/ 95351 h 243146"/>
                        <a:gd name="connsiteX7" fmla="*/ 233798 w 255588"/>
                        <a:gd name="connsiteY7" fmla="*/ 190703 h 243146"/>
                        <a:gd name="connsiteX8" fmla="*/ 140830 w 255588"/>
                        <a:gd name="connsiteY8" fmla="*/ 240762 h 243146"/>
                        <a:gd name="connsiteX9" fmla="*/ 119376 w 255588"/>
                        <a:gd name="connsiteY9" fmla="*/ 243146 h 243146"/>
                        <a:gd name="connsiteX10" fmla="*/ 131295 w 255588"/>
                        <a:gd name="connsiteY10" fmla="*/ 7151 h 243146"/>
                        <a:gd name="connsiteX11" fmla="*/ 14490 w 255588"/>
                        <a:gd name="connsiteY11" fmla="*/ 83432 h 243146"/>
                        <a:gd name="connsiteX12" fmla="*/ 31176 w 255588"/>
                        <a:gd name="connsiteY12" fmla="*/ 193087 h 243146"/>
                        <a:gd name="connsiteX13" fmla="*/ 119376 w 255588"/>
                        <a:gd name="connsiteY13" fmla="*/ 235995 h 243146"/>
                        <a:gd name="connsiteX14" fmla="*/ 138447 w 255588"/>
                        <a:gd name="connsiteY14" fmla="*/ 233611 h 243146"/>
                        <a:gd name="connsiteX15" fmla="*/ 224263 w 255588"/>
                        <a:gd name="connsiteY15" fmla="*/ 185935 h 243146"/>
                        <a:gd name="connsiteX16" fmla="*/ 243333 w 255588"/>
                        <a:gd name="connsiteY16" fmla="*/ 95351 h 243146"/>
                        <a:gd name="connsiteX17" fmla="*/ 238566 w 255588"/>
                        <a:gd name="connsiteY17" fmla="*/ 73897 h 243146"/>
                        <a:gd name="connsiteX18" fmla="*/ 176587 w 255588"/>
                        <a:gd name="connsiteY18" fmla="*/ 11919 h 243146"/>
                        <a:gd name="connsiteX19" fmla="*/ 131295 w 255588"/>
                        <a:gd name="connsiteY19" fmla="*/ 7151 h 243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55588" h="243146">
                          <a:moveTo>
                            <a:pt x="119376" y="243146"/>
                          </a:moveTo>
                          <a:cubicBezTo>
                            <a:pt x="78852" y="243146"/>
                            <a:pt x="45479" y="226460"/>
                            <a:pt x="24025" y="197854"/>
                          </a:cubicBezTo>
                          <a:cubicBezTo>
                            <a:pt x="187" y="166865"/>
                            <a:pt x="-6964" y="114422"/>
                            <a:pt x="7339" y="81049"/>
                          </a:cubicBezTo>
                          <a:cubicBezTo>
                            <a:pt x="26409" y="30989"/>
                            <a:pt x="74084" y="0"/>
                            <a:pt x="131295" y="0"/>
                          </a:cubicBezTo>
                          <a:cubicBezTo>
                            <a:pt x="145598" y="0"/>
                            <a:pt x="162285" y="2384"/>
                            <a:pt x="176587" y="7151"/>
                          </a:cubicBezTo>
                          <a:cubicBezTo>
                            <a:pt x="207576" y="16687"/>
                            <a:pt x="231414" y="40524"/>
                            <a:pt x="245717" y="73897"/>
                          </a:cubicBezTo>
                          <a:cubicBezTo>
                            <a:pt x="248101" y="81049"/>
                            <a:pt x="250485" y="88200"/>
                            <a:pt x="252868" y="95351"/>
                          </a:cubicBezTo>
                          <a:cubicBezTo>
                            <a:pt x="260020" y="131108"/>
                            <a:pt x="252868" y="164481"/>
                            <a:pt x="233798" y="190703"/>
                          </a:cubicBezTo>
                          <a:cubicBezTo>
                            <a:pt x="214728" y="219308"/>
                            <a:pt x="181355" y="235995"/>
                            <a:pt x="140830" y="240762"/>
                          </a:cubicBezTo>
                          <a:cubicBezTo>
                            <a:pt x="131295" y="243146"/>
                            <a:pt x="126528" y="243146"/>
                            <a:pt x="119376" y="243146"/>
                          </a:cubicBezTo>
                          <a:close/>
                          <a:moveTo>
                            <a:pt x="131295" y="7151"/>
                          </a:moveTo>
                          <a:cubicBezTo>
                            <a:pt x="78852" y="7151"/>
                            <a:pt x="33560" y="35757"/>
                            <a:pt x="14490" y="83432"/>
                          </a:cubicBezTo>
                          <a:cubicBezTo>
                            <a:pt x="2571" y="114422"/>
                            <a:pt x="9722" y="162097"/>
                            <a:pt x="31176" y="193087"/>
                          </a:cubicBezTo>
                          <a:cubicBezTo>
                            <a:pt x="50247" y="219308"/>
                            <a:pt x="81236" y="235995"/>
                            <a:pt x="119376" y="235995"/>
                          </a:cubicBezTo>
                          <a:cubicBezTo>
                            <a:pt x="126528" y="235995"/>
                            <a:pt x="131295" y="235995"/>
                            <a:pt x="138447" y="233611"/>
                          </a:cubicBezTo>
                          <a:cubicBezTo>
                            <a:pt x="176587" y="228843"/>
                            <a:pt x="205193" y="212157"/>
                            <a:pt x="224263" y="185935"/>
                          </a:cubicBezTo>
                          <a:cubicBezTo>
                            <a:pt x="240949" y="162097"/>
                            <a:pt x="248101" y="128724"/>
                            <a:pt x="243333" y="95351"/>
                          </a:cubicBezTo>
                          <a:cubicBezTo>
                            <a:pt x="240949" y="88200"/>
                            <a:pt x="240949" y="81049"/>
                            <a:pt x="238566" y="73897"/>
                          </a:cubicBezTo>
                          <a:cubicBezTo>
                            <a:pt x="226647" y="42908"/>
                            <a:pt x="205193" y="21454"/>
                            <a:pt x="176587" y="11919"/>
                          </a:cubicBezTo>
                          <a:cubicBezTo>
                            <a:pt x="159901" y="9535"/>
                            <a:pt x="145598" y="7151"/>
                            <a:pt x="131295" y="715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86716B51-723A-4492-A7A8-9250FE9D0312}"/>
                      </a:ext>
                    </a:extLst>
                  </p:cNvPr>
                  <p:cNvSpPr/>
                  <p:nvPr/>
                </p:nvSpPr>
                <p:spPr>
                  <a:xfrm>
                    <a:off x="14898074" y="7307105"/>
                    <a:ext cx="198808" cy="187890"/>
                  </a:xfrm>
                  <a:custGeom>
                    <a:avLst/>
                    <a:gdLst>
                      <a:gd name="connsiteX0" fmla="*/ 189378 w 198808"/>
                      <a:gd name="connsiteY0" fmla="*/ 57996 h 187890"/>
                      <a:gd name="connsiteX1" fmla="*/ 136935 w 198808"/>
                      <a:gd name="connsiteY1" fmla="*/ 5553 h 187890"/>
                      <a:gd name="connsiteX2" fmla="*/ 5827 w 198808"/>
                      <a:gd name="connsiteY2" fmla="*/ 62763 h 187890"/>
                      <a:gd name="connsiteX3" fmla="*/ 20130 w 198808"/>
                      <a:gd name="connsiteY3" fmla="*/ 153347 h 187890"/>
                      <a:gd name="connsiteX4" fmla="*/ 110714 w 198808"/>
                      <a:gd name="connsiteY4" fmla="*/ 186720 h 187890"/>
                      <a:gd name="connsiteX5" fmla="*/ 196530 w 198808"/>
                      <a:gd name="connsiteY5" fmla="*/ 72298 h 187890"/>
                      <a:gd name="connsiteX6" fmla="*/ 189378 w 198808"/>
                      <a:gd name="connsiteY6" fmla="*/ 57996 h 18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8808" h="187890">
                        <a:moveTo>
                          <a:pt x="189378" y="57996"/>
                        </a:moveTo>
                        <a:cubicBezTo>
                          <a:pt x="179843" y="34158"/>
                          <a:pt x="163157" y="15088"/>
                          <a:pt x="136935" y="5553"/>
                        </a:cubicBezTo>
                        <a:cubicBezTo>
                          <a:pt x="84492" y="-11134"/>
                          <a:pt x="24897" y="10320"/>
                          <a:pt x="5827" y="62763"/>
                        </a:cubicBezTo>
                        <a:cubicBezTo>
                          <a:pt x="-6092" y="91369"/>
                          <a:pt x="1059" y="129509"/>
                          <a:pt x="20130" y="153347"/>
                        </a:cubicBezTo>
                        <a:cubicBezTo>
                          <a:pt x="41584" y="181953"/>
                          <a:pt x="74957" y="191488"/>
                          <a:pt x="110714" y="186720"/>
                        </a:cubicBezTo>
                        <a:cubicBezTo>
                          <a:pt x="172692" y="177185"/>
                          <a:pt x="208449" y="129509"/>
                          <a:pt x="196530" y="72298"/>
                        </a:cubicBezTo>
                        <a:cubicBezTo>
                          <a:pt x="194146" y="69915"/>
                          <a:pt x="191762" y="62763"/>
                          <a:pt x="189378" y="57996"/>
                        </a:cubicBezTo>
                        <a:close/>
                      </a:path>
                    </a:pathLst>
                  </a:custGeom>
                  <a:solidFill>
                    <a:srgbClr val="1E1F1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3" name="Freeform: Shape 1362">
                    <a:extLst>
                      <a:ext uri="{FF2B5EF4-FFF2-40B4-BE49-F238E27FC236}">
                        <a16:creationId xmlns:a16="http://schemas.microsoft.com/office/drawing/2014/main" id="{9C378FA3-2424-4F19-B2CF-E2FBD8AA1531}"/>
                      </a:ext>
                    </a:extLst>
                  </p:cNvPr>
                  <p:cNvSpPr/>
                  <p:nvPr/>
                </p:nvSpPr>
                <p:spPr>
                  <a:xfrm>
                    <a:off x="14911478" y="7319906"/>
                    <a:ext cx="168250" cy="163191"/>
                  </a:xfrm>
                  <a:custGeom>
                    <a:avLst/>
                    <a:gdLst>
                      <a:gd name="connsiteX0" fmla="*/ 164055 w 168250"/>
                      <a:gd name="connsiteY0" fmla="*/ 49962 h 163191"/>
                      <a:gd name="connsiteX1" fmla="*/ 118763 w 168250"/>
                      <a:gd name="connsiteY1" fmla="*/ 4670 h 163191"/>
                      <a:gd name="connsiteX2" fmla="*/ 4342 w 168250"/>
                      <a:gd name="connsiteY2" fmla="*/ 54730 h 163191"/>
                      <a:gd name="connsiteX3" fmla="*/ 16261 w 168250"/>
                      <a:gd name="connsiteY3" fmla="*/ 133395 h 163191"/>
                      <a:gd name="connsiteX4" fmla="*/ 92542 w 168250"/>
                      <a:gd name="connsiteY4" fmla="*/ 162000 h 163191"/>
                      <a:gd name="connsiteX5" fmla="*/ 166439 w 168250"/>
                      <a:gd name="connsiteY5" fmla="*/ 64265 h 163191"/>
                      <a:gd name="connsiteX6" fmla="*/ 164055 w 168250"/>
                      <a:gd name="connsiteY6" fmla="*/ 49962 h 163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8250" h="163191">
                        <a:moveTo>
                          <a:pt x="164055" y="49962"/>
                        </a:moveTo>
                        <a:cubicBezTo>
                          <a:pt x="156904" y="28508"/>
                          <a:pt x="140217" y="11822"/>
                          <a:pt x="118763" y="4670"/>
                        </a:cubicBezTo>
                        <a:cubicBezTo>
                          <a:pt x="73471" y="-9633"/>
                          <a:pt x="23412" y="9438"/>
                          <a:pt x="4342" y="54730"/>
                        </a:cubicBezTo>
                        <a:cubicBezTo>
                          <a:pt x="-5193" y="78568"/>
                          <a:pt x="1958" y="111941"/>
                          <a:pt x="16261" y="133395"/>
                        </a:cubicBezTo>
                        <a:cubicBezTo>
                          <a:pt x="32947" y="157232"/>
                          <a:pt x="63936" y="166768"/>
                          <a:pt x="92542" y="162000"/>
                        </a:cubicBezTo>
                        <a:cubicBezTo>
                          <a:pt x="147369" y="154849"/>
                          <a:pt x="175974" y="114324"/>
                          <a:pt x="166439" y="64265"/>
                        </a:cubicBezTo>
                        <a:cubicBezTo>
                          <a:pt x="168823" y="59497"/>
                          <a:pt x="166439" y="54730"/>
                          <a:pt x="164055" y="49962"/>
                        </a:cubicBezTo>
                        <a:close/>
                      </a:path>
                    </a:pathLst>
                  </a:custGeom>
                  <a:solidFill>
                    <a:srgbClr val="464547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64" name="Graphic 4207">
                    <a:extLst>
                      <a:ext uri="{FF2B5EF4-FFF2-40B4-BE49-F238E27FC236}">
                        <a16:creationId xmlns:a16="http://schemas.microsoft.com/office/drawing/2014/main" id="{96225376-7C9D-4973-87B8-73CAE0C7D94B}"/>
                      </a:ext>
                    </a:extLst>
                  </p:cNvPr>
                  <p:cNvGrpSpPr/>
                  <p:nvPr/>
                </p:nvGrpSpPr>
                <p:grpSpPr>
                  <a:xfrm>
                    <a:off x="14913436" y="7326960"/>
                    <a:ext cx="167924" cy="154945"/>
                    <a:chOff x="14913436" y="7326960"/>
                    <a:chExt cx="167924" cy="154945"/>
                  </a:xfrm>
                  <a:solidFill>
                    <a:srgbClr val="636466"/>
                  </a:solidFill>
                </p:grpSpPr>
                <p:sp>
                  <p:nvSpPr>
                    <p:cNvPr id="1367" name="Freeform: Shape 1366">
                      <a:extLst>
                        <a:ext uri="{FF2B5EF4-FFF2-40B4-BE49-F238E27FC236}">
                          <a16:creationId xmlns:a16="http://schemas.microsoft.com/office/drawing/2014/main" id="{4D976AAF-48E3-4F9D-B6E7-6841237D0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13436" y="7326960"/>
                      <a:ext cx="140643" cy="121572"/>
                    </a:xfrm>
                    <a:custGeom>
                      <a:avLst/>
                      <a:gdLst>
                        <a:gd name="connsiteX0" fmla="*/ 119189 w 140643"/>
                        <a:gd name="connsiteY0" fmla="*/ 0 h 121572"/>
                        <a:gd name="connsiteX1" fmla="*/ 0 w 140643"/>
                        <a:gd name="connsiteY1" fmla="*/ 97735 h 121572"/>
                        <a:gd name="connsiteX2" fmla="*/ 9535 w 140643"/>
                        <a:gd name="connsiteY2" fmla="*/ 121573 h 121572"/>
                        <a:gd name="connsiteX3" fmla="*/ 140643 w 140643"/>
                        <a:gd name="connsiteY3" fmla="*/ 11919 h 121572"/>
                        <a:gd name="connsiteX4" fmla="*/ 119189 w 140643"/>
                        <a:gd name="connsiteY4" fmla="*/ 0 h 1215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643" h="121572">
                          <a:moveTo>
                            <a:pt x="119189" y="0"/>
                          </a:moveTo>
                          <a:lnTo>
                            <a:pt x="0" y="97735"/>
                          </a:lnTo>
                          <a:cubicBezTo>
                            <a:pt x="2384" y="104887"/>
                            <a:pt x="4768" y="114422"/>
                            <a:pt x="9535" y="121573"/>
                          </a:cubicBezTo>
                          <a:lnTo>
                            <a:pt x="140643" y="11919"/>
                          </a:lnTo>
                          <a:cubicBezTo>
                            <a:pt x="135876" y="7151"/>
                            <a:pt x="128724" y="2384"/>
                            <a:pt x="119189" y="0"/>
                          </a:cubicBez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8" name="Freeform: Shape 1367">
                      <a:extLst>
                        <a:ext uri="{FF2B5EF4-FFF2-40B4-BE49-F238E27FC236}">
                          <a16:creationId xmlns:a16="http://schemas.microsoft.com/office/drawing/2014/main" id="{DE2BCF77-1CC8-4552-952B-686834FD8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42041" y="7357949"/>
                      <a:ext cx="139318" cy="123956"/>
                    </a:xfrm>
                    <a:custGeom>
                      <a:avLst/>
                      <a:gdLst>
                        <a:gd name="connsiteX0" fmla="*/ 138259 w 139318"/>
                        <a:gd name="connsiteY0" fmla="*/ 26222 h 123956"/>
                        <a:gd name="connsiteX1" fmla="*/ 133492 w 139318"/>
                        <a:gd name="connsiteY1" fmla="*/ 11919 h 123956"/>
                        <a:gd name="connsiteX2" fmla="*/ 128724 w 139318"/>
                        <a:gd name="connsiteY2" fmla="*/ 0 h 123956"/>
                        <a:gd name="connsiteX3" fmla="*/ 0 w 139318"/>
                        <a:gd name="connsiteY3" fmla="*/ 107270 h 123956"/>
                        <a:gd name="connsiteX4" fmla="*/ 40524 w 139318"/>
                        <a:gd name="connsiteY4" fmla="*/ 123957 h 123956"/>
                        <a:gd name="connsiteX5" fmla="*/ 138259 w 139318"/>
                        <a:gd name="connsiteY5" fmla="*/ 40524 h 123956"/>
                        <a:gd name="connsiteX6" fmla="*/ 138259 w 139318"/>
                        <a:gd name="connsiteY6" fmla="*/ 26222 h 123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9318" h="123956">
                          <a:moveTo>
                            <a:pt x="138259" y="26222"/>
                          </a:moveTo>
                          <a:cubicBezTo>
                            <a:pt x="138259" y="21454"/>
                            <a:pt x="135876" y="16687"/>
                            <a:pt x="133492" y="11919"/>
                          </a:cubicBezTo>
                          <a:cubicBezTo>
                            <a:pt x="131108" y="7151"/>
                            <a:pt x="131108" y="4768"/>
                            <a:pt x="128724" y="0"/>
                          </a:cubicBezTo>
                          <a:lnTo>
                            <a:pt x="0" y="107270"/>
                          </a:lnTo>
                          <a:cubicBezTo>
                            <a:pt x="11919" y="116805"/>
                            <a:pt x="26222" y="121573"/>
                            <a:pt x="40524" y="123957"/>
                          </a:cubicBezTo>
                          <a:lnTo>
                            <a:pt x="138259" y="40524"/>
                          </a:lnTo>
                          <a:cubicBezTo>
                            <a:pt x="140643" y="38141"/>
                            <a:pt x="138259" y="33373"/>
                            <a:pt x="138259" y="26222"/>
                          </a:cubicBezTo>
                          <a:close/>
                        </a:path>
                      </a:pathLst>
                    </a:custGeom>
                    <a:solidFill>
                      <a:srgbClr val="636466"/>
                    </a:solidFill>
                    <a:ln w="23813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2 Noi dung da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A4937C63-EF5D-4564-92F2-65EA50632661}"/>
                      </a:ext>
                    </a:extLst>
                  </p:cNvPr>
                  <p:cNvSpPr/>
                  <p:nvPr/>
                </p:nvSpPr>
                <p:spPr>
                  <a:xfrm>
                    <a:off x="14938301" y="7333026"/>
                    <a:ext cx="49032" cy="48989"/>
                  </a:xfrm>
                  <a:custGeom>
                    <a:avLst/>
                    <a:gdLst>
                      <a:gd name="connsiteX0" fmla="*/ 49033 w 49032"/>
                      <a:gd name="connsiteY0" fmla="*/ 17772 h 48989"/>
                      <a:gd name="connsiteX1" fmla="*/ 39497 w 49032"/>
                      <a:gd name="connsiteY1" fmla="*/ 1085 h 48989"/>
                      <a:gd name="connsiteX2" fmla="*/ 3741 w 49032"/>
                      <a:gd name="connsiteY2" fmla="*/ 17772 h 48989"/>
                      <a:gd name="connsiteX3" fmla="*/ 22811 w 49032"/>
                      <a:gd name="connsiteY3" fmla="*/ 48761 h 48989"/>
                      <a:gd name="connsiteX4" fmla="*/ 46649 w 49032"/>
                      <a:gd name="connsiteY4" fmla="*/ 32075 h 48989"/>
                      <a:gd name="connsiteX5" fmla="*/ 49033 w 49032"/>
                      <a:gd name="connsiteY5" fmla="*/ 17772 h 48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32" h="48989">
                        <a:moveTo>
                          <a:pt x="49033" y="17772"/>
                        </a:moveTo>
                        <a:cubicBezTo>
                          <a:pt x="49033" y="10621"/>
                          <a:pt x="44265" y="3469"/>
                          <a:pt x="39497" y="1085"/>
                        </a:cubicBezTo>
                        <a:cubicBezTo>
                          <a:pt x="27579" y="-3682"/>
                          <a:pt x="8508" y="8237"/>
                          <a:pt x="3741" y="17772"/>
                        </a:cubicBezTo>
                        <a:cubicBezTo>
                          <a:pt x="-5794" y="34458"/>
                          <a:pt x="3741" y="51145"/>
                          <a:pt x="22811" y="48761"/>
                        </a:cubicBezTo>
                        <a:cubicBezTo>
                          <a:pt x="32346" y="48761"/>
                          <a:pt x="41881" y="41610"/>
                          <a:pt x="46649" y="32075"/>
                        </a:cubicBezTo>
                        <a:cubicBezTo>
                          <a:pt x="49033" y="29691"/>
                          <a:pt x="49033" y="24923"/>
                          <a:pt x="49033" y="1777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5C060A8-BFE7-42DA-AABF-E766F805894E}"/>
                      </a:ext>
                    </a:extLst>
                  </p:cNvPr>
                  <p:cNvSpPr/>
                  <p:nvPr/>
                </p:nvSpPr>
                <p:spPr>
                  <a:xfrm>
                    <a:off x="14929856" y="7395668"/>
                    <a:ext cx="19541" cy="25344"/>
                  </a:xfrm>
                  <a:custGeom>
                    <a:avLst/>
                    <a:gdLst>
                      <a:gd name="connsiteX0" fmla="*/ 16952 w 19541"/>
                      <a:gd name="connsiteY0" fmla="*/ 2806 h 25344"/>
                      <a:gd name="connsiteX1" fmla="*/ 266 w 19541"/>
                      <a:gd name="connsiteY1" fmla="*/ 17108 h 25344"/>
                      <a:gd name="connsiteX2" fmla="*/ 19336 w 19541"/>
                      <a:gd name="connsiteY2" fmla="*/ 9957 h 25344"/>
                      <a:gd name="connsiteX3" fmla="*/ 16952 w 19541"/>
                      <a:gd name="connsiteY3" fmla="*/ 2806 h 25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541" h="25344">
                        <a:moveTo>
                          <a:pt x="16952" y="2806"/>
                        </a:moveTo>
                        <a:cubicBezTo>
                          <a:pt x="12185" y="-4346"/>
                          <a:pt x="-2118" y="2806"/>
                          <a:pt x="266" y="17108"/>
                        </a:cubicBezTo>
                        <a:cubicBezTo>
                          <a:pt x="2650" y="33795"/>
                          <a:pt x="21720" y="21876"/>
                          <a:pt x="19336" y="9957"/>
                        </a:cubicBezTo>
                        <a:cubicBezTo>
                          <a:pt x="19336" y="7573"/>
                          <a:pt x="16952" y="5189"/>
                          <a:pt x="16952" y="28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26AB6740-809B-4CDB-B9BA-1F0396141653}"/>
                  </a:ext>
                </a:extLst>
              </p:cNvPr>
              <p:cNvSpPr/>
              <p:nvPr/>
            </p:nvSpPr>
            <p:spPr>
              <a:xfrm>
                <a:off x="15116057" y="7306565"/>
                <a:ext cx="38140" cy="91908"/>
              </a:xfrm>
              <a:custGeom>
                <a:avLst/>
                <a:gdLst>
                  <a:gd name="connsiteX0" fmla="*/ 0 w 38140"/>
                  <a:gd name="connsiteY0" fmla="*/ 8476 h 91908"/>
                  <a:gd name="connsiteX1" fmla="*/ 38141 w 38140"/>
                  <a:gd name="connsiteY1" fmla="*/ 8476 h 91908"/>
                  <a:gd name="connsiteX2" fmla="*/ 33373 w 38140"/>
                  <a:gd name="connsiteY2" fmla="*/ 91908 h 91908"/>
                  <a:gd name="connsiteX3" fmla="*/ 2384 w 38140"/>
                  <a:gd name="connsiteY3" fmla="*/ 91908 h 91908"/>
                  <a:gd name="connsiteX4" fmla="*/ 0 w 38140"/>
                  <a:gd name="connsiteY4" fmla="*/ 8476 h 9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40" h="91908">
                    <a:moveTo>
                      <a:pt x="0" y="8476"/>
                    </a:moveTo>
                    <a:cubicBezTo>
                      <a:pt x="0" y="8476"/>
                      <a:pt x="14303" y="-10595"/>
                      <a:pt x="38141" y="8476"/>
                    </a:cubicBezTo>
                    <a:lnTo>
                      <a:pt x="33373" y="91908"/>
                    </a:lnTo>
                    <a:cubicBezTo>
                      <a:pt x="33373" y="91908"/>
                      <a:pt x="23838" y="77605"/>
                      <a:pt x="2384" y="91908"/>
                    </a:cubicBezTo>
                    <a:lnTo>
                      <a:pt x="0" y="8476"/>
                    </a:lnTo>
                    <a:close/>
                  </a:path>
                </a:pathLst>
              </a:custGeom>
              <a:solidFill>
                <a:srgbClr val="00000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354" name="Graphic 4207">
                <a:extLst>
                  <a:ext uri="{FF2B5EF4-FFF2-40B4-BE49-F238E27FC236}">
                    <a16:creationId xmlns:a16="http://schemas.microsoft.com/office/drawing/2014/main" id="{A483DF28-1029-4AAB-9ED1-69CD56EE907A}"/>
                  </a:ext>
                </a:extLst>
              </p:cNvPr>
              <p:cNvGrpSpPr/>
              <p:nvPr/>
            </p:nvGrpSpPr>
            <p:grpSpPr>
              <a:xfrm>
                <a:off x="15113674" y="7300738"/>
                <a:ext cx="40524" cy="81048"/>
                <a:chOff x="15113674" y="7300738"/>
                <a:chExt cx="40524" cy="81048"/>
              </a:xfrm>
            </p:grpSpPr>
            <p:sp>
              <p:nvSpPr>
                <p:cNvPr id="1356" name="Freeform: Shape 1355">
                  <a:extLst>
                    <a:ext uri="{FF2B5EF4-FFF2-40B4-BE49-F238E27FC236}">
                      <a16:creationId xmlns:a16="http://schemas.microsoft.com/office/drawing/2014/main" id="{A59F334B-59E9-4DE7-9A5F-537AD296CA26}"/>
                    </a:ext>
                  </a:extLst>
                </p:cNvPr>
                <p:cNvSpPr/>
                <p:nvPr/>
              </p:nvSpPr>
              <p:spPr>
                <a:xfrm>
                  <a:off x="15116057" y="7302857"/>
                  <a:ext cx="38140" cy="74162"/>
                </a:xfrm>
                <a:custGeom>
                  <a:avLst/>
                  <a:gdLst>
                    <a:gd name="connsiteX0" fmla="*/ 0 w 38140"/>
                    <a:gd name="connsiteY0" fmla="*/ 7416 h 74162"/>
                    <a:gd name="connsiteX1" fmla="*/ 38141 w 38140"/>
                    <a:gd name="connsiteY1" fmla="*/ 7416 h 74162"/>
                    <a:gd name="connsiteX2" fmla="*/ 33373 w 38140"/>
                    <a:gd name="connsiteY2" fmla="*/ 74162 h 74162"/>
                    <a:gd name="connsiteX3" fmla="*/ 2384 w 38140"/>
                    <a:gd name="connsiteY3" fmla="*/ 74162 h 74162"/>
                    <a:gd name="connsiteX4" fmla="*/ 0 w 38140"/>
                    <a:gd name="connsiteY4" fmla="*/ 7416 h 74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40" h="74162">
                      <a:moveTo>
                        <a:pt x="0" y="7416"/>
                      </a:moveTo>
                      <a:cubicBezTo>
                        <a:pt x="0" y="7416"/>
                        <a:pt x="14303" y="-9270"/>
                        <a:pt x="38141" y="7416"/>
                      </a:cubicBezTo>
                      <a:lnTo>
                        <a:pt x="33373" y="74162"/>
                      </a:lnTo>
                      <a:cubicBezTo>
                        <a:pt x="33373" y="74162"/>
                        <a:pt x="23838" y="59860"/>
                        <a:pt x="2384" y="74162"/>
                      </a:cubicBezTo>
                      <a:lnTo>
                        <a:pt x="0" y="7416"/>
                      </a:lnTo>
                      <a:close/>
                    </a:path>
                  </a:pathLst>
                </a:custGeom>
                <a:solidFill>
                  <a:srgbClr val="202022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57" name="Freeform: Shape 1356">
                  <a:extLst>
                    <a:ext uri="{FF2B5EF4-FFF2-40B4-BE49-F238E27FC236}">
                      <a16:creationId xmlns:a16="http://schemas.microsoft.com/office/drawing/2014/main" id="{93CEFED3-55B1-43C6-8F4F-EC55465A3D1E}"/>
                    </a:ext>
                  </a:extLst>
                </p:cNvPr>
                <p:cNvSpPr/>
                <p:nvPr/>
              </p:nvSpPr>
              <p:spPr>
                <a:xfrm>
                  <a:off x="15113674" y="7300738"/>
                  <a:ext cx="40524" cy="81048"/>
                </a:xfrm>
                <a:custGeom>
                  <a:avLst/>
                  <a:gdLst>
                    <a:gd name="connsiteX0" fmla="*/ 35757 w 40524"/>
                    <a:gd name="connsiteY0" fmla="*/ 81049 h 81048"/>
                    <a:gd name="connsiteX1" fmla="*/ 33373 w 40524"/>
                    <a:gd name="connsiteY1" fmla="*/ 76281 h 81048"/>
                    <a:gd name="connsiteX2" fmla="*/ 21454 w 40524"/>
                    <a:gd name="connsiteY2" fmla="*/ 71514 h 81048"/>
                    <a:gd name="connsiteX3" fmla="*/ 4768 w 40524"/>
                    <a:gd name="connsiteY3" fmla="*/ 76281 h 81048"/>
                    <a:gd name="connsiteX4" fmla="*/ 2384 w 40524"/>
                    <a:gd name="connsiteY4" fmla="*/ 81049 h 81048"/>
                    <a:gd name="connsiteX5" fmla="*/ 0 w 40524"/>
                    <a:gd name="connsiteY5" fmla="*/ 9535 h 81048"/>
                    <a:gd name="connsiteX6" fmla="*/ 0 w 40524"/>
                    <a:gd name="connsiteY6" fmla="*/ 9535 h 81048"/>
                    <a:gd name="connsiteX7" fmla="*/ 19070 w 40524"/>
                    <a:gd name="connsiteY7" fmla="*/ 0 h 81048"/>
                    <a:gd name="connsiteX8" fmla="*/ 40524 w 40524"/>
                    <a:gd name="connsiteY8" fmla="*/ 9535 h 81048"/>
                    <a:gd name="connsiteX9" fmla="*/ 40524 w 40524"/>
                    <a:gd name="connsiteY9" fmla="*/ 9535 h 81048"/>
                    <a:gd name="connsiteX10" fmla="*/ 35757 w 40524"/>
                    <a:gd name="connsiteY10" fmla="*/ 81049 h 81048"/>
                    <a:gd name="connsiteX11" fmla="*/ 4768 w 40524"/>
                    <a:gd name="connsiteY11" fmla="*/ 9535 h 81048"/>
                    <a:gd name="connsiteX12" fmla="*/ 7151 w 40524"/>
                    <a:gd name="connsiteY12" fmla="*/ 73897 h 81048"/>
                    <a:gd name="connsiteX13" fmla="*/ 23838 w 40524"/>
                    <a:gd name="connsiteY13" fmla="*/ 69130 h 81048"/>
                    <a:gd name="connsiteX14" fmla="*/ 35757 w 40524"/>
                    <a:gd name="connsiteY14" fmla="*/ 73897 h 81048"/>
                    <a:gd name="connsiteX15" fmla="*/ 40524 w 40524"/>
                    <a:gd name="connsiteY15" fmla="*/ 11919 h 81048"/>
                    <a:gd name="connsiteX16" fmla="*/ 23838 w 40524"/>
                    <a:gd name="connsiteY16" fmla="*/ 4767 h 81048"/>
                    <a:gd name="connsiteX17" fmla="*/ 4768 w 40524"/>
                    <a:gd name="connsiteY17" fmla="*/ 9535 h 8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0524" h="81048">
                      <a:moveTo>
                        <a:pt x="35757" y="81049"/>
                      </a:moveTo>
                      <a:lnTo>
                        <a:pt x="33373" y="76281"/>
                      </a:lnTo>
                      <a:cubicBezTo>
                        <a:pt x="33373" y="76281"/>
                        <a:pt x="28605" y="71514"/>
                        <a:pt x="21454" y="71514"/>
                      </a:cubicBezTo>
                      <a:cubicBezTo>
                        <a:pt x="16687" y="71514"/>
                        <a:pt x="11919" y="73897"/>
                        <a:pt x="4768" y="76281"/>
                      </a:cubicBezTo>
                      <a:lnTo>
                        <a:pt x="2384" y="81049"/>
                      </a:lnTo>
                      <a:lnTo>
                        <a:pt x="0" y="9535"/>
                      </a:lnTo>
                      <a:lnTo>
                        <a:pt x="0" y="9535"/>
                      </a:lnTo>
                      <a:cubicBezTo>
                        <a:pt x="0" y="9535"/>
                        <a:pt x="7151" y="0"/>
                        <a:pt x="19070" y="0"/>
                      </a:cubicBezTo>
                      <a:cubicBezTo>
                        <a:pt x="26222" y="0"/>
                        <a:pt x="33373" y="2384"/>
                        <a:pt x="40524" y="9535"/>
                      </a:cubicBezTo>
                      <a:lnTo>
                        <a:pt x="40524" y="9535"/>
                      </a:lnTo>
                      <a:lnTo>
                        <a:pt x="35757" y="81049"/>
                      </a:lnTo>
                      <a:close/>
                      <a:moveTo>
                        <a:pt x="4768" y="9535"/>
                      </a:moveTo>
                      <a:lnTo>
                        <a:pt x="7151" y="73897"/>
                      </a:lnTo>
                      <a:cubicBezTo>
                        <a:pt x="11919" y="71514"/>
                        <a:pt x="16687" y="69130"/>
                        <a:pt x="23838" y="69130"/>
                      </a:cubicBezTo>
                      <a:cubicBezTo>
                        <a:pt x="28605" y="69130"/>
                        <a:pt x="33373" y="71514"/>
                        <a:pt x="35757" y="73897"/>
                      </a:cubicBezTo>
                      <a:lnTo>
                        <a:pt x="40524" y="11919"/>
                      </a:lnTo>
                      <a:cubicBezTo>
                        <a:pt x="33373" y="7151"/>
                        <a:pt x="28605" y="4767"/>
                        <a:pt x="23838" y="4767"/>
                      </a:cubicBezTo>
                      <a:cubicBezTo>
                        <a:pt x="9535" y="2384"/>
                        <a:pt x="4768" y="7151"/>
                        <a:pt x="4768" y="95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E73F20C2-DB3D-4894-86E5-63D2E233E99F}"/>
                  </a:ext>
                </a:extLst>
              </p:cNvPr>
              <p:cNvSpPr/>
              <p:nvPr/>
            </p:nvSpPr>
            <p:spPr>
              <a:xfrm>
                <a:off x="15125593" y="7303718"/>
                <a:ext cx="16686" cy="68533"/>
              </a:xfrm>
              <a:custGeom>
                <a:avLst/>
                <a:gdLst>
                  <a:gd name="connsiteX0" fmla="*/ 16687 w 16686"/>
                  <a:gd name="connsiteY0" fmla="*/ 1788 h 68533"/>
                  <a:gd name="connsiteX1" fmla="*/ 0 w 16686"/>
                  <a:gd name="connsiteY1" fmla="*/ 1788 h 68533"/>
                  <a:gd name="connsiteX2" fmla="*/ 0 w 16686"/>
                  <a:gd name="connsiteY2" fmla="*/ 68534 h 68533"/>
                  <a:gd name="connsiteX3" fmla="*/ 14303 w 16686"/>
                  <a:gd name="connsiteY3" fmla="*/ 68534 h 68533"/>
                  <a:gd name="connsiteX4" fmla="*/ 16687 w 16686"/>
                  <a:gd name="connsiteY4" fmla="*/ 1788 h 68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6" h="68533">
                    <a:moveTo>
                      <a:pt x="16687" y="1788"/>
                    </a:moveTo>
                    <a:cubicBezTo>
                      <a:pt x="9535" y="-596"/>
                      <a:pt x="4768" y="-596"/>
                      <a:pt x="0" y="1788"/>
                    </a:cubicBezTo>
                    <a:cubicBezTo>
                      <a:pt x="0" y="25626"/>
                      <a:pt x="0" y="44696"/>
                      <a:pt x="0" y="68534"/>
                    </a:cubicBezTo>
                    <a:cubicBezTo>
                      <a:pt x="4768" y="66150"/>
                      <a:pt x="9535" y="66150"/>
                      <a:pt x="14303" y="68534"/>
                    </a:cubicBezTo>
                    <a:cubicBezTo>
                      <a:pt x="16687" y="63766"/>
                      <a:pt x="16687" y="20858"/>
                      <a:pt x="16687" y="1788"/>
                    </a:cubicBezTo>
                    <a:close/>
                  </a:path>
                </a:pathLst>
              </a:custGeom>
              <a:solidFill>
                <a:srgbClr val="4D4D4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91" name="Graphic 4207">
              <a:extLst>
                <a:ext uri="{FF2B5EF4-FFF2-40B4-BE49-F238E27FC236}">
                  <a16:creationId xmlns:a16="http://schemas.microsoft.com/office/drawing/2014/main" id="{747A591D-9ADC-42F5-A94A-98DA975D0BC8}"/>
                </a:ext>
              </a:extLst>
            </p:cNvPr>
            <p:cNvGrpSpPr/>
            <p:nvPr/>
          </p:nvGrpSpPr>
          <p:grpSpPr>
            <a:xfrm>
              <a:off x="14847652" y="7166513"/>
              <a:ext cx="196891" cy="282019"/>
              <a:chOff x="14847652" y="7166513"/>
              <a:chExt cx="196891" cy="282019"/>
            </a:xfrm>
          </p:grpSpPr>
          <p:grpSp>
            <p:nvGrpSpPr>
              <p:cNvPr id="1344" name="Graphic 4207">
                <a:extLst>
                  <a:ext uri="{FF2B5EF4-FFF2-40B4-BE49-F238E27FC236}">
                    <a16:creationId xmlns:a16="http://schemas.microsoft.com/office/drawing/2014/main" id="{1B77CF60-F786-4A94-89C2-037A5E0B8EAC}"/>
                  </a:ext>
                </a:extLst>
              </p:cNvPr>
              <p:cNvGrpSpPr/>
              <p:nvPr/>
            </p:nvGrpSpPr>
            <p:grpSpPr>
              <a:xfrm>
                <a:off x="14847652" y="7166513"/>
                <a:ext cx="196891" cy="282019"/>
                <a:chOff x="14847652" y="7166513"/>
                <a:chExt cx="196891" cy="282019"/>
              </a:xfrm>
            </p:grpSpPr>
            <p:sp>
              <p:nvSpPr>
                <p:cNvPr id="1349" name="Freeform: Shape 1348">
                  <a:extLst>
                    <a:ext uri="{FF2B5EF4-FFF2-40B4-BE49-F238E27FC236}">
                      <a16:creationId xmlns:a16="http://schemas.microsoft.com/office/drawing/2014/main" id="{52EF6D9C-AEBE-4AC0-B2F0-717FE44E58F4}"/>
                    </a:ext>
                  </a:extLst>
                </p:cNvPr>
                <p:cNvSpPr/>
                <p:nvPr/>
              </p:nvSpPr>
              <p:spPr>
                <a:xfrm>
                  <a:off x="14851072" y="7170772"/>
                  <a:ext cx="187796" cy="270609"/>
                </a:xfrm>
                <a:custGeom>
                  <a:avLst/>
                  <a:gdLst>
                    <a:gd name="connsiteX0" fmla="*/ 181553 w 187796"/>
                    <a:gd name="connsiteY0" fmla="*/ 58453 h 270609"/>
                    <a:gd name="connsiteX1" fmla="*/ 176786 w 187796"/>
                    <a:gd name="connsiteY1" fmla="*/ 22696 h 270609"/>
                    <a:gd name="connsiteX2" fmla="*/ 172018 w 187796"/>
                    <a:gd name="connsiteY2" fmla="*/ 17928 h 270609"/>
                    <a:gd name="connsiteX3" fmla="*/ 172018 w 187796"/>
                    <a:gd name="connsiteY3" fmla="*/ 15544 h 270609"/>
                    <a:gd name="connsiteX4" fmla="*/ 95737 w 187796"/>
                    <a:gd name="connsiteY4" fmla="*/ 25080 h 270609"/>
                    <a:gd name="connsiteX5" fmla="*/ 24223 w 187796"/>
                    <a:gd name="connsiteY5" fmla="*/ 108512 h 270609"/>
                    <a:gd name="connsiteX6" fmla="*/ 26607 w 187796"/>
                    <a:gd name="connsiteY6" fmla="*/ 270609 h 270609"/>
                    <a:gd name="connsiteX7" fmla="*/ 50445 w 187796"/>
                    <a:gd name="connsiteY7" fmla="*/ 151420 h 270609"/>
                    <a:gd name="connsiteX8" fmla="*/ 157715 w 187796"/>
                    <a:gd name="connsiteY8" fmla="*/ 113280 h 270609"/>
                    <a:gd name="connsiteX9" fmla="*/ 174402 w 187796"/>
                    <a:gd name="connsiteY9" fmla="*/ 108512 h 270609"/>
                    <a:gd name="connsiteX10" fmla="*/ 174402 w 187796"/>
                    <a:gd name="connsiteY10" fmla="*/ 94209 h 270609"/>
                    <a:gd name="connsiteX11" fmla="*/ 183937 w 187796"/>
                    <a:gd name="connsiteY11" fmla="*/ 84674 h 270609"/>
                    <a:gd name="connsiteX12" fmla="*/ 183937 w 187796"/>
                    <a:gd name="connsiteY12" fmla="*/ 67988 h 270609"/>
                    <a:gd name="connsiteX13" fmla="*/ 181553 w 187796"/>
                    <a:gd name="connsiteY13" fmla="*/ 58453 h 270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87796" h="270609">
                      <a:moveTo>
                        <a:pt x="181553" y="58453"/>
                      </a:moveTo>
                      <a:cubicBezTo>
                        <a:pt x="193472" y="48918"/>
                        <a:pt x="186321" y="32231"/>
                        <a:pt x="176786" y="22696"/>
                      </a:cubicBezTo>
                      <a:cubicBezTo>
                        <a:pt x="174402" y="20312"/>
                        <a:pt x="174402" y="20312"/>
                        <a:pt x="172018" y="17928"/>
                      </a:cubicBezTo>
                      <a:cubicBezTo>
                        <a:pt x="172018" y="17928"/>
                        <a:pt x="172018" y="15544"/>
                        <a:pt x="172018" y="15544"/>
                      </a:cubicBezTo>
                      <a:cubicBezTo>
                        <a:pt x="157715" y="-17828"/>
                        <a:pt x="112423" y="10777"/>
                        <a:pt x="95737" y="25080"/>
                      </a:cubicBezTo>
                      <a:cubicBezTo>
                        <a:pt x="69515" y="44150"/>
                        <a:pt x="38526" y="77523"/>
                        <a:pt x="24223" y="108512"/>
                      </a:cubicBezTo>
                      <a:cubicBezTo>
                        <a:pt x="-21068" y="206247"/>
                        <a:pt x="7537" y="261074"/>
                        <a:pt x="26607" y="270609"/>
                      </a:cubicBezTo>
                      <a:cubicBezTo>
                        <a:pt x="14688" y="225318"/>
                        <a:pt x="28991" y="182409"/>
                        <a:pt x="50445" y="151420"/>
                      </a:cubicBezTo>
                      <a:cubicBezTo>
                        <a:pt x="79051" y="108512"/>
                        <a:pt x="145796" y="110896"/>
                        <a:pt x="157715" y="113280"/>
                      </a:cubicBezTo>
                      <a:cubicBezTo>
                        <a:pt x="162483" y="113280"/>
                        <a:pt x="172018" y="113280"/>
                        <a:pt x="174402" y="108512"/>
                      </a:cubicBezTo>
                      <a:cubicBezTo>
                        <a:pt x="176786" y="103745"/>
                        <a:pt x="176786" y="98977"/>
                        <a:pt x="174402" y="94209"/>
                      </a:cubicBezTo>
                      <a:cubicBezTo>
                        <a:pt x="179169" y="91826"/>
                        <a:pt x="181553" y="89442"/>
                        <a:pt x="183937" y="84674"/>
                      </a:cubicBezTo>
                      <a:cubicBezTo>
                        <a:pt x="186321" y="79907"/>
                        <a:pt x="186321" y="72755"/>
                        <a:pt x="183937" y="67988"/>
                      </a:cubicBezTo>
                      <a:cubicBezTo>
                        <a:pt x="183937" y="63220"/>
                        <a:pt x="181553" y="60836"/>
                        <a:pt x="181553" y="58453"/>
                      </a:cubicBezTo>
                      <a:close/>
                    </a:path>
                  </a:pathLst>
                </a:custGeom>
                <a:solidFill>
                  <a:srgbClr val="FFE3C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50" name="Freeform: Shape 1349">
                  <a:extLst>
                    <a:ext uri="{FF2B5EF4-FFF2-40B4-BE49-F238E27FC236}">
                      <a16:creationId xmlns:a16="http://schemas.microsoft.com/office/drawing/2014/main" id="{6DAA110D-FA96-44DB-9A7A-CE13651ECC34}"/>
                    </a:ext>
                  </a:extLst>
                </p:cNvPr>
                <p:cNvSpPr/>
                <p:nvPr/>
              </p:nvSpPr>
              <p:spPr>
                <a:xfrm>
                  <a:off x="14847652" y="7166513"/>
                  <a:ext cx="196891" cy="282019"/>
                </a:xfrm>
                <a:custGeom>
                  <a:avLst/>
                  <a:gdLst>
                    <a:gd name="connsiteX0" fmla="*/ 34794 w 196891"/>
                    <a:gd name="connsiteY0" fmla="*/ 282020 h 282019"/>
                    <a:gd name="connsiteX1" fmla="*/ 27643 w 196891"/>
                    <a:gd name="connsiteY1" fmla="*/ 277252 h 282019"/>
                    <a:gd name="connsiteX2" fmla="*/ 25259 w 196891"/>
                    <a:gd name="connsiteY2" fmla="*/ 110388 h 282019"/>
                    <a:gd name="connsiteX3" fmla="*/ 96773 w 196891"/>
                    <a:gd name="connsiteY3" fmla="*/ 26955 h 282019"/>
                    <a:gd name="connsiteX4" fmla="*/ 180205 w 196891"/>
                    <a:gd name="connsiteY4" fmla="*/ 19804 h 282019"/>
                    <a:gd name="connsiteX5" fmla="*/ 180205 w 196891"/>
                    <a:gd name="connsiteY5" fmla="*/ 22188 h 282019"/>
                    <a:gd name="connsiteX6" fmla="*/ 184973 w 196891"/>
                    <a:gd name="connsiteY6" fmla="*/ 26955 h 282019"/>
                    <a:gd name="connsiteX7" fmla="*/ 196892 w 196891"/>
                    <a:gd name="connsiteY7" fmla="*/ 55560 h 282019"/>
                    <a:gd name="connsiteX8" fmla="*/ 192124 w 196891"/>
                    <a:gd name="connsiteY8" fmla="*/ 67479 h 282019"/>
                    <a:gd name="connsiteX9" fmla="*/ 194508 w 196891"/>
                    <a:gd name="connsiteY9" fmla="*/ 74631 h 282019"/>
                    <a:gd name="connsiteX10" fmla="*/ 194508 w 196891"/>
                    <a:gd name="connsiteY10" fmla="*/ 93701 h 282019"/>
                    <a:gd name="connsiteX11" fmla="*/ 184973 w 196891"/>
                    <a:gd name="connsiteY11" fmla="*/ 103236 h 282019"/>
                    <a:gd name="connsiteX12" fmla="*/ 184973 w 196891"/>
                    <a:gd name="connsiteY12" fmla="*/ 117539 h 282019"/>
                    <a:gd name="connsiteX13" fmla="*/ 168286 w 196891"/>
                    <a:gd name="connsiteY13" fmla="*/ 127074 h 282019"/>
                    <a:gd name="connsiteX14" fmla="*/ 163519 w 196891"/>
                    <a:gd name="connsiteY14" fmla="*/ 127074 h 282019"/>
                    <a:gd name="connsiteX15" fmla="*/ 149216 w 196891"/>
                    <a:gd name="connsiteY15" fmla="*/ 127074 h 282019"/>
                    <a:gd name="connsiteX16" fmla="*/ 61016 w 196891"/>
                    <a:gd name="connsiteY16" fmla="*/ 165215 h 282019"/>
                    <a:gd name="connsiteX17" fmla="*/ 37178 w 196891"/>
                    <a:gd name="connsiteY17" fmla="*/ 282020 h 282019"/>
                    <a:gd name="connsiteX18" fmla="*/ 34794 w 196891"/>
                    <a:gd name="connsiteY18" fmla="*/ 282020 h 282019"/>
                    <a:gd name="connsiteX19" fmla="*/ 151600 w 196891"/>
                    <a:gd name="connsiteY19" fmla="*/ 7885 h 282019"/>
                    <a:gd name="connsiteX20" fmla="*/ 99157 w 196891"/>
                    <a:gd name="connsiteY20" fmla="*/ 31723 h 282019"/>
                    <a:gd name="connsiteX21" fmla="*/ 30027 w 196891"/>
                    <a:gd name="connsiteY21" fmla="*/ 112771 h 282019"/>
                    <a:gd name="connsiteX22" fmla="*/ 20492 w 196891"/>
                    <a:gd name="connsiteY22" fmla="*/ 262950 h 282019"/>
                    <a:gd name="connsiteX23" fmla="*/ 46713 w 196891"/>
                    <a:gd name="connsiteY23" fmla="*/ 153296 h 282019"/>
                    <a:gd name="connsiteX24" fmla="*/ 142065 w 196891"/>
                    <a:gd name="connsiteY24" fmla="*/ 110388 h 282019"/>
                    <a:gd name="connsiteX25" fmla="*/ 156367 w 196891"/>
                    <a:gd name="connsiteY25" fmla="*/ 110388 h 282019"/>
                    <a:gd name="connsiteX26" fmla="*/ 158751 w 196891"/>
                    <a:gd name="connsiteY26" fmla="*/ 110388 h 282019"/>
                    <a:gd name="connsiteX27" fmla="*/ 168286 w 196891"/>
                    <a:gd name="connsiteY27" fmla="*/ 108004 h 282019"/>
                    <a:gd name="connsiteX28" fmla="*/ 168286 w 196891"/>
                    <a:gd name="connsiteY28" fmla="*/ 98469 h 282019"/>
                    <a:gd name="connsiteX29" fmla="*/ 168286 w 196891"/>
                    <a:gd name="connsiteY29" fmla="*/ 96085 h 282019"/>
                    <a:gd name="connsiteX30" fmla="*/ 170670 w 196891"/>
                    <a:gd name="connsiteY30" fmla="*/ 93701 h 282019"/>
                    <a:gd name="connsiteX31" fmla="*/ 180205 w 196891"/>
                    <a:gd name="connsiteY31" fmla="*/ 86550 h 282019"/>
                    <a:gd name="connsiteX32" fmla="*/ 180205 w 196891"/>
                    <a:gd name="connsiteY32" fmla="*/ 72247 h 282019"/>
                    <a:gd name="connsiteX33" fmla="*/ 177821 w 196891"/>
                    <a:gd name="connsiteY33" fmla="*/ 65096 h 282019"/>
                    <a:gd name="connsiteX34" fmla="*/ 175438 w 196891"/>
                    <a:gd name="connsiteY34" fmla="*/ 62712 h 282019"/>
                    <a:gd name="connsiteX35" fmla="*/ 177821 w 196891"/>
                    <a:gd name="connsiteY35" fmla="*/ 60328 h 282019"/>
                    <a:gd name="connsiteX36" fmla="*/ 182589 w 196891"/>
                    <a:gd name="connsiteY36" fmla="*/ 53177 h 282019"/>
                    <a:gd name="connsiteX37" fmla="*/ 173054 w 196891"/>
                    <a:gd name="connsiteY37" fmla="*/ 31723 h 282019"/>
                    <a:gd name="connsiteX38" fmla="*/ 168286 w 196891"/>
                    <a:gd name="connsiteY38" fmla="*/ 26955 h 282019"/>
                    <a:gd name="connsiteX39" fmla="*/ 165903 w 196891"/>
                    <a:gd name="connsiteY39" fmla="*/ 24571 h 282019"/>
                    <a:gd name="connsiteX40" fmla="*/ 165903 w 196891"/>
                    <a:gd name="connsiteY40" fmla="*/ 22188 h 282019"/>
                    <a:gd name="connsiteX41" fmla="*/ 151600 w 196891"/>
                    <a:gd name="connsiteY41" fmla="*/ 7885 h 282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96891" h="282019">
                      <a:moveTo>
                        <a:pt x="34794" y="282020"/>
                      </a:moveTo>
                      <a:lnTo>
                        <a:pt x="27643" y="277252"/>
                      </a:lnTo>
                      <a:cubicBezTo>
                        <a:pt x="8573" y="265334"/>
                        <a:pt x="-22416" y="208123"/>
                        <a:pt x="25259" y="110388"/>
                      </a:cubicBezTo>
                      <a:cubicBezTo>
                        <a:pt x="39562" y="79398"/>
                        <a:pt x="72935" y="46025"/>
                        <a:pt x="96773" y="26955"/>
                      </a:cubicBezTo>
                      <a:cubicBezTo>
                        <a:pt x="139681" y="-6418"/>
                        <a:pt x="168286" y="-8802"/>
                        <a:pt x="180205" y="19804"/>
                      </a:cubicBezTo>
                      <a:cubicBezTo>
                        <a:pt x="180205" y="19804"/>
                        <a:pt x="180205" y="22188"/>
                        <a:pt x="180205" y="22188"/>
                      </a:cubicBezTo>
                      <a:cubicBezTo>
                        <a:pt x="182589" y="22188"/>
                        <a:pt x="182589" y="24571"/>
                        <a:pt x="184973" y="26955"/>
                      </a:cubicBezTo>
                      <a:cubicBezTo>
                        <a:pt x="189740" y="34106"/>
                        <a:pt x="196892" y="43642"/>
                        <a:pt x="196892" y="55560"/>
                      </a:cubicBezTo>
                      <a:cubicBezTo>
                        <a:pt x="196892" y="60328"/>
                        <a:pt x="194508" y="62712"/>
                        <a:pt x="192124" y="67479"/>
                      </a:cubicBezTo>
                      <a:cubicBezTo>
                        <a:pt x="192124" y="69863"/>
                        <a:pt x="194508" y="72247"/>
                        <a:pt x="194508" y="74631"/>
                      </a:cubicBezTo>
                      <a:cubicBezTo>
                        <a:pt x="196892" y="81782"/>
                        <a:pt x="196892" y="86550"/>
                        <a:pt x="194508" y="93701"/>
                      </a:cubicBezTo>
                      <a:cubicBezTo>
                        <a:pt x="192124" y="98469"/>
                        <a:pt x="189740" y="100852"/>
                        <a:pt x="184973" y="103236"/>
                      </a:cubicBezTo>
                      <a:cubicBezTo>
                        <a:pt x="184973" y="108004"/>
                        <a:pt x="184973" y="112771"/>
                        <a:pt x="184973" y="117539"/>
                      </a:cubicBezTo>
                      <a:cubicBezTo>
                        <a:pt x="182589" y="124690"/>
                        <a:pt x="170670" y="127074"/>
                        <a:pt x="168286" y="127074"/>
                      </a:cubicBezTo>
                      <a:cubicBezTo>
                        <a:pt x="165903" y="127074"/>
                        <a:pt x="165903" y="127074"/>
                        <a:pt x="163519" y="127074"/>
                      </a:cubicBezTo>
                      <a:cubicBezTo>
                        <a:pt x="161135" y="127074"/>
                        <a:pt x="156367" y="127074"/>
                        <a:pt x="149216" y="127074"/>
                      </a:cubicBezTo>
                      <a:cubicBezTo>
                        <a:pt x="130146" y="127074"/>
                        <a:pt x="82470" y="131842"/>
                        <a:pt x="61016" y="165215"/>
                      </a:cubicBezTo>
                      <a:cubicBezTo>
                        <a:pt x="44330" y="191436"/>
                        <a:pt x="25259" y="231961"/>
                        <a:pt x="37178" y="282020"/>
                      </a:cubicBezTo>
                      <a:lnTo>
                        <a:pt x="34794" y="282020"/>
                      </a:lnTo>
                      <a:close/>
                      <a:moveTo>
                        <a:pt x="151600" y="7885"/>
                      </a:moveTo>
                      <a:cubicBezTo>
                        <a:pt x="139681" y="7885"/>
                        <a:pt x="120611" y="17420"/>
                        <a:pt x="99157" y="31723"/>
                      </a:cubicBezTo>
                      <a:cubicBezTo>
                        <a:pt x="72935" y="50793"/>
                        <a:pt x="41946" y="84166"/>
                        <a:pt x="30027" y="112771"/>
                      </a:cubicBezTo>
                      <a:cubicBezTo>
                        <a:pt x="-5730" y="193820"/>
                        <a:pt x="6189" y="243879"/>
                        <a:pt x="20492" y="262950"/>
                      </a:cubicBezTo>
                      <a:cubicBezTo>
                        <a:pt x="13340" y="217658"/>
                        <a:pt x="30027" y="179517"/>
                        <a:pt x="46713" y="153296"/>
                      </a:cubicBezTo>
                      <a:cubicBezTo>
                        <a:pt x="70551" y="115155"/>
                        <a:pt x="122994" y="110388"/>
                        <a:pt x="142065" y="110388"/>
                      </a:cubicBezTo>
                      <a:cubicBezTo>
                        <a:pt x="151600" y="110388"/>
                        <a:pt x="156367" y="110388"/>
                        <a:pt x="156367" y="110388"/>
                      </a:cubicBezTo>
                      <a:cubicBezTo>
                        <a:pt x="156367" y="110388"/>
                        <a:pt x="158751" y="110388"/>
                        <a:pt x="158751" y="110388"/>
                      </a:cubicBezTo>
                      <a:cubicBezTo>
                        <a:pt x="163519" y="110388"/>
                        <a:pt x="168286" y="108004"/>
                        <a:pt x="168286" y="108004"/>
                      </a:cubicBezTo>
                      <a:cubicBezTo>
                        <a:pt x="170670" y="103236"/>
                        <a:pt x="170670" y="100852"/>
                        <a:pt x="168286" y="98469"/>
                      </a:cubicBezTo>
                      <a:lnTo>
                        <a:pt x="168286" y="96085"/>
                      </a:lnTo>
                      <a:lnTo>
                        <a:pt x="170670" y="93701"/>
                      </a:lnTo>
                      <a:cubicBezTo>
                        <a:pt x="175438" y="91317"/>
                        <a:pt x="177821" y="88933"/>
                        <a:pt x="180205" y="86550"/>
                      </a:cubicBezTo>
                      <a:cubicBezTo>
                        <a:pt x="182589" y="81782"/>
                        <a:pt x="180205" y="77015"/>
                        <a:pt x="180205" y="72247"/>
                      </a:cubicBezTo>
                      <a:cubicBezTo>
                        <a:pt x="180205" y="69863"/>
                        <a:pt x="177821" y="67479"/>
                        <a:pt x="177821" y="65096"/>
                      </a:cubicBezTo>
                      <a:lnTo>
                        <a:pt x="175438" y="62712"/>
                      </a:lnTo>
                      <a:lnTo>
                        <a:pt x="177821" y="60328"/>
                      </a:lnTo>
                      <a:cubicBezTo>
                        <a:pt x="180205" y="57944"/>
                        <a:pt x="182589" y="55560"/>
                        <a:pt x="182589" y="53177"/>
                      </a:cubicBezTo>
                      <a:cubicBezTo>
                        <a:pt x="182589" y="46025"/>
                        <a:pt x="177821" y="36490"/>
                        <a:pt x="173054" y="31723"/>
                      </a:cubicBezTo>
                      <a:cubicBezTo>
                        <a:pt x="170670" y="29339"/>
                        <a:pt x="170670" y="29339"/>
                        <a:pt x="168286" y="26955"/>
                      </a:cubicBezTo>
                      <a:lnTo>
                        <a:pt x="165903" y="24571"/>
                      </a:lnTo>
                      <a:lnTo>
                        <a:pt x="165903" y="22188"/>
                      </a:lnTo>
                      <a:cubicBezTo>
                        <a:pt x="168286" y="12652"/>
                        <a:pt x="161135" y="7885"/>
                        <a:pt x="151600" y="7885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45" name="Freeform: Shape 1344">
                <a:extLst>
                  <a:ext uri="{FF2B5EF4-FFF2-40B4-BE49-F238E27FC236}">
                    <a16:creationId xmlns:a16="http://schemas.microsoft.com/office/drawing/2014/main" id="{5C74DA5C-8FAB-4583-8F87-566FFE7DF6B4}"/>
                  </a:ext>
                </a:extLst>
              </p:cNvPr>
              <p:cNvSpPr/>
              <p:nvPr/>
            </p:nvSpPr>
            <p:spPr>
              <a:xfrm>
                <a:off x="14851072" y="7170772"/>
                <a:ext cx="187746" cy="270609"/>
              </a:xfrm>
              <a:custGeom>
                <a:avLst/>
                <a:gdLst>
                  <a:gd name="connsiteX0" fmla="*/ 124342 w 187746"/>
                  <a:gd name="connsiteY0" fmla="*/ 39382 h 270609"/>
                  <a:gd name="connsiteX1" fmla="*/ 181553 w 187746"/>
                  <a:gd name="connsiteY1" fmla="*/ 56069 h 270609"/>
                  <a:gd name="connsiteX2" fmla="*/ 186321 w 187746"/>
                  <a:gd name="connsiteY2" fmla="*/ 36999 h 270609"/>
                  <a:gd name="connsiteX3" fmla="*/ 164867 w 187746"/>
                  <a:gd name="connsiteY3" fmla="*/ 39382 h 270609"/>
                  <a:gd name="connsiteX4" fmla="*/ 124342 w 187746"/>
                  <a:gd name="connsiteY4" fmla="*/ 32231 h 270609"/>
                  <a:gd name="connsiteX5" fmla="*/ 105272 w 187746"/>
                  <a:gd name="connsiteY5" fmla="*/ 32231 h 270609"/>
                  <a:gd name="connsiteX6" fmla="*/ 119575 w 187746"/>
                  <a:gd name="connsiteY6" fmla="*/ 13161 h 270609"/>
                  <a:gd name="connsiteX7" fmla="*/ 172018 w 187746"/>
                  <a:gd name="connsiteY7" fmla="*/ 15544 h 270609"/>
                  <a:gd name="connsiteX8" fmla="*/ 95737 w 187746"/>
                  <a:gd name="connsiteY8" fmla="*/ 25080 h 270609"/>
                  <a:gd name="connsiteX9" fmla="*/ 24223 w 187746"/>
                  <a:gd name="connsiteY9" fmla="*/ 108512 h 270609"/>
                  <a:gd name="connsiteX10" fmla="*/ 26607 w 187746"/>
                  <a:gd name="connsiteY10" fmla="*/ 270609 h 270609"/>
                  <a:gd name="connsiteX11" fmla="*/ 50445 w 187746"/>
                  <a:gd name="connsiteY11" fmla="*/ 151420 h 270609"/>
                  <a:gd name="connsiteX12" fmla="*/ 157715 w 187746"/>
                  <a:gd name="connsiteY12" fmla="*/ 113280 h 270609"/>
                  <a:gd name="connsiteX13" fmla="*/ 174402 w 187746"/>
                  <a:gd name="connsiteY13" fmla="*/ 108512 h 270609"/>
                  <a:gd name="connsiteX14" fmla="*/ 174402 w 187746"/>
                  <a:gd name="connsiteY14" fmla="*/ 108512 h 270609"/>
                  <a:gd name="connsiteX15" fmla="*/ 169634 w 187746"/>
                  <a:gd name="connsiteY15" fmla="*/ 106128 h 270609"/>
                  <a:gd name="connsiteX16" fmla="*/ 98121 w 187746"/>
                  <a:gd name="connsiteY16" fmla="*/ 101361 h 270609"/>
                  <a:gd name="connsiteX17" fmla="*/ 43294 w 187746"/>
                  <a:gd name="connsiteY17" fmla="*/ 125199 h 270609"/>
                  <a:gd name="connsiteX18" fmla="*/ 36142 w 187746"/>
                  <a:gd name="connsiteY18" fmla="*/ 118047 h 270609"/>
                  <a:gd name="connsiteX19" fmla="*/ 174402 w 187746"/>
                  <a:gd name="connsiteY19" fmla="*/ 94209 h 270609"/>
                  <a:gd name="connsiteX20" fmla="*/ 183937 w 187746"/>
                  <a:gd name="connsiteY20" fmla="*/ 84674 h 270609"/>
                  <a:gd name="connsiteX21" fmla="*/ 183937 w 187746"/>
                  <a:gd name="connsiteY21" fmla="*/ 82291 h 270609"/>
                  <a:gd name="connsiteX22" fmla="*/ 162483 w 187746"/>
                  <a:gd name="connsiteY22" fmla="*/ 72755 h 270609"/>
                  <a:gd name="connsiteX23" fmla="*/ 110040 w 187746"/>
                  <a:gd name="connsiteY23" fmla="*/ 60836 h 270609"/>
                  <a:gd name="connsiteX24" fmla="*/ 71899 w 187746"/>
                  <a:gd name="connsiteY24" fmla="*/ 72755 h 270609"/>
                  <a:gd name="connsiteX25" fmla="*/ 64748 w 187746"/>
                  <a:gd name="connsiteY25" fmla="*/ 63220 h 270609"/>
                  <a:gd name="connsiteX26" fmla="*/ 124342 w 187746"/>
                  <a:gd name="connsiteY26" fmla="*/ 39382 h 27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746" h="270609">
                    <a:moveTo>
                      <a:pt x="124342" y="39382"/>
                    </a:moveTo>
                    <a:cubicBezTo>
                      <a:pt x="145796" y="39382"/>
                      <a:pt x="162483" y="48918"/>
                      <a:pt x="181553" y="56069"/>
                    </a:cubicBezTo>
                    <a:cubicBezTo>
                      <a:pt x="188705" y="51301"/>
                      <a:pt x="188705" y="44150"/>
                      <a:pt x="186321" y="36999"/>
                    </a:cubicBezTo>
                    <a:cubicBezTo>
                      <a:pt x="181553" y="41766"/>
                      <a:pt x="174402" y="41766"/>
                      <a:pt x="164867" y="39382"/>
                    </a:cubicBezTo>
                    <a:cubicBezTo>
                      <a:pt x="150564" y="34615"/>
                      <a:pt x="141029" y="29847"/>
                      <a:pt x="124342" y="32231"/>
                    </a:cubicBezTo>
                    <a:cubicBezTo>
                      <a:pt x="117191" y="32231"/>
                      <a:pt x="110040" y="34615"/>
                      <a:pt x="105272" y="32231"/>
                    </a:cubicBezTo>
                    <a:cubicBezTo>
                      <a:pt x="93353" y="25080"/>
                      <a:pt x="112423" y="13161"/>
                      <a:pt x="119575" y="13161"/>
                    </a:cubicBezTo>
                    <a:cubicBezTo>
                      <a:pt x="138645" y="8393"/>
                      <a:pt x="155332" y="8393"/>
                      <a:pt x="172018" y="15544"/>
                    </a:cubicBezTo>
                    <a:cubicBezTo>
                      <a:pt x="157715" y="-17828"/>
                      <a:pt x="112423" y="10777"/>
                      <a:pt x="95737" y="25080"/>
                    </a:cubicBezTo>
                    <a:cubicBezTo>
                      <a:pt x="69515" y="44150"/>
                      <a:pt x="38526" y="77523"/>
                      <a:pt x="24223" y="108512"/>
                    </a:cubicBezTo>
                    <a:cubicBezTo>
                      <a:pt x="-21068" y="206247"/>
                      <a:pt x="7537" y="261074"/>
                      <a:pt x="26607" y="270609"/>
                    </a:cubicBezTo>
                    <a:cubicBezTo>
                      <a:pt x="14688" y="225318"/>
                      <a:pt x="28991" y="182409"/>
                      <a:pt x="50445" y="151420"/>
                    </a:cubicBezTo>
                    <a:cubicBezTo>
                      <a:pt x="79051" y="108512"/>
                      <a:pt x="145796" y="110896"/>
                      <a:pt x="157715" y="113280"/>
                    </a:cubicBezTo>
                    <a:cubicBezTo>
                      <a:pt x="162483" y="113280"/>
                      <a:pt x="172018" y="113280"/>
                      <a:pt x="174402" y="108512"/>
                    </a:cubicBezTo>
                    <a:lnTo>
                      <a:pt x="174402" y="108512"/>
                    </a:lnTo>
                    <a:cubicBezTo>
                      <a:pt x="172018" y="108512"/>
                      <a:pt x="169634" y="108512"/>
                      <a:pt x="169634" y="106128"/>
                    </a:cubicBezTo>
                    <a:cubicBezTo>
                      <a:pt x="145796" y="98977"/>
                      <a:pt x="124342" y="91826"/>
                      <a:pt x="98121" y="101361"/>
                    </a:cubicBezTo>
                    <a:cubicBezTo>
                      <a:pt x="79051" y="108512"/>
                      <a:pt x="62364" y="122815"/>
                      <a:pt x="43294" y="125199"/>
                    </a:cubicBezTo>
                    <a:cubicBezTo>
                      <a:pt x="38526" y="125199"/>
                      <a:pt x="33759" y="122815"/>
                      <a:pt x="36142" y="118047"/>
                    </a:cubicBezTo>
                    <a:cubicBezTo>
                      <a:pt x="52829" y="70372"/>
                      <a:pt x="143413" y="51301"/>
                      <a:pt x="174402" y="94209"/>
                    </a:cubicBezTo>
                    <a:cubicBezTo>
                      <a:pt x="179169" y="91826"/>
                      <a:pt x="181553" y="89442"/>
                      <a:pt x="183937" y="84674"/>
                    </a:cubicBezTo>
                    <a:cubicBezTo>
                      <a:pt x="183937" y="84674"/>
                      <a:pt x="183937" y="84674"/>
                      <a:pt x="183937" y="82291"/>
                    </a:cubicBezTo>
                    <a:cubicBezTo>
                      <a:pt x="176786" y="82291"/>
                      <a:pt x="169634" y="77523"/>
                      <a:pt x="162483" y="72755"/>
                    </a:cubicBezTo>
                    <a:cubicBezTo>
                      <a:pt x="145796" y="58453"/>
                      <a:pt x="131494" y="53685"/>
                      <a:pt x="110040" y="60836"/>
                    </a:cubicBezTo>
                    <a:cubicBezTo>
                      <a:pt x="98121" y="65604"/>
                      <a:pt x="86202" y="70372"/>
                      <a:pt x="71899" y="72755"/>
                    </a:cubicBezTo>
                    <a:cubicBezTo>
                      <a:pt x="67132" y="72755"/>
                      <a:pt x="59980" y="67988"/>
                      <a:pt x="64748" y="63220"/>
                    </a:cubicBezTo>
                    <a:cubicBezTo>
                      <a:pt x="81434" y="46534"/>
                      <a:pt x="102888" y="39382"/>
                      <a:pt x="124342" y="39382"/>
                    </a:cubicBezTo>
                    <a:close/>
                  </a:path>
                </a:pathLst>
              </a:custGeom>
              <a:solidFill>
                <a:srgbClr val="EECEB6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6" name="Freeform: Shape 1345">
                <a:extLst>
                  <a:ext uri="{FF2B5EF4-FFF2-40B4-BE49-F238E27FC236}">
                    <a16:creationId xmlns:a16="http://schemas.microsoft.com/office/drawing/2014/main" id="{ECFE41E8-26EB-45DD-8C0E-CA82DD080CB0}"/>
                  </a:ext>
                </a:extLst>
              </p:cNvPr>
              <p:cNvSpPr/>
              <p:nvPr/>
            </p:nvSpPr>
            <p:spPr>
              <a:xfrm>
                <a:off x="14918203" y="7236006"/>
                <a:ext cx="108205" cy="32347"/>
              </a:xfrm>
              <a:custGeom>
                <a:avLst/>
                <a:gdLst>
                  <a:gd name="connsiteX0" fmla="*/ 107270 w 108205"/>
                  <a:gd name="connsiteY0" fmla="*/ 28976 h 32347"/>
                  <a:gd name="connsiteX1" fmla="*/ 54827 w 108205"/>
                  <a:gd name="connsiteY1" fmla="*/ 370 h 32347"/>
                  <a:gd name="connsiteX2" fmla="*/ 0 w 108205"/>
                  <a:gd name="connsiteY2" fmla="*/ 17057 h 32347"/>
                  <a:gd name="connsiteX3" fmla="*/ 0 w 108205"/>
                  <a:gd name="connsiteY3" fmla="*/ 19441 h 32347"/>
                  <a:gd name="connsiteX4" fmla="*/ 47676 w 108205"/>
                  <a:gd name="connsiteY4" fmla="*/ 5138 h 32347"/>
                  <a:gd name="connsiteX5" fmla="*/ 102503 w 108205"/>
                  <a:gd name="connsiteY5" fmla="*/ 31360 h 32347"/>
                  <a:gd name="connsiteX6" fmla="*/ 107270 w 108205"/>
                  <a:gd name="connsiteY6" fmla="*/ 28976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205" h="32347">
                    <a:moveTo>
                      <a:pt x="107270" y="28976"/>
                    </a:moveTo>
                    <a:cubicBezTo>
                      <a:pt x="95351" y="9906"/>
                      <a:pt x="76281" y="2754"/>
                      <a:pt x="54827" y="370"/>
                    </a:cubicBezTo>
                    <a:cubicBezTo>
                      <a:pt x="33373" y="-2013"/>
                      <a:pt x="16686" y="7522"/>
                      <a:pt x="0" y="17057"/>
                    </a:cubicBezTo>
                    <a:cubicBezTo>
                      <a:pt x="0" y="17057"/>
                      <a:pt x="0" y="19441"/>
                      <a:pt x="0" y="19441"/>
                    </a:cubicBezTo>
                    <a:cubicBezTo>
                      <a:pt x="16686" y="14673"/>
                      <a:pt x="30989" y="5138"/>
                      <a:pt x="47676" y="5138"/>
                    </a:cubicBezTo>
                    <a:cubicBezTo>
                      <a:pt x="71514" y="5138"/>
                      <a:pt x="88200" y="14673"/>
                      <a:pt x="102503" y="31360"/>
                    </a:cubicBezTo>
                    <a:cubicBezTo>
                      <a:pt x="107270" y="33743"/>
                      <a:pt x="109654" y="31360"/>
                      <a:pt x="107270" y="28976"/>
                    </a:cubicBezTo>
                    <a:close/>
                  </a:path>
                </a:pathLst>
              </a:custGeom>
              <a:solidFill>
                <a:srgbClr val="B75D2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742A80BE-1060-46F8-AB9B-C73454E87E8F}"/>
                  </a:ext>
                </a:extLst>
              </p:cNvPr>
              <p:cNvSpPr/>
              <p:nvPr/>
            </p:nvSpPr>
            <p:spPr>
              <a:xfrm>
                <a:off x="14903901" y="7205387"/>
                <a:ext cx="131108" cy="42090"/>
              </a:xfrm>
              <a:custGeom>
                <a:avLst/>
                <a:gdLst>
                  <a:gd name="connsiteX0" fmla="*/ 73897 w 131108"/>
                  <a:gd name="connsiteY0" fmla="*/ 0 h 42090"/>
                  <a:gd name="connsiteX1" fmla="*/ 0 w 131108"/>
                  <a:gd name="connsiteY1" fmla="*/ 38141 h 42090"/>
                  <a:gd name="connsiteX2" fmla="*/ 0 w 131108"/>
                  <a:gd name="connsiteY2" fmla="*/ 40524 h 42090"/>
                  <a:gd name="connsiteX3" fmla="*/ 57211 w 131108"/>
                  <a:gd name="connsiteY3" fmla="*/ 7151 h 42090"/>
                  <a:gd name="connsiteX4" fmla="*/ 126341 w 131108"/>
                  <a:gd name="connsiteY4" fmla="*/ 40524 h 42090"/>
                  <a:gd name="connsiteX5" fmla="*/ 131108 w 131108"/>
                  <a:gd name="connsiteY5" fmla="*/ 38141 h 42090"/>
                  <a:gd name="connsiteX6" fmla="*/ 73897 w 131108"/>
                  <a:gd name="connsiteY6" fmla="*/ 0 h 4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8" h="42090">
                    <a:moveTo>
                      <a:pt x="73897" y="0"/>
                    </a:moveTo>
                    <a:cubicBezTo>
                      <a:pt x="42908" y="2384"/>
                      <a:pt x="16686" y="16686"/>
                      <a:pt x="0" y="38141"/>
                    </a:cubicBezTo>
                    <a:cubicBezTo>
                      <a:pt x="0" y="38141"/>
                      <a:pt x="0" y="40524"/>
                      <a:pt x="0" y="40524"/>
                    </a:cubicBezTo>
                    <a:cubicBezTo>
                      <a:pt x="16686" y="21454"/>
                      <a:pt x="38141" y="11919"/>
                      <a:pt x="57211" y="7151"/>
                    </a:cubicBezTo>
                    <a:cubicBezTo>
                      <a:pt x="81049" y="2384"/>
                      <a:pt x="121573" y="16686"/>
                      <a:pt x="126341" y="40524"/>
                    </a:cubicBezTo>
                    <a:cubicBezTo>
                      <a:pt x="126341" y="42908"/>
                      <a:pt x="131108" y="42908"/>
                      <a:pt x="131108" y="38141"/>
                    </a:cubicBezTo>
                    <a:cubicBezTo>
                      <a:pt x="131108" y="14303"/>
                      <a:pt x="92968" y="0"/>
                      <a:pt x="73897" y="0"/>
                    </a:cubicBezTo>
                    <a:close/>
                  </a:path>
                </a:pathLst>
              </a:custGeom>
              <a:solidFill>
                <a:srgbClr val="B75D2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8" name="Freeform: Shape 1347">
                <a:extLst>
                  <a:ext uri="{FF2B5EF4-FFF2-40B4-BE49-F238E27FC236}">
                    <a16:creationId xmlns:a16="http://schemas.microsoft.com/office/drawing/2014/main" id="{EA0A7A2B-EC21-4948-B58A-28508DE44DE9}"/>
                  </a:ext>
                </a:extLst>
              </p:cNvPr>
              <p:cNvSpPr/>
              <p:nvPr/>
            </p:nvSpPr>
            <p:spPr>
              <a:xfrm>
                <a:off x="14965879" y="7179088"/>
                <a:ext cx="66745" cy="18551"/>
              </a:xfrm>
              <a:custGeom>
                <a:avLst/>
                <a:gdLst>
                  <a:gd name="connsiteX0" fmla="*/ 66746 w 66745"/>
                  <a:gd name="connsiteY0" fmla="*/ 16764 h 18551"/>
                  <a:gd name="connsiteX1" fmla="*/ 0 w 66745"/>
                  <a:gd name="connsiteY1" fmla="*/ 4845 h 18551"/>
                  <a:gd name="connsiteX2" fmla="*/ 0 w 66745"/>
                  <a:gd name="connsiteY2" fmla="*/ 7228 h 18551"/>
                  <a:gd name="connsiteX3" fmla="*/ 33373 w 66745"/>
                  <a:gd name="connsiteY3" fmla="*/ 4845 h 18551"/>
                  <a:gd name="connsiteX4" fmla="*/ 66746 w 66745"/>
                  <a:gd name="connsiteY4" fmla="*/ 16764 h 18551"/>
                  <a:gd name="connsiteX5" fmla="*/ 66746 w 66745"/>
                  <a:gd name="connsiteY5" fmla="*/ 16764 h 18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45" h="18551">
                    <a:moveTo>
                      <a:pt x="66746" y="16764"/>
                    </a:moveTo>
                    <a:cubicBezTo>
                      <a:pt x="52443" y="-7074"/>
                      <a:pt x="21454" y="77"/>
                      <a:pt x="0" y="4845"/>
                    </a:cubicBezTo>
                    <a:cubicBezTo>
                      <a:pt x="0" y="4845"/>
                      <a:pt x="0" y="7228"/>
                      <a:pt x="0" y="7228"/>
                    </a:cubicBezTo>
                    <a:cubicBezTo>
                      <a:pt x="11919" y="7228"/>
                      <a:pt x="23838" y="4845"/>
                      <a:pt x="33373" y="4845"/>
                    </a:cubicBezTo>
                    <a:cubicBezTo>
                      <a:pt x="42908" y="4845"/>
                      <a:pt x="57211" y="11996"/>
                      <a:pt x="66746" y="16764"/>
                    </a:cubicBezTo>
                    <a:cubicBezTo>
                      <a:pt x="66746" y="19147"/>
                      <a:pt x="66746" y="19147"/>
                      <a:pt x="66746" y="16764"/>
                    </a:cubicBezTo>
                    <a:close/>
                  </a:path>
                </a:pathLst>
              </a:custGeom>
              <a:solidFill>
                <a:srgbClr val="B75D20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92" name="Graphic 4207">
              <a:extLst>
                <a:ext uri="{FF2B5EF4-FFF2-40B4-BE49-F238E27FC236}">
                  <a16:creationId xmlns:a16="http://schemas.microsoft.com/office/drawing/2014/main" id="{968FC5E7-2260-494F-A07A-F01F2EE61A52}"/>
                </a:ext>
              </a:extLst>
            </p:cNvPr>
            <p:cNvGrpSpPr/>
            <p:nvPr/>
          </p:nvGrpSpPr>
          <p:grpSpPr>
            <a:xfrm>
              <a:off x="15497463" y="6275711"/>
              <a:ext cx="369928" cy="851010"/>
              <a:chOff x="15497463" y="6275711"/>
              <a:chExt cx="369928" cy="851010"/>
            </a:xfrm>
          </p:grpSpPr>
          <p:grpSp>
            <p:nvGrpSpPr>
              <p:cNvPr id="1332" name="Graphic 4207">
                <a:extLst>
                  <a:ext uri="{FF2B5EF4-FFF2-40B4-BE49-F238E27FC236}">
                    <a16:creationId xmlns:a16="http://schemas.microsoft.com/office/drawing/2014/main" id="{4C22E588-4E6A-4D73-A952-BA714E867924}"/>
                  </a:ext>
                </a:extLst>
              </p:cNvPr>
              <p:cNvGrpSpPr/>
              <p:nvPr/>
            </p:nvGrpSpPr>
            <p:grpSpPr>
              <a:xfrm>
                <a:off x="15497463" y="6275711"/>
                <a:ext cx="369928" cy="851010"/>
                <a:chOff x="15497463" y="6275711"/>
                <a:chExt cx="369928" cy="851010"/>
              </a:xfrm>
            </p:grpSpPr>
            <p:sp>
              <p:nvSpPr>
                <p:cNvPr id="1342" name="Freeform: Shape 1341">
                  <a:extLst>
                    <a:ext uri="{FF2B5EF4-FFF2-40B4-BE49-F238E27FC236}">
                      <a16:creationId xmlns:a16="http://schemas.microsoft.com/office/drawing/2014/main" id="{F2825DB7-E34C-45D1-AD91-AA097564B8F2}"/>
                    </a:ext>
                  </a:extLst>
                </p:cNvPr>
                <p:cNvSpPr/>
                <p:nvPr/>
              </p:nvSpPr>
              <p:spPr>
                <a:xfrm>
                  <a:off x="15497802" y="6277345"/>
                  <a:ext cx="367330" cy="844609"/>
                </a:xfrm>
                <a:custGeom>
                  <a:avLst/>
                  <a:gdLst>
                    <a:gd name="connsiteX0" fmla="*/ 366764 w 367330"/>
                    <a:gd name="connsiteY0" fmla="*/ 656290 h 844609"/>
                    <a:gd name="connsiteX1" fmla="*/ 342926 w 367330"/>
                    <a:gd name="connsiteY1" fmla="*/ 568090 h 844609"/>
                    <a:gd name="connsiteX2" fmla="*/ 311937 w 367330"/>
                    <a:gd name="connsiteY2" fmla="*/ 482274 h 844609"/>
                    <a:gd name="connsiteX3" fmla="*/ 276180 w 367330"/>
                    <a:gd name="connsiteY3" fmla="*/ 394074 h 844609"/>
                    <a:gd name="connsiteX4" fmla="*/ 266645 w 367330"/>
                    <a:gd name="connsiteY4" fmla="*/ 360701 h 844609"/>
                    <a:gd name="connsiteX5" fmla="*/ 276180 w 367330"/>
                    <a:gd name="connsiteY5" fmla="*/ 289188 h 844609"/>
                    <a:gd name="connsiteX6" fmla="*/ 223737 w 367330"/>
                    <a:gd name="connsiteY6" fmla="*/ 143777 h 844609"/>
                    <a:gd name="connsiteX7" fmla="*/ 145072 w 367330"/>
                    <a:gd name="connsiteY7" fmla="*/ 26971 h 844609"/>
                    <a:gd name="connsiteX8" fmla="*/ 111699 w 367330"/>
                    <a:gd name="connsiteY8" fmla="*/ 750 h 844609"/>
                    <a:gd name="connsiteX9" fmla="*/ 104548 w 367330"/>
                    <a:gd name="connsiteY9" fmla="*/ 15052 h 844609"/>
                    <a:gd name="connsiteX10" fmla="*/ 83093 w 367330"/>
                    <a:gd name="connsiteY10" fmla="*/ 3133 h 844609"/>
                    <a:gd name="connsiteX11" fmla="*/ 68791 w 367330"/>
                    <a:gd name="connsiteY11" fmla="*/ 17436 h 844609"/>
                    <a:gd name="connsiteX12" fmla="*/ 56872 w 367330"/>
                    <a:gd name="connsiteY12" fmla="*/ 5517 h 844609"/>
                    <a:gd name="connsiteX13" fmla="*/ 40185 w 367330"/>
                    <a:gd name="connsiteY13" fmla="*/ 15052 h 844609"/>
                    <a:gd name="connsiteX14" fmla="*/ 40185 w 367330"/>
                    <a:gd name="connsiteY14" fmla="*/ 31739 h 844609"/>
                    <a:gd name="connsiteX15" fmla="*/ 28266 w 367330"/>
                    <a:gd name="connsiteY15" fmla="*/ 31739 h 844609"/>
                    <a:gd name="connsiteX16" fmla="*/ 25883 w 367330"/>
                    <a:gd name="connsiteY16" fmla="*/ 72263 h 844609"/>
                    <a:gd name="connsiteX17" fmla="*/ 95012 w 367330"/>
                    <a:gd name="connsiteY17" fmla="*/ 196220 h 844609"/>
                    <a:gd name="connsiteX18" fmla="*/ 92629 w 367330"/>
                    <a:gd name="connsiteY18" fmla="*/ 212906 h 844609"/>
                    <a:gd name="connsiteX19" fmla="*/ 102164 w 367330"/>
                    <a:gd name="connsiteY19" fmla="*/ 251047 h 844609"/>
                    <a:gd name="connsiteX20" fmla="*/ 97396 w 367330"/>
                    <a:gd name="connsiteY20" fmla="*/ 246279 h 844609"/>
                    <a:gd name="connsiteX21" fmla="*/ 56872 w 367330"/>
                    <a:gd name="connsiteY21" fmla="*/ 203371 h 844609"/>
                    <a:gd name="connsiteX22" fmla="*/ 6812 w 367330"/>
                    <a:gd name="connsiteY22" fmla="*/ 191452 h 844609"/>
                    <a:gd name="connsiteX23" fmla="*/ 9196 w 367330"/>
                    <a:gd name="connsiteY23" fmla="*/ 215290 h 844609"/>
                    <a:gd name="connsiteX24" fmla="*/ 49720 w 367330"/>
                    <a:gd name="connsiteY24" fmla="*/ 258198 h 844609"/>
                    <a:gd name="connsiteX25" fmla="*/ 75942 w 367330"/>
                    <a:gd name="connsiteY25" fmla="*/ 322561 h 844609"/>
                    <a:gd name="connsiteX26" fmla="*/ 152223 w 367330"/>
                    <a:gd name="connsiteY26" fmla="*/ 370236 h 844609"/>
                    <a:gd name="connsiteX27" fmla="*/ 164142 w 367330"/>
                    <a:gd name="connsiteY27" fmla="*/ 372620 h 844609"/>
                    <a:gd name="connsiteX28" fmla="*/ 185596 w 367330"/>
                    <a:gd name="connsiteY28" fmla="*/ 427447 h 844609"/>
                    <a:gd name="connsiteX29" fmla="*/ 197515 w 367330"/>
                    <a:gd name="connsiteY29" fmla="*/ 489425 h 844609"/>
                    <a:gd name="connsiteX30" fmla="*/ 216585 w 367330"/>
                    <a:gd name="connsiteY30" fmla="*/ 594312 h 844609"/>
                    <a:gd name="connsiteX31" fmla="*/ 218969 w 367330"/>
                    <a:gd name="connsiteY31" fmla="*/ 603847 h 844609"/>
                    <a:gd name="connsiteX32" fmla="*/ 216585 w 367330"/>
                    <a:gd name="connsiteY32" fmla="*/ 608615 h 844609"/>
                    <a:gd name="connsiteX33" fmla="*/ 176061 w 367330"/>
                    <a:gd name="connsiteY33" fmla="*/ 646755 h 844609"/>
                    <a:gd name="connsiteX34" fmla="*/ 116466 w 367330"/>
                    <a:gd name="connsiteY34" fmla="*/ 677744 h 844609"/>
                    <a:gd name="connsiteX35" fmla="*/ 92629 w 367330"/>
                    <a:gd name="connsiteY35" fmla="*/ 768328 h 844609"/>
                    <a:gd name="connsiteX36" fmla="*/ 95012 w 367330"/>
                    <a:gd name="connsiteY36" fmla="*/ 789782 h 844609"/>
                    <a:gd name="connsiteX37" fmla="*/ 106931 w 367330"/>
                    <a:gd name="connsiteY37" fmla="*/ 832690 h 844609"/>
                    <a:gd name="connsiteX38" fmla="*/ 118850 w 367330"/>
                    <a:gd name="connsiteY38" fmla="*/ 842225 h 844609"/>
                    <a:gd name="connsiteX39" fmla="*/ 123618 w 367330"/>
                    <a:gd name="connsiteY39" fmla="*/ 844609 h 844609"/>
                    <a:gd name="connsiteX40" fmla="*/ 214202 w 367330"/>
                    <a:gd name="connsiteY40" fmla="*/ 818388 h 844609"/>
                    <a:gd name="connsiteX41" fmla="*/ 295250 w 367330"/>
                    <a:gd name="connsiteY41" fmla="*/ 773096 h 844609"/>
                    <a:gd name="connsiteX42" fmla="*/ 345310 w 367330"/>
                    <a:gd name="connsiteY42" fmla="*/ 732571 h 844609"/>
                    <a:gd name="connsiteX43" fmla="*/ 366764 w 367330"/>
                    <a:gd name="connsiteY43" fmla="*/ 656290 h 84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367330" h="844609">
                      <a:moveTo>
                        <a:pt x="366764" y="656290"/>
                      </a:moveTo>
                      <a:cubicBezTo>
                        <a:pt x="364380" y="627685"/>
                        <a:pt x="352461" y="596696"/>
                        <a:pt x="342926" y="568090"/>
                      </a:cubicBezTo>
                      <a:cubicBezTo>
                        <a:pt x="333391" y="539485"/>
                        <a:pt x="321472" y="510880"/>
                        <a:pt x="311937" y="482274"/>
                      </a:cubicBezTo>
                      <a:cubicBezTo>
                        <a:pt x="302402" y="451285"/>
                        <a:pt x="288099" y="422679"/>
                        <a:pt x="276180" y="394074"/>
                      </a:cubicBezTo>
                      <a:cubicBezTo>
                        <a:pt x="271412" y="382155"/>
                        <a:pt x="266645" y="372620"/>
                        <a:pt x="266645" y="360701"/>
                      </a:cubicBezTo>
                      <a:cubicBezTo>
                        <a:pt x="278564" y="339247"/>
                        <a:pt x="278564" y="310642"/>
                        <a:pt x="276180" y="289188"/>
                      </a:cubicBezTo>
                      <a:cubicBezTo>
                        <a:pt x="273796" y="234360"/>
                        <a:pt x="247575" y="191452"/>
                        <a:pt x="223737" y="143777"/>
                      </a:cubicBezTo>
                      <a:cubicBezTo>
                        <a:pt x="202283" y="100869"/>
                        <a:pt x="173677" y="65112"/>
                        <a:pt x="145072" y="26971"/>
                      </a:cubicBezTo>
                      <a:cubicBezTo>
                        <a:pt x="137920" y="15052"/>
                        <a:pt x="128385" y="-4018"/>
                        <a:pt x="111699" y="750"/>
                      </a:cubicBezTo>
                      <a:cubicBezTo>
                        <a:pt x="104548" y="3133"/>
                        <a:pt x="104548" y="7901"/>
                        <a:pt x="104548" y="15052"/>
                      </a:cubicBezTo>
                      <a:cubicBezTo>
                        <a:pt x="97396" y="7901"/>
                        <a:pt x="90245" y="3133"/>
                        <a:pt x="83093" y="3133"/>
                      </a:cubicBezTo>
                      <a:cubicBezTo>
                        <a:pt x="71175" y="750"/>
                        <a:pt x="68791" y="7901"/>
                        <a:pt x="68791" y="17436"/>
                      </a:cubicBezTo>
                      <a:cubicBezTo>
                        <a:pt x="66407" y="12669"/>
                        <a:pt x="61639" y="7901"/>
                        <a:pt x="56872" y="5517"/>
                      </a:cubicBezTo>
                      <a:cubicBezTo>
                        <a:pt x="49720" y="3133"/>
                        <a:pt x="42569" y="7901"/>
                        <a:pt x="40185" y="15052"/>
                      </a:cubicBezTo>
                      <a:cubicBezTo>
                        <a:pt x="37801" y="19820"/>
                        <a:pt x="37801" y="26971"/>
                        <a:pt x="40185" y="31739"/>
                      </a:cubicBezTo>
                      <a:cubicBezTo>
                        <a:pt x="35418" y="29355"/>
                        <a:pt x="33034" y="29355"/>
                        <a:pt x="28266" y="31739"/>
                      </a:cubicBezTo>
                      <a:cubicBezTo>
                        <a:pt x="11580" y="38890"/>
                        <a:pt x="21115" y="62728"/>
                        <a:pt x="25883" y="72263"/>
                      </a:cubicBezTo>
                      <a:cubicBezTo>
                        <a:pt x="42569" y="115171"/>
                        <a:pt x="68791" y="155696"/>
                        <a:pt x="95012" y="196220"/>
                      </a:cubicBezTo>
                      <a:cubicBezTo>
                        <a:pt x="92629" y="200987"/>
                        <a:pt x="92629" y="208139"/>
                        <a:pt x="92629" y="212906"/>
                      </a:cubicBezTo>
                      <a:cubicBezTo>
                        <a:pt x="95012" y="227209"/>
                        <a:pt x="102164" y="239128"/>
                        <a:pt x="102164" y="251047"/>
                      </a:cubicBezTo>
                      <a:cubicBezTo>
                        <a:pt x="99780" y="248663"/>
                        <a:pt x="99780" y="246279"/>
                        <a:pt x="97396" y="246279"/>
                      </a:cubicBezTo>
                      <a:cubicBezTo>
                        <a:pt x="87861" y="227209"/>
                        <a:pt x="73558" y="212906"/>
                        <a:pt x="56872" y="203371"/>
                      </a:cubicBezTo>
                      <a:cubicBezTo>
                        <a:pt x="42569" y="193836"/>
                        <a:pt x="23499" y="184301"/>
                        <a:pt x="6812" y="191452"/>
                      </a:cubicBezTo>
                      <a:cubicBezTo>
                        <a:pt x="-7490" y="196220"/>
                        <a:pt x="4429" y="210523"/>
                        <a:pt x="9196" y="215290"/>
                      </a:cubicBezTo>
                      <a:cubicBezTo>
                        <a:pt x="23499" y="229593"/>
                        <a:pt x="37801" y="243896"/>
                        <a:pt x="49720" y="258198"/>
                      </a:cubicBezTo>
                      <a:cubicBezTo>
                        <a:pt x="64023" y="277269"/>
                        <a:pt x="66407" y="301106"/>
                        <a:pt x="75942" y="322561"/>
                      </a:cubicBezTo>
                      <a:cubicBezTo>
                        <a:pt x="87861" y="346398"/>
                        <a:pt x="121234" y="367852"/>
                        <a:pt x="152223" y="370236"/>
                      </a:cubicBezTo>
                      <a:cubicBezTo>
                        <a:pt x="156991" y="372620"/>
                        <a:pt x="159375" y="372620"/>
                        <a:pt x="164142" y="372620"/>
                      </a:cubicBezTo>
                      <a:cubicBezTo>
                        <a:pt x="180829" y="377388"/>
                        <a:pt x="183212" y="413144"/>
                        <a:pt x="185596" y="427447"/>
                      </a:cubicBezTo>
                      <a:cubicBezTo>
                        <a:pt x="190364" y="446517"/>
                        <a:pt x="192747" y="467971"/>
                        <a:pt x="197515" y="489425"/>
                      </a:cubicBezTo>
                      <a:cubicBezTo>
                        <a:pt x="204666" y="525182"/>
                        <a:pt x="207050" y="558555"/>
                        <a:pt x="216585" y="594312"/>
                      </a:cubicBezTo>
                      <a:cubicBezTo>
                        <a:pt x="216585" y="596696"/>
                        <a:pt x="218969" y="601463"/>
                        <a:pt x="218969" y="603847"/>
                      </a:cubicBezTo>
                      <a:cubicBezTo>
                        <a:pt x="218969" y="606231"/>
                        <a:pt x="218969" y="608615"/>
                        <a:pt x="216585" y="608615"/>
                      </a:cubicBezTo>
                      <a:cubicBezTo>
                        <a:pt x="211818" y="622917"/>
                        <a:pt x="185596" y="641988"/>
                        <a:pt x="176061" y="646755"/>
                      </a:cubicBezTo>
                      <a:cubicBezTo>
                        <a:pt x="156991" y="656290"/>
                        <a:pt x="130769" y="663442"/>
                        <a:pt x="116466" y="677744"/>
                      </a:cubicBezTo>
                      <a:cubicBezTo>
                        <a:pt x="90245" y="701582"/>
                        <a:pt x="90245" y="732571"/>
                        <a:pt x="92629" y="768328"/>
                      </a:cubicBezTo>
                      <a:cubicBezTo>
                        <a:pt x="92629" y="775480"/>
                        <a:pt x="92629" y="782631"/>
                        <a:pt x="95012" y="789782"/>
                      </a:cubicBezTo>
                      <a:cubicBezTo>
                        <a:pt x="97396" y="804085"/>
                        <a:pt x="97396" y="818388"/>
                        <a:pt x="106931" y="832690"/>
                      </a:cubicBezTo>
                      <a:cubicBezTo>
                        <a:pt x="109315" y="837458"/>
                        <a:pt x="114083" y="839842"/>
                        <a:pt x="118850" y="842225"/>
                      </a:cubicBezTo>
                      <a:cubicBezTo>
                        <a:pt x="118850" y="844609"/>
                        <a:pt x="121234" y="844609"/>
                        <a:pt x="123618" y="844609"/>
                      </a:cubicBezTo>
                      <a:cubicBezTo>
                        <a:pt x="154607" y="842225"/>
                        <a:pt x="187980" y="830307"/>
                        <a:pt x="214202" y="818388"/>
                      </a:cubicBezTo>
                      <a:cubicBezTo>
                        <a:pt x="240423" y="804085"/>
                        <a:pt x="271412" y="792166"/>
                        <a:pt x="295250" y="773096"/>
                      </a:cubicBezTo>
                      <a:cubicBezTo>
                        <a:pt x="311937" y="761177"/>
                        <a:pt x="331007" y="746874"/>
                        <a:pt x="345310" y="732571"/>
                      </a:cubicBezTo>
                      <a:cubicBezTo>
                        <a:pt x="364380" y="708734"/>
                        <a:pt x="369148" y="684896"/>
                        <a:pt x="366764" y="656290"/>
                      </a:cubicBezTo>
                      <a:close/>
                    </a:path>
                  </a:pathLst>
                </a:custGeom>
                <a:solidFill>
                  <a:srgbClr val="FFE3CB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43" name="Freeform: Shape 1342">
                  <a:extLst>
                    <a:ext uri="{FF2B5EF4-FFF2-40B4-BE49-F238E27FC236}">
                      <a16:creationId xmlns:a16="http://schemas.microsoft.com/office/drawing/2014/main" id="{C57EB20F-9088-45A5-AF75-4BF07BBC23B4}"/>
                    </a:ext>
                  </a:extLst>
                </p:cNvPr>
                <p:cNvSpPr/>
                <p:nvPr/>
              </p:nvSpPr>
              <p:spPr>
                <a:xfrm>
                  <a:off x="15497463" y="6275711"/>
                  <a:ext cx="369928" cy="851010"/>
                </a:xfrm>
                <a:custGeom>
                  <a:avLst/>
                  <a:gdLst>
                    <a:gd name="connsiteX0" fmla="*/ 119189 w 369928"/>
                    <a:gd name="connsiteY0" fmla="*/ 851011 h 851010"/>
                    <a:gd name="connsiteX1" fmla="*/ 112038 w 369928"/>
                    <a:gd name="connsiteY1" fmla="*/ 848627 h 851010"/>
                    <a:gd name="connsiteX2" fmla="*/ 100119 w 369928"/>
                    <a:gd name="connsiteY2" fmla="*/ 836708 h 851010"/>
                    <a:gd name="connsiteX3" fmla="*/ 88200 w 369928"/>
                    <a:gd name="connsiteY3" fmla="*/ 798568 h 851010"/>
                    <a:gd name="connsiteX4" fmla="*/ 88200 w 369928"/>
                    <a:gd name="connsiteY4" fmla="*/ 793800 h 851010"/>
                    <a:gd name="connsiteX5" fmla="*/ 85816 w 369928"/>
                    <a:gd name="connsiteY5" fmla="*/ 772346 h 851010"/>
                    <a:gd name="connsiteX6" fmla="*/ 112038 w 369928"/>
                    <a:gd name="connsiteY6" fmla="*/ 679379 h 851010"/>
                    <a:gd name="connsiteX7" fmla="*/ 159714 w 369928"/>
                    <a:gd name="connsiteY7" fmla="*/ 653157 h 851010"/>
                    <a:gd name="connsiteX8" fmla="*/ 171633 w 369928"/>
                    <a:gd name="connsiteY8" fmla="*/ 648389 h 851010"/>
                    <a:gd name="connsiteX9" fmla="*/ 212157 w 369928"/>
                    <a:gd name="connsiteY9" fmla="*/ 612633 h 851010"/>
                    <a:gd name="connsiteX10" fmla="*/ 214541 w 369928"/>
                    <a:gd name="connsiteY10" fmla="*/ 607865 h 851010"/>
                    <a:gd name="connsiteX11" fmla="*/ 212157 w 369928"/>
                    <a:gd name="connsiteY11" fmla="*/ 600714 h 851010"/>
                    <a:gd name="connsiteX12" fmla="*/ 197854 w 369928"/>
                    <a:gd name="connsiteY12" fmla="*/ 531584 h 851010"/>
                    <a:gd name="connsiteX13" fmla="*/ 193087 w 369928"/>
                    <a:gd name="connsiteY13" fmla="*/ 495827 h 851010"/>
                    <a:gd name="connsiteX14" fmla="*/ 190703 w 369928"/>
                    <a:gd name="connsiteY14" fmla="*/ 476757 h 851010"/>
                    <a:gd name="connsiteX15" fmla="*/ 183551 w 369928"/>
                    <a:gd name="connsiteY15" fmla="*/ 433849 h 851010"/>
                    <a:gd name="connsiteX16" fmla="*/ 181168 w 369928"/>
                    <a:gd name="connsiteY16" fmla="*/ 421930 h 851010"/>
                    <a:gd name="connsiteX17" fmla="*/ 164481 w 369928"/>
                    <a:gd name="connsiteY17" fmla="*/ 381406 h 851010"/>
                    <a:gd name="connsiteX18" fmla="*/ 154946 w 369928"/>
                    <a:gd name="connsiteY18" fmla="*/ 379022 h 851010"/>
                    <a:gd name="connsiteX19" fmla="*/ 76281 w 369928"/>
                    <a:gd name="connsiteY19" fmla="*/ 328962 h 851010"/>
                    <a:gd name="connsiteX20" fmla="*/ 66746 w 369928"/>
                    <a:gd name="connsiteY20" fmla="*/ 302741 h 851010"/>
                    <a:gd name="connsiteX21" fmla="*/ 50059 w 369928"/>
                    <a:gd name="connsiteY21" fmla="*/ 264600 h 851010"/>
                    <a:gd name="connsiteX22" fmla="*/ 11919 w 369928"/>
                    <a:gd name="connsiteY22" fmla="*/ 221692 h 851010"/>
                    <a:gd name="connsiteX23" fmla="*/ 11919 w 369928"/>
                    <a:gd name="connsiteY23" fmla="*/ 221692 h 851010"/>
                    <a:gd name="connsiteX24" fmla="*/ 0 w 369928"/>
                    <a:gd name="connsiteY24" fmla="*/ 200238 h 851010"/>
                    <a:gd name="connsiteX25" fmla="*/ 9535 w 369928"/>
                    <a:gd name="connsiteY25" fmla="*/ 190703 h 851010"/>
                    <a:gd name="connsiteX26" fmla="*/ 23838 w 369928"/>
                    <a:gd name="connsiteY26" fmla="*/ 188319 h 851010"/>
                    <a:gd name="connsiteX27" fmla="*/ 64362 w 369928"/>
                    <a:gd name="connsiteY27" fmla="*/ 202622 h 851010"/>
                    <a:gd name="connsiteX28" fmla="*/ 97735 w 369928"/>
                    <a:gd name="connsiteY28" fmla="*/ 233611 h 851010"/>
                    <a:gd name="connsiteX29" fmla="*/ 92968 w 369928"/>
                    <a:gd name="connsiteY29" fmla="*/ 219308 h 851010"/>
                    <a:gd name="connsiteX30" fmla="*/ 92968 w 369928"/>
                    <a:gd name="connsiteY30" fmla="*/ 202622 h 851010"/>
                    <a:gd name="connsiteX31" fmla="*/ 90584 w 369928"/>
                    <a:gd name="connsiteY31" fmla="*/ 200238 h 851010"/>
                    <a:gd name="connsiteX32" fmla="*/ 23838 w 369928"/>
                    <a:gd name="connsiteY32" fmla="*/ 78665 h 851010"/>
                    <a:gd name="connsiteX33" fmla="*/ 16687 w 369928"/>
                    <a:gd name="connsiteY33" fmla="*/ 40524 h 851010"/>
                    <a:gd name="connsiteX34" fmla="*/ 26222 w 369928"/>
                    <a:gd name="connsiteY34" fmla="*/ 30989 h 851010"/>
                    <a:gd name="connsiteX35" fmla="*/ 33373 w 369928"/>
                    <a:gd name="connsiteY35" fmla="*/ 30989 h 851010"/>
                    <a:gd name="connsiteX36" fmla="*/ 35757 w 369928"/>
                    <a:gd name="connsiteY36" fmla="*/ 19070 h 851010"/>
                    <a:gd name="connsiteX37" fmla="*/ 59595 w 369928"/>
                    <a:gd name="connsiteY37" fmla="*/ 7151 h 851010"/>
                    <a:gd name="connsiteX38" fmla="*/ 69130 w 369928"/>
                    <a:gd name="connsiteY38" fmla="*/ 11919 h 851010"/>
                    <a:gd name="connsiteX39" fmla="*/ 88200 w 369928"/>
                    <a:gd name="connsiteY39" fmla="*/ 2384 h 851010"/>
                    <a:gd name="connsiteX40" fmla="*/ 107270 w 369928"/>
                    <a:gd name="connsiteY40" fmla="*/ 9535 h 851010"/>
                    <a:gd name="connsiteX41" fmla="*/ 116805 w 369928"/>
                    <a:gd name="connsiteY41" fmla="*/ 0 h 851010"/>
                    <a:gd name="connsiteX42" fmla="*/ 123957 w 369928"/>
                    <a:gd name="connsiteY42" fmla="*/ 0 h 851010"/>
                    <a:gd name="connsiteX43" fmla="*/ 152562 w 369928"/>
                    <a:gd name="connsiteY43" fmla="*/ 23838 h 851010"/>
                    <a:gd name="connsiteX44" fmla="*/ 154946 w 369928"/>
                    <a:gd name="connsiteY44" fmla="*/ 28605 h 851010"/>
                    <a:gd name="connsiteX45" fmla="*/ 176400 w 369928"/>
                    <a:gd name="connsiteY45" fmla="*/ 59595 h 851010"/>
                    <a:gd name="connsiteX46" fmla="*/ 231227 w 369928"/>
                    <a:gd name="connsiteY46" fmla="*/ 145411 h 851010"/>
                    <a:gd name="connsiteX47" fmla="*/ 238378 w 369928"/>
                    <a:gd name="connsiteY47" fmla="*/ 162097 h 851010"/>
                    <a:gd name="connsiteX48" fmla="*/ 281287 w 369928"/>
                    <a:gd name="connsiteY48" fmla="*/ 293206 h 851010"/>
                    <a:gd name="connsiteX49" fmla="*/ 271751 w 369928"/>
                    <a:gd name="connsiteY49" fmla="*/ 367103 h 851010"/>
                    <a:gd name="connsiteX50" fmla="*/ 281287 w 369928"/>
                    <a:gd name="connsiteY50" fmla="*/ 398092 h 851010"/>
                    <a:gd name="connsiteX51" fmla="*/ 317043 w 369928"/>
                    <a:gd name="connsiteY51" fmla="*/ 488676 h 851010"/>
                    <a:gd name="connsiteX52" fmla="*/ 331346 w 369928"/>
                    <a:gd name="connsiteY52" fmla="*/ 529200 h 851010"/>
                    <a:gd name="connsiteX53" fmla="*/ 348033 w 369928"/>
                    <a:gd name="connsiteY53" fmla="*/ 574492 h 851010"/>
                    <a:gd name="connsiteX54" fmla="*/ 352800 w 369928"/>
                    <a:gd name="connsiteY54" fmla="*/ 593562 h 851010"/>
                    <a:gd name="connsiteX55" fmla="*/ 369487 w 369928"/>
                    <a:gd name="connsiteY55" fmla="*/ 662692 h 851010"/>
                    <a:gd name="connsiteX56" fmla="*/ 345649 w 369928"/>
                    <a:gd name="connsiteY56" fmla="*/ 741357 h 851010"/>
                    <a:gd name="connsiteX57" fmla="*/ 305124 w 369928"/>
                    <a:gd name="connsiteY57" fmla="*/ 774730 h 851010"/>
                    <a:gd name="connsiteX58" fmla="*/ 293205 w 369928"/>
                    <a:gd name="connsiteY58" fmla="*/ 781881 h 851010"/>
                    <a:gd name="connsiteX59" fmla="*/ 216924 w 369928"/>
                    <a:gd name="connsiteY59" fmla="*/ 824789 h 851010"/>
                    <a:gd name="connsiteX60" fmla="*/ 214541 w 369928"/>
                    <a:gd name="connsiteY60" fmla="*/ 822406 h 851010"/>
                    <a:gd name="connsiteX61" fmla="*/ 119189 w 369928"/>
                    <a:gd name="connsiteY61" fmla="*/ 851011 h 851010"/>
                    <a:gd name="connsiteX62" fmla="*/ 119189 w 369928"/>
                    <a:gd name="connsiteY62" fmla="*/ 851011 h 851010"/>
                    <a:gd name="connsiteX63" fmla="*/ 19070 w 369928"/>
                    <a:gd name="connsiteY63" fmla="*/ 193087 h 851010"/>
                    <a:gd name="connsiteX64" fmla="*/ 7151 w 369928"/>
                    <a:gd name="connsiteY64" fmla="*/ 195470 h 851010"/>
                    <a:gd name="connsiteX65" fmla="*/ 2384 w 369928"/>
                    <a:gd name="connsiteY65" fmla="*/ 200238 h 851010"/>
                    <a:gd name="connsiteX66" fmla="*/ 11919 w 369928"/>
                    <a:gd name="connsiteY66" fmla="*/ 214541 h 851010"/>
                    <a:gd name="connsiteX67" fmla="*/ 11919 w 369928"/>
                    <a:gd name="connsiteY67" fmla="*/ 214541 h 851010"/>
                    <a:gd name="connsiteX68" fmla="*/ 50059 w 369928"/>
                    <a:gd name="connsiteY68" fmla="*/ 257449 h 851010"/>
                    <a:gd name="connsiteX69" fmla="*/ 66746 w 369928"/>
                    <a:gd name="connsiteY69" fmla="*/ 297973 h 851010"/>
                    <a:gd name="connsiteX70" fmla="*/ 76281 w 369928"/>
                    <a:gd name="connsiteY70" fmla="*/ 321811 h 851010"/>
                    <a:gd name="connsiteX71" fmla="*/ 147795 w 369928"/>
                    <a:gd name="connsiteY71" fmla="*/ 367103 h 851010"/>
                    <a:gd name="connsiteX72" fmla="*/ 147795 w 369928"/>
                    <a:gd name="connsiteY72" fmla="*/ 367103 h 851010"/>
                    <a:gd name="connsiteX73" fmla="*/ 159714 w 369928"/>
                    <a:gd name="connsiteY73" fmla="*/ 369487 h 851010"/>
                    <a:gd name="connsiteX74" fmla="*/ 183551 w 369928"/>
                    <a:gd name="connsiteY74" fmla="*/ 417162 h 851010"/>
                    <a:gd name="connsiteX75" fmla="*/ 185935 w 369928"/>
                    <a:gd name="connsiteY75" fmla="*/ 426697 h 851010"/>
                    <a:gd name="connsiteX76" fmla="*/ 193087 w 369928"/>
                    <a:gd name="connsiteY76" fmla="*/ 469606 h 851010"/>
                    <a:gd name="connsiteX77" fmla="*/ 195470 w 369928"/>
                    <a:gd name="connsiteY77" fmla="*/ 488676 h 851010"/>
                    <a:gd name="connsiteX78" fmla="*/ 200238 w 369928"/>
                    <a:gd name="connsiteY78" fmla="*/ 524433 h 851010"/>
                    <a:gd name="connsiteX79" fmla="*/ 212157 w 369928"/>
                    <a:gd name="connsiteY79" fmla="*/ 591179 h 851010"/>
                    <a:gd name="connsiteX80" fmla="*/ 214541 w 369928"/>
                    <a:gd name="connsiteY80" fmla="*/ 600714 h 851010"/>
                    <a:gd name="connsiteX81" fmla="*/ 214541 w 369928"/>
                    <a:gd name="connsiteY81" fmla="*/ 600714 h 851010"/>
                    <a:gd name="connsiteX82" fmla="*/ 214541 w 369928"/>
                    <a:gd name="connsiteY82" fmla="*/ 603097 h 851010"/>
                    <a:gd name="connsiteX83" fmla="*/ 212157 w 369928"/>
                    <a:gd name="connsiteY83" fmla="*/ 610249 h 851010"/>
                    <a:gd name="connsiteX84" fmla="*/ 169249 w 369928"/>
                    <a:gd name="connsiteY84" fmla="*/ 650773 h 851010"/>
                    <a:gd name="connsiteX85" fmla="*/ 157330 w 369928"/>
                    <a:gd name="connsiteY85" fmla="*/ 655541 h 851010"/>
                    <a:gd name="connsiteX86" fmla="*/ 109654 w 369928"/>
                    <a:gd name="connsiteY86" fmla="*/ 681762 h 851010"/>
                    <a:gd name="connsiteX87" fmla="*/ 88200 w 369928"/>
                    <a:gd name="connsiteY87" fmla="*/ 767579 h 851010"/>
                    <a:gd name="connsiteX88" fmla="*/ 90584 w 369928"/>
                    <a:gd name="connsiteY88" fmla="*/ 789033 h 851010"/>
                    <a:gd name="connsiteX89" fmla="*/ 90584 w 369928"/>
                    <a:gd name="connsiteY89" fmla="*/ 793800 h 851010"/>
                    <a:gd name="connsiteX90" fmla="*/ 100119 w 369928"/>
                    <a:gd name="connsiteY90" fmla="*/ 829557 h 851010"/>
                    <a:gd name="connsiteX91" fmla="*/ 109654 w 369928"/>
                    <a:gd name="connsiteY91" fmla="*/ 836708 h 851010"/>
                    <a:gd name="connsiteX92" fmla="*/ 112038 w 369928"/>
                    <a:gd name="connsiteY92" fmla="*/ 836708 h 851010"/>
                    <a:gd name="connsiteX93" fmla="*/ 112038 w 369928"/>
                    <a:gd name="connsiteY93" fmla="*/ 836708 h 851010"/>
                    <a:gd name="connsiteX94" fmla="*/ 112038 w 369928"/>
                    <a:gd name="connsiteY94" fmla="*/ 836708 h 851010"/>
                    <a:gd name="connsiteX95" fmla="*/ 112038 w 369928"/>
                    <a:gd name="connsiteY95" fmla="*/ 841476 h 851010"/>
                    <a:gd name="connsiteX96" fmla="*/ 112038 w 369928"/>
                    <a:gd name="connsiteY96" fmla="*/ 836708 h 851010"/>
                    <a:gd name="connsiteX97" fmla="*/ 202622 w 369928"/>
                    <a:gd name="connsiteY97" fmla="*/ 810487 h 851010"/>
                    <a:gd name="connsiteX98" fmla="*/ 207389 w 369928"/>
                    <a:gd name="connsiteY98" fmla="*/ 808103 h 851010"/>
                    <a:gd name="connsiteX99" fmla="*/ 283670 w 369928"/>
                    <a:gd name="connsiteY99" fmla="*/ 765195 h 851010"/>
                    <a:gd name="connsiteX100" fmla="*/ 295589 w 369928"/>
                    <a:gd name="connsiteY100" fmla="*/ 758043 h 851010"/>
                    <a:gd name="connsiteX101" fmla="*/ 336114 w 369928"/>
                    <a:gd name="connsiteY101" fmla="*/ 724670 h 851010"/>
                    <a:gd name="connsiteX102" fmla="*/ 357568 w 369928"/>
                    <a:gd name="connsiteY102" fmla="*/ 653157 h 851010"/>
                    <a:gd name="connsiteX103" fmla="*/ 340881 w 369928"/>
                    <a:gd name="connsiteY103" fmla="*/ 584027 h 851010"/>
                    <a:gd name="connsiteX104" fmla="*/ 336114 w 369928"/>
                    <a:gd name="connsiteY104" fmla="*/ 564957 h 851010"/>
                    <a:gd name="connsiteX105" fmla="*/ 319427 w 369928"/>
                    <a:gd name="connsiteY105" fmla="*/ 522049 h 851010"/>
                    <a:gd name="connsiteX106" fmla="*/ 305124 w 369928"/>
                    <a:gd name="connsiteY106" fmla="*/ 481524 h 851010"/>
                    <a:gd name="connsiteX107" fmla="*/ 269368 w 369928"/>
                    <a:gd name="connsiteY107" fmla="*/ 393324 h 851010"/>
                    <a:gd name="connsiteX108" fmla="*/ 259833 w 369928"/>
                    <a:gd name="connsiteY108" fmla="*/ 357568 h 851010"/>
                    <a:gd name="connsiteX109" fmla="*/ 259833 w 369928"/>
                    <a:gd name="connsiteY109" fmla="*/ 357568 h 851010"/>
                    <a:gd name="connsiteX110" fmla="*/ 259833 w 369928"/>
                    <a:gd name="connsiteY110" fmla="*/ 357568 h 851010"/>
                    <a:gd name="connsiteX111" fmla="*/ 269368 w 369928"/>
                    <a:gd name="connsiteY111" fmla="*/ 286054 h 851010"/>
                    <a:gd name="connsiteX112" fmla="*/ 226460 w 369928"/>
                    <a:gd name="connsiteY112" fmla="*/ 159714 h 851010"/>
                    <a:gd name="connsiteX113" fmla="*/ 219308 w 369928"/>
                    <a:gd name="connsiteY113" fmla="*/ 143027 h 851010"/>
                    <a:gd name="connsiteX114" fmla="*/ 164481 w 369928"/>
                    <a:gd name="connsiteY114" fmla="*/ 57211 h 851010"/>
                    <a:gd name="connsiteX115" fmla="*/ 143027 w 369928"/>
                    <a:gd name="connsiteY115" fmla="*/ 26222 h 851010"/>
                    <a:gd name="connsiteX116" fmla="*/ 140643 w 369928"/>
                    <a:gd name="connsiteY116" fmla="*/ 21454 h 851010"/>
                    <a:gd name="connsiteX117" fmla="*/ 114422 w 369928"/>
                    <a:gd name="connsiteY117" fmla="*/ 2384 h 851010"/>
                    <a:gd name="connsiteX118" fmla="*/ 109654 w 369928"/>
                    <a:gd name="connsiteY118" fmla="*/ 11919 h 851010"/>
                    <a:gd name="connsiteX119" fmla="*/ 109654 w 369928"/>
                    <a:gd name="connsiteY119" fmla="*/ 23838 h 851010"/>
                    <a:gd name="connsiteX120" fmla="*/ 102503 w 369928"/>
                    <a:gd name="connsiteY120" fmla="*/ 16687 h 851010"/>
                    <a:gd name="connsiteX121" fmla="*/ 83432 w 369928"/>
                    <a:gd name="connsiteY121" fmla="*/ 7151 h 851010"/>
                    <a:gd name="connsiteX122" fmla="*/ 81049 w 369928"/>
                    <a:gd name="connsiteY122" fmla="*/ 7151 h 851010"/>
                    <a:gd name="connsiteX123" fmla="*/ 71514 w 369928"/>
                    <a:gd name="connsiteY123" fmla="*/ 19070 h 851010"/>
                    <a:gd name="connsiteX124" fmla="*/ 71514 w 369928"/>
                    <a:gd name="connsiteY124" fmla="*/ 30989 h 851010"/>
                    <a:gd name="connsiteX125" fmla="*/ 64362 w 369928"/>
                    <a:gd name="connsiteY125" fmla="*/ 19070 h 851010"/>
                    <a:gd name="connsiteX126" fmla="*/ 54827 w 369928"/>
                    <a:gd name="connsiteY126" fmla="*/ 9535 h 851010"/>
                    <a:gd name="connsiteX127" fmla="*/ 42908 w 369928"/>
                    <a:gd name="connsiteY127" fmla="*/ 16687 h 851010"/>
                    <a:gd name="connsiteX128" fmla="*/ 42908 w 369928"/>
                    <a:gd name="connsiteY128" fmla="*/ 30989 h 851010"/>
                    <a:gd name="connsiteX129" fmla="*/ 45292 w 369928"/>
                    <a:gd name="connsiteY129" fmla="*/ 40524 h 851010"/>
                    <a:gd name="connsiteX130" fmla="*/ 38141 w 369928"/>
                    <a:gd name="connsiteY130" fmla="*/ 38141 h 851010"/>
                    <a:gd name="connsiteX131" fmla="*/ 28605 w 369928"/>
                    <a:gd name="connsiteY131" fmla="*/ 38141 h 851010"/>
                    <a:gd name="connsiteX132" fmla="*/ 23838 w 369928"/>
                    <a:gd name="connsiteY132" fmla="*/ 40524 h 851010"/>
                    <a:gd name="connsiteX133" fmla="*/ 28605 w 369928"/>
                    <a:gd name="connsiteY133" fmla="*/ 71514 h 851010"/>
                    <a:gd name="connsiteX134" fmla="*/ 95351 w 369928"/>
                    <a:gd name="connsiteY134" fmla="*/ 190703 h 851010"/>
                    <a:gd name="connsiteX135" fmla="*/ 97735 w 369928"/>
                    <a:gd name="connsiteY135" fmla="*/ 195470 h 851010"/>
                    <a:gd name="connsiteX136" fmla="*/ 97735 w 369928"/>
                    <a:gd name="connsiteY136" fmla="*/ 197854 h 851010"/>
                    <a:gd name="connsiteX137" fmla="*/ 95351 w 369928"/>
                    <a:gd name="connsiteY137" fmla="*/ 214541 h 851010"/>
                    <a:gd name="connsiteX138" fmla="*/ 100119 w 369928"/>
                    <a:gd name="connsiteY138" fmla="*/ 228843 h 851010"/>
                    <a:gd name="connsiteX139" fmla="*/ 104887 w 369928"/>
                    <a:gd name="connsiteY139" fmla="*/ 252681 h 851010"/>
                    <a:gd name="connsiteX140" fmla="*/ 104887 w 369928"/>
                    <a:gd name="connsiteY140" fmla="*/ 264600 h 851010"/>
                    <a:gd name="connsiteX141" fmla="*/ 97735 w 369928"/>
                    <a:gd name="connsiteY141" fmla="*/ 255065 h 851010"/>
                    <a:gd name="connsiteX142" fmla="*/ 95351 w 369928"/>
                    <a:gd name="connsiteY142" fmla="*/ 250297 h 851010"/>
                    <a:gd name="connsiteX143" fmla="*/ 57211 w 369928"/>
                    <a:gd name="connsiteY143" fmla="*/ 207389 h 851010"/>
                    <a:gd name="connsiteX144" fmla="*/ 19070 w 369928"/>
                    <a:gd name="connsiteY144" fmla="*/ 193087 h 851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</a:cxnLst>
                  <a:rect l="l" t="t" r="r" b="b"/>
                  <a:pathLst>
                    <a:path w="369928" h="851010">
                      <a:moveTo>
                        <a:pt x="119189" y="851011"/>
                      </a:moveTo>
                      <a:cubicBezTo>
                        <a:pt x="116805" y="851011"/>
                        <a:pt x="114422" y="851011"/>
                        <a:pt x="112038" y="848627"/>
                      </a:cubicBezTo>
                      <a:cubicBezTo>
                        <a:pt x="107270" y="846244"/>
                        <a:pt x="102503" y="843860"/>
                        <a:pt x="100119" y="836708"/>
                      </a:cubicBezTo>
                      <a:cubicBezTo>
                        <a:pt x="92968" y="824789"/>
                        <a:pt x="90584" y="810487"/>
                        <a:pt x="88200" y="798568"/>
                      </a:cubicBezTo>
                      <a:lnTo>
                        <a:pt x="88200" y="793800"/>
                      </a:lnTo>
                      <a:cubicBezTo>
                        <a:pt x="88200" y="789033"/>
                        <a:pt x="85816" y="779497"/>
                        <a:pt x="85816" y="772346"/>
                      </a:cubicBezTo>
                      <a:cubicBezTo>
                        <a:pt x="83432" y="741357"/>
                        <a:pt x="81049" y="705600"/>
                        <a:pt x="112038" y="679379"/>
                      </a:cubicBezTo>
                      <a:cubicBezTo>
                        <a:pt x="123957" y="667460"/>
                        <a:pt x="143027" y="660308"/>
                        <a:pt x="159714" y="653157"/>
                      </a:cubicBezTo>
                      <a:cubicBezTo>
                        <a:pt x="164481" y="650773"/>
                        <a:pt x="169249" y="648389"/>
                        <a:pt x="171633" y="648389"/>
                      </a:cubicBezTo>
                      <a:cubicBezTo>
                        <a:pt x="183551" y="643622"/>
                        <a:pt x="207389" y="624551"/>
                        <a:pt x="212157" y="612633"/>
                      </a:cubicBezTo>
                      <a:cubicBezTo>
                        <a:pt x="212157" y="610249"/>
                        <a:pt x="212157" y="610249"/>
                        <a:pt x="214541" y="607865"/>
                      </a:cubicBezTo>
                      <a:cubicBezTo>
                        <a:pt x="214541" y="605481"/>
                        <a:pt x="212157" y="603097"/>
                        <a:pt x="212157" y="600714"/>
                      </a:cubicBezTo>
                      <a:cubicBezTo>
                        <a:pt x="205005" y="576876"/>
                        <a:pt x="202622" y="555422"/>
                        <a:pt x="197854" y="531584"/>
                      </a:cubicBezTo>
                      <a:cubicBezTo>
                        <a:pt x="195470" y="519665"/>
                        <a:pt x="195470" y="507746"/>
                        <a:pt x="193087" y="495827"/>
                      </a:cubicBezTo>
                      <a:cubicBezTo>
                        <a:pt x="193087" y="488676"/>
                        <a:pt x="190703" y="483908"/>
                        <a:pt x="190703" y="476757"/>
                      </a:cubicBezTo>
                      <a:cubicBezTo>
                        <a:pt x="188319" y="462454"/>
                        <a:pt x="185935" y="448151"/>
                        <a:pt x="183551" y="433849"/>
                      </a:cubicBezTo>
                      <a:cubicBezTo>
                        <a:pt x="183551" y="431465"/>
                        <a:pt x="181168" y="426697"/>
                        <a:pt x="181168" y="421930"/>
                      </a:cubicBezTo>
                      <a:cubicBezTo>
                        <a:pt x="178784" y="407627"/>
                        <a:pt x="174016" y="383789"/>
                        <a:pt x="164481" y="381406"/>
                      </a:cubicBezTo>
                      <a:cubicBezTo>
                        <a:pt x="162097" y="381406"/>
                        <a:pt x="157330" y="379022"/>
                        <a:pt x="154946" y="379022"/>
                      </a:cubicBezTo>
                      <a:cubicBezTo>
                        <a:pt x="123957" y="379022"/>
                        <a:pt x="88200" y="355184"/>
                        <a:pt x="76281" y="328962"/>
                      </a:cubicBezTo>
                      <a:cubicBezTo>
                        <a:pt x="71514" y="321811"/>
                        <a:pt x="69130" y="312276"/>
                        <a:pt x="66746" y="302741"/>
                      </a:cubicBezTo>
                      <a:cubicBezTo>
                        <a:pt x="61978" y="288438"/>
                        <a:pt x="57211" y="276519"/>
                        <a:pt x="50059" y="264600"/>
                      </a:cubicBezTo>
                      <a:cubicBezTo>
                        <a:pt x="38141" y="247914"/>
                        <a:pt x="26222" y="235995"/>
                        <a:pt x="11919" y="221692"/>
                      </a:cubicBezTo>
                      <a:lnTo>
                        <a:pt x="11919" y="221692"/>
                      </a:lnTo>
                      <a:cubicBezTo>
                        <a:pt x="7151" y="216924"/>
                        <a:pt x="0" y="207389"/>
                        <a:pt x="0" y="200238"/>
                      </a:cubicBezTo>
                      <a:cubicBezTo>
                        <a:pt x="0" y="195470"/>
                        <a:pt x="4768" y="193087"/>
                        <a:pt x="9535" y="190703"/>
                      </a:cubicBezTo>
                      <a:cubicBezTo>
                        <a:pt x="14303" y="188319"/>
                        <a:pt x="19070" y="188319"/>
                        <a:pt x="23838" y="188319"/>
                      </a:cubicBezTo>
                      <a:cubicBezTo>
                        <a:pt x="38141" y="188319"/>
                        <a:pt x="52443" y="195470"/>
                        <a:pt x="64362" y="202622"/>
                      </a:cubicBezTo>
                      <a:cubicBezTo>
                        <a:pt x="78665" y="212157"/>
                        <a:pt x="88200" y="221692"/>
                        <a:pt x="97735" y="233611"/>
                      </a:cubicBezTo>
                      <a:cubicBezTo>
                        <a:pt x="95351" y="228843"/>
                        <a:pt x="95351" y="224076"/>
                        <a:pt x="92968" y="219308"/>
                      </a:cubicBezTo>
                      <a:cubicBezTo>
                        <a:pt x="92968" y="214541"/>
                        <a:pt x="92968" y="207389"/>
                        <a:pt x="92968" y="202622"/>
                      </a:cubicBezTo>
                      <a:lnTo>
                        <a:pt x="90584" y="200238"/>
                      </a:lnTo>
                      <a:cubicBezTo>
                        <a:pt x="66746" y="162097"/>
                        <a:pt x="40524" y="121573"/>
                        <a:pt x="23838" y="78665"/>
                      </a:cubicBezTo>
                      <a:cubicBezTo>
                        <a:pt x="19070" y="69130"/>
                        <a:pt x="11919" y="52443"/>
                        <a:pt x="16687" y="40524"/>
                      </a:cubicBezTo>
                      <a:cubicBezTo>
                        <a:pt x="19070" y="35757"/>
                        <a:pt x="21454" y="33373"/>
                        <a:pt x="26222" y="30989"/>
                      </a:cubicBezTo>
                      <a:cubicBezTo>
                        <a:pt x="28605" y="30989"/>
                        <a:pt x="30989" y="28605"/>
                        <a:pt x="33373" y="30989"/>
                      </a:cubicBezTo>
                      <a:cubicBezTo>
                        <a:pt x="33373" y="26222"/>
                        <a:pt x="33373" y="23838"/>
                        <a:pt x="35757" y="19070"/>
                      </a:cubicBezTo>
                      <a:cubicBezTo>
                        <a:pt x="40524" y="9535"/>
                        <a:pt x="50059" y="4768"/>
                        <a:pt x="59595" y="7151"/>
                      </a:cubicBezTo>
                      <a:cubicBezTo>
                        <a:pt x="61978" y="9535"/>
                        <a:pt x="66746" y="9535"/>
                        <a:pt x="69130" y="11919"/>
                      </a:cubicBezTo>
                      <a:cubicBezTo>
                        <a:pt x="71514" y="4768"/>
                        <a:pt x="78665" y="0"/>
                        <a:pt x="88200" y="2384"/>
                      </a:cubicBezTo>
                      <a:cubicBezTo>
                        <a:pt x="95351" y="2384"/>
                        <a:pt x="100119" y="4768"/>
                        <a:pt x="107270" y="9535"/>
                      </a:cubicBezTo>
                      <a:cubicBezTo>
                        <a:pt x="109654" y="2384"/>
                        <a:pt x="112038" y="0"/>
                        <a:pt x="116805" y="0"/>
                      </a:cubicBezTo>
                      <a:cubicBezTo>
                        <a:pt x="119189" y="0"/>
                        <a:pt x="121573" y="0"/>
                        <a:pt x="123957" y="0"/>
                      </a:cubicBezTo>
                      <a:cubicBezTo>
                        <a:pt x="138259" y="0"/>
                        <a:pt x="145411" y="14303"/>
                        <a:pt x="152562" y="23838"/>
                      </a:cubicBezTo>
                      <a:cubicBezTo>
                        <a:pt x="152562" y="26222"/>
                        <a:pt x="154946" y="26222"/>
                        <a:pt x="154946" y="28605"/>
                      </a:cubicBezTo>
                      <a:cubicBezTo>
                        <a:pt x="162097" y="38141"/>
                        <a:pt x="169249" y="50059"/>
                        <a:pt x="176400" y="59595"/>
                      </a:cubicBezTo>
                      <a:cubicBezTo>
                        <a:pt x="195470" y="85816"/>
                        <a:pt x="216924" y="114422"/>
                        <a:pt x="231227" y="145411"/>
                      </a:cubicBezTo>
                      <a:cubicBezTo>
                        <a:pt x="233611" y="150178"/>
                        <a:pt x="235995" y="154946"/>
                        <a:pt x="238378" y="162097"/>
                      </a:cubicBezTo>
                      <a:cubicBezTo>
                        <a:pt x="259833" y="205005"/>
                        <a:pt x="278903" y="243146"/>
                        <a:pt x="281287" y="293206"/>
                      </a:cubicBezTo>
                      <a:cubicBezTo>
                        <a:pt x="283670" y="314660"/>
                        <a:pt x="283670" y="345649"/>
                        <a:pt x="271751" y="367103"/>
                      </a:cubicBezTo>
                      <a:cubicBezTo>
                        <a:pt x="271751" y="376638"/>
                        <a:pt x="274135" y="386173"/>
                        <a:pt x="281287" y="398092"/>
                      </a:cubicBezTo>
                      <a:cubicBezTo>
                        <a:pt x="293205" y="424314"/>
                        <a:pt x="307508" y="455303"/>
                        <a:pt x="317043" y="488676"/>
                      </a:cubicBezTo>
                      <a:cubicBezTo>
                        <a:pt x="321811" y="502979"/>
                        <a:pt x="326579" y="517281"/>
                        <a:pt x="331346" y="529200"/>
                      </a:cubicBezTo>
                      <a:cubicBezTo>
                        <a:pt x="336114" y="543503"/>
                        <a:pt x="343265" y="557806"/>
                        <a:pt x="348033" y="574492"/>
                      </a:cubicBezTo>
                      <a:cubicBezTo>
                        <a:pt x="350416" y="579260"/>
                        <a:pt x="352800" y="586411"/>
                        <a:pt x="352800" y="593562"/>
                      </a:cubicBezTo>
                      <a:cubicBezTo>
                        <a:pt x="359951" y="617400"/>
                        <a:pt x="367103" y="638854"/>
                        <a:pt x="369487" y="662692"/>
                      </a:cubicBezTo>
                      <a:cubicBezTo>
                        <a:pt x="371870" y="696065"/>
                        <a:pt x="364719" y="719903"/>
                        <a:pt x="345649" y="741357"/>
                      </a:cubicBezTo>
                      <a:cubicBezTo>
                        <a:pt x="333730" y="755660"/>
                        <a:pt x="319427" y="765195"/>
                        <a:pt x="305124" y="774730"/>
                      </a:cubicBezTo>
                      <a:cubicBezTo>
                        <a:pt x="300357" y="777114"/>
                        <a:pt x="297973" y="779497"/>
                        <a:pt x="293205" y="781881"/>
                      </a:cubicBezTo>
                      <a:cubicBezTo>
                        <a:pt x="269368" y="798568"/>
                        <a:pt x="243146" y="812870"/>
                        <a:pt x="216924" y="824789"/>
                      </a:cubicBezTo>
                      <a:lnTo>
                        <a:pt x="214541" y="822406"/>
                      </a:lnTo>
                      <a:cubicBezTo>
                        <a:pt x="181168" y="839092"/>
                        <a:pt x="150178" y="848627"/>
                        <a:pt x="119189" y="851011"/>
                      </a:cubicBezTo>
                      <a:lnTo>
                        <a:pt x="119189" y="851011"/>
                      </a:lnTo>
                      <a:close/>
                      <a:moveTo>
                        <a:pt x="19070" y="193087"/>
                      </a:moveTo>
                      <a:cubicBezTo>
                        <a:pt x="14303" y="193087"/>
                        <a:pt x="11919" y="193087"/>
                        <a:pt x="7151" y="195470"/>
                      </a:cubicBezTo>
                      <a:cubicBezTo>
                        <a:pt x="4768" y="195470"/>
                        <a:pt x="2384" y="197854"/>
                        <a:pt x="2384" y="200238"/>
                      </a:cubicBezTo>
                      <a:cubicBezTo>
                        <a:pt x="2384" y="202622"/>
                        <a:pt x="2384" y="205005"/>
                        <a:pt x="11919" y="214541"/>
                      </a:cubicBezTo>
                      <a:lnTo>
                        <a:pt x="11919" y="214541"/>
                      </a:lnTo>
                      <a:cubicBezTo>
                        <a:pt x="26222" y="228843"/>
                        <a:pt x="38141" y="240762"/>
                        <a:pt x="50059" y="257449"/>
                      </a:cubicBezTo>
                      <a:cubicBezTo>
                        <a:pt x="59595" y="269368"/>
                        <a:pt x="64362" y="283670"/>
                        <a:pt x="66746" y="297973"/>
                      </a:cubicBezTo>
                      <a:cubicBezTo>
                        <a:pt x="69130" y="307508"/>
                        <a:pt x="71514" y="314660"/>
                        <a:pt x="76281" y="321811"/>
                      </a:cubicBezTo>
                      <a:cubicBezTo>
                        <a:pt x="88200" y="345649"/>
                        <a:pt x="121573" y="364719"/>
                        <a:pt x="147795" y="367103"/>
                      </a:cubicBezTo>
                      <a:lnTo>
                        <a:pt x="147795" y="367103"/>
                      </a:lnTo>
                      <a:cubicBezTo>
                        <a:pt x="152562" y="369487"/>
                        <a:pt x="154946" y="369487"/>
                        <a:pt x="159714" y="369487"/>
                      </a:cubicBezTo>
                      <a:cubicBezTo>
                        <a:pt x="176400" y="374254"/>
                        <a:pt x="181168" y="398092"/>
                        <a:pt x="183551" y="417162"/>
                      </a:cubicBezTo>
                      <a:cubicBezTo>
                        <a:pt x="183551" y="421930"/>
                        <a:pt x="185935" y="424314"/>
                        <a:pt x="185935" y="426697"/>
                      </a:cubicBezTo>
                      <a:cubicBezTo>
                        <a:pt x="188319" y="441000"/>
                        <a:pt x="190703" y="455303"/>
                        <a:pt x="193087" y="469606"/>
                      </a:cubicBezTo>
                      <a:cubicBezTo>
                        <a:pt x="193087" y="476757"/>
                        <a:pt x="195470" y="481524"/>
                        <a:pt x="195470" y="488676"/>
                      </a:cubicBezTo>
                      <a:cubicBezTo>
                        <a:pt x="197854" y="500595"/>
                        <a:pt x="200238" y="512514"/>
                        <a:pt x="200238" y="524433"/>
                      </a:cubicBezTo>
                      <a:cubicBezTo>
                        <a:pt x="202622" y="545887"/>
                        <a:pt x="207389" y="569724"/>
                        <a:pt x="212157" y="591179"/>
                      </a:cubicBezTo>
                      <a:cubicBezTo>
                        <a:pt x="212157" y="593562"/>
                        <a:pt x="214541" y="598330"/>
                        <a:pt x="214541" y="600714"/>
                      </a:cubicBezTo>
                      <a:lnTo>
                        <a:pt x="214541" y="600714"/>
                      </a:lnTo>
                      <a:lnTo>
                        <a:pt x="214541" y="603097"/>
                      </a:lnTo>
                      <a:cubicBezTo>
                        <a:pt x="214541" y="605481"/>
                        <a:pt x="214541" y="607865"/>
                        <a:pt x="212157" y="610249"/>
                      </a:cubicBezTo>
                      <a:cubicBezTo>
                        <a:pt x="207389" y="624551"/>
                        <a:pt x="181168" y="646006"/>
                        <a:pt x="169249" y="650773"/>
                      </a:cubicBezTo>
                      <a:cubicBezTo>
                        <a:pt x="164481" y="653157"/>
                        <a:pt x="159714" y="655541"/>
                        <a:pt x="157330" y="655541"/>
                      </a:cubicBezTo>
                      <a:cubicBezTo>
                        <a:pt x="140643" y="662692"/>
                        <a:pt x="121573" y="669843"/>
                        <a:pt x="109654" y="681762"/>
                      </a:cubicBezTo>
                      <a:cubicBezTo>
                        <a:pt x="85816" y="703216"/>
                        <a:pt x="83432" y="729438"/>
                        <a:pt x="88200" y="767579"/>
                      </a:cubicBezTo>
                      <a:cubicBezTo>
                        <a:pt x="88200" y="774730"/>
                        <a:pt x="88200" y="784265"/>
                        <a:pt x="90584" y="789033"/>
                      </a:cubicBezTo>
                      <a:lnTo>
                        <a:pt x="90584" y="793800"/>
                      </a:lnTo>
                      <a:cubicBezTo>
                        <a:pt x="92968" y="808103"/>
                        <a:pt x="92968" y="817638"/>
                        <a:pt x="100119" y="829557"/>
                      </a:cubicBezTo>
                      <a:cubicBezTo>
                        <a:pt x="102503" y="834325"/>
                        <a:pt x="104887" y="836708"/>
                        <a:pt x="109654" y="836708"/>
                      </a:cubicBezTo>
                      <a:lnTo>
                        <a:pt x="112038" y="836708"/>
                      </a:lnTo>
                      <a:lnTo>
                        <a:pt x="112038" y="836708"/>
                      </a:lnTo>
                      <a:cubicBezTo>
                        <a:pt x="112038" y="836708"/>
                        <a:pt x="112038" y="836708"/>
                        <a:pt x="112038" y="836708"/>
                      </a:cubicBezTo>
                      <a:lnTo>
                        <a:pt x="112038" y="841476"/>
                      </a:lnTo>
                      <a:lnTo>
                        <a:pt x="112038" y="836708"/>
                      </a:lnTo>
                      <a:cubicBezTo>
                        <a:pt x="138259" y="834325"/>
                        <a:pt x="169249" y="824789"/>
                        <a:pt x="202622" y="810487"/>
                      </a:cubicBezTo>
                      <a:lnTo>
                        <a:pt x="207389" y="808103"/>
                      </a:lnTo>
                      <a:cubicBezTo>
                        <a:pt x="233611" y="796184"/>
                        <a:pt x="259833" y="781881"/>
                        <a:pt x="283670" y="765195"/>
                      </a:cubicBezTo>
                      <a:cubicBezTo>
                        <a:pt x="288438" y="762811"/>
                        <a:pt x="290822" y="760427"/>
                        <a:pt x="295589" y="758043"/>
                      </a:cubicBezTo>
                      <a:cubicBezTo>
                        <a:pt x="309892" y="748508"/>
                        <a:pt x="324195" y="736589"/>
                        <a:pt x="336114" y="724670"/>
                      </a:cubicBezTo>
                      <a:cubicBezTo>
                        <a:pt x="355184" y="705600"/>
                        <a:pt x="362335" y="681762"/>
                        <a:pt x="357568" y="653157"/>
                      </a:cubicBezTo>
                      <a:cubicBezTo>
                        <a:pt x="355184" y="629319"/>
                        <a:pt x="348033" y="607865"/>
                        <a:pt x="340881" y="584027"/>
                      </a:cubicBezTo>
                      <a:cubicBezTo>
                        <a:pt x="338497" y="576876"/>
                        <a:pt x="336114" y="572108"/>
                        <a:pt x="336114" y="564957"/>
                      </a:cubicBezTo>
                      <a:cubicBezTo>
                        <a:pt x="331346" y="550654"/>
                        <a:pt x="326579" y="536352"/>
                        <a:pt x="319427" y="522049"/>
                      </a:cubicBezTo>
                      <a:cubicBezTo>
                        <a:pt x="314660" y="507746"/>
                        <a:pt x="309892" y="495827"/>
                        <a:pt x="305124" y="481524"/>
                      </a:cubicBezTo>
                      <a:cubicBezTo>
                        <a:pt x="295589" y="450535"/>
                        <a:pt x="281287" y="419546"/>
                        <a:pt x="269368" y="393324"/>
                      </a:cubicBezTo>
                      <a:cubicBezTo>
                        <a:pt x="262216" y="379022"/>
                        <a:pt x="259833" y="369487"/>
                        <a:pt x="259833" y="357568"/>
                      </a:cubicBezTo>
                      <a:lnTo>
                        <a:pt x="259833" y="357568"/>
                      </a:lnTo>
                      <a:lnTo>
                        <a:pt x="259833" y="357568"/>
                      </a:lnTo>
                      <a:cubicBezTo>
                        <a:pt x="271751" y="338497"/>
                        <a:pt x="271751" y="307508"/>
                        <a:pt x="269368" y="286054"/>
                      </a:cubicBezTo>
                      <a:cubicBezTo>
                        <a:pt x="266984" y="238378"/>
                        <a:pt x="247914" y="200238"/>
                        <a:pt x="226460" y="159714"/>
                      </a:cubicBezTo>
                      <a:cubicBezTo>
                        <a:pt x="224076" y="154946"/>
                        <a:pt x="221692" y="150178"/>
                        <a:pt x="219308" y="143027"/>
                      </a:cubicBezTo>
                      <a:cubicBezTo>
                        <a:pt x="205005" y="112038"/>
                        <a:pt x="183551" y="85816"/>
                        <a:pt x="164481" y="57211"/>
                      </a:cubicBezTo>
                      <a:cubicBezTo>
                        <a:pt x="157330" y="47676"/>
                        <a:pt x="150178" y="35757"/>
                        <a:pt x="143027" y="26222"/>
                      </a:cubicBezTo>
                      <a:cubicBezTo>
                        <a:pt x="143027" y="23838"/>
                        <a:pt x="140643" y="23838"/>
                        <a:pt x="140643" y="21454"/>
                      </a:cubicBezTo>
                      <a:cubicBezTo>
                        <a:pt x="133492" y="11919"/>
                        <a:pt x="126341" y="-2384"/>
                        <a:pt x="114422" y="2384"/>
                      </a:cubicBezTo>
                      <a:cubicBezTo>
                        <a:pt x="112038" y="2384"/>
                        <a:pt x="109654" y="4768"/>
                        <a:pt x="109654" y="11919"/>
                      </a:cubicBezTo>
                      <a:lnTo>
                        <a:pt x="109654" y="23838"/>
                      </a:lnTo>
                      <a:lnTo>
                        <a:pt x="102503" y="16687"/>
                      </a:lnTo>
                      <a:cubicBezTo>
                        <a:pt x="95351" y="9535"/>
                        <a:pt x="90584" y="7151"/>
                        <a:pt x="83432" y="7151"/>
                      </a:cubicBezTo>
                      <a:cubicBezTo>
                        <a:pt x="83432" y="7151"/>
                        <a:pt x="81049" y="7151"/>
                        <a:pt x="81049" y="7151"/>
                      </a:cubicBezTo>
                      <a:cubicBezTo>
                        <a:pt x="78665" y="7151"/>
                        <a:pt x="71514" y="7151"/>
                        <a:pt x="71514" y="19070"/>
                      </a:cubicBezTo>
                      <a:lnTo>
                        <a:pt x="71514" y="30989"/>
                      </a:lnTo>
                      <a:lnTo>
                        <a:pt x="64362" y="19070"/>
                      </a:lnTo>
                      <a:cubicBezTo>
                        <a:pt x="61978" y="14303"/>
                        <a:pt x="57211" y="11919"/>
                        <a:pt x="54827" y="9535"/>
                      </a:cubicBezTo>
                      <a:cubicBezTo>
                        <a:pt x="47676" y="7151"/>
                        <a:pt x="45292" y="11919"/>
                        <a:pt x="42908" y="16687"/>
                      </a:cubicBezTo>
                      <a:cubicBezTo>
                        <a:pt x="40524" y="21454"/>
                        <a:pt x="40524" y="23838"/>
                        <a:pt x="42908" y="30989"/>
                      </a:cubicBezTo>
                      <a:lnTo>
                        <a:pt x="45292" y="40524"/>
                      </a:lnTo>
                      <a:lnTo>
                        <a:pt x="38141" y="38141"/>
                      </a:lnTo>
                      <a:cubicBezTo>
                        <a:pt x="35757" y="35757"/>
                        <a:pt x="30989" y="35757"/>
                        <a:pt x="28605" y="38141"/>
                      </a:cubicBezTo>
                      <a:cubicBezTo>
                        <a:pt x="26222" y="38141"/>
                        <a:pt x="23838" y="38141"/>
                        <a:pt x="23838" y="40524"/>
                      </a:cubicBezTo>
                      <a:cubicBezTo>
                        <a:pt x="21454" y="47676"/>
                        <a:pt x="26222" y="64362"/>
                        <a:pt x="28605" y="71514"/>
                      </a:cubicBezTo>
                      <a:cubicBezTo>
                        <a:pt x="45292" y="114422"/>
                        <a:pt x="71514" y="152562"/>
                        <a:pt x="95351" y="190703"/>
                      </a:cubicBezTo>
                      <a:lnTo>
                        <a:pt x="97735" y="195470"/>
                      </a:lnTo>
                      <a:lnTo>
                        <a:pt x="97735" y="197854"/>
                      </a:lnTo>
                      <a:cubicBezTo>
                        <a:pt x="95351" y="205005"/>
                        <a:pt x="95351" y="209773"/>
                        <a:pt x="95351" y="214541"/>
                      </a:cubicBezTo>
                      <a:cubicBezTo>
                        <a:pt x="95351" y="219308"/>
                        <a:pt x="97735" y="224076"/>
                        <a:pt x="100119" y="228843"/>
                      </a:cubicBezTo>
                      <a:cubicBezTo>
                        <a:pt x="102503" y="235995"/>
                        <a:pt x="104887" y="243146"/>
                        <a:pt x="104887" y="252681"/>
                      </a:cubicBezTo>
                      <a:lnTo>
                        <a:pt x="104887" y="264600"/>
                      </a:lnTo>
                      <a:lnTo>
                        <a:pt x="97735" y="255065"/>
                      </a:lnTo>
                      <a:cubicBezTo>
                        <a:pt x="97735" y="255065"/>
                        <a:pt x="95351" y="252681"/>
                        <a:pt x="95351" y="250297"/>
                      </a:cubicBezTo>
                      <a:cubicBezTo>
                        <a:pt x="88200" y="233611"/>
                        <a:pt x="73897" y="219308"/>
                        <a:pt x="57211" y="207389"/>
                      </a:cubicBezTo>
                      <a:cubicBezTo>
                        <a:pt x="45292" y="202622"/>
                        <a:pt x="33373" y="193087"/>
                        <a:pt x="19070" y="193087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3" name="Freeform: Shape 1332">
                <a:extLst>
                  <a:ext uri="{FF2B5EF4-FFF2-40B4-BE49-F238E27FC236}">
                    <a16:creationId xmlns:a16="http://schemas.microsoft.com/office/drawing/2014/main" id="{6C108726-AA95-4CA1-89F7-C7200682B0C0}"/>
                  </a:ext>
                </a:extLst>
              </p:cNvPr>
              <p:cNvSpPr/>
              <p:nvPr/>
            </p:nvSpPr>
            <p:spPr>
              <a:xfrm>
                <a:off x="15504614" y="6280478"/>
                <a:ext cx="360517" cy="843859"/>
              </a:xfrm>
              <a:custGeom>
                <a:avLst/>
                <a:gdLst>
                  <a:gd name="connsiteX0" fmla="*/ 359952 w 360517"/>
                  <a:gd name="connsiteY0" fmla="*/ 653157 h 843859"/>
                  <a:gd name="connsiteX1" fmla="*/ 336114 w 360517"/>
                  <a:gd name="connsiteY1" fmla="*/ 564957 h 843859"/>
                  <a:gd name="connsiteX2" fmla="*/ 305124 w 360517"/>
                  <a:gd name="connsiteY2" fmla="*/ 479141 h 843859"/>
                  <a:gd name="connsiteX3" fmla="*/ 269368 w 360517"/>
                  <a:gd name="connsiteY3" fmla="*/ 390941 h 843859"/>
                  <a:gd name="connsiteX4" fmla="*/ 259833 w 360517"/>
                  <a:gd name="connsiteY4" fmla="*/ 357568 h 843859"/>
                  <a:gd name="connsiteX5" fmla="*/ 269368 w 360517"/>
                  <a:gd name="connsiteY5" fmla="*/ 286054 h 843859"/>
                  <a:gd name="connsiteX6" fmla="*/ 264600 w 360517"/>
                  <a:gd name="connsiteY6" fmla="*/ 257449 h 843859"/>
                  <a:gd name="connsiteX7" fmla="*/ 245530 w 360517"/>
                  <a:gd name="connsiteY7" fmla="*/ 319427 h 843859"/>
                  <a:gd name="connsiteX8" fmla="*/ 195470 w 360517"/>
                  <a:gd name="connsiteY8" fmla="*/ 250297 h 843859"/>
                  <a:gd name="connsiteX9" fmla="*/ 202622 w 360517"/>
                  <a:gd name="connsiteY9" fmla="*/ 181168 h 843859"/>
                  <a:gd name="connsiteX10" fmla="*/ 178784 w 360517"/>
                  <a:gd name="connsiteY10" fmla="*/ 128724 h 843859"/>
                  <a:gd name="connsiteX11" fmla="*/ 121573 w 360517"/>
                  <a:gd name="connsiteY11" fmla="*/ 47676 h 843859"/>
                  <a:gd name="connsiteX12" fmla="*/ 100119 w 360517"/>
                  <a:gd name="connsiteY12" fmla="*/ 0 h 843859"/>
                  <a:gd name="connsiteX13" fmla="*/ 97735 w 360517"/>
                  <a:gd name="connsiteY13" fmla="*/ 11919 h 843859"/>
                  <a:gd name="connsiteX14" fmla="*/ 88200 w 360517"/>
                  <a:gd name="connsiteY14" fmla="*/ 4768 h 843859"/>
                  <a:gd name="connsiteX15" fmla="*/ 85816 w 360517"/>
                  <a:gd name="connsiteY15" fmla="*/ 33373 h 843859"/>
                  <a:gd name="connsiteX16" fmla="*/ 97735 w 360517"/>
                  <a:gd name="connsiteY16" fmla="*/ 61978 h 843859"/>
                  <a:gd name="connsiteX17" fmla="*/ 119189 w 360517"/>
                  <a:gd name="connsiteY17" fmla="*/ 100119 h 843859"/>
                  <a:gd name="connsiteX18" fmla="*/ 162097 w 360517"/>
                  <a:gd name="connsiteY18" fmla="*/ 159714 h 843859"/>
                  <a:gd name="connsiteX19" fmla="*/ 159714 w 360517"/>
                  <a:gd name="connsiteY19" fmla="*/ 193087 h 843859"/>
                  <a:gd name="connsiteX20" fmla="*/ 159714 w 360517"/>
                  <a:gd name="connsiteY20" fmla="*/ 193087 h 843859"/>
                  <a:gd name="connsiteX21" fmla="*/ 154946 w 360517"/>
                  <a:gd name="connsiteY21" fmla="*/ 193087 h 843859"/>
                  <a:gd name="connsiteX22" fmla="*/ 133492 w 360517"/>
                  <a:gd name="connsiteY22" fmla="*/ 164481 h 843859"/>
                  <a:gd name="connsiteX23" fmla="*/ 104887 w 360517"/>
                  <a:gd name="connsiteY23" fmla="*/ 112038 h 843859"/>
                  <a:gd name="connsiteX24" fmla="*/ 95351 w 360517"/>
                  <a:gd name="connsiteY24" fmla="*/ 92968 h 843859"/>
                  <a:gd name="connsiteX25" fmla="*/ 61978 w 360517"/>
                  <a:gd name="connsiteY25" fmla="*/ 9535 h 843859"/>
                  <a:gd name="connsiteX26" fmla="*/ 59595 w 360517"/>
                  <a:gd name="connsiteY26" fmla="*/ 16686 h 843859"/>
                  <a:gd name="connsiteX27" fmla="*/ 52443 w 360517"/>
                  <a:gd name="connsiteY27" fmla="*/ 7151 h 843859"/>
                  <a:gd name="connsiteX28" fmla="*/ 50060 w 360517"/>
                  <a:gd name="connsiteY28" fmla="*/ 21454 h 843859"/>
                  <a:gd name="connsiteX29" fmla="*/ 83432 w 360517"/>
                  <a:gd name="connsiteY29" fmla="*/ 100119 h 843859"/>
                  <a:gd name="connsiteX30" fmla="*/ 119189 w 360517"/>
                  <a:gd name="connsiteY30" fmla="*/ 164481 h 843859"/>
                  <a:gd name="connsiteX31" fmla="*/ 128724 w 360517"/>
                  <a:gd name="connsiteY31" fmla="*/ 188319 h 843859"/>
                  <a:gd name="connsiteX32" fmla="*/ 123957 w 360517"/>
                  <a:gd name="connsiteY32" fmla="*/ 193087 h 843859"/>
                  <a:gd name="connsiteX33" fmla="*/ 73897 w 360517"/>
                  <a:gd name="connsiteY33" fmla="*/ 128724 h 843859"/>
                  <a:gd name="connsiteX34" fmla="*/ 42908 w 360517"/>
                  <a:gd name="connsiteY34" fmla="*/ 66746 h 843859"/>
                  <a:gd name="connsiteX35" fmla="*/ 28605 w 360517"/>
                  <a:gd name="connsiteY35" fmla="*/ 28605 h 843859"/>
                  <a:gd name="connsiteX36" fmla="*/ 26222 w 360517"/>
                  <a:gd name="connsiteY36" fmla="*/ 42908 h 843859"/>
                  <a:gd name="connsiteX37" fmla="*/ 42908 w 360517"/>
                  <a:gd name="connsiteY37" fmla="*/ 92968 h 843859"/>
                  <a:gd name="connsiteX38" fmla="*/ 69130 w 360517"/>
                  <a:gd name="connsiteY38" fmla="*/ 143027 h 843859"/>
                  <a:gd name="connsiteX39" fmla="*/ 92968 w 360517"/>
                  <a:gd name="connsiteY39" fmla="*/ 185935 h 843859"/>
                  <a:gd name="connsiteX40" fmla="*/ 88200 w 360517"/>
                  <a:gd name="connsiteY40" fmla="*/ 193087 h 843859"/>
                  <a:gd name="connsiteX41" fmla="*/ 85816 w 360517"/>
                  <a:gd name="connsiteY41" fmla="*/ 209773 h 843859"/>
                  <a:gd name="connsiteX42" fmla="*/ 95351 w 360517"/>
                  <a:gd name="connsiteY42" fmla="*/ 247914 h 843859"/>
                  <a:gd name="connsiteX43" fmla="*/ 90584 w 360517"/>
                  <a:gd name="connsiteY43" fmla="*/ 243146 h 843859"/>
                  <a:gd name="connsiteX44" fmla="*/ 50060 w 360517"/>
                  <a:gd name="connsiteY44" fmla="*/ 200238 h 843859"/>
                  <a:gd name="connsiteX45" fmla="*/ 0 w 360517"/>
                  <a:gd name="connsiteY45" fmla="*/ 188319 h 843859"/>
                  <a:gd name="connsiteX46" fmla="*/ 0 w 360517"/>
                  <a:gd name="connsiteY46" fmla="*/ 188319 h 843859"/>
                  <a:gd name="connsiteX47" fmla="*/ 76281 w 360517"/>
                  <a:gd name="connsiteY47" fmla="*/ 243146 h 843859"/>
                  <a:gd name="connsiteX48" fmla="*/ 128724 w 360517"/>
                  <a:gd name="connsiteY48" fmla="*/ 266984 h 843859"/>
                  <a:gd name="connsiteX49" fmla="*/ 145411 w 360517"/>
                  <a:gd name="connsiteY49" fmla="*/ 309892 h 843859"/>
                  <a:gd name="connsiteX50" fmla="*/ 81049 w 360517"/>
                  <a:gd name="connsiteY50" fmla="*/ 326578 h 843859"/>
                  <a:gd name="connsiteX51" fmla="*/ 61978 w 360517"/>
                  <a:gd name="connsiteY51" fmla="*/ 305124 h 843859"/>
                  <a:gd name="connsiteX52" fmla="*/ 69130 w 360517"/>
                  <a:gd name="connsiteY52" fmla="*/ 321811 h 843859"/>
                  <a:gd name="connsiteX53" fmla="*/ 145411 w 360517"/>
                  <a:gd name="connsiteY53" fmla="*/ 369487 h 843859"/>
                  <a:gd name="connsiteX54" fmla="*/ 157330 w 360517"/>
                  <a:gd name="connsiteY54" fmla="*/ 371870 h 843859"/>
                  <a:gd name="connsiteX55" fmla="*/ 178784 w 360517"/>
                  <a:gd name="connsiteY55" fmla="*/ 426697 h 843859"/>
                  <a:gd name="connsiteX56" fmla="*/ 190703 w 360517"/>
                  <a:gd name="connsiteY56" fmla="*/ 488676 h 843859"/>
                  <a:gd name="connsiteX57" fmla="*/ 209773 w 360517"/>
                  <a:gd name="connsiteY57" fmla="*/ 593562 h 843859"/>
                  <a:gd name="connsiteX58" fmla="*/ 212157 w 360517"/>
                  <a:gd name="connsiteY58" fmla="*/ 603097 h 843859"/>
                  <a:gd name="connsiteX59" fmla="*/ 209773 w 360517"/>
                  <a:gd name="connsiteY59" fmla="*/ 607865 h 843859"/>
                  <a:gd name="connsiteX60" fmla="*/ 169249 w 360517"/>
                  <a:gd name="connsiteY60" fmla="*/ 646006 h 843859"/>
                  <a:gd name="connsiteX61" fmla="*/ 109654 w 360517"/>
                  <a:gd name="connsiteY61" fmla="*/ 676995 h 843859"/>
                  <a:gd name="connsiteX62" fmla="*/ 85816 w 360517"/>
                  <a:gd name="connsiteY62" fmla="*/ 767579 h 843859"/>
                  <a:gd name="connsiteX63" fmla="*/ 88200 w 360517"/>
                  <a:gd name="connsiteY63" fmla="*/ 789033 h 843859"/>
                  <a:gd name="connsiteX64" fmla="*/ 100119 w 360517"/>
                  <a:gd name="connsiteY64" fmla="*/ 831941 h 843859"/>
                  <a:gd name="connsiteX65" fmla="*/ 112038 w 360517"/>
                  <a:gd name="connsiteY65" fmla="*/ 841476 h 843859"/>
                  <a:gd name="connsiteX66" fmla="*/ 116805 w 360517"/>
                  <a:gd name="connsiteY66" fmla="*/ 843860 h 843859"/>
                  <a:gd name="connsiteX67" fmla="*/ 207389 w 360517"/>
                  <a:gd name="connsiteY67" fmla="*/ 817638 h 843859"/>
                  <a:gd name="connsiteX68" fmla="*/ 288438 w 360517"/>
                  <a:gd name="connsiteY68" fmla="*/ 772346 h 843859"/>
                  <a:gd name="connsiteX69" fmla="*/ 338497 w 360517"/>
                  <a:gd name="connsiteY69" fmla="*/ 731822 h 843859"/>
                  <a:gd name="connsiteX70" fmla="*/ 359952 w 360517"/>
                  <a:gd name="connsiteY70" fmla="*/ 653157 h 843859"/>
                  <a:gd name="connsiteX71" fmla="*/ 231227 w 360517"/>
                  <a:gd name="connsiteY71" fmla="*/ 769962 h 843859"/>
                  <a:gd name="connsiteX72" fmla="*/ 176400 w 360517"/>
                  <a:gd name="connsiteY72" fmla="*/ 798568 h 843859"/>
                  <a:gd name="connsiteX73" fmla="*/ 131108 w 360517"/>
                  <a:gd name="connsiteY73" fmla="*/ 707984 h 843859"/>
                  <a:gd name="connsiteX74" fmla="*/ 131108 w 360517"/>
                  <a:gd name="connsiteY74" fmla="*/ 693681 h 843859"/>
                  <a:gd name="connsiteX75" fmla="*/ 131108 w 360517"/>
                  <a:gd name="connsiteY75" fmla="*/ 691297 h 843859"/>
                  <a:gd name="connsiteX76" fmla="*/ 133492 w 360517"/>
                  <a:gd name="connsiteY76" fmla="*/ 686530 h 843859"/>
                  <a:gd name="connsiteX77" fmla="*/ 169249 w 360517"/>
                  <a:gd name="connsiteY77" fmla="*/ 657925 h 843859"/>
                  <a:gd name="connsiteX78" fmla="*/ 205006 w 360517"/>
                  <a:gd name="connsiteY78" fmla="*/ 662692 h 843859"/>
                  <a:gd name="connsiteX79" fmla="*/ 216924 w 360517"/>
                  <a:gd name="connsiteY79" fmla="*/ 691297 h 843859"/>
                  <a:gd name="connsiteX80" fmla="*/ 233611 w 360517"/>
                  <a:gd name="connsiteY80" fmla="*/ 727054 h 843859"/>
                  <a:gd name="connsiteX81" fmla="*/ 231227 w 360517"/>
                  <a:gd name="connsiteY81" fmla="*/ 769962 h 843859"/>
                  <a:gd name="connsiteX82" fmla="*/ 312276 w 360517"/>
                  <a:gd name="connsiteY82" fmla="*/ 698449 h 843859"/>
                  <a:gd name="connsiteX83" fmla="*/ 245530 w 360517"/>
                  <a:gd name="connsiteY83" fmla="*/ 588795 h 843859"/>
                  <a:gd name="connsiteX84" fmla="*/ 200238 w 360517"/>
                  <a:gd name="connsiteY84" fmla="*/ 452919 h 843859"/>
                  <a:gd name="connsiteX85" fmla="*/ 202622 w 360517"/>
                  <a:gd name="connsiteY85" fmla="*/ 374254 h 843859"/>
                  <a:gd name="connsiteX86" fmla="*/ 257449 w 360517"/>
                  <a:gd name="connsiteY86" fmla="*/ 405243 h 843859"/>
                  <a:gd name="connsiteX87" fmla="*/ 300357 w 360517"/>
                  <a:gd name="connsiteY87" fmla="*/ 488676 h 843859"/>
                  <a:gd name="connsiteX88" fmla="*/ 312276 w 360517"/>
                  <a:gd name="connsiteY88" fmla="*/ 698449 h 843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360517" h="843859">
                    <a:moveTo>
                      <a:pt x="359952" y="653157"/>
                    </a:moveTo>
                    <a:cubicBezTo>
                      <a:pt x="357568" y="624551"/>
                      <a:pt x="345649" y="593562"/>
                      <a:pt x="336114" y="564957"/>
                    </a:cubicBezTo>
                    <a:cubicBezTo>
                      <a:pt x="326579" y="536351"/>
                      <a:pt x="314660" y="507746"/>
                      <a:pt x="305124" y="479141"/>
                    </a:cubicBezTo>
                    <a:cubicBezTo>
                      <a:pt x="295589" y="448151"/>
                      <a:pt x="281287" y="419546"/>
                      <a:pt x="269368" y="390941"/>
                    </a:cubicBezTo>
                    <a:cubicBezTo>
                      <a:pt x="264600" y="379022"/>
                      <a:pt x="259833" y="369487"/>
                      <a:pt x="259833" y="357568"/>
                    </a:cubicBezTo>
                    <a:cubicBezTo>
                      <a:pt x="271751" y="336114"/>
                      <a:pt x="271751" y="307508"/>
                      <a:pt x="269368" y="286054"/>
                    </a:cubicBezTo>
                    <a:cubicBezTo>
                      <a:pt x="269368" y="276519"/>
                      <a:pt x="266984" y="266984"/>
                      <a:pt x="264600" y="257449"/>
                    </a:cubicBezTo>
                    <a:cubicBezTo>
                      <a:pt x="266984" y="283670"/>
                      <a:pt x="264600" y="309892"/>
                      <a:pt x="245530" y="319427"/>
                    </a:cubicBezTo>
                    <a:cubicBezTo>
                      <a:pt x="197854" y="343265"/>
                      <a:pt x="190703" y="283670"/>
                      <a:pt x="195470" y="250297"/>
                    </a:cubicBezTo>
                    <a:cubicBezTo>
                      <a:pt x="197854" y="226460"/>
                      <a:pt x="209773" y="205005"/>
                      <a:pt x="202622" y="181168"/>
                    </a:cubicBezTo>
                    <a:cubicBezTo>
                      <a:pt x="197854" y="162097"/>
                      <a:pt x="190703" y="145411"/>
                      <a:pt x="178784" y="128724"/>
                    </a:cubicBezTo>
                    <a:cubicBezTo>
                      <a:pt x="162097" y="100119"/>
                      <a:pt x="140643" y="76281"/>
                      <a:pt x="121573" y="47676"/>
                    </a:cubicBezTo>
                    <a:cubicBezTo>
                      <a:pt x="112038" y="33373"/>
                      <a:pt x="97735" y="16686"/>
                      <a:pt x="100119" y="0"/>
                    </a:cubicBezTo>
                    <a:cubicBezTo>
                      <a:pt x="97735" y="2384"/>
                      <a:pt x="97735" y="7151"/>
                      <a:pt x="97735" y="11919"/>
                    </a:cubicBezTo>
                    <a:cubicBezTo>
                      <a:pt x="95351" y="9535"/>
                      <a:pt x="90584" y="7151"/>
                      <a:pt x="88200" y="4768"/>
                    </a:cubicBezTo>
                    <a:cubicBezTo>
                      <a:pt x="83432" y="14303"/>
                      <a:pt x="81049" y="23838"/>
                      <a:pt x="85816" y="33373"/>
                    </a:cubicBezTo>
                    <a:cubicBezTo>
                      <a:pt x="88200" y="42908"/>
                      <a:pt x="92968" y="52443"/>
                      <a:pt x="97735" y="61978"/>
                    </a:cubicBezTo>
                    <a:cubicBezTo>
                      <a:pt x="104887" y="73897"/>
                      <a:pt x="112038" y="88200"/>
                      <a:pt x="119189" y="100119"/>
                    </a:cubicBezTo>
                    <a:cubicBezTo>
                      <a:pt x="133492" y="121573"/>
                      <a:pt x="147795" y="138259"/>
                      <a:pt x="162097" y="159714"/>
                    </a:cubicBezTo>
                    <a:cubicBezTo>
                      <a:pt x="166865" y="166865"/>
                      <a:pt x="176400" y="193087"/>
                      <a:pt x="159714" y="193087"/>
                    </a:cubicBezTo>
                    <a:cubicBezTo>
                      <a:pt x="159714" y="193087"/>
                      <a:pt x="159714" y="193087"/>
                      <a:pt x="159714" y="193087"/>
                    </a:cubicBezTo>
                    <a:cubicBezTo>
                      <a:pt x="157330" y="193087"/>
                      <a:pt x="157330" y="193087"/>
                      <a:pt x="154946" y="193087"/>
                    </a:cubicBezTo>
                    <a:cubicBezTo>
                      <a:pt x="143027" y="190703"/>
                      <a:pt x="138259" y="174016"/>
                      <a:pt x="133492" y="164481"/>
                    </a:cubicBezTo>
                    <a:cubicBezTo>
                      <a:pt x="123957" y="147795"/>
                      <a:pt x="114422" y="128724"/>
                      <a:pt x="104887" y="112038"/>
                    </a:cubicBezTo>
                    <a:cubicBezTo>
                      <a:pt x="102503" y="104887"/>
                      <a:pt x="97735" y="100119"/>
                      <a:pt x="95351" y="92968"/>
                    </a:cubicBezTo>
                    <a:cubicBezTo>
                      <a:pt x="78665" y="64362"/>
                      <a:pt x="61978" y="40524"/>
                      <a:pt x="61978" y="9535"/>
                    </a:cubicBezTo>
                    <a:cubicBezTo>
                      <a:pt x="61978" y="11919"/>
                      <a:pt x="59595" y="14303"/>
                      <a:pt x="59595" y="16686"/>
                    </a:cubicBezTo>
                    <a:cubicBezTo>
                      <a:pt x="57211" y="14303"/>
                      <a:pt x="54827" y="9535"/>
                      <a:pt x="52443" y="7151"/>
                    </a:cubicBezTo>
                    <a:cubicBezTo>
                      <a:pt x="50060" y="9535"/>
                      <a:pt x="47676" y="14303"/>
                      <a:pt x="50060" y="21454"/>
                    </a:cubicBezTo>
                    <a:cubicBezTo>
                      <a:pt x="57211" y="47676"/>
                      <a:pt x="69130" y="73897"/>
                      <a:pt x="83432" y="100119"/>
                    </a:cubicBezTo>
                    <a:cubicBezTo>
                      <a:pt x="95351" y="121573"/>
                      <a:pt x="104887" y="145411"/>
                      <a:pt x="119189" y="164481"/>
                    </a:cubicBezTo>
                    <a:cubicBezTo>
                      <a:pt x="123957" y="171632"/>
                      <a:pt x="131108" y="181168"/>
                      <a:pt x="128724" y="188319"/>
                    </a:cubicBezTo>
                    <a:cubicBezTo>
                      <a:pt x="128724" y="190703"/>
                      <a:pt x="126341" y="193087"/>
                      <a:pt x="123957" y="193087"/>
                    </a:cubicBezTo>
                    <a:cubicBezTo>
                      <a:pt x="104887" y="197854"/>
                      <a:pt x="78665" y="138259"/>
                      <a:pt x="73897" y="128724"/>
                    </a:cubicBezTo>
                    <a:cubicBezTo>
                      <a:pt x="64362" y="109654"/>
                      <a:pt x="50060" y="88200"/>
                      <a:pt x="42908" y="66746"/>
                    </a:cubicBezTo>
                    <a:cubicBezTo>
                      <a:pt x="40524" y="57211"/>
                      <a:pt x="40524" y="33373"/>
                      <a:pt x="28605" y="28605"/>
                    </a:cubicBezTo>
                    <a:cubicBezTo>
                      <a:pt x="21454" y="26222"/>
                      <a:pt x="26222" y="38141"/>
                      <a:pt x="26222" y="42908"/>
                    </a:cubicBezTo>
                    <a:cubicBezTo>
                      <a:pt x="30989" y="59595"/>
                      <a:pt x="35757" y="76281"/>
                      <a:pt x="42908" y="92968"/>
                    </a:cubicBezTo>
                    <a:cubicBezTo>
                      <a:pt x="50060" y="109654"/>
                      <a:pt x="59595" y="128724"/>
                      <a:pt x="69130" y="143027"/>
                    </a:cubicBezTo>
                    <a:cubicBezTo>
                      <a:pt x="78665" y="157330"/>
                      <a:pt x="88200" y="169249"/>
                      <a:pt x="92968" y="185935"/>
                    </a:cubicBezTo>
                    <a:cubicBezTo>
                      <a:pt x="92968" y="188319"/>
                      <a:pt x="90584" y="193087"/>
                      <a:pt x="88200" y="193087"/>
                    </a:cubicBezTo>
                    <a:cubicBezTo>
                      <a:pt x="85816" y="197854"/>
                      <a:pt x="85816" y="205005"/>
                      <a:pt x="85816" y="209773"/>
                    </a:cubicBezTo>
                    <a:cubicBezTo>
                      <a:pt x="88200" y="224076"/>
                      <a:pt x="95351" y="235995"/>
                      <a:pt x="95351" y="247914"/>
                    </a:cubicBezTo>
                    <a:cubicBezTo>
                      <a:pt x="92968" y="245530"/>
                      <a:pt x="92968" y="243146"/>
                      <a:pt x="90584" y="243146"/>
                    </a:cubicBezTo>
                    <a:cubicBezTo>
                      <a:pt x="81049" y="224076"/>
                      <a:pt x="66746" y="209773"/>
                      <a:pt x="50060" y="200238"/>
                    </a:cubicBezTo>
                    <a:cubicBezTo>
                      <a:pt x="35757" y="190703"/>
                      <a:pt x="16687" y="181168"/>
                      <a:pt x="0" y="188319"/>
                    </a:cubicBezTo>
                    <a:lnTo>
                      <a:pt x="0" y="188319"/>
                    </a:lnTo>
                    <a:cubicBezTo>
                      <a:pt x="35757" y="183551"/>
                      <a:pt x="64362" y="207389"/>
                      <a:pt x="76281" y="243146"/>
                    </a:cubicBezTo>
                    <a:cubicBezTo>
                      <a:pt x="85816" y="269368"/>
                      <a:pt x="114422" y="252681"/>
                      <a:pt x="128724" y="266984"/>
                    </a:cubicBezTo>
                    <a:cubicBezTo>
                      <a:pt x="140643" y="278903"/>
                      <a:pt x="145411" y="293205"/>
                      <a:pt x="145411" y="309892"/>
                    </a:cubicBezTo>
                    <a:cubicBezTo>
                      <a:pt x="145411" y="340881"/>
                      <a:pt x="100119" y="340881"/>
                      <a:pt x="81049" y="326578"/>
                    </a:cubicBezTo>
                    <a:cubicBezTo>
                      <a:pt x="73897" y="321811"/>
                      <a:pt x="66746" y="314660"/>
                      <a:pt x="61978" y="305124"/>
                    </a:cubicBezTo>
                    <a:cubicBezTo>
                      <a:pt x="64362" y="309892"/>
                      <a:pt x="66746" y="317043"/>
                      <a:pt x="69130" y="321811"/>
                    </a:cubicBezTo>
                    <a:cubicBezTo>
                      <a:pt x="81049" y="345649"/>
                      <a:pt x="114422" y="367103"/>
                      <a:pt x="145411" y="369487"/>
                    </a:cubicBezTo>
                    <a:cubicBezTo>
                      <a:pt x="150178" y="371870"/>
                      <a:pt x="152562" y="371870"/>
                      <a:pt x="157330" y="371870"/>
                    </a:cubicBezTo>
                    <a:cubicBezTo>
                      <a:pt x="174016" y="376638"/>
                      <a:pt x="176400" y="412395"/>
                      <a:pt x="178784" y="426697"/>
                    </a:cubicBezTo>
                    <a:cubicBezTo>
                      <a:pt x="183551" y="445768"/>
                      <a:pt x="185935" y="467222"/>
                      <a:pt x="190703" y="488676"/>
                    </a:cubicBezTo>
                    <a:cubicBezTo>
                      <a:pt x="197854" y="524433"/>
                      <a:pt x="200238" y="557806"/>
                      <a:pt x="209773" y="593562"/>
                    </a:cubicBezTo>
                    <a:cubicBezTo>
                      <a:pt x="209773" y="595946"/>
                      <a:pt x="212157" y="600714"/>
                      <a:pt x="212157" y="603097"/>
                    </a:cubicBezTo>
                    <a:cubicBezTo>
                      <a:pt x="212157" y="605481"/>
                      <a:pt x="212157" y="607865"/>
                      <a:pt x="209773" y="607865"/>
                    </a:cubicBezTo>
                    <a:cubicBezTo>
                      <a:pt x="205006" y="622168"/>
                      <a:pt x="178784" y="641238"/>
                      <a:pt x="169249" y="646006"/>
                    </a:cubicBezTo>
                    <a:cubicBezTo>
                      <a:pt x="150178" y="655541"/>
                      <a:pt x="123957" y="662692"/>
                      <a:pt x="109654" y="676995"/>
                    </a:cubicBezTo>
                    <a:cubicBezTo>
                      <a:pt x="83432" y="700833"/>
                      <a:pt x="83432" y="731822"/>
                      <a:pt x="85816" y="767579"/>
                    </a:cubicBezTo>
                    <a:cubicBezTo>
                      <a:pt x="85816" y="774730"/>
                      <a:pt x="85816" y="781881"/>
                      <a:pt x="88200" y="789033"/>
                    </a:cubicBezTo>
                    <a:cubicBezTo>
                      <a:pt x="90584" y="803335"/>
                      <a:pt x="90584" y="817638"/>
                      <a:pt x="100119" y="831941"/>
                    </a:cubicBezTo>
                    <a:cubicBezTo>
                      <a:pt x="102503" y="836708"/>
                      <a:pt x="107270" y="839092"/>
                      <a:pt x="112038" y="841476"/>
                    </a:cubicBezTo>
                    <a:cubicBezTo>
                      <a:pt x="112038" y="843860"/>
                      <a:pt x="114422" y="843860"/>
                      <a:pt x="116805" y="843860"/>
                    </a:cubicBezTo>
                    <a:cubicBezTo>
                      <a:pt x="147795" y="841476"/>
                      <a:pt x="181168" y="829557"/>
                      <a:pt x="207389" y="817638"/>
                    </a:cubicBezTo>
                    <a:cubicBezTo>
                      <a:pt x="233611" y="803335"/>
                      <a:pt x="264600" y="791416"/>
                      <a:pt x="288438" y="772346"/>
                    </a:cubicBezTo>
                    <a:cubicBezTo>
                      <a:pt x="305124" y="760427"/>
                      <a:pt x="324195" y="746125"/>
                      <a:pt x="338497" y="731822"/>
                    </a:cubicBezTo>
                    <a:cubicBezTo>
                      <a:pt x="357568" y="705600"/>
                      <a:pt x="362335" y="681762"/>
                      <a:pt x="359952" y="653157"/>
                    </a:cubicBezTo>
                    <a:close/>
                    <a:moveTo>
                      <a:pt x="231227" y="769962"/>
                    </a:moveTo>
                    <a:cubicBezTo>
                      <a:pt x="214541" y="781881"/>
                      <a:pt x="195470" y="793800"/>
                      <a:pt x="176400" y="798568"/>
                    </a:cubicBezTo>
                    <a:cubicBezTo>
                      <a:pt x="133492" y="805719"/>
                      <a:pt x="131108" y="743741"/>
                      <a:pt x="131108" y="707984"/>
                    </a:cubicBezTo>
                    <a:cubicBezTo>
                      <a:pt x="131108" y="703216"/>
                      <a:pt x="131108" y="698449"/>
                      <a:pt x="131108" y="693681"/>
                    </a:cubicBezTo>
                    <a:cubicBezTo>
                      <a:pt x="131108" y="693681"/>
                      <a:pt x="131108" y="691297"/>
                      <a:pt x="131108" y="691297"/>
                    </a:cubicBezTo>
                    <a:cubicBezTo>
                      <a:pt x="131108" y="688914"/>
                      <a:pt x="133492" y="688914"/>
                      <a:pt x="133492" y="686530"/>
                    </a:cubicBezTo>
                    <a:cubicBezTo>
                      <a:pt x="140643" y="672227"/>
                      <a:pt x="154946" y="665076"/>
                      <a:pt x="169249" y="657925"/>
                    </a:cubicBezTo>
                    <a:cubicBezTo>
                      <a:pt x="181168" y="653157"/>
                      <a:pt x="197854" y="648389"/>
                      <a:pt x="205006" y="662692"/>
                    </a:cubicBezTo>
                    <a:cubicBezTo>
                      <a:pt x="209773" y="672227"/>
                      <a:pt x="212157" y="681762"/>
                      <a:pt x="216924" y="691297"/>
                    </a:cubicBezTo>
                    <a:cubicBezTo>
                      <a:pt x="221692" y="703216"/>
                      <a:pt x="228843" y="715135"/>
                      <a:pt x="233611" y="727054"/>
                    </a:cubicBezTo>
                    <a:cubicBezTo>
                      <a:pt x="243146" y="743741"/>
                      <a:pt x="247914" y="758043"/>
                      <a:pt x="231227" y="769962"/>
                    </a:cubicBezTo>
                    <a:close/>
                    <a:moveTo>
                      <a:pt x="312276" y="698449"/>
                    </a:moveTo>
                    <a:cubicBezTo>
                      <a:pt x="274135" y="693681"/>
                      <a:pt x="257449" y="617400"/>
                      <a:pt x="245530" y="588795"/>
                    </a:cubicBezTo>
                    <a:cubicBezTo>
                      <a:pt x="228843" y="543503"/>
                      <a:pt x="212157" y="498211"/>
                      <a:pt x="200238" y="452919"/>
                    </a:cubicBezTo>
                    <a:cubicBezTo>
                      <a:pt x="195470" y="433849"/>
                      <a:pt x="181168" y="388557"/>
                      <a:pt x="202622" y="374254"/>
                    </a:cubicBezTo>
                    <a:cubicBezTo>
                      <a:pt x="226460" y="357568"/>
                      <a:pt x="245530" y="386173"/>
                      <a:pt x="257449" y="405243"/>
                    </a:cubicBezTo>
                    <a:cubicBezTo>
                      <a:pt x="271751" y="431465"/>
                      <a:pt x="286054" y="462454"/>
                      <a:pt x="300357" y="488676"/>
                    </a:cubicBezTo>
                    <a:cubicBezTo>
                      <a:pt x="312276" y="512514"/>
                      <a:pt x="402860" y="710368"/>
                      <a:pt x="312276" y="698449"/>
                    </a:cubicBezTo>
                    <a:close/>
                  </a:path>
                </a:pathLst>
              </a:custGeom>
              <a:solidFill>
                <a:srgbClr val="EECEB6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4" name="Freeform: Shape 1333">
                <a:extLst>
                  <a:ext uri="{FF2B5EF4-FFF2-40B4-BE49-F238E27FC236}">
                    <a16:creationId xmlns:a16="http://schemas.microsoft.com/office/drawing/2014/main" id="{682C0059-F228-40C9-BC1E-B124EDEEC310}"/>
                  </a:ext>
                </a:extLst>
              </p:cNvPr>
              <p:cNvSpPr/>
              <p:nvPr/>
            </p:nvSpPr>
            <p:spPr>
              <a:xfrm>
                <a:off x="15592814" y="6468797"/>
                <a:ext cx="97735" cy="140973"/>
              </a:xfrm>
              <a:custGeom>
                <a:avLst/>
                <a:gdLst>
                  <a:gd name="connsiteX0" fmla="*/ 78665 w 97735"/>
                  <a:gd name="connsiteY0" fmla="*/ 85816 h 140973"/>
                  <a:gd name="connsiteX1" fmla="*/ 78665 w 97735"/>
                  <a:gd name="connsiteY1" fmla="*/ 61978 h 140973"/>
                  <a:gd name="connsiteX2" fmla="*/ 85816 w 97735"/>
                  <a:gd name="connsiteY2" fmla="*/ 35757 h 140973"/>
                  <a:gd name="connsiteX3" fmla="*/ 97735 w 97735"/>
                  <a:gd name="connsiteY3" fmla="*/ 7151 h 140973"/>
                  <a:gd name="connsiteX4" fmla="*/ 69130 w 97735"/>
                  <a:gd name="connsiteY4" fmla="*/ 2384 h 140973"/>
                  <a:gd name="connsiteX5" fmla="*/ 47676 w 97735"/>
                  <a:gd name="connsiteY5" fmla="*/ 0 h 140973"/>
                  <a:gd name="connsiteX6" fmla="*/ 35757 w 97735"/>
                  <a:gd name="connsiteY6" fmla="*/ 2384 h 140973"/>
                  <a:gd name="connsiteX7" fmla="*/ 35757 w 97735"/>
                  <a:gd name="connsiteY7" fmla="*/ 2384 h 140973"/>
                  <a:gd name="connsiteX8" fmla="*/ 33373 w 97735"/>
                  <a:gd name="connsiteY8" fmla="*/ 2384 h 140973"/>
                  <a:gd name="connsiteX9" fmla="*/ 0 w 97735"/>
                  <a:gd name="connsiteY9" fmla="*/ 23838 h 140973"/>
                  <a:gd name="connsiteX10" fmla="*/ 7151 w 97735"/>
                  <a:gd name="connsiteY10" fmla="*/ 59595 h 140973"/>
                  <a:gd name="connsiteX11" fmla="*/ 45292 w 97735"/>
                  <a:gd name="connsiteY11" fmla="*/ 81049 h 140973"/>
                  <a:gd name="connsiteX12" fmla="*/ 69130 w 97735"/>
                  <a:gd name="connsiteY12" fmla="*/ 135876 h 140973"/>
                  <a:gd name="connsiteX13" fmla="*/ 85816 w 97735"/>
                  <a:gd name="connsiteY13" fmla="*/ 112038 h 140973"/>
                  <a:gd name="connsiteX14" fmla="*/ 81049 w 97735"/>
                  <a:gd name="connsiteY14" fmla="*/ 90584 h 140973"/>
                  <a:gd name="connsiteX15" fmla="*/ 78665 w 97735"/>
                  <a:gd name="connsiteY15" fmla="*/ 85816 h 14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735" h="140973">
                    <a:moveTo>
                      <a:pt x="78665" y="85816"/>
                    </a:moveTo>
                    <a:cubicBezTo>
                      <a:pt x="78665" y="78665"/>
                      <a:pt x="76281" y="69130"/>
                      <a:pt x="78665" y="61978"/>
                    </a:cubicBezTo>
                    <a:cubicBezTo>
                      <a:pt x="78665" y="52443"/>
                      <a:pt x="81049" y="45292"/>
                      <a:pt x="85816" y="35757"/>
                    </a:cubicBezTo>
                    <a:cubicBezTo>
                      <a:pt x="88200" y="26222"/>
                      <a:pt x="92968" y="16687"/>
                      <a:pt x="97735" y="7151"/>
                    </a:cubicBezTo>
                    <a:cubicBezTo>
                      <a:pt x="88200" y="4768"/>
                      <a:pt x="78665" y="4768"/>
                      <a:pt x="69130" y="2384"/>
                    </a:cubicBezTo>
                    <a:cubicBezTo>
                      <a:pt x="61978" y="2384"/>
                      <a:pt x="54827" y="2384"/>
                      <a:pt x="47676" y="0"/>
                    </a:cubicBezTo>
                    <a:cubicBezTo>
                      <a:pt x="42908" y="0"/>
                      <a:pt x="40524" y="2384"/>
                      <a:pt x="35757" y="2384"/>
                    </a:cubicBezTo>
                    <a:cubicBezTo>
                      <a:pt x="35757" y="2384"/>
                      <a:pt x="35757" y="2384"/>
                      <a:pt x="35757" y="2384"/>
                    </a:cubicBezTo>
                    <a:cubicBezTo>
                      <a:pt x="35757" y="2384"/>
                      <a:pt x="33373" y="2384"/>
                      <a:pt x="33373" y="2384"/>
                    </a:cubicBezTo>
                    <a:cubicBezTo>
                      <a:pt x="19070" y="7151"/>
                      <a:pt x="7151" y="11919"/>
                      <a:pt x="0" y="23838"/>
                    </a:cubicBezTo>
                    <a:cubicBezTo>
                      <a:pt x="4768" y="35757"/>
                      <a:pt x="7151" y="47676"/>
                      <a:pt x="7151" y="59595"/>
                    </a:cubicBezTo>
                    <a:cubicBezTo>
                      <a:pt x="21454" y="57211"/>
                      <a:pt x="40524" y="69130"/>
                      <a:pt x="45292" y="81049"/>
                    </a:cubicBezTo>
                    <a:cubicBezTo>
                      <a:pt x="54827" y="97735"/>
                      <a:pt x="52443" y="121573"/>
                      <a:pt x="69130" y="135876"/>
                    </a:cubicBezTo>
                    <a:cubicBezTo>
                      <a:pt x="85816" y="152562"/>
                      <a:pt x="88200" y="123957"/>
                      <a:pt x="85816" y="112038"/>
                    </a:cubicBezTo>
                    <a:cubicBezTo>
                      <a:pt x="83432" y="104887"/>
                      <a:pt x="83432" y="97735"/>
                      <a:pt x="81049" y="90584"/>
                    </a:cubicBezTo>
                    <a:cubicBezTo>
                      <a:pt x="81049" y="90584"/>
                      <a:pt x="81049" y="88200"/>
                      <a:pt x="78665" y="85816"/>
                    </a:cubicBezTo>
                    <a:close/>
                  </a:path>
                </a:pathLst>
              </a:custGeom>
              <a:solidFill>
                <a:srgbClr val="EECEB6">
                  <a:alpha val="6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335" name="Graphic 4207">
                <a:extLst>
                  <a:ext uri="{FF2B5EF4-FFF2-40B4-BE49-F238E27FC236}">
                    <a16:creationId xmlns:a16="http://schemas.microsoft.com/office/drawing/2014/main" id="{FEA444A0-6AF7-4939-8A0E-2731C0250E97}"/>
                  </a:ext>
                </a:extLst>
              </p:cNvPr>
              <p:cNvGrpSpPr/>
              <p:nvPr/>
            </p:nvGrpSpPr>
            <p:grpSpPr>
              <a:xfrm>
                <a:off x="15533220" y="6292397"/>
                <a:ext cx="207389" cy="670902"/>
                <a:chOff x="15533220" y="6292397"/>
                <a:chExt cx="207389" cy="670902"/>
              </a:xfrm>
              <a:solidFill>
                <a:srgbClr val="B75D20"/>
              </a:solidFill>
            </p:grpSpPr>
            <p:sp>
              <p:nvSpPr>
                <p:cNvPr id="1336" name="Freeform: Shape 1335">
                  <a:extLst>
                    <a:ext uri="{FF2B5EF4-FFF2-40B4-BE49-F238E27FC236}">
                      <a16:creationId xmlns:a16="http://schemas.microsoft.com/office/drawing/2014/main" id="{E866EB6A-A53A-43AE-83CD-F8DC89FC9B24}"/>
                    </a:ext>
                  </a:extLst>
                </p:cNvPr>
                <p:cNvSpPr/>
                <p:nvPr/>
              </p:nvSpPr>
              <p:spPr>
                <a:xfrm>
                  <a:off x="15714387" y="6876425"/>
                  <a:ext cx="26221" cy="86875"/>
                </a:xfrm>
                <a:custGeom>
                  <a:avLst/>
                  <a:gdLst>
                    <a:gd name="connsiteX0" fmla="*/ 11919 w 26221"/>
                    <a:gd name="connsiteY0" fmla="*/ 38141 h 86875"/>
                    <a:gd name="connsiteX1" fmla="*/ 0 w 26221"/>
                    <a:gd name="connsiteY1" fmla="*/ 0 h 86875"/>
                    <a:gd name="connsiteX2" fmla="*/ 0 w 26221"/>
                    <a:gd name="connsiteY2" fmla="*/ 0 h 86875"/>
                    <a:gd name="connsiteX3" fmla="*/ 23838 w 26221"/>
                    <a:gd name="connsiteY3" fmla="*/ 85816 h 86875"/>
                    <a:gd name="connsiteX4" fmla="*/ 26222 w 26221"/>
                    <a:gd name="connsiteY4" fmla="*/ 85816 h 86875"/>
                    <a:gd name="connsiteX5" fmla="*/ 11919 w 26221"/>
                    <a:gd name="connsiteY5" fmla="*/ 38141 h 8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221" h="86875">
                      <a:moveTo>
                        <a:pt x="11919" y="38141"/>
                      </a:moveTo>
                      <a:cubicBezTo>
                        <a:pt x="7151" y="26222"/>
                        <a:pt x="7151" y="1191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768" y="30989"/>
                        <a:pt x="9535" y="59595"/>
                        <a:pt x="23838" y="85816"/>
                      </a:cubicBezTo>
                      <a:cubicBezTo>
                        <a:pt x="23838" y="88200"/>
                        <a:pt x="26222" y="85816"/>
                        <a:pt x="26222" y="85816"/>
                      </a:cubicBezTo>
                      <a:cubicBezTo>
                        <a:pt x="21454" y="69130"/>
                        <a:pt x="16687" y="54827"/>
                        <a:pt x="11919" y="38141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Freeform: Shape 1336">
                  <a:extLst>
                    <a:ext uri="{FF2B5EF4-FFF2-40B4-BE49-F238E27FC236}">
                      <a16:creationId xmlns:a16="http://schemas.microsoft.com/office/drawing/2014/main" id="{33CC203B-4F1F-44E5-A692-BBA5EF41BDCF}"/>
                    </a:ext>
                  </a:extLst>
                </p:cNvPr>
                <p:cNvSpPr/>
                <p:nvPr/>
              </p:nvSpPr>
              <p:spPr>
                <a:xfrm>
                  <a:off x="15666984" y="6503567"/>
                  <a:ext cx="37867" cy="118852"/>
                </a:xfrm>
                <a:custGeom>
                  <a:avLst/>
                  <a:gdLst>
                    <a:gd name="connsiteX0" fmla="*/ 37868 w 37867"/>
                    <a:gd name="connsiteY0" fmla="*/ 117793 h 118852"/>
                    <a:gd name="connsiteX1" fmla="*/ 16414 w 37867"/>
                    <a:gd name="connsiteY1" fmla="*/ 70117 h 118852"/>
                    <a:gd name="connsiteX2" fmla="*/ 14030 w 37867"/>
                    <a:gd name="connsiteY2" fmla="*/ 3371 h 118852"/>
                    <a:gd name="connsiteX3" fmla="*/ 11646 w 37867"/>
                    <a:gd name="connsiteY3" fmla="*/ 987 h 118852"/>
                    <a:gd name="connsiteX4" fmla="*/ 4495 w 37867"/>
                    <a:gd name="connsiteY4" fmla="*/ 60582 h 118852"/>
                    <a:gd name="connsiteX5" fmla="*/ 37868 w 37867"/>
                    <a:gd name="connsiteY5" fmla="*/ 117793 h 118852"/>
                    <a:gd name="connsiteX6" fmla="*/ 37868 w 37867"/>
                    <a:gd name="connsiteY6" fmla="*/ 117793 h 118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867" h="118852">
                      <a:moveTo>
                        <a:pt x="37868" y="117793"/>
                      </a:moveTo>
                      <a:cubicBezTo>
                        <a:pt x="28333" y="103490"/>
                        <a:pt x="21181" y="86804"/>
                        <a:pt x="16414" y="70117"/>
                      </a:cubicBezTo>
                      <a:cubicBezTo>
                        <a:pt x="11646" y="48663"/>
                        <a:pt x="2111" y="22441"/>
                        <a:pt x="14030" y="3371"/>
                      </a:cubicBezTo>
                      <a:cubicBezTo>
                        <a:pt x="14030" y="987"/>
                        <a:pt x="14030" y="-1396"/>
                        <a:pt x="11646" y="987"/>
                      </a:cubicBezTo>
                      <a:cubicBezTo>
                        <a:pt x="-5040" y="17674"/>
                        <a:pt x="-273" y="39128"/>
                        <a:pt x="4495" y="60582"/>
                      </a:cubicBezTo>
                      <a:cubicBezTo>
                        <a:pt x="11646" y="79652"/>
                        <a:pt x="21181" y="103490"/>
                        <a:pt x="37868" y="117793"/>
                      </a:cubicBezTo>
                      <a:cubicBezTo>
                        <a:pt x="37868" y="120177"/>
                        <a:pt x="37868" y="117793"/>
                        <a:pt x="37868" y="117793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: Shape 1337">
                  <a:extLst>
                    <a:ext uri="{FF2B5EF4-FFF2-40B4-BE49-F238E27FC236}">
                      <a16:creationId xmlns:a16="http://schemas.microsoft.com/office/drawing/2014/main" id="{CC2FB3A1-DBFF-4EF7-990A-E8CB0FB04C24}"/>
                    </a:ext>
                  </a:extLst>
                </p:cNvPr>
                <p:cNvSpPr/>
                <p:nvPr/>
              </p:nvSpPr>
              <p:spPr>
                <a:xfrm>
                  <a:off x="15561825" y="6299549"/>
                  <a:ext cx="127275" cy="177387"/>
                </a:xfrm>
                <a:custGeom>
                  <a:avLst/>
                  <a:gdLst>
                    <a:gd name="connsiteX0" fmla="*/ 126341 w 127275"/>
                    <a:gd name="connsiteY0" fmla="*/ 174016 h 177387"/>
                    <a:gd name="connsiteX1" fmla="*/ 90584 w 127275"/>
                    <a:gd name="connsiteY1" fmla="*/ 166865 h 177387"/>
                    <a:gd name="connsiteX2" fmla="*/ 78665 w 127275"/>
                    <a:gd name="connsiteY2" fmla="*/ 140643 h 177387"/>
                    <a:gd name="connsiteX3" fmla="*/ 54827 w 127275"/>
                    <a:gd name="connsiteY3" fmla="*/ 100119 h 177387"/>
                    <a:gd name="connsiteX4" fmla="*/ 2384 w 127275"/>
                    <a:gd name="connsiteY4" fmla="*/ 0 h 177387"/>
                    <a:gd name="connsiteX5" fmla="*/ 0 w 127275"/>
                    <a:gd name="connsiteY5" fmla="*/ 0 h 177387"/>
                    <a:gd name="connsiteX6" fmla="*/ 19070 w 127275"/>
                    <a:gd name="connsiteY6" fmla="*/ 50059 h 177387"/>
                    <a:gd name="connsiteX7" fmla="*/ 42908 w 127275"/>
                    <a:gd name="connsiteY7" fmla="*/ 95351 h 177387"/>
                    <a:gd name="connsiteX8" fmla="*/ 69130 w 127275"/>
                    <a:gd name="connsiteY8" fmla="*/ 138260 h 177387"/>
                    <a:gd name="connsiteX9" fmla="*/ 83432 w 127275"/>
                    <a:gd name="connsiteY9" fmla="*/ 166865 h 177387"/>
                    <a:gd name="connsiteX10" fmla="*/ 61978 w 127275"/>
                    <a:gd name="connsiteY10" fmla="*/ 171632 h 177387"/>
                    <a:gd name="connsiteX11" fmla="*/ 61978 w 127275"/>
                    <a:gd name="connsiteY11" fmla="*/ 174016 h 177387"/>
                    <a:gd name="connsiteX12" fmla="*/ 121573 w 127275"/>
                    <a:gd name="connsiteY12" fmla="*/ 176400 h 177387"/>
                    <a:gd name="connsiteX13" fmla="*/ 126341 w 127275"/>
                    <a:gd name="connsiteY13" fmla="*/ 174016 h 177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7275" h="177387">
                      <a:moveTo>
                        <a:pt x="126341" y="174016"/>
                      </a:moveTo>
                      <a:cubicBezTo>
                        <a:pt x="116805" y="166865"/>
                        <a:pt x="104886" y="166865"/>
                        <a:pt x="90584" y="166865"/>
                      </a:cubicBezTo>
                      <a:cubicBezTo>
                        <a:pt x="90584" y="157330"/>
                        <a:pt x="83432" y="150178"/>
                        <a:pt x="78665" y="140643"/>
                      </a:cubicBezTo>
                      <a:cubicBezTo>
                        <a:pt x="71514" y="126341"/>
                        <a:pt x="64362" y="112038"/>
                        <a:pt x="54827" y="100119"/>
                      </a:cubicBezTo>
                      <a:cubicBezTo>
                        <a:pt x="33373" y="66746"/>
                        <a:pt x="19070" y="35757"/>
                        <a:pt x="2384" y="0"/>
                      </a:cubicBezTo>
                      <a:cubicBezTo>
                        <a:pt x="2384" y="0"/>
                        <a:pt x="0" y="0"/>
                        <a:pt x="0" y="0"/>
                      </a:cubicBezTo>
                      <a:cubicBezTo>
                        <a:pt x="2384" y="19070"/>
                        <a:pt x="11919" y="33373"/>
                        <a:pt x="19070" y="50059"/>
                      </a:cubicBezTo>
                      <a:cubicBezTo>
                        <a:pt x="26222" y="64362"/>
                        <a:pt x="35757" y="81049"/>
                        <a:pt x="42908" y="95351"/>
                      </a:cubicBezTo>
                      <a:cubicBezTo>
                        <a:pt x="50059" y="109654"/>
                        <a:pt x="59595" y="123957"/>
                        <a:pt x="69130" y="138260"/>
                      </a:cubicBezTo>
                      <a:cubicBezTo>
                        <a:pt x="73897" y="147795"/>
                        <a:pt x="76281" y="159714"/>
                        <a:pt x="83432" y="166865"/>
                      </a:cubicBezTo>
                      <a:cubicBezTo>
                        <a:pt x="76281" y="166865"/>
                        <a:pt x="66746" y="169249"/>
                        <a:pt x="61978" y="171632"/>
                      </a:cubicBezTo>
                      <a:cubicBezTo>
                        <a:pt x="61978" y="171632"/>
                        <a:pt x="61978" y="174016"/>
                        <a:pt x="61978" y="174016"/>
                      </a:cubicBezTo>
                      <a:cubicBezTo>
                        <a:pt x="81049" y="171632"/>
                        <a:pt x="102503" y="174016"/>
                        <a:pt x="121573" y="176400"/>
                      </a:cubicBezTo>
                      <a:cubicBezTo>
                        <a:pt x="126341" y="178784"/>
                        <a:pt x="128724" y="176400"/>
                        <a:pt x="126341" y="174016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: Shape 1338">
                  <a:extLst>
                    <a:ext uri="{FF2B5EF4-FFF2-40B4-BE49-F238E27FC236}">
                      <a16:creationId xmlns:a16="http://schemas.microsoft.com/office/drawing/2014/main" id="{FD0BEC7C-75A1-4582-8539-123AA526B3E4}"/>
                    </a:ext>
                  </a:extLst>
                </p:cNvPr>
                <p:cNvSpPr/>
                <p:nvPr/>
              </p:nvSpPr>
              <p:spPr>
                <a:xfrm>
                  <a:off x="15602945" y="6528392"/>
                  <a:ext cx="54231" cy="61978"/>
                </a:xfrm>
                <a:custGeom>
                  <a:avLst/>
                  <a:gdLst>
                    <a:gd name="connsiteX0" fmla="*/ 37545 w 54231"/>
                    <a:gd name="connsiteY0" fmla="*/ 19070 h 61978"/>
                    <a:gd name="connsiteX1" fmla="*/ 1788 w 54231"/>
                    <a:gd name="connsiteY1" fmla="*/ 0 h 61978"/>
                    <a:gd name="connsiteX2" fmla="*/ 1788 w 54231"/>
                    <a:gd name="connsiteY2" fmla="*/ 2384 h 61978"/>
                    <a:gd name="connsiteX3" fmla="*/ 35161 w 54231"/>
                    <a:gd name="connsiteY3" fmla="*/ 21454 h 61978"/>
                    <a:gd name="connsiteX4" fmla="*/ 51847 w 54231"/>
                    <a:gd name="connsiteY4" fmla="*/ 61978 h 61978"/>
                    <a:gd name="connsiteX5" fmla="*/ 54231 w 54231"/>
                    <a:gd name="connsiteY5" fmla="*/ 61978 h 61978"/>
                    <a:gd name="connsiteX6" fmla="*/ 37545 w 54231"/>
                    <a:gd name="connsiteY6" fmla="*/ 19070 h 61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231" h="61978">
                      <a:moveTo>
                        <a:pt x="37545" y="19070"/>
                      </a:moveTo>
                      <a:cubicBezTo>
                        <a:pt x="28009" y="7151"/>
                        <a:pt x="16090" y="2384"/>
                        <a:pt x="1788" y="0"/>
                      </a:cubicBezTo>
                      <a:cubicBezTo>
                        <a:pt x="-596" y="0"/>
                        <a:pt x="-596" y="2384"/>
                        <a:pt x="1788" y="2384"/>
                      </a:cubicBezTo>
                      <a:cubicBezTo>
                        <a:pt x="16090" y="4768"/>
                        <a:pt x="25626" y="9535"/>
                        <a:pt x="35161" y="21454"/>
                      </a:cubicBezTo>
                      <a:cubicBezTo>
                        <a:pt x="44696" y="33373"/>
                        <a:pt x="47080" y="47676"/>
                        <a:pt x="51847" y="61978"/>
                      </a:cubicBezTo>
                      <a:cubicBezTo>
                        <a:pt x="51847" y="61978"/>
                        <a:pt x="54231" y="61978"/>
                        <a:pt x="54231" y="61978"/>
                      </a:cubicBezTo>
                      <a:cubicBezTo>
                        <a:pt x="49464" y="45292"/>
                        <a:pt x="47080" y="33373"/>
                        <a:pt x="37545" y="19070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: Shape 1339">
                  <a:extLst>
                    <a:ext uri="{FF2B5EF4-FFF2-40B4-BE49-F238E27FC236}">
                      <a16:creationId xmlns:a16="http://schemas.microsoft.com/office/drawing/2014/main" id="{D8B16069-CE1E-488F-9AC0-76AF7E3EF532}"/>
                    </a:ext>
                  </a:extLst>
                </p:cNvPr>
                <p:cNvSpPr/>
                <p:nvPr/>
              </p:nvSpPr>
              <p:spPr>
                <a:xfrm>
                  <a:off x="15533220" y="6308024"/>
                  <a:ext cx="88200" cy="168983"/>
                </a:xfrm>
                <a:custGeom>
                  <a:avLst/>
                  <a:gdLst>
                    <a:gd name="connsiteX0" fmla="*/ 88200 w 88200"/>
                    <a:gd name="connsiteY0" fmla="*/ 167924 h 168983"/>
                    <a:gd name="connsiteX1" fmla="*/ 40524 w 88200"/>
                    <a:gd name="connsiteY1" fmla="*/ 84492 h 168983"/>
                    <a:gd name="connsiteX2" fmla="*/ 2384 w 88200"/>
                    <a:gd name="connsiteY2" fmla="*/ 1059 h 168983"/>
                    <a:gd name="connsiteX3" fmla="*/ 0 w 88200"/>
                    <a:gd name="connsiteY3" fmla="*/ 1059 h 168983"/>
                    <a:gd name="connsiteX4" fmla="*/ 11919 w 88200"/>
                    <a:gd name="connsiteY4" fmla="*/ 39200 h 168983"/>
                    <a:gd name="connsiteX5" fmla="*/ 30989 w 88200"/>
                    <a:gd name="connsiteY5" fmla="*/ 82108 h 168983"/>
                    <a:gd name="connsiteX6" fmla="*/ 88200 w 88200"/>
                    <a:gd name="connsiteY6" fmla="*/ 167924 h 168983"/>
                    <a:gd name="connsiteX7" fmla="*/ 88200 w 88200"/>
                    <a:gd name="connsiteY7" fmla="*/ 167924 h 16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200" h="168983">
                      <a:moveTo>
                        <a:pt x="88200" y="167924"/>
                      </a:moveTo>
                      <a:cubicBezTo>
                        <a:pt x="69130" y="141703"/>
                        <a:pt x="54827" y="113097"/>
                        <a:pt x="40524" y="84492"/>
                      </a:cubicBezTo>
                      <a:cubicBezTo>
                        <a:pt x="26222" y="55887"/>
                        <a:pt x="9535" y="32049"/>
                        <a:pt x="2384" y="1059"/>
                      </a:cubicBezTo>
                      <a:cubicBezTo>
                        <a:pt x="2384" y="1059"/>
                        <a:pt x="0" y="-1324"/>
                        <a:pt x="0" y="1059"/>
                      </a:cubicBezTo>
                      <a:cubicBezTo>
                        <a:pt x="0" y="15362"/>
                        <a:pt x="7151" y="27281"/>
                        <a:pt x="11919" y="39200"/>
                      </a:cubicBezTo>
                      <a:cubicBezTo>
                        <a:pt x="19070" y="53503"/>
                        <a:pt x="23838" y="67805"/>
                        <a:pt x="30989" y="82108"/>
                      </a:cubicBezTo>
                      <a:cubicBezTo>
                        <a:pt x="47676" y="110714"/>
                        <a:pt x="64362" y="141703"/>
                        <a:pt x="88200" y="167924"/>
                      </a:cubicBezTo>
                      <a:cubicBezTo>
                        <a:pt x="88200" y="170308"/>
                        <a:pt x="88200" y="167924"/>
                        <a:pt x="88200" y="167924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341" name="Freeform: Shape 1340">
                  <a:extLst>
                    <a:ext uri="{FF2B5EF4-FFF2-40B4-BE49-F238E27FC236}">
                      <a16:creationId xmlns:a16="http://schemas.microsoft.com/office/drawing/2014/main" id="{A8062F34-EF21-4304-8DE4-85B2AC15F769}"/>
                    </a:ext>
                  </a:extLst>
                </p:cNvPr>
                <p:cNvSpPr/>
                <p:nvPr/>
              </p:nvSpPr>
              <p:spPr>
                <a:xfrm>
                  <a:off x="15604504" y="6292397"/>
                  <a:ext cx="90812" cy="166864"/>
                </a:xfrm>
                <a:custGeom>
                  <a:avLst/>
                  <a:gdLst>
                    <a:gd name="connsiteX0" fmla="*/ 50288 w 90812"/>
                    <a:gd name="connsiteY0" fmla="*/ 95351 h 166864"/>
                    <a:gd name="connsiteX1" fmla="*/ 229 w 90812"/>
                    <a:gd name="connsiteY1" fmla="*/ 0 h 166864"/>
                    <a:gd name="connsiteX2" fmla="*/ 229 w 90812"/>
                    <a:gd name="connsiteY2" fmla="*/ 0 h 166864"/>
                    <a:gd name="connsiteX3" fmla="*/ 28834 w 90812"/>
                    <a:gd name="connsiteY3" fmla="*/ 73897 h 166864"/>
                    <a:gd name="connsiteX4" fmla="*/ 62207 w 90812"/>
                    <a:gd name="connsiteY4" fmla="*/ 116805 h 166864"/>
                    <a:gd name="connsiteX5" fmla="*/ 88429 w 90812"/>
                    <a:gd name="connsiteY5" fmla="*/ 166865 h 166864"/>
                    <a:gd name="connsiteX6" fmla="*/ 90813 w 90812"/>
                    <a:gd name="connsiteY6" fmla="*/ 166865 h 166864"/>
                    <a:gd name="connsiteX7" fmla="*/ 50288 w 90812"/>
                    <a:gd name="connsiteY7" fmla="*/ 95351 h 166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812" h="166864">
                      <a:moveTo>
                        <a:pt x="50288" y="95351"/>
                      </a:moveTo>
                      <a:cubicBezTo>
                        <a:pt x="28834" y="66746"/>
                        <a:pt x="7380" y="35757"/>
                        <a:pt x="229" y="0"/>
                      </a:cubicBezTo>
                      <a:cubicBezTo>
                        <a:pt x="229" y="0"/>
                        <a:pt x="229" y="0"/>
                        <a:pt x="229" y="0"/>
                      </a:cubicBezTo>
                      <a:cubicBezTo>
                        <a:pt x="-2155" y="26222"/>
                        <a:pt x="14532" y="54827"/>
                        <a:pt x="28834" y="73897"/>
                      </a:cubicBezTo>
                      <a:cubicBezTo>
                        <a:pt x="38370" y="88200"/>
                        <a:pt x="52672" y="102503"/>
                        <a:pt x="62207" y="116805"/>
                      </a:cubicBezTo>
                      <a:cubicBezTo>
                        <a:pt x="74126" y="133492"/>
                        <a:pt x="81278" y="150178"/>
                        <a:pt x="88429" y="166865"/>
                      </a:cubicBezTo>
                      <a:cubicBezTo>
                        <a:pt x="88429" y="166865"/>
                        <a:pt x="90813" y="166865"/>
                        <a:pt x="90813" y="166865"/>
                      </a:cubicBezTo>
                      <a:cubicBezTo>
                        <a:pt x="88429" y="140643"/>
                        <a:pt x="66975" y="116805"/>
                        <a:pt x="50288" y="95351"/>
                      </a:cubicBezTo>
                      <a:close/>
                    </a:path>
                  </a:pathLst>
                </a:custGeom>
                <a:solidFill>
                  <a:srgbClr val="B75D20"/>
                </a:solidFill>
                <a:ln w="238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93" name="Graphic 4207">
              <a:extLst>
                <a:ext uri="{FF2B5EF4-FFF2-40B4-BE49-F238E27FC236}">
                  <a16:creationId xmlns:a16="http://schemas.microsoft.com/office/drawing/2014/main" id="{620739AE-1626-4455-A0B4-B834E81AF574}"/>
                </a:ext>
              </a:extLst>
            </p:cNvPr>
            <p:cNvGrpSpPr/>
            <p:nvPr/>
          </p:nvGrpSpPr>
          <p:grpSpPr>
            <a:xfrm>
              <a:off x="15552767" y="6914350"/>
              <a:ext cx="130631" cy="264814"/>
              <a:chOff x="15552767" y="6914350"/>
              <a:chExt cx="130631" cy="264814"/>
            </a:xfrm>
          </p:grpSpPr>
          <p:sp>
            <p:nvSpPr>
              <p:cNvPr id="1330" name="Freeform: Shape 1329">
                <a:extLst>
                  <a:ext uri="{FF2B5EF4-FFF2-40B4-BE49-F238E27FC236}">
                    <a16:creationId xmlns:a16="http://schemas.microsoft.com/office/drawing/2014/main" id="{FD29C887-552B-4E4C-B0D0-D4AA7A05EE2A}"/>
                  </a:ext>
                </a:extLst>
              </p:cNvPr>
              <p:cNvSpPr/>
              <p:nvPr/>
            </p:nvSpPr>
            <p:spPr>
              <a:xfrm>
                <a:off x="15556653" y="6916852"/>
                <a:ext cx="122167" cy="257545"/>
              </a:xfrm>
              <a:custGeom>
                <a:avLst/>
                <a:gdLst>
                  <a:gd name="connsiteX0" fmla="*/ 64766 w 122167"/>
                  <a:gd name="connsiteY0" fmla="*/ 257545 h 257545"/>
                  <a:gd name="connsiteX1" fmla="*/ 90988 w 122167"/>
                  <a:gd name="connsiteY1" fmla="*/ 245626 h 257545"/>
                  <a:gd name="connsiteX2" fmla="*/ 114826 w 122167"/>
                  <a:gd name="connsiteY2" fmla="*/ 202718 h 257545"/>
                  <a:gd name="connsiteX3" fmla="*/ 86221 w 122167"/>
                  <a:gd name="connsiteY3" fmla="*/ 183648 h 257545"/>
                  <a:gd name="connsiteX4" fmla="*/ 64766 w 122167"/>
                  <a:gd name="connsiteY4" fmla="*/ 107367 h 257545"/>
                  <a:gd name="connsiteX5" fmla="*/ 95756 w 122167"/>
                  <a:gd name="connsiteY5" fmla="*/ 7248 h 257545"/>
                  <a:gd name="connsiteX6" fmla="*/ 74302 w 122167"/>
                  <a:gd name="connsiteY6" fmla="*/ 2480 h 257545"/>
                  <a:gd name="connsiteX7" fmla="*/ 24242 w 122167"/>
                  <a:gd name="connsiteY7" fmla="*/ 35853 h 257545"/>
                  <a:gd name="connsiteX8" fmla="*/ 12323 w 122167"/>
                  <a:gd name="connsiteY8" fmla="*/ 197951 h 257545"/>
                  <a:gd name="connsiteX9" fmla="*/ 64766 w 122167"/>
                  <a:gd name="connsiteY9" fmla="*/ 257545 h 25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167" h="257545">
                    <a:moveTo>
                      <a:pt x="64766" y="257545"/>
                    </a:moveTo>
                    <a:cubicBezTo>
                      <a:pt x="74302" y="257545"/>
                      <a:pt x="81453" y="250394"/>
                      <a:pt x="90988" y="245626"/>
                    </a:cubicBezTo>
                    <a:cubicBezTo>
                      <a:pt x="105291" y="236091"/>
                      <a:pt x="136280" y="212253"/>
                      <a:pt x="114826" y="202718"/>
                    </a:cubicBezTo>
                    <a:cubicBezTo>
                      <a:pt x="107675" y="197951"/>
                      <a:pt x="95756" y="195567"/>
                      <a:pt x="86221" y="183648"/>
                    </a:cubicBezTo>
                    <a:cubicBezTo>
                      <a:pt x="67150" y="162194"/>
                      <a:pt x="64766" y="126437"/>
                      <a:pt x="64766" y="107367"/>
                    </a:cubicBezTo>
                    <a:cubicBezTo>
                      <a:pt x="57615" y="7248"/>
                      <a:pt x="90988" y="21551"/>
                      <a:pt x="95756" y="7248"/>
                    </a:cubicBezTo>
                    <a:cubicBezTo>
                      <a:pt x="98139" y="97"/>
                      <a:pt x="88604" y="-2287"/>
                      <a:pt x="74302" y="2480"/>
                    </a:cubicBezTo>
                    <a:cubicBezTo>
                      <a:pt x="55231" y="7248"/>
                      <a:pt x="33777" y="16783"/>
                      <a:pt x="24242" y="35853"/>
                    </a:cubicBezTo>
                    <a:cubicBezTo>
                      <a:pt x="-4363" y="81145"/>
                      <a:pt x="-6747" y="147891"/>
                      <a:pt x="12323" y="197951"/>
                    </a:cubicBezTo>
                    <a:cubicBezTo>
                      <a:pt x="19475" y="219405"/>
                      <a:pt x="38545" y="255162"/>
                      <a:pt x="64766" y="257545"/>
                    </a:cubicBezTo>
                    <a:close/>
                  </a:path>
                </a:pathLst>
              </a:custGeom>
              <a:solidFill>
                <a:srgbClr val="E1D8C8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1" name="Freeform: Shape 1330">
                <a:extLst>
                  <a:ext uri="{FF2B5EF4-FFF2-40B4-BE49-F238E27FC236}">
                    <a16:creationId xmlns:a16="http://schemas.microsoft.com/office/drawing/2014/main" id="{45FB3832-2BE5-4D6D-8BB4-536C80611865}"/>
                  </a:ext>
                </a:extLst>
              </p:cNvPr>
              <p:cNvSpPr/>
              <p:nvPr/>
            </p:nvSpPr>
            <p:spPr>
              <a:xfrm>
                <a:off x="15552767" y="6914350"/>
                <a:ext cx="130631" cy="264814"/>
              </a:xfrm>
              <a:custGeom>
                <a:avLst/>
                <a:gdLst>
                  <a:gd name="connsiteX0" fmla="*/ 71037 w 130631"/>
                  <a:gd name="connsiteY0" fmla="*/ 264815 h 264814"/>
                  <a:gd name="connsiteX1" fmla="*/ 71037 w 130631"/>
                  <a:gd name="connsiteY1" fmla="*/ 264815 h 264814"/>
                  <a:gd name="connsiteX2" fmla="*/ 71037 w 130631"/>
                  <a:gd name="connsiteY2" fmla="*/ 264815 h 264814"/>
                  <a:gd name="connsiteX3" fmla="*/ 11442 w 130631"/>
                  <a:gd name="connsiteY3" fmla="*/ 202837 h 264814"/>
                  <a:gd name="connsiteX4" fmla="*/ 25745 w 130631"/>
                  <a:gd name="connsiteY4" fmla="*/ 38355 h 264814"/>
                  <a:gd name="connsiteX5" fmla="*/ 78188 w 130631"/>
                  <a:gd name="connsiteY5" fmla="*/ 2599 h 264814"/>
                  <a:gd name="connsiteX6" fmla="*/ 104410 w 130631"/>
                  <a:gd name="connsiteY6" fmla="*/ 4983 h 264814"/>
                  <a:gd name="connsiteX7" fmla="*/ 104410 w 130631"/>
                  <a:gd name="connsiteY7" fmla="*/ 14518 h 264814"/>
                  <a:gd name="connsiteX8" fmla="*/ 94875 w 130631"/>
                  <a:gd name="connsiteY8" fmla="*/ 24053 h 264814"/>
                  <a:gd name="connsiteX9" fmla="*/ 73421 w 130631"/>
                  <a:gd name="connsiteY9" fmla="*/ 112253 h 264814"/>
                  <a:gd name="connsiteX10" fmla="*/ 94875 w 130631"/>
                  <a:gd name="connsiteY10" fmla="*/ 186150 h 264814"/>
                  <a:gd name="connsiteX11" fmla="*/ 118712 w 130631"/>
                  <a:gd name="connsiteY11" fmla="*/ 202837 h 264814"/>
                  <a:gd name="connsiteX12" fmla="*/ 121096 w 130631"/>
                  <a:gd name="connsiteY12" fmla="*/ 202837 h 264814"/>
                  <a:gd name="connsiteX13" fmla="*/ 130631 w 130631"/>
                  <a:gd name="connsiteY13" fmla="*/ 214756 h 264814"/>
                  <a:gd name="connsiteX14" fmla="*/ 97258 w 130631"/>
                  <a:gd name="connsiteY14" fmla="*/ 252896 h 264814"/>
                  <a:gd name="connsiteX15" fmla="*/ 94875 w 130631"/>
                  <a:gd name="connsiteY15" fmla="*/ 255280 h 264814"/>
                  <a:gd name="connsiteX16" fmla="*/ 71037 w 130631"/>
                  <a:gd name="connsiteY16" fmla="*/ 264815 h 264814"/>
                  <a:gd name="connsiteX17" fmla="*/ 92491 w 130631"/>
                  <a:gd name="connsiteY17" fmla="*/ 7366 h 264814"/>
                  <a:gd name="connsiteX18" fmla="*/ 80572 w 130631"/>
                  <a:gd name="connsiteY18" fmla="*/ 9750 h 264814"/>
                  <a:gd name="connsiteX19" fmla="*/ 32896 w 130631"/>
                  <a:gd name="connsiteY19" fmla="*/ 40739 h 264814"/>
                  <a:gd name="connsiteX20" fmla="*/ 20977 w 130631"/>
                  <a:gd name="connsiteY20" fmla="*/ 198069 h 264814"/>
                  <a:gd name="connsiteX21" fmla="*/ 71037 w 130631"/>
                  <a:gd name="connsiteY21" fmla="*/ 255280 h 264814"/>
                  <a:gd name="connsiteX22" fmla="*/ 90107 w 130631"/>
                  <a:gd name="connsiteY22" fmla="*/ 248128 h 264814"/>
                  <a:gd name="connsiteX23" fmla="*/ 94875 w 130631"/>
                  <a:gd name="connsiteY23" fmla="*/ 245745 h 264814"/>
                  <a:gd name="connsiteX24" fmla="*/ 123480 w 130631"/>
                  <a:gd name="connsiteY24" fmla="*/ 214756 h 264814"/>
                  <a:gd name="connsiteX25" fmla="*/ 118712 w 130631"/>
                  <a:gd name="connsiteY25" fmla="*/ 209988 h 264814"/>
                  <a:gd name="connsiteX26" fmla="*/ 116329 w 130631"/>
                  <a:gd name="connsiteY26" fmla="*/ 209988 h 264814"/>
                  <a:gd name="connsiteX27" fmla="*/ 90107 w 130631"/>
                  <a:gd name="connsiteY27" fmla="*/ 190918 h 264814"/>
                  <a:gd name="connsiteX28" fmla="*/ 66269 w 130631"/>
                  <a:gd name="connsiteY28" fmla="*/ 112253 h 264814"/>
                  <a:gd name="connsiteX29" fmla="*/ 92491 w 130631"/>
                  <a:gd name="connsiteY29" fmla="*/ 16901 h 264814"/>
                  <a:gd name="connsiteX30" fmla="*/ 99642 w 130631"/>
                  <a:gd name="connsiteY30" fmla="*/ 12134 h 264814"/>
                  <a:gd name="connsiteX31" fmla="*/ 99642 w 130631"/>
                  <a:gd name="connsiteY31" fmla="*/ 9750 h 264814"/>
                  <a:gd name="connsiteX32" fmla="*/ 92491 w 130631"/>
                  <a:gd name="connsiteY32" fmla="*/ 7366 h 264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0631" h="264814">
                    <a:moveTo>
                      <a:pt x="71037" y="264815"/>
                    </a:moveTo>
                    <a:lnTo>
                      <a:pt x="71037" y="264815"/>
                    </a:lnTo>
                    <a:cubicBezTo>
                      <a:pt x="71037" y="264815"/>
                      <a:pt x="68653" y="264815"/>
                      <a:pt x="71037" y="264815"/>
                    </a:cubicBezTo>
                    <a:cubicBezTo>
                      <a:pt x="35280" y="262431"/>
                      <a:pt x="16210" y="212372"/>
                      <a:pt x="11442" y="202837"/>
                    </a:cubicBezTo>
                    <a:cubicBezTo>
                      <a:pt x="-7628" y="148010"/>
                      <a:pt x="-2861" y="81264"/>
                      <a:pt x="25745" y="38355"/>
                    </a:cubicBezTo>
                    <a:cubicBezTo>
                      <a:pt x="40048" y="16901"/>
                      <a:pt x="61502" y="7366"/>
                      <a:pt x="78188" y="2599"/>
                    </a:cubicBezTo>
                    <a:cubicBezTo>
                      <a:pt x="92491" y="-2169"/>
                      <a:pt x="99642" y="215"/>
                      <a:pt x="104410" y="4983"/>
                    </a:cubicBezTo>
                    <a:cubicBezTo>
                      <a:pt x="104410" y="7366"/>
                      <a:pt x="106794" y="9750"/>
                      <a:pt x="104410" y="14518"/>
                    </a:cubicBezTo>
                    <a:cubicBezTo>
                      <a:pt x="102026" y="19285"/>
                      <a:pt x="99642" y="21669"/>
                      <a:pt x="94875" y="24053"/>
                    </a:cubicBezTo>
                    <a:cubicBezTo>
                      <a:pt x="85340" y="31204"/>
                      <a:pt x="68653" y="40739"/>
                      <a:pt x="73421" y="112253"/>
                    </a:cubicBezTo>
                    <a:cubicBezTo>
                      <a:pt x="73421" y="128939"/>
                      <a:pt x="75804" y="167080"/>
                      <a:pt x="94875" y="186150"/>
                    </a:cubicBezTo>
                    <a:cubicBezTo>
                      <a:pt x="102026" y="195685"/>
                      <a:pt x="111561" y="198069"/>
                      <a:pt x="118712" y="202837"/>
                    </a:cubicBezTo>
                    <a:lnTo>
                      <a:pt x="121096" y="202837"/>
                    </a:lnTo>
                    <a:cubicBezTo>
                      <a:pt x="128248" y="205220"/>
                      <a:pt x="130631" y="209988"/>
                      <a:pt x="130631" y="214756"/>
                    </a:cubicBezTo>
                    <a:cubicBezTo>
                      <a:pt x="130631" y="229058"/>
                      <a:pt x="109177" y="245745"/>
                      <a:pt x="97258" y="252896"/>
                    </a:cubicBezTo>
                    <a:lnTo>
                      <a:pt x="94875" y="255280"/>
                    </a:lnTo>
                    <a:cubicBezTo>
                      <a:pt x="85340" y="260047"/>
                      <a:pt x="80572" y="264815"/>
                      <a:pt x="71037" y="264815"/>
                    </a:cubicBezTo>
                    <a:close/>
                    <a:moveTo>
                      <a:pt x="92491" y="7366"/>
                    </a:moveTo>
                    <a:cubicBezTo>
                      <a:pt x="90107" y="7366"/>
                      <a:pt x="85340" y="7366"/>
                      <a:pt x="80572" y="9750"/>
                    </a:cubicBezTo>
                    <a:cubicBezTo>
                      <a:pt x="56734" y="16901"/>
                      <a:pt x="40048" y="26437"/>
                      <a:pt x="32896" y="40739"/>
                    </a:cubicBezTo>
                    <a:cubicBezTo>
                      <a:pt x="6675" y="81264"/>
                      <a:pt x="1907" y="148010"/>
                      <a:pt x="20977" y="198069"/>
                    </a:cubicBezTo>
                    <a:cubicBezTo>
                      <a:pt x="30512" y="221907"/>
                      <a:pt x="47199" y="252896"/>
                      <a:pt x="71037" y="255280"/>
                    </a:cubicBezTo>
                    <a:cubicBezTo>
                      <a:pt x="78188" y="255280"/>
                      <a:pt x="82956" y="250512"/>
                      <a:pt x="90107" y="248128"/>
                    </a:cubicBezTo>
                    <a:lnTo>
                      <a:pt x="94875" y="245745"/>
                    </a:lnTo>
                    <a:cubicBezTo>
                      <a:pt x="111561" y="233826"/>
                      <a:pt x="123480" y="221907"/>
                      <a:pt x="123480" y="214756"/>
                    </a:cubicBezTo>
                    <a:cubicBezTo>
                      <a:pt x="123480" y="214756"/>
                      <a:pt x="123480" y="212372"/>
                      <a:pt x="118712" y="209988"/>
                    </a:cubicBezTo>
                    <a:lnTo>
                      <a:pt x="116329" y="209988"/>
                    </a:lnTo>
                    <a:cubicBezTo>
                      <a:pt x="109177" y="205220"/>
                      <a:pt x="97258" y="200453"/>
                      <a:pt x="90107" y="190918"/>
                    </a:cubicBezTo>
                    <a:cubicBezTo>
                      <a:pt x="71037" y="167080"/>
                      <a:pt x="68653" y="128939"/>
                      <a:pt x="66269" y="112253"/>
                    </a:cubicBezTo>
                    <a:cubicBezTo>
                      <a:pt x="61502" y="35972"/>
                      <a:pt x="80572" y="24053"/>
                      <a:pt x="92491" y="16901"/>
                    </a:cubicBezTo>
                    <a:cubicBezTo>
                      <a:pt x="94875" y="14518"/>
                      <a:pt x="97258" y="14518"/>
                      <a:pt x="99642" y="12134"/>
                    </a:cubicBezTo>
                    <a:cubicBezTo>
                      <a:pt x="99642" y="12134"/>
                      <a:pt x="99642" y="9750"/>
                      <a:pt x="99642" y="9750"/>
                    </a:cubicBezTo>
                    <a:cubicBezTo>
                      <a:pt x="97258" y="7366"/>
                      <a:pt x="94875" y="7366"/>
                      <a:pt x="92491" y="7366"/>
                    </a:cubicBezTo>
                    <a:close/>
                  </a:path>
                </a:pathLst>
              </a:custGeom>
              <a:solidFill>
                <a:srgbClr val="A0988B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B834E448-3982-495D-8A60-B817B6A926EC}"/>
                </a:ext>
              </a:extLst>
            </p:cNvPr>
            <p:cNvSpPr/>
            <p:nvPr/>
          </p:nvSpPr>
          <p:spPr>
            <a:xfrm>
              <a:off x="15556653" y="6916852"/>
              <a:ext cx="120910" cy="257545"/>
            </a:xfrm>
            <a:custGeom>
              <a:avLst/>
              <a:gdLst>
                <a:gd name="connsiteX0" fmla="*/ 114826 w 120910"/>
                <a:gd name="connsiteY0" fmla="*/ 202718 h 257545"/>
                <a:gd name="connsiteX1" fmla="*/ 86221 w 120910"/>
                <a:gd name="connsiteY1" fmla="*/ 183648 h 257545"/>
                <a:gd name="connsiteX2" fmla="*/ 64766 w 120910"/>
                <a:gd name="connsiteY2" fmla="*/ 107367 h 257545"/>
                <a:gd name="connsiteX3" fmla="*/ 95756 w 120910"/>
                <a:gd name="connsiteY3" fmla="*/ 7248 h 257545"/>
                <a:gd name="connsiteX4" fmla="*/ 74302 w 120910"/>
                <a:gd name="connsiteY4" fmla="*/ 2480 h 257545"/>
                <a:gd name="connsiteX5" fmla="*/ 24242 w 120910"/>
                <a:gd name="connsiteY5" fmla="*/ 35853 h 257545"/>
                <a:gd name="connsiteX6" fmla="*/ 12323 w 120910"/>
                <a:gd name="connsiteY6" fmla="*/ 197951 h 257545"/>
                <a:gd name="connsiteX7" fmla="*/ 67150 w 120910"/>
                <a:gd name="connsiteY7" fmla="*/ 257545 h 257545"/>
                <a:gd name="connsiteX8" fmla="*/ 93372 w 120910"/>
                <a:gd name="connsiteY8" fmla="*/ 245626 h 257545"/>
                <a:gd name="connsiteX9" fmla="*/ 114826 w 120910"/>
                <a:gd name="connsiteY9" fmla="*/ 202718 h 257545"/>
                <a:gd name="connsiteX10" fmla="*/ 79069 w 120910"/>
                <a:gd name="connsiteY10" fmla="*/ 224172 h 257545"/>
                <a:gd name="connsiteX11" fmla="*/ 12323 w 120910"/>
                <a:gd name="connsiteY11" fmla="*/ 166961 h 257545"/>
                <a:gd name="connsiteX12" fmla="*/ 43312 w 120910"/>
                <a:gd name="connsiteY12" fmla="*/ 31086 h 257545"/>
                <a:gd name="connsiteX13" fmla="*/ 67150 w 120910"/>
                <a:gd name="connsiteY13" fmla="*/ 21551 h 257545"/>
                <a:gd name="connsiteX14" fmla="*/ 62383 w 120910"/>
                <a:gd name="connsiteY14" fmla="*/ 162194 h 257545"/>
                <a:gd name="connsiteX15" fmla="*/ 79069 w 120910"/>
                <a:gd name="connsiteY15" fmla="*/ 224172 h 2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910" h="257545">
                  <a:moveTo>
                    <a:pt x="114826" y="202718"/>
                  </a:moveTo>
                  <a:cubicBezTo>
                    <a:pt x="107675" y="197951"/>
                    <a:pt x="95756" y="195567"/>
                    <a:pt x="86221" y="183648"/>
                  </a:cubicBezTo>
                  <a:cubicBezTo>
                    <a:pt x="67150" y="162194"/>
                    <a:pt x="64766" y="126437"/>
                    <a:pt x="64766" y="107367"/>
                  </a:cubicBezTo>
                  <a:cubicBezTo>
                    <a:pt x="57615" y="7248"/>
                    <a:pt x="90988" y="21551"/>
                    <a:pt x="95756" y="7248"/>
                  </a:cubicBezTo>
                  <a:cubicBezTo>
                    <a:pt x="98139" y="97"/>
                    <a:pt x="88604" y="-2287"/>
                    <a:pt x="74302" y="2480"/>
                  </a:cubicBezTo>
                  <a:cubicBezTo>
                    <a:pt x="55231" y="7248"/>
                    <a:pt x="33777" y="16783"/>
                    <a:pt x="24242" y="35853"/>
                  </a:cubicBezTo>
                  <a:cubicBezTo>
                    <a:pt x="-4363" y="81145"/>
                    <a:pt x="-6747" y="147891"/>
                    <a:pt x="12323" y="197951"/>
                  </a:cubicBezTo>
                  <a:cubicBezTo>
                    <a:pt x="19475" y="219405"/>
                    <a:pt x="38545" y="255162"/>
                    <a:pt x="67150" y="257545"/>
                  </a:cubicBezTo>
                  <a:cubicBezTo>
                    <a:pt x="76685" y="257545"/>
                    <a:pt x="83837" y="250394"/>
                    <a:pt x="93372" y="245626"/>
                  </a:cubicBezTo>
                  <a:cubicBezTo>
                    <a:pt x="102907" y="236091"/>
                    <a:pt x="133896" y="212253"/>
                    <a:pt x="114826" y="202718"/>
                  </a:cubicBezTo>
                  <a:close/>
                  <a:moveTo>
                    <a:pt x="79069" y="224172"/>
                  </a:moveTo>
                  <a:cubicBezTo>
                    <a:pt x="48080" y="269464"/>
                    <a:pt x="17091" y="193183"/>
                    <a:pt x="12323" y="166961"/>
                  </a:cubicBezTo>
                  <a:cubicBezTo>
                    <a:pt x="5172" y="121670"/>
                    <a:pt x="7556" y="66843"/>
                    <a:pt x="43312" y="31086"/>
                  </a:cubicBezTo>
                  <a:cubicBezTo>
                    <a:pt x="50464" y="23934"/>
                    <a:pt x="69534" y="19167"/>
                    <a:pt x="67150" y="21551"/>
                  </a:cubicBezTo>
                  <a:cubicBezTo>
                    <a:pt x="50464" y="59691"/>
                    <a:pt x="50464" y="124053"/>
                    <a:pt x="62383" y="162194"/>
                  </a:cubicBezTo>
                  <a:cubicBezTo>
                    <a:pt x="67150" y="183648"/>
                    <a:pt x="93372" y="200334"/>
                    <a:pt x="79069" y="224172"/>
                  </a:cubicBezTo>
                  <a:close/>
                </a:path>
              </a:pathLst>
            </a:custGeom>
            <a:solidFill>
              <a:srgbClr val="E1D8C8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7DBE5264-E232-450F-A199-9A44079E4438}"/>
                </a:ext>
              </a:extLst>
            </p:cNvPr>
            <p:cNvSpPr/>
            <p:nvPr/>
          </p:nvSpPr>
          <p:spPr>
            <a:xfrm>
              <a:off x="15627584" y="6298561"/>
              <a:ext cx="134134" cy="284872"/>
            </a:xfrm>
            <a:custGeom>
              <a:avLst/>
              <a:gdLst>
                <a:gd name="connsiteX0" fmla="*/ 101106 w 134134"/>
                <a:gd name="connsiteY0" fmla="*/ 151166 h 284872"/>
                <a:gd name="connsiteX1" fmla="*/ 62966 w 134134"/>
                <a:gd name="connsiteY1" fmla="*/ 86804 h 284872"/>
                <a:gd name="connsiteX2" fmla="*/ 3371 w 134134"/>
                <a:gd name="connsiteY2" fmla="*/ 987 h 284872"/>
                <a:gd name="connsiteX3" fmla="*/ 987 w 134134"/>
                <a:gd name="connsiteY3" fmla="*/ 3371 h 284872"/>
                <a:gd name="connsiteX4" fmla="*/ 120177 w 134134"/>
                <a:gd name="connsiteY4" fmla="*/ 279890 h 284872"/>
                <a:gd name="connsiteX5" fmla="*/ 132096 w 134134"/>
                <a:gd name="connsiteY5" fmla="*/ 282274 h 284872"/>
                <a:gd name="connsiteX6" fmla="*/ 101106 w 134134"/>
                <a:gd name="connsiteY6" fmla="*/ 151166 h 28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34" h="284872">
                  <a:moveTo>
                    <a:pt x="101106" y="151166"/>
                  </a:moveTo>
                  <a:cubicBezTo>
                    <a:pt x="91571" y="127328"/>
                    <a:pt x="74885" y="108258"/>
                    <a:pt x="62966" y="86804"/>
                  </a:cubicBezTo>
                  <a:cubicBezTo>
                    <a:pt x="43895" y="58198"/>
                    <a:pt x="27209" y="27209"/>
                    <a:pt x="3371" y="987"/>
                  </a:cubicBezTo>
                  <a:cubicBezTo>
                    <a:pt x="987" y="-1396"/>
                    <a:pt x="-1396" y="987"/>
                    <a:pt x="987" y="3371"/>
                  </a:cubicBezTo>
                  <a:cubicBezTo>
                    <a:pt x="53431" y="93955"/>
                    <a:pt x="110641" y="172620"/>
                    <a:pt x="120177" y="279890"/>
                  </a:cubicBezTo>
                  <a:cubicBezTo>
                    <a:pt x="120177" y="284658"/>
                    <a:pt x="129712" y="287042"/>
                    <a:pt x="132096" y="282274"/>
                  </a:cubicBezTo>
                  <a:cubicBezTo>
                    <a:pt x="141631" y="241750"/>
                    <a:pt x="115409" y="186923"/>
                    <a:pt x="101106" y="151166"/>
                  </a:cubicBezTo>
                  <a:close/>
                </a:path>
              </a:pathLst>
            </a:custGeom>
            <a:solidFill>
              <a:srgbClr val="F3D1BB">
                <a:alpha val="40000"/>
              </a:srgbClr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B8981A12-5B38-48B1-86F6-A23F3E5138D4}"/>
                </a:ext>
              </a:extLst>
            </p:cNvPr>
            <p:cNvSpPr/>
            <p:nvPr/>
          </p:nvSpPr>
          <p:spPr>
            <a:xfrm>
              <a:off x="15735841" y="6672815"/>
              <a:ext cx="115711" cy="284872"/>
            </a:xfrm>
            <a:custGeom>
              <a:avLst/>
              <a:gdLst>
                <a:gd name="connsiteX0" fmla="*/ 85816 w 115711"/>
                <a:gd name="connsiteY0" fmla="*/ 155933 h 284872"/>
                <a:gd name="connsiteX1" fmla="*/ 50059 w 115711"/>
                <a:gd name="connsiteY1" fmla="*/ 79652 h 284872"/>
                <a:gd name="connsiteX2" fmla="*/ 4768 w 115711"/>
                <a:gd name="connsiteY2" fmla="*/ 987 h 284872"/>
                <a:gd name="connsiteX3" fmla="*/ 0 w 115711"/>
                <a:gd name="connsiteY3" fmla="*/ 3371 h 284872"/>
                <a:gd name="connsiteX4" fmla="*/ 64362 w 115711"/>
                <a:gd name="connsiteY4" fmla="*/ 151166 h 284872"/>
                <a:gd name="connsiteX5" fmla="*/ 88200 w 115711"/>
                <a:gd name="connsiteY5" fmla="*/ 225063 h 284872"/>
                <a:gd name="connsiteX6" fmla="*/ 97735 w 115711"/>
                <a:gd name="connsiteY6" fmla="*/ 279890 h 284872"/>
                <a:gd name="connsiteX7" fmla="*/ 109654 w 115711"/>
                <a:gd name="connsiteY7" fmla="*/ 282274 h 284872"/>
                <a:gd name="connsiteX8" fmla="*/ 85816 w 115711"/>
                <a:gd name="connsiteY8" fmla="*/ 155933 h 28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1" h="284872">
                  <a:moveTo>
                    <a:pt x="85816" y="155933"/>
                  </a:moveTo>
                  <a:cubicBezTo>
                    <a:pt x="78665" y="129712"/>
                    <a:pt x="64362" y="103490"/>
                    <a:pt x="50059" y="79652"/>
                  </a:cubicBezTo>
                  <a:cubicBezTo>
                    <a:pt x="35757" y="53431"/>
                    <a:pt x="23838" y="27209"/>
                    <a:pt x="4768" y="987"/>
                  </a:cubicBezTo>
                  <a:cubicBezTo>
                    <a:pt x="2384" y="-1396"/>
                    <a:pt x="0" y="987"/>
                    <a:pt x="0" y="3371"/>
                  </a:cubicBezTo>
                  <a:cubicBezTo>
                    <a:pt x="26222" y="48663"/>
                    <a:pt x="50059" y="101106"/>
                    <a:pt x="64362" y="151166"/>
                  </a:cubicBezTo>
                  <a:cubicBezTo>
                    <a:pt x="71514" y="177387"/>
                    <a:pt x="81049" y="201225"/>
                    <a:pt x="88200" y="225063"/>
                  </a:cubicBezTo>
                  <a:cubicBezTo>
                    <a:pt x="92968" y="244133"/>
                    <a:pt x="92968" y="260820"/>
                    <a:pt x="97735" y="279890"/>
                  </a:cubicBezTo>
                  <a:cubicBezTo>
                    <a:pt x="100119" y="284658"/>
                    <a:pt x="107270" y="287041"/>
                    <a:pt x="109654" y="282274"/>
                  </a:cubicBezTo>
                  <a:cubicBezTo>
                    <a:pt x="128724" y="244133"/>
                    <a:pt x="97735" y="194074"/>
                    <a:pt x="85816" y="155933"/>
                  </a:cubicBezTo>
                  <a:close/>
                </a:path>
              </a:pathLst>
            </a:custGeom>
            <a:solidFill>
              <a:srgbClr val="F3D1BB">
                <a:alpha val="40000"/>
              </a:srgbClr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1297" name="Graphic 4207">
              <a:extLst>
                <a:ext uri="{FF2B5EF4-FFF2-40B4-BE49-F238E27FC236}">
                  <a16:creationId xmlns:a16="http://schemas.microsoft.com/office/drawing/2014/main" id="{3BB62C8D-8CDC-4F3B-BB7E-EDE06D3F39A4}"/>
                </a:ext>
              </a:extLst>
            </p:cNvPr>
            <p:cNvGrpSpPr/>
            <p:nvPr/>
          </p:nvGrpSpPr>
          <p:grpSpPr>
            <a:xfrm>
              <a:off x="14744078" y="7186684"/>
              <a:ext cx="286813" cy="303007"/>
              <a:chOff x="14744078" y="7186684"/>
              <a:chExt cx="286813" cy="303007"/>
            </a:xfrm>
            <a:solidFill>
              <a:srgbClr val="F3D1BB">
                <a:alpha val="40000"/>
              </a:srgbClr>
            </a:solidFill>
          </p:grpSpPr>
          <p:sp>
            <p:nvSpPr>
              <p:cNvPr id="1326" name="Freeform: Shape 1325">
                <a:extLst>
                  <a:ext uri="{FF2B5EF4-FFF2-40B4-BE49-F238E27FC236}">
                    <a16:creationId xmlns:a16="http://schemas.microsoft.com/office/drawing/2014/main" id="{90D98A75-F0E6-4BA0-A626-1E695251C3AB}"/>
                  </a:ext>
                </a:extLst>
              </p:cNvPr>
              <p:cNvSpPr/>
              <p:nvPr/>
            </p:nvSpPr>
            <p:spPr>
              <a:xfrm>
                <a:off x="14744078" y="7325972"/>
                <a:ext cx="44936" cy="163718"/>
              </a:xfrm>
              <a:custGeom>
                <a:avLst/>
                <a:gdLst>
                  <a:gd name="connsiteX0" fmla="*/ 43017 w 44936"/>
                  <a:gd name="connsiteY0" fmla="*/ 155933 h 163718"/>
                  <a:gd name="connsiteX1" fmla="*/ 12028 w 44936"/>
                  <a:gd name="connsiteY1" fmla="*/ 77269 h 163718"/>
                  <a:gd name="connsiteX2" fmla="*/ 26331 w 44936"/>
                  <a:gd name="connsiteY2" fmla="*/ 3371 h 163718"/>
                  <a:gd name="connsiteX3" fmla="*/ 21563 w 44936"/>
                  <a:gd name="connsiteY3" fmla="*/ 987 h 163718"/>
                  <a:gd name="connsiteX4" fmla="*/ 35866 w 44936"/>
                  <a:gd name="connsiteY4" fmla="*/ 163085 h 163718"/>
                  <a:gd name="connsiteX5" fmla="*/ 43017 w 44936"/>
                  <a:gd name="connsiteY5" fmla="*/ 155933 h 16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36" h="163718">
                    <a:moveTo>
                      <a:pt x="43017" y="155933"/>
                    </a:moveTo>
                    <a:cubicBezTo>
                      <a:pt x="23947" y="132096"/>
                      <a:pt x="12028" y="113025"/>
                      <a:pt x="12028" y="77269"/>
                    </a:cubicBezTo>
                    <a:cubicBezTo>
                      <a:pt x="12028" y="51047"/>
                      <a:pt x="19180" y="27209"/>
                      <a:pt x="26331" y="3371"/>
                    </a:cubicBezTo>
                    <a:cubicBezTo>
                      <a:pt x="26331" y="987"/>
                      <a:pt x="21563" y="-1396"/>
                      <a:pt x="21563" y="987"/>
                    </a:cubicBezTo>
                    <a:cubicBezTo>
                      <a:pt x="2493" y="36744"/>
                      <a:pt x="-21345" y="146398"/>
                      <a:pt x="35866" y="163085"/>
                    </a:cubicBezTo>
                    <a:cubicBezTo>
                      <a:pt x="43017" y="165469"/>
                      <a:pt x="47785" y="160701"/>
                      <a:pt x="43017" y="155933"/>
                    </a:cubicBezTo>
                    <a:close/>
                  </a:path>
                </a:pathLst>
              </a:custGeom>
              <a:solidFill>
                <a:srgbClr val="F3D1BB">
                  <a:alpha val="4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7" name="Freeform: Shape 1326">
                <a:extLst>
                  <a:ext uri="{FF2B5EF4-FFF2-40B4-BE49-F238E27FC236}">
                    <a16:creationId xmlns:a16="http://schemas.microsoft.com/office/drawing/2014/main" id="{F38D81CB-7DDB-48DC-8013-104E4CEE940B}"/>
                  </a:ext>
                </a:extLst>
              </p:cNvPr>
              <p:cNvSpPr/>
              <p:nvPr/>
            </p:nvSpPr>
            <p:spPr>
              <a:xfrm>
                <a:off x="14902965" y="7240829"/>
                <a:ext cx="113960" cy="36071"/>
              </a:xfrm>
              <a:custGeom>
                <a:avLst/>
                <a:gdLst>
                  <a:gd name="connsiteX0" fmla="*/ 112973 w 113960"/>
                  <a:gd name="connsiteY0" fmla="*/ 21769 h 36071"/>
                  <a:gd name="connsiteX1" fmla="*/ 935 w 113960"/>
                  <a:gd name="connsiteY1" fmla="*/ 31304 h 36071"/>
                  <a:gd name="connsiteX2" fmla="*/ 5703 w 113960"/>
                  <a:gd name="connsiteY2" fmla="*/ 36071 h 36071"/>
                  <a:gd name="connsiteX3" fmla="*/ 60530 w 113960"/>
                  <a:gd name="connsiteY3" fmla="*/ 19385 h 36071"/>
                  <a:gd name="connsiteX4" fmla="*/ 110589 w 113960"/>
                  <a:gd name="connsiteY4" fmla="*/ 31304 h 36071"/>
                  <a:gd name="connsiteX5" fmla="*/ 112973 w 113960"/>
                  <a:gd name="connsiteY5" fmla="*/ 21769 h 3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960" h="36071">
                    <a:moveTo>
                      <a:pt x="112973" y="21769"/>
                    </a:moveTo>
                    <a:cubicBezTo>
                      <a:pt x="89135" y="-13988"/>
                      <a:pt x="20005" y="-2069"/>
                      <a:pt x="935" y="31304"/>
                    </a:cubicBezTo>
                    <a:cubicBezTo>
                      <a:pt x="-1449" y="33687"/>
                      <a:pt x="935" y="36071"/>
                      <a:pt x="5703" y="36071"/>
                    </a:cubicBezTo>
                    <a:cubicBezTo>
                      <a:pt x="24773" y="24152"/>
                      <a:pt x="39076" y="19385"/>
                      <a:pt x="60530" y="19385"/>
                    </a:cubicBezTo>
                    <a:cubicBezTo>
                      <a:pt x="77216" y="19385"/>
                      <a:pt x="91519" y="31304"/>
                      <a:pt x="110589" y="31304"/>
                    </a:cubicBezTo>
                    <a:cubicBezTo>
                      <a:pt x="112973" y="31304"/>
                      <a:pt x="115357" y="26536"/>
                      <a:pt x="112973" y="21769"/>
                    </a:cubicBezTo>
                    <a:close/>
                  </a:path>
                </a:pathLst>
              </a:custGeom>
              <a:solidFill>
                <a:srgbClr val="F3D1BB">
                  <a:alpha val="4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8" name="Freeform: Shape 1327">
                <a:extLst>
                  <a:ext uri="{FF2B5EF4-FFF2-40B4-BE49-F238E27FC236}">
                    <a16:creationId xmlns:a16="http://schemas.microsoft.com/office/drawing/2014/main" id="{4E788886-D2A3-45FC-B1A2-9BBF09515248}"/>
                  </a:ext>
                </a:extLst>
              </p:cNvPr>
              <p:cNvSpPr/>
              <p:nvPr/>
            </p:nvSpPr>
            <p:spPr>
              <a:xfrm>
                <a:off x="14962436" y="7186684"/>
                <a:ext cx="63687" cy="21736"/>
              </a:xfrm>
              <a:custGeom>
                <a:avLst/>
                <a:gdLst>
                  <a:gd name="connsiteX0" fmla="*/ 63038 w 63687"/>
                  <a:gd name="connsiteY0" fmla="*/ 16319 h 21736"/>
                  <a:gd name="connsiteX1" fmla="*/ 1059 w 63687"/>
                  <a:gd name="connsiteY1" fmla="*/ 4401 h 21736"/>
                  <a:gd name="connsiteX2" fmla="*/ 1059 w 63687"/>
                  <a:gd name="connsiteY2" fmla="*/ 6784 h 21736"/>
                  <a:gd name="connsiteX3" fmla="*/ 32049 w 63687"/>
                  <a:gd name="connsiteY3" fmla="*/ 6784 h 21736"/>
                  <a:gd name="connsiteX4" fmla="*/ 58270 w 63687"/>
                  <a:gd name="connsiteY4" fmla="*/ 21087 h 21736"/>
                  <a:gd name="connsiteX5" fmla="*/ 63038 w 63687"/>
                  <a:gd name="connsiteY5" fmla="*/ 16319 h 2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87" h="21736">
                    <a:moveTo>
                      <a:pt x="63038" y="16319"/>
                    </a:moveTo>
                    <a:cubicBezTo>
                      <a:pt x="48735" y="-2751"/>
                      <a:pt x="20130" y="-2751"/>
                      <a:pt x="1059" y="4401"/>
                    </a:cubicBezTo>
                    <a:cubicBezTo>
                      <a:pt x="-1324" y="4401"/>
                      <a:pt x="1059" y="6784"/>
                      <a:pt x="1059" y="6784"/>
                    </a:cubicBezTo>
                    <a:cubicBezTo>
                      <a:pt x="10595" y="6784"/>
                      <a:pt x="20130" y="6784"/>
                      <a:pt x="32049" y="6784"/>
                    </a:cubicBezTo>
                    <a:cubicBezTo>
                      <a:pt x="43968" y="9168"/>
                      <a:pt x="48735" y="16319"/>
                      <a:pt x="58270" y="21087"/>
                    </a:cubicBezTo>
                    <a:cubicBezTo>
                      <a:pt x="60654" y="23471"/>
                      <a:pt x="65422" y="18703"/>
                      <a:pt x="63038" y="16319"/>
                    </a:cubicBezTo>
                    <a:close/>
                  </a:path>
                </a:pathLst>
              </a:custGeom>
              <a:solidFill>
                <a:srgbClr val="F3D1BB">
                  <a:alpha val="4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6B9C109A-2E0A-4D01-9356-226F784FD061}"/>
                  </a:ext>
                </a:extLst>
              </p:cNvPr>
              <p:cNvSpPr/>
              <p:nvPr/>
            </p:nvSpPr>
            <p:spPr>
              <a:xfrm>
                <a:off x="14921984" y="7216403"/>
                <a:ext cx="108907" cy="32541"/>
              </a:xfrm>
              <a:custGeom>
                <a:avLst/>
                <a:gdLst>
                  <a:gd name="connsiteX0" fmla="*/ 108258 w 108907"/>
                  <a:gd name="connsiteY0" fmla="*/ 27125 h 32541"/>
                  <a:gd name="connsiteX1" fmla="*/ 987 w 108907"/>
                  <a:gd name="connsiteY1" fmla="*/ 17589 h 32541"/>
                  <a:gd name="connsiteX2" fmla="*/ 3371 w 108907"/>
                  <a:gd name="connsiteY2" fmla="*/ 19973 h 32541"/>
                  <a:gd name="connsiteX3" fmla="*/ 46279 w 108907"/>
                  <a:gd name="connsiteY3" fmla="*/ 8054 h 32541"/>
                  <a:gd name="connsiteX4" fmla="*/ 103490 w 108907"/>
                  <a:gd name="connsiteY4" fmla="*/ 31892 h 32541"/>
                  <a:gd name="connsiteX5" fmla="*/ 108258 w 108907"/>
                  <a:gd name="connsiteY5" fmla="*/ 27125 h 3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907" h="32541">
                    <a:moveTo>
                      <a:pt x="108258" y="27125"/>
                    </a:moveTo>
                    <a:cubicBezTo>
                      <a:pt x="86804" y="-11016"/>
                      <a:pt x="31977" y="-3865"/>
                      <a:pt x="987" y="17589"/>
                    </a:cubicBezTo>
                    <a:cubicBezTo>
                      <a:pt x="-1396" y="17589"/>
                      <a:pt x="987" y="19973"/>
                      <a:pt x="3371" y="19973"/>
                    </a:cubicBezTo>
                    <a:cubicBezTo>
                      <a:pt x="17674" y="15206"/>
                      <a:pt x="31977" y="10438"/>
                      <a:pt x="46279" y="8054"/>
                    </a:cubicBezTo>
                    <a:cubicBezTo>
                      <a:pt x="67733" y="5670"/>
                      <a:pt x="86804" y="17589"/>
                      <a:pt x="103490" y="31892"/>
                    </a:cubicBezTo>
                    <a:cubicBezTo>
                      <a:pt x="105874" y="34276"/>
                      <a:pt x="110641" y="29508"/>
                      <a:pt x="108258" y="27125"/>
                    </a:cubicBezTo>
                    <a:close/>
                  </a:path>
                </a:pathLst>
              </a:custGeom>
              <a:solidFill>
                <a:srgbClr val="F3D1BB">
                  <a:alpha val="4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98" name="Graphic 4207">
              <a:extLst>
                <a:ext uri="{FF2B5EF4-FFF2-40B4-BE49-F238E27FC236}">
                  <a16:creationId xmlns:a16="http://schemas.microsoft.com/office/drawing/2014/main" id="{8C9265D2-784B-47A3-8FBD-24859A9882F5}"/>
                </a:ext>
              </a:extLst>
            </p:cNvPr>
            <p:cNvGrpSpPr/>
            <p:nvPr/>
          </p:nvGrpSpPr>
          <p:grpSpPr>
            <a:xfrm>
              <a:off x="14817450" y="6972372"/>
              <a:ext cx="799851" cy="665467"/>
              <a:chOff x="14817450" y="6972372"/>
              <a:chExt cx="799851" cy="665467"/>
            </a:xfrm>
            <a:solidFill>
              <a:srgbClr val="FFFFFF">
                <a:alpha val="50000"/>
              </a:srgbClr>
            </a:solidFill>
          </p:grpSpPr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4F9D555A-322B-4D4B-9B77-188A79C3FB08}"/>
                  </a:ext>
                </a:extLst>
              </p:cNvPr>
              <p:cNvSpPr/>
              <p:nvPr/>
            </p:nvSpPr>
            <p:spPr>
              <a:xfrm>
                <a:off x="15569572" y="6972372"/>
                <a:ext cx="47729" cy="166268"/>
              </a:xfrm>
              <a:custGeom>
                <a:avLst/>
                <a:gdLst>
                  <a:gd name="connsiteX0" fmla="*/ 47080 w 47729"/>
                  <a:gd name="connsiteY0" fmla="*/ 156734 h 166268"/>
                  <a:gd name="connsiteX1" fmla="*/ 11323 w 47729"/>
                  <a:gd name="connsiteY1" fmla="*/ 82836 h 166268"/>
                  <a:gd name="connsiteX2" fmla="*/ 18474 w 47729"/>
                  <a:gd name="connsiteY2" fmla="*/ 1788 h 166268"/>
                  <a:gd name="connsiteX3" fmla="*/ 16091 w 47729"/>
                  <a:gd name="connsiteY3" fmla="*/ 1788 h 166268"/>
                  <a:gd name="connsiteX4" fmla="*/ 1788 w 47729"/>
                  <a:gd name="connsiteY4" fmla="*/ 92372 h 166268"/>
                  <a:gd name="connsiteX5" fmla="*/ 42312 w 47729"/>
                  <a:gd name="connsiteY5" fmla="*/ 166269 h 166268"/>
                  <a:gd name="connsiteX6" fmla="*/ 47080 w 47729"/>
                  <a:gd name="connsiteY6" fmla="*/ 156734 h 1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729" h="166268">
                    <a:moveTo>
                      <a:pt x="47080" y="156734"/>
                    </a:moveTo>
                    <a:cubicBezTo>
                      <a:pt x="25626" y="135280"/>
                      <a:pt x="16091" y="111442"/>
                      <a:pt x="11323" y="82836"/>
                    </a:cubicBezTo>
                    <a:cubicBezTo>
                      <a:pt x="6555" y="54231"/>
                      <a:pt x="13707" y="28009"/>
                      <a:pt x="18474" y="1788"/>
                    </a:cubicBezTo>
                    <a:cubicBezTo>
                      <a:pt x="18474" y="-596"/>
                      <a:pt x="16091" y="-596"/>
                      <a:pt x="16091" y="1788"/>
                    </a:cubicBezTo>
                    <a:cubicBezTo>
                      <a:pt x="1788" y="32777"/>
                      <a:pt x="-2980" y="58999"/>
                      <a:pt x="1788" y="92372"/>
                    </a:cubicBezTo>
                    <a:cubicBezTo>
                      <a:pt x="4172" y="116210"/>
                      <a:pt x="16091" y="156734"/>
                      <a:pt x="42312" y="166269"/>
                    </a:cubicBezTo>
                    <a:cubicBezTo>
                      <a:pt x="44696" y="163885"/>
                      <a:pt x="49463" y="159118"/>
                      <a:pt x="47080" y="156734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A58EF3FC-753F-4342-8DB9-1C4A910199EE}"/>
                  </a:ext>
                </a:extLst>
              </p:cNvPr>
              <p:cNvSpPr/>
              <p:nvPr/>
            </p:nvSpPr>
            <p:spPr>
              <a:xfrm>
                <a:off x="14817450" y="7142349"/>
                <a:ext cx="60228" cy="87090"/>
              </a:xfrm>
              <a:custGeom>
                <a:avLst/>
                <a:gdLst>
                  <a:gd name="connsiteX0" fmla="*/ 55461 w 60228"/>
                  <a:gd name="connsiteY0" fmla="*/ 1059 h 87090"/>
                  <a:gd name="connsiteX1" fmla="*/ 634 w 60228"/>
                  <a:gd name="connsiteY1" fmla="*/ 82108 h 87090"/>
                  <a:gd name="connsiteX2" fmla="*/ 7785 w 60228"/>
                  <a:gd name="connsiteY2" fmla="*/ 84492 h 87090"/>
                  <a:gd name="connsiteX3" fmla="*/ 31623 w 60228"/>
                  <a:gd name="connsiteY3" fmla="*/ 46351 h 87090"/>
                  <a:gd name="connsiteX4" fmla="*/ 60229 w 60228"/>
                  <a:gd name="connsiteY4" fmla="*/ 1059 h 87090"/>
                  <a:gd name="connsiteX5" fmla="*/ 55461 w 60228"/>
                  <a:gd name="connsiteY5" fmla="*/ 1059 h 8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28" h="87090">
                    <a:moveTo>
                      <a:pt x="55461" y="1059"/>
                    </a:moveTo>
                    <a:cubicBezTo>
                      <a:pt x="38775" y="27281"/>
                      <a:pt x="12553" y="51119"/>
                      <a:pt x="634" y="82108"/>
                    </a:cubicBezTo>
                    <a:cubicBezTo>
                      <a:pt x="-1750" y="86876"/>
                      <a:pt x="3018" y="89259"/>
                      <a:pt x="7785" y="84492"/>
                    </a:cubicBezTo>
                    <a:cubicBezTo>
                      <a:pt x="17321" y="74957"/>
                      <a:pt x="24472" y="58270"/>
                      <a:pt x="31623" y="46351"/>
                    </a:cubicBezTo>
                    <a:cubicBezTo>
                      <a:pt x="41158" y="32049"/>
                      <a:pt x="50694" y="17746"/>
                      <a:pt x="60229" y="1059"/>
                    </a:cubicBezTo>
                    <a:cubicBezTo>
                      <a:pt x="57845" y="1059"/>
                      <a:pt x="55461" y="-1324"/>
                      <a:pt x="55461" y="105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3" name="Freeform: Shape 1322">
                <a:extLst>
                  <a:ext uri="{FF2B5EF4-FFF2-40B4-BE49-F238E27FC236}">
                    <a16:creationId xmlns:a16="http://schemas.microsoft.com/office/drawing/2014/main" id="{74FC6F96-DF0B-4F6A-9FD8-C602CDFAFAD2}"/>
                  </a:ext>
                </a:extLst>
              </p:cNvPr>
              <p:cNvSpPr/>
              <p:nvPr/>
            </p:nvSpPr>
            <p:spPr>
              <a:xfrm>
                <a:off x="15347881" y="7229225"/>
                <a:ext cx="102894" cy="24825"/>
              </a:xfrm>
              <a:custGeom>
                <a:avLst/>
                <a:gdLst>
                  <a:gd name="connsiteX0" fmla="*/ 99523 w 102894"/>
                  <a:gd name="connsiteY0" fmla="*/ 0 h 24825"/>
                  <a:gd name="connsiteX1" fmla="*/ 1788 w 102894"/>
                  <a:gd name="connsiteY1" fmla="*/ 21454 h 24825"/>
                  <a:gd name="connsiteX2" fmla="*/ 1788 w 102894"/>
                  <a:gd name="connsiteY2" fmla="*/ 23838 h 24825"/>
                  <a:gd name="connsiteX3" fmla="*/ 51847 w 102894"/>
                  <a:gd name="connsiteY3" fmla="*/ 21454 h 24825"/>
                  <a:gd name="connsiteX4" fmla="*/ 101907 w 102894"/>
                  <a:gd name="connsiteY4" fmla="*/ 4767 h 24825"/>
                  <a:gd name="connsiteX5" fmla="*/ 99523 w 102894"/>
                  <a:gd name="connsiteY5" fmla="*/ 0 h 2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894" h="24825">
                    <a:moveTo>
                      <a:pt x="99523" y="0"/>
                    </a:moveTo>
                    <a:cubicBezTo>
                      <a:pt x="66150" y="7151"/>
                      <a:pt x="35161" y="19070"/>
                      <a:pt x="1788" y="21454"/>
                    </a:cubicBezTo>
                    <a:cubicBezTo>
                      <a:pt x="-596" y="21454"/>
                      <a:pt x="-596" y="23838"/>
                      <a:pt x="1788" y="23838"/>
                    </a:cubicBezTo>
                    <a:cubicBezTo>
                      <a:pt x="18474" y="26222"/>
                      <a:pt x="35161" y="23838"/>
                      <a:pt x="51847" y="21454"/>
                    </a:cubicBezTo>
                    <a:cubicBezTo>
                      <a:pt x="68534" y="19070"/>
                      <a:pt x="87604" y="14303"/>
                      <a:pt x="101907" y="4767"/>
                    </a:cubicBezTo>
                    <a:cubicBezTo>
                      <a:pt x="104291" y="4767"/>
                      <a:pt x="101907" y="0"/>
                      <a:pt x="99523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4" name="Freeform: Shape 1323">
                <a:extLst>
                  <a:ext uri="{FF2B5EF4-FFF2-40B4-BE49-F238E27FC236}">
                    <a16:creationId xmlns:a16="http://schemas.microsoft.com/office/drawing/2014/main" id="{DCDB67B8-7312-4868-B925-565AF991935F}"/>
                  </a:ext>
                </a:extLst>
              </p:cNvPr>
              <p:cNvSpPr/>
              <p:nvPr/>
            </p:nvSpPr>
            <p:spPr>
              <a:xfrm>
                <a:off x="15460719" y="7318021"/>
                <a:ext cx="10522" cy="55796"/>
              </a:xfrm>
              <a:custGeom>
                <a:avLst/>
                <a:gdLst>
                  <a:gd name="connsiteX0" fmla="*/ 8139 w 10522"/>
                  <a:gd name="connsiteY0" fmla="*/ 30393 h 55796"/>
                  <a:gd name="connsiteX1" fmla="*/ 3371 w 10522"/>
                  <a:gd name="connsiteY1" fmla="*/ 1788 h 55796"/>
                  <a:gd name="connsiteX2" fmla="*/ 987 w 10522"/>
                  <a:gd name="connsiteY2" fmla="*/ 1788 h 55796"/>
                  <a:gd name="connsiteX3" fmla="*/ 3371 w 10522"/>
                  <a:gd name="connsiteY3" fmla="*/ 28009 h 55796"/>
                  <a:gd name="connsiteX4" fmla="*/ 5755 w 10522"/>
                  <a:gd name="connsiteY4" fmla="*/ 54231 h 55796"/>
                  <a:gd name="connsiteX5" fmla="*/ 10523 w 10522"/>
                  <a:gd name="connsiteY5" fmla="*/ 51847 h 55796"/>
                  <a:gd name="connsiteX6" fmla="*/ 8139 w 10522"/>
                  <a:gd name="connsiteY6" fmla="*/ 30393 h 55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22" h="55796">
                    <a:moveTo>
                      <a:pt x="8139" y="30393"/>
                    </a:moveTo>
                    <a:cubicBezTo>
                      <a:pt x="5755" y="20858"/>
                      <a:pt x="5755" y="11323"/>
                      <a:pt x="3371" y="1788"/>
                    </a:cubicBezTo>
                    <a:cubicBezTo>
                      <a:pt x="3371" y="-596"/>
                      <a:pt x="987" y="-596"/>
                      <a:pt x="987" y="1788"/>
                    </a:cubicBezTo>
                    <a:cubicBezTo>
                      <a:pt x="-1396" y="11323"/>
                      <a:pt x="987" y="18474"/>
                      <a:pt x="3371" y="28009"/>
                    </a:cubicBezTo>
                    <a:cubicBezTo>
                      <a:pt x="5755" y="37545"/>
                      <a:pt x="3371" y="47080"/>
                      <a:pt x="5755" y="54231"/>
                    </a:cubicBezTo>
                    <a:cubicBezTo>
                      <a:pt x="8139" y="56615"/>
                      <a:pt x="10523" y="56615"/>
                      <a:pt x="10523" y="51847"/>
                    </a:cubicBezTo>
                    <a:cubicBezTo>
                      <a:pt x="8139" y="44696"/>
                      <a:pt x="10523" y="37545"/>
                      <a:pt x="8139" y="30393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5" name="Freeform: Shape 1324">
                <a:extLst>
                  <a:ext uri="{FF2B5EF4-FFF2-40B4-BE49-F238E27FC236}">
                    <a16:creationId xmlns:a16="http://schemas.microsoft.com/office/drawing/2014/main" id="{49117839-C597-40E4-BEFB-3DF2EFB05D22}"/>
                  </a:ext>
                </a:extLst>
              </p:cNvPr>
              <p:cNvSpPr/>
              <p:nvPr/>
            </p:nvSpPr>
            <p:spPr>
              <a:xfrm>
                <a:off x="15173268" y="7521371"/>
                <a:ext cx="23837" cy="116468"/>
              </a:xfrm>
              <a:custGeom>
                <a:avLst/>
                <a:gdLst>
                  <a:gd name="connsiteX0" fmla="*/ 0 w 23837"/>
                  <a:gd name="connsiteY0" fmla="*/ 1059 h 116468"/>
                  <a:gd name="connsiteX1" fmla="*/ 0 w 23837"/>
                  <a:gd name="connsiteY1" fmla="*/ 1059 h 116468"/>
                  <a:gd name="connsiteX2" fmla="*/ 7151 w 23837"/>
                  <a:gd name="connsiteY2" fmla="*/ 65422 h 116468"/>
                  <a:gd name="connsiteX3" fmla="*/ 19070 w 23837"/>
                  <a:gd name="connsiteY3" fmla="*/ 115481 h 116468"/>
                  <a:gd name="connsiteX4" fmla="*/ 23838 w 23837"/>
                  <a:gd name="connsiteY4" fmla="*/ 113097 h 116468"/>
                  <a:gd name="connsiteX5" fmla="*/ 0 w 23837"/>
                  <a:gd name="connsiteY5" fmla="*/ 1059 h 11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37" h="116468">
                    <a:moveTo>
                      <a:pt x="0" y="1059"/>
                    </a:moveTo>
                    <a:cubicBezTo>
                      <a:pt x="0" y="-1324"/>
                      <a:pt x="0" y="1059"/>
                      <a:pt x="0" y="1059"/>
                    </a:cubicBezTo>
                    <a:cubicBezTo>
                      <a:pt x="0" y="22513"/>
                      <a:pt x="4768" y="43968"/>
                      <a:pt x="7151" y="65422"/>
                    </a:cubicBezTo>
                    <a:cubicBezTo>
                      <a:pt x="9535" y="82108"/>
                      <a:pt x="11919" y="101178"/>
                      <a:pt x="19070" y="115481"/>
                    </a:cubicBezTo>
                    <a:cubicBezTo>
                      <a:pt x="19070" y="117865"/>
                      <a:pt x="23838" y="115481"/>
                      <a:pt x="23838" y="113097"/>
                    </a:cubicBezTo>
                    <a:cubicBezTo>
                      <a:pt x="19070" y="77341"/>
                      <a:pt x="9535" y="39200"/>
                      <a:pt x="0" y="1059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7774D3AB-BD38-4D10-BA23-5203EC09CF7F}"/>
                </a:ext>
              </a:extLst>
            </p:cNvPr>
            <p:cNvSpPr/>
            <p:nvPr/>
          </p:nvSpPr>
          <p:spPr>
            <a:xfrm>
              <a:off x="15502231" y="8052226"/>
              <a:ext cx="59329" cy="69725"/>
            </a:xfrm>
            <a:custGeom>
              <a:avLst/>
              <a:gdLst>
                <a:gd name="connsiteX0" fmla="*/ 57211 w 59329"/>
                <a:gd name="connsiteY0" fmla="*/ 32777 h 69725"/>
                <a:gd name="connsiteX1" fmla="*/ 47676 w 59329"/>
                <a:gd name="connsiteY1" fmla="*/ 8939 h 69725"/>
                <a:gd name="connsiteX2" fmla="*/ 0 w 59329"/>
                <a:gd name="connsiteY2" fmla="*/ 1788 h 69725"/>
                <a:gd name="connsiteX3" fmla="*/ 0 w 59329"/>
                <a:gd name="connsiteY3" fmla="*/ 4172 h 69725"/>
                <a:gd name="connsiteX4" fmla="*/ 40524 w 59329"/>
                <a:gd name="connsiteY4" fmla="*/ 16091 h 69725"/>
                <a:gd name="connsiteX5" fmla="*/ 50059 w 59329"/>
                <a:gd name="connsiteY5" fmla="*/ 66150 h 69725"/>
                <a:gd name="connsiteX6" fmla="*/ 57211 w 59329"/>
                <a:gd name="connsiteY6" fmla="*/ 66150 h 69725"/>
                <a:gd name="connsiteX7" fmla="*/ 57211 w 59329"/>
                <a:gd name="connsiteY7" fmla="*/ 32777 h 6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29" h="69725">
                  <a:moveTo>
                    <a:pt x="57211" y="32777"/>
                  </a:moveTo>
                  <a:cubicBezTo>
                    <a:pt x="57211" y="25626"/>
                    <a:pt x="52443" y="16091"/>
                    <a:pt x="47676" y="8939"/>
                  </a:cubicBezTo>
                  <a:cubicBezTo>
                    <a:pt x="38141" y="-5364"/>
                    <a:pt x="14303" y="1788"/>
                    <a:pt x="0" y="1788"/>
                  </a:cubicBezTo>
                  <a:cubicBezTo>
                    <a:pt x="0" y="1788"/>
                    <a:pt x="0" y="4172"/>
                    <a:pt x="0" y="4172"/>
                  </a:cubicBezTo>
                  <a:cubicBezTo>
                    <a:pt x="14303" y="8939"/>
                    <a:pt x="33373" y="-596"/>
                    <a:pt x="40524" y="16091"/>
                  </a:cubicBezTo>
                  <a:cubicBezTo>
                    <a:pt x="47676" y="30393"/>
                    <a:pt x="45292" y="49464"/>
                    <a:pt x="50059" y="66150"/>
                  </a:cubicBezTo>
                  <a:cubicBezTo>
                    <a:pt x="50059" y="70918"/>
                    <a:pt x="57211" y="70918"/>
                    <a:pt x="57211" y="66150"/>
                  </a:cubicBezTo>
                  <a:cubicBezTo>
                    <a:pt x="61978" y="54231"/>
                    <a:pt x="57211" y="42312"/>
                    <a:pt x="57211" y="3277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1063231C-5AEB-4855-83BA-F705248A3FA0}"/>
                </a:ext>
              </a:extLst>
            </p:cNvPr>
            <p:cNvSpPr/>
            <p:nvPr/>
          </p:nvSpPr>
          <p:spPr>
            <a:xfrm>
              <a:off x="15557058" y="8121952"/>
              <a:ext cx="8210" cy="16553"/>
            </a:xfrm>
            <a:custGeom>
              <a:avLst/>
              <a:gdLst>
                <a:gd name="connsiteX0" fmla="*/ 7151 w 8210"/>
                <a:gd name="connsiteY0" fmla="*/ 3576 h 16553"/>
                <a:gd name="connsiteX1" fmla="*/ 0 w 8210"/>
                <a:gd name="connsiteY1" fmla="*/ 3576 h 16553"/>
                <a:gd name="connsiteX2" fmla="*/ 2384 w 8210"/>
                <a:gd name="connsiteY2" fmla="*/ 15495 h 16553"/>
                <a:gd name="connsiteX3" fmla="*/ 7151 w 8210"/>
                <a:gd name="connsiteY3" fmla="*/ 15495 h 16553"/>
                <a:gd name="connsiteX4" fmla="*/ 7151 w 8210"/>
                <a:gd name="connsiteY4" fmla="*/ 3576 h 1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0" h="16553">
                  <a:moveTo>
                    <a:pt x="7151" y="3576"/>
                  </a:moveTo>
                  <a:cubicBezTo>
                    <a:pt x="7151" y="-1192"/>
                    <a:pt x="0" y="-1192"/>
                    <a:pt x="0" y="3576"/>
                  </a:cubicBezTo>
                  <a:cubicBezTo>
                    <a:pt x="0" y="8343"/>
                    <a:pt x="0" y="10727"/>
                    <a:pt x="2384" y="15495"/>
                  </a:cubicBezTo>
                  <a:cubicBezTo>
                    <a:pt x="4768" y="17878"/>
                    <a:pt x="7151" y="15495"/>
                    <a:pt x="7151" y="15495"/>
                  </a:cubicBezTo>
                  <a:cubicBezTo>
                    <a:pt x="9535" y="10727"/>
                    <a:pt x="7151" y="8343"/>
                    <a:pt x="7151" y="3576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C9CEDCCC-0773-405F-958E-1DB3106E297E}"/>
                </a:ext>
              </a:extLst>
            </p:cNvPr>
            <p:cNvSpPr/>
            <p:nvPr/>
          </p:nvSpPr>
          <p:spPr>
            <a:xfrm>
              <a:off x="14808549" y="8007398"/>
              <a:ext cx="28605" cy="43636"/>
            </a:xfrm>
            <a:custGeom>
              <a:avLst/>
              <a:gdLst>
                <a:gd name="connsiteX0" fmla="*/ 28605 w 28605"/>
                <a:gd name="connsiteY0" fmla="*/ 1324 h 43636"/>
                <a:gd name="connsiteX1" fmla="*/ 7151 w 28605"/>
                <a:gd name="connsiteY1" fmla="*/ 8476 h 43636"/>
                <a:gd name="connsiteX2" fmla="*/ 0 w 28605"/>
                <a:gd name="connsiteY2" fmla="*/ 41849 h 43636"/>
                <a:gd name="connsiteX3" fmla="*/ 4768 w 28605"/>
                <a:gd name="connsiteY3" fmla="*/ 41849 h 43636"/>
                <a:gd name="connsiteX4" fmla="*/ 9535 w 28605"/>
                <a:gd name="connsiteY4" fmla="*/ 18011 h 43636"/>
                <a:gd name="connsiteX5" fmla="*/ 14303 w 28605"/>
                <a:gd name="connsiteY5" fmla="*/ 3708 h 43636"/>
                <a:gd name="connsiteX6" fmla="*/ 28605 w 28605"/>
                <a:gd name="connsiteY6" fmla="*/ 1324 h 43636"/>
                <a:gd name="connsiteX7" fmla="*/ 28605 w 28605"/>
                <a:gd name="connsiteY7" fmla="*/ 1324 h 4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05" h="43636">
                  <a:moveTo>
                    <a:pt x="28605" y="1324"/>
                  </a:moveTo>
                  <a:cubicBezTo>
                    <a:pt x="19070" y="-1059"/>
                    <a:pt x="11919" y="-1059"/>
                    <a:pt x="7151" y="8476"/>
                  </a:cubicBezTo>
                  <a:cubicBezTo>
                    <a:pt x="2384" y="18011"/>
                    <a:pt x="0" y="32314"/>
                    <a:pt x="0" y="41849"/>
                  </a:cubicBezTo>
                  <a:cubicBezTo>
                    <a:pt x="0" y="44232"/>
                    <a:pt x="4768" y="44232"/>
                    <a:pt x="4768" y="41849"/>
                  </a:cubicBezTo>
                  <a:cubicBezTo>
                    <a:pt x="7151" y="34697"/>
                    <a:pt x="7151" y="27546"/>
                    <a:pt x="9535" y="18011"/>
                  </a:cubicBezTo>
                  <a:cubicBezTo>
                    <a:pt x="9535" y="13243"/>
                    <a:pt x="11919" y="8476"/>
                    <a:pt x="14303" y="3708"/>
                  </a:cubicBezTo>
                  <a:cubicBezTo>
                    <a:pt x="19070" y="3708"/>
                    <a:pt x="23838" y="3708"/>
                    <a:pt x="28605" y="1324"/>
                  </a:cubicBezTo>
                  <a:cubicBezTo>
                    <a:pt x="28605" y="3708"/>
                    <a:pt x="28605" y="1324"/>
                    <a:pt x="28605" y="1324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62856306-3DC5-4EA8-8DF2-E2A9E91635A3}"/>
                </a:ext>
              </a:extLst>
            </p:cNvPr>
            <p:cNvSpPr/>
            <p:nvPr/>
          </p:nvSpPr>
          <p:spPr>
            <a:xfrm>
              <a:off x="14803782" y="8056994"/>
              <a:ext cx="7151" cy="15494"/>
            </a:xfrm>
            <a:custGeom>
              <a:avLst/>
              <a:gdLst>
                <a:gd name="connsiteX0" fmla="*/ 7151 w 7151"/>
                <a:gd name="connsiteY0" fmla="*/ 1788 h 15494"/>
                <a:gd name="connsiteX1" fmla="*/ 2384 w 7151"/>
                <a:gd name="connsiteY1" fmla="*/ 1788 h 15494"/>
                <a:gd name="connsiteX2" fmla="*/ 0 w 7151"/>
                <a:gd name="connsiteY2" fmla="*/ 13707 h 15494"/>
                <a:gd name="connsiteX3" fmla="*/ 4768 w 7151"/>
                <a:gd name="connsiteY3" fmla="*/ 13707 h 15494"/>
                <a:gd name="connsiteX4" fmla="*/ 7151 w 7151"/>
                <a:gd name="connsiteY4" fmla="*/ 1788 h 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1" h="15494">
                  <a:moveTo>
                    <a:pt x="7151" y="1788"/>
                  </a:moveTo>
                  <a:cubicBezTo>
                    <a:pt x="7151" y="-596"/>
                    <a:pt x="4768" y="-596"/>
                    <a:pt x="2384" y="1788"/>
                  </a:cubicBezTo>
                  <a:cubicBezTo>
                    <a:pt x="0" y="4172"/>
                    <a:pt x="0" y="8939"/>
                    <a:pt x="0" y="13707"/>
                  </a:cubicBezTo>
                  <a:cubicBezTo>
                    <a:pt x="0" y="16091"/>
                    <a:pt x="4768" y="16091"/>
                    <a:pt x="4768" y="13707"/>
                  </a:cubicBezTo>
                  <a:cubicBezTo>
                    <a:pt x="7151" y="8939"/>
                    <a:pt x="7151" y="4172"/>
                    <a:pt x="7151" y="1788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3E6A33ED-1E58-4014-8C79-23246DA5CF0A}"/>
                </a:ext>
              </a:extLst>
            </p:cNvPr>
            <p:cNvSpPr/>
            <p:nvPr/>
          </p:nvSpPr>
          <p:spPr>
            <a:xfrm>
              <a:off x="14770221" y="8109437"/>
              <a:ext cx="31361" cy="130727"/>
            </a:xfrm>
            <a:custGeom>
              <a:avLst/>
              <a:gdLst>
                <a:gd name="connsiteX0" fmla="*/ 31177 w 31361"/>
                <a:gd name="connsiteY0" fmla="*/ 1788 h 130727"/>
                <a:gd name="connsiteX1" fmla="*/ 26409 w 31361"/>
                <a:gd name="connsiteY1" fmla="*/ 1788 h 130727"/>
                <a:gd name="connsiteX2" fmla="*/ 9723 w 31361"/>
                <a:gd name="connsiteY2" fmla="*/ 63766 h 130727"/>
                <a:gd name="connsiteX3" fmla="*/ 2571 w 31361"/>
                <a:gd name="connsiteY3" fmla="*/ 128128 h 130727"/>
                <a:gd name="connsiteX4" fmla="*/ 9723 w 31361"/>
                <a:gd name="connsiteY4" fmla="*/ 125745 h 130727"/>
                <a:gd name="connsiteX5" fmla="*/ 31177 w 31361"/>
                <a:gd name="connsiteY5" fmla="*/ 1788 h 1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1" h="130727">
                  <a:moveTo>
                    <a:pt x="31177" y="1788"/>
                  </a:moveTo>
                  <a:cubicBezTo>
                    <a:pt x="31177" y="-596"/>
                    <a:pt x="28793" y="-596"/>
                    <a:pt x="26409" y="1788"/>
                  </a:cubicBezTo>
                  <a:cubicBezTo>
                    <a:pt x="21642" y="23242"/>
                    <a:pt x="16874" y="42312"/>
                    <a:pt x="9723" y="63766"/>
                  </a:cubicBezTo>
                  <a:cubicBezTo>
                    <a:pt x="4955" y="82837"/>
                    <a:pt x="-4580" y="109058"/>
                    <a:pt x="2571" y="128128"/>
                  </a:cubicBezTo>
                  <a:cubicBezTo>
                    <a:pt x="4955" y="132896"/>
                    <a:pt x="9723" y="130512"/>
                    <a:pt x="9723" y="125745"/>
                  </a:cubicBezTo>
                  <a:cubicBezTo>
                    <a:pt x="12107" y="85220"/>
                    <a:pt x="33561" y="44696"/>
                    <a:pt x="31177" y="1788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8105C489-3461-4A36-9A33-027F48F0AAD2}"/>
                </a:ext>
              </a:extLst>
            </p:cNvPr>
            <p:cNvSpPr/>
            <p:nvPr/>
          </p:nvSpPr>
          <p:spPr>
            <a:xfrm>
              <a:off x="15546535" y="8172144"/>
              <a:ext cx="15920" cy="120248"/>
            </a:xfrm>
            <a:custGeom>
              <a:avLst/>
              <a:gdLst>
                <a:gd name="connsiteX0" fmla="*/ 15290 w 15920"/>
                <a:gd name="connsiteY0" fmla="*/ 74957 h 120248"/>
                <a:gd name="connsiteX1" fmla="*/ 8139 w 15920"/>
                <a:gd name="connsiteY1" fmla="*/ 1059 h 120248"/>
                <a:gd name="connsiteX2" fmla="*/ 5755 w 15920"/>
                <a:gd name="connsiteY2" fmla="*/ 1059 h 120248"/>
                <a:gd name="connsiteX3" fmla="*/ 8139 w 15920"/>
                <a:gd name="connsiteY3" fmla="*/ 53503 h 120248"/>
                <a:gd name="connsiteX4" fmla="*/ 8139 w 15920"/>
                <a:gd name="connsiteY4" fmla="*/ 79724 h 120248"/>
                <a:gd name="connsiteX5" fmla="*/ 987 w 15920"/>
                <a:gd name="connsiteY5" fmla="*/ 113097 h 120248"/>
                <a:gd name="connsiteX6" fmla="*/ 3371 w 15920"/>
                <a:gd name="connsiteY6" fmla="*/ 120249 h 120248"/>
                <a:gd name="connsiteX7" fmla="*/ 15290 w 15920"/>
                <a:gd name="connsiteY7" fmla="*/ 74957 h 1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20" h="120248">
                  <a:moveTo>
                    <a:pt x="15290" y="74957"/>
                  </a:moveTo>
                  <a:cubicBezTo>
                    <a:pt x="15290" y="51119"/>
                    <a:pt x="15290" y="24897"/>
                    <a:pt x="8139" y="1059"/>
                  </a:cubicBezTo>
                  <a:cubicBezTo>
                    <a:pt x="8139" y="-1324"/>
                    <a:pt x="5755" y="1059"/>
                    <a:pt x="5755" y="1059"/>
                  </a:cubicBezTo>
                  <a:cubicBezTo>
                    <a:pt x="5755" y="17746"/>
                    <a:pt x="8139" y="36816"/>
                    <a:pt x="8139" y="53503"/>
                  </a:cubicBezTo>
                  <a:cubicBezTo>
                    <a:pt x="8139" y="63038"/>
                    <a:pt x="8139" y="70189"/>
                    <a:pt x="8139" y="79724"/>
                  </a:cubicBezTo>
                  <a:cubicBezTo>
                    <a:pt x="8139" y="86876"/>
                    <a:pt x="8139" y="105946"/>
                    <a:pt x="987" y="113097"/>
                  </a:cubicBezTo>
                  <a:cubicBezTo>
                    <a:pt x="-1396" y="115481"/>
                    <a:pt x="987" y="120249"/>
                    <a:pt x="3371" y="120249"/>
                  </a:cubicBezTo>
                  <a:cubicBezTo>
                    <a:pt x="20058" y="117865"/>
                    <a:pt x="15290" y="86876"/>
                    <a:pt x="15290" y="749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DABE3D78-DFDC-49E1-BF84-4092D835391A}"/>
                </a:ext>
              </a:extLst>
            </p:cNvPr>
            <p:cNvSpPr/>
            <p:nvPr/>
          </p:nvSpPr>
          <p:spPr>
            <a:xfrm>
              <a:off x="15297225" y="8611820"/>
              <a:ext cx="216924" cy="29664"/>
            </a:xfrm>
            <a:custGeom>
              <a:avLst/>
              <a:gdLst>
                <a:gd name="connsiteX0" fmla="*/ 216924 w 216924"/>
                <a:gd name="connsiteY0" fmla="*/ 28605 h 29664"/>
                <a:gd name="connsiteX1" fmla="*/ 119189 w 216924"/>
                <a:gd name="connsiteY1" fmla="*/ 0 h 29664"/>
                <a:gd name="connsiteX2" fmla="*/ 0 w 216924"/>
                <a:gd name="connsiteY2" fmla="*/ 21454 h 29664"/>
                <a:gd name="connsiteX3" fmla="*/ 0 w 216924"/>
                <a:gd name="connsiteY3" fmla="*/ 23838 h 29664"/>
                <a:gd name="connsiteX4" fmla="*/ 109654 w 216924"/>
                <a:gd name="connsiteY4" fmla="*/ 9535 h 29664"/>
                <a:gd name="connsiteX5" fmla="*/ 216924 w 216924"/>
                <a:gd name="connsiteY5" fmla="*/ 28605 h 29664"/>
                <a:gd name="connsiteX6" fmla="*/ 216924 w 216924"/>
                <a:gd name="connsiteY6" fmla="*/ 28605 h 2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924" h="29664">
                  <a:moveTo>
                    <a:pt x="216924" y="28605"/>
                  </a:moveTo>
                  <a:cubicBezTo>
                    <a:pt x="190703" y="9535"/>
                    <a:pt x="150179" y="0"/>
                    <a:pt x="119189" y="0"/>
                  </a:cubicBezTo>
                  <a:cubicBezTo>
                    <a:pt x="78665" y="0"/>
                    <a:pt x="35757" y="7151"/>
                    <a:pt x="0" y="21454"/>
                  </a:cubicBezTo>
                  <a:cubicBezTo>
                    <a:pt x="0" y="21454"/>
                    <a:pt x="0" y="23838"/>
                    <a:pt x="0" y="23838"/>
                  </a:cubicBezTo>
                  <a:cubicBezTo>
                    <a:pt x="35757" y="16686"/>
                    <a:pt x="73897" y="11919"/>
                    <a:pt x="109654" y="9535"/>
                  </a:cubicBezTo>
                  <a:cubicBezTo>
                    <a:pt x="145411" y="7151"/>
                    <a:pt x="178784" y="21454"/>
                    <a:pt x="216924" y="28605"/>
                  </a:cubicBezTo>
                  <a:cubicBezTo>
                    <a:pt x="216924" y="30989"/>
                    <a:pt x="216924" y="28605"/>
                    <a:pt x="216924" y="28605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B59C684E-077F-4E6D-8D70-15CE680EAB0F}"/>
                </a:ext>
              </a:extLst>
            </p:cNvPr>
            <p:cNvSpPr/>
            <p:nvPr/>
          </p:nvSpPr>
          <p:spPr>
            <a:xfrm>
              <a:off x="14709026" y="8599901"/>
              <a:ext cx="185339" cy="54826"/>
            </a:xfrm>
            <a:custGeom>
              <a:avLst/>
              <a:gdLst>
                <a:gd name="connsiteX0" fmla="*/ 185339 w 185339"/>
                <a:gd name="connsiteY0" fmla="*/ 47676 h 54826"/>
                <a:gd name="connsiteX1" fmla="*/ 149582 w 185339"/>
                <a:gd name="connsiteY1" fmla="*/ 33373 h 54826"/>
                <a:gd name="connsiteX2" fmla="*/ 101907 w 185339"/>
                <a:gd name="connsiteY2" fmla="*/ 21454 h 54826"/>
                <a:gd name="connsiteX3" fmla="*/ 1788 w 185339"/>
                <a:gd name="connsiteY3" fmla="*/ 0 h 54826"/>
                <a:gd name="connsiteX4" fmla="*/ 1788 w 185339"/>
                <a:gd name="connsiteY4" fmla="*/ 2384 h 54826"/>
                <a:gd name="connsiteX5" fmla="*/ 92372 w 185339"/>
                <a:gd name="connsiteY5" fmla="*/ 28605 h 54826"/>
                <a:gd name="connsiteX6" fmla="*/ 185339 w 185339"/>
                <a:gd name="connsiteY6" fmla="*/ 54827 h 54826"/>
                <a:gd name="connsiteX7" fmla="*/ 185339 w 185339"/>
                <a:gd name="connsiteY7" fmla="*/ 47676 h 5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339" h="54826">
                  <a:moveTo>
                    <a:pt x="185339" y="47676"/>
                  </a:moveTo>
                  <a:cubicBezTo>
                    <a:pt x="175804" y="40524"/>
                    <a:pt x="161501" y="35757"/>
                    <a:pt x="149582" y="33373"/>
                  </a:cubicBezTo>
                  <a:cubicBezTo>
                    <a:pt x="132896" y="28605"/>
                    <a:pt x="118593" y="23838"/>
                    <a:pt x="101907" y="21454"/>
                  </a:cubicBezTo>
                  <a:cubicBezTo>
                    <a:pt x="68534" y="16686"/>
                    <a:pt x="35161" y="7151"/>
                    <a:pt x="1788" y="0"/>
                  </a:cubicBezTo>
                  <a:cubicBezTo>
                    <a:pt x="-596" y="0"/>
                    <a:pt x="-596" y="2384"/>
                    <a:pt x="1788" y="2384"/>
                  </a:cubicBezTo>
                  <a:cubicBezTo>
                    <a:pt x="32777" y="11919"/>
                    <a:pt x="61382" y="21454"/>
                    <a:pt x="92372" y="28605"/>
                  </a:cubicBezTo>
                  <a:cubicBezTo>
                    <a:pt x="123361" y="35757"/>
                    <a:pt x="154350" y="47676"/>
                    <a:pt x="185339" y="54827"/>
                  </a:cubicBezTo>
                  <a:cubicBezTo>
                    <a:pt x="185339" y="52443"/>
                    <a:pt x="185339" y="50059"/>
                    <a:pt x="185339" y="47676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1307" name="Graphic 4207">
              <a:extLst>
                <a:ext uri="{FF2B5EF4-FFF2-40B4-BE49-F238E27FC236}">
                  <a16:creationId xmlns:a16="http://schemas.microsoft.com/office/drawing/2014/main" id="{F07EE561-BD15-4CA7-8D64-8959B65B29B8}"/>
                </a:ext>
              </a:extLst>
            </p:cNvPr>
            <p:cNvGrpSpPr/>
            <p:nvPr/>
          </p:nvGrpSpPr>
          <p:grpSpPr>
            <a:xfrm>
              <a:off x="15025474" y="7696446"/>
              <a:ext cx="394383" cy="47675"/>
              <a:chOff x="15025474" y="7696446"/>
              <a:chExt cx="394383" cy="47675"/>
            </a:xfrm>
            <a:solidFill>
              <a:srgbClr val="FFFFFF"/>
            </a:solidFill>
          </p:grpSpPr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61DE3A94-302E-4108-A525-089A49DC11EE}"/>
                  </a:ext>
                </a:extLst>
              </p:cNvPr>
              <p:cNvSpPr/>
              <p:nvPr/>
            </p:nvSpPr>
            <p:spPr>
              <a:xfrm>
                <a:off x="15170884" y="7732203"/>
                <a:ext cx="28009" cy="11918"/>
              </a:xfrm>
              <a:custGeom>
                <a:avLst/>
                <a:gdLst>
                  <a:gd name="connsiteX0" fmla="*/ 26222 w 28009"/>
                  <a:gd name="connsiteY0" fmla="*/ 4767 h 11918"/>
                  <a:gd name="connsiteX1" fmla="*/ 14303 w 28009"/>
                  <a:gd name="connsiteY1" fmla="*/ 2384 h 11918"/>
                  <a:gd name="connsiteX2" fmla="*/ 2384 w 28009"/>
                  <a:gd name="connsiteY2" fmla="*/ 0 h 11918"/>
                  <a:gd name="connsiteX3" fmla="*/ 0 w 28009"/>
                  <a:gd name="connsiteY3" fmla="*/ 2384 h 11918"/>
                  <a:gd name="connsiteX4" fmla="*/ 26222 w 28009"/>
                  <a:gd name="connsiteY4" fmla="*/ 9535 h 11918"/>
                  <a:gd name="connsiteX5" fmla="*/ 26222 w 28009"/>
                  <a:gd name="connsiteY5" fmla="*/ 4767 h 11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09" h="11918">
                    <a:moveTo>
                      <a:pt x="26222" y="4767"/>
                    </a:moveTo>
                    <a:cubicBezTo>
                      <a:pt x="23838" y="2384"/>
                      <a:pt x="19070" y="4767"/>
                      <a:pt x="14303" y="2384"/>
                    </a:cubicBezTo>
                    <a:cubicBezTo>
                      <a:pt x="9535" y="2384"/>
                      <a:pt x="4768" y="0"/>
                      <a:pt x="2384" y="0"/>
                    </a:cubicBezTo>
                    <a:cubicBezTo>
                      <a:pt x="0" y="0"/>
                      <a:pt x="0" y="0"/>
                      <a:pt x="0" y="2384"/>
                    </a:cubicBezTo>
                    <a:cubicBezTo>
                      <a:pt x="2384" y="11919"/>
                      <a:pt x="19070" y="14303"/>
                      <a:pt x="26222" y="9535"/>
                    </a:cubicBezTo>
                    <a:cubicBezTo>
                      <a:pt x="28605" y="9535"/>
                      <a:pt x="28605" y="4767"/>
                      <a:pt x="26222" y="47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18" name="Freeform: Shape 1317">
                <a:extLst>
                  <a:ext uri="{FF2B5EF4-FFF2-40B4-BE49-F238E27FC236}">
                    <a16:creationId xmlns:a16="http://schemas.microsoft.com/office/drawing/2014/main" id="{B23A2B9C-FE59-48EC-A1AD-92962C6058C3}"/>
                  </a:ext>
                </a:extLst>
              </p:cNvPr>
              <p:cNvSpPr/>
              <p:nvPr/>
            </p:nvSpPr>
            <p:spPr>
              <a:xfrm>
                <a:off x="15206641" y="7727436"/>
                <a:ext cx="84419" cy="15695"/>
              </a:xfrm>
              <a:custGeom>
                <a:avLst/>
                <a:gdLst>
                  <a:gd name="connsiteX0" fmla="*/ 81049 w 84419"/>
                  <a:gd name="connsiteY0" fmla="*/ 0 h 15695"/>
                  <a:gd name="connsiteX1" fmla="*/ 40524 w 84419"/>
                  <a:gd name="connsiteY1" fmla="*/ 4767 h 15695"/>
                  <a:gd name="connsiteX2" fmla="*/ 2384 w 84419"/>
                  <a:gd name="connsiteY2" fmla="*/ 9535 h 15695"/>
                  <a:gd name="connsiteX3" fmla="*/ 0 w 84419"/>
                  <a:gd name="connsiteY3" fmla="*/ 11919 h 15695"/>
                  <a:gd name="connsiteX4" fmla="*/ 35757 w 84419"/>
                  <a:gd name="connsiteY4" fmla="*/ 11919 h 15695"/>
                  <a:gd name="connsiteX5" fmla="*/ 83432 w 84419"/>
                  <a:gd name="connsiteY5" fmla="*/ 2384 h 15695"/>
                  <a:gd name="connsiteX6" fmla="*/ 81049 w 84419"/>
                  <a:gd name="connsiteY6" fmla="*/ 0 h 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419" h="15695">
                    <a:moveTo>
                      <a:pt x="81049" y="0"/>
                    </a:moveTo>
                    <a:cubicBezTo>
                      <a:pt x="66746" y="0"/>
                      <a:pt x="52443" y="2384"/>
                      <a:pt x="40524" y="4767"/>
                    </a:cubicBezTo>
                    <a:cubicBezTo>
                      <a:pt x="28605" y="7151"/>
                      <a:pt x="14303" y="9535"/>
                      <a:pt x="2384" y="9535"/>
                    </a:cubicBezTo>
                    <a:cubicBezTo>
                      <a:pt x="0" y="9535"/>
                      <a:pt x="0" y="11919"/>
                      <a:pt x="0" y="11919"/>
                    </a:cubicBezTo>
                    <a:cubicBezTo>
                      <a:pt x="9535" y="19070"/>
                      <a:pt x="26222" y="14303"/>
                      <a:pt x="35757" y="11919"/>
                    </a:cubicBezTo>
                    <a:cubicBezTo>
                      <a:pt x="50059" y="11919"/>
                      <a:pt x="69130" y="11919"/>
                      <a:pt x="83432" y="2384"/>
                    </a:cubicBezTo>
                    <a:cubicBezTo>
                      <a:pt x="85816" y="2384"/>
                      <a:pt x="83432" y="0"/>
                      <a:pt x="81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19" name="Freeform: Shape 1318">
                <a:extLst>
                  <a:ext uri="{FF2B5EF4-FFF2-40B4-BE49-F238E27FC236}">
                    <a16:creationId xmlns:a16="http://schemas.microsoft.com/office/drawing/2014/main" id="{E8226B6F-69F6-4043-850B-A3CDE6485428}"/>
                  </a:ext>
                </a:extLst>
              </p:cNvPr>
              <p:cNvSpPr/>
              <p:nvPr/>
            </p:nvSpPr>
            <p:spPr>
              <a:xfrm>
                <a:off x="15321659" y="7696446"/>
                <a:ext cx="98198" cy="14302"/>
              </a:xfrm>
              <a:custGeom>
                <a:avLst/>
                <a:gdLst>
                  <a:gd name="connsiteX0" fmla="*/ 97139 w 98198"/>
                  <a:gd name="connsiteY0" fmla="*/ 0 h 14302"/>
                  <a:gd name="connsiteX1" fmla="*/ 1788 w 98198"/>
                  <a:gd name="connsiteY1" fmla="*/ 11919 h 14302"/>
                  <a:gd name="connsiteX2" fmla="*/ 1788 w 98198"/>
                  <a:gd name="connsiteY2" fmla="*/ 14303 h 14302"/>
                  <a:gd name="connsiteX3" fmla="*/ 49464 w 98198"/>
                  <a:gd name="connsiteY3" fmla="*/ 9535 h 14302"/>
                  <a:gd name="connsiteX4" fmla="*/ 97139 w 98198"/>
                  <a:gd name="connsiteY4" fmla="*/ 2384 h 14302"/>
                  <a:gd name="connsiteX5" fmla="*/ 97139 w 98198"/>
                  <a:gd name="connsiteY5" fmla="*/ 0 h 1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198" h="14302">
                    <a:moveTo>
                      <a:pt x="97139" y="0"/>
                    </a:moveTo>
                    <a:cubicBezTo>
                      <a:pt x="66150" y="0"/>
                      <a:pt x="32777" y="7151"/>
                      <a:pt x="1788" y="11919"/>
                    </a:cubicBezTo>
                    <a:cubicBezTo>
                      <a:pt x="-596" y="11919"/>
                      <a:pt x="-596" y="14303"/>
                      <a:pt x="1788" y="14303"/>
                    </a:cubicBezTo>
                    <a:cubicBezTo>
                      <a:pt x="18474" y="14303"/>
                      <a:pt x="35161" y="11919"/>
                      <a:pt x="49464" y="9535"/>
                    </a:cubicBezTo>
                    <a:cubicBezTo>
                      <a:pt x="66150" y="7151"/>
                      <a:pt x="82837" y="7151"/>
                      <a:pt x="97139" y="2384"/>
                    </a:cubicBezTo>
                    <a:cubicBezTo>
                      <a:pt x="99523" y="2384"/>
                      <a:pt x="97139" y="0"/>
                      <a:pt x="97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B0D84703-C121-40DE-8D24-3061AF0B1666}"/>
                  </a:ext>
                </a:extLst>
              </p:cNvPr>
              <p:cNvSpPr/>
              <p:nvPr/>
            </p:nvSpPr>
            <p:spPr>
              <a:xfrm>
                <a:off x="15025474" y="7720284"/>
                <a:ext cx="105873" cy="8939"/>
              </a:xfrm>
              <a:custGeom>
                <a:avLst/>
                <a:gdLst>
                  <a:gd name="connsiteX0" fmla="*/ 102503 w 105873"/>
                  <a:gd name="connsiteY0" fmla="*/ 0 h 8939"/>
                  <a:gd name="connsiteX1" fmla="*/ 0 w 105873"/>
                  <a:gd name="connsiteY1" fmla="*/ 4767 h 8939"/>
                  <a:gd name="connsiteX2" fmla="*/ 0 w 105873"/>
                  <a:gd name="connsiteY2" fmla="*/ 4767 h 8939"/>
                  <a:gd name="connsiteX3" fmla="*/ 104887 w 105873"/>
                  <a:gd name="connsiteY3" fmla="*/ 2384 h 8939"/>
                  <a:gd name="connsiteX4" fmla="*/ 102503 w 105873"/>
                  <a:gd name="connsiteY4" fmla="*/ 0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73" h="8939">
                    <a:moveTo>
                      <a:pt x="102503" y="0"/>
                    </a:moveTo>
                    <a:cubicBezTo>
                      <a:pt x="66746" y="0"/>
                      <a:pt x="33373" y="7151"/>
                      <a:pt x="0" y="4767"/>
                    </a:cubicBezTo>
                    <a:cubicBezTo>
                      <a:pt x="0" y="4767"/>
                      <a:pt x="0" y="4767"/>
                      <a:pt x="0" y="4767"/>
                    </a:cubicBezTo>
                    <a:cubicBezTo>
                      <a:pt x="30989" y="9535"/>
                      <a:pt x="73897" y="11919"/>
                      <a:pt x="104887" y="2384"/>
                    </a:cubicBezTo>
                    <a:cubicBezTo>
                      <a:pt x="107270" y="2384"/>
                      <a:pt x="104887" y="0"/>
                      <a:pt x="102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08" name="Graphic 4207">
              <a:extLst>
                <a:ext uri="{FF2B5EF4-FFF2-40B4-BE49-F238E27FC236}">
                  <a16:creationId xmlns:a16="http://schemas.microsoft.com/office/drawing/2014/main" id="{D5E31C3B-70BE-4D11-846F-5C6136DA7977}"/>
                </a:ext>
              </a:extLst>
            </p:cNvPr>
            <p:cNvGrpSpPr/>
            <p:nvPr/>
          </p:nvGrpSpPr>
          <p:grpSpPr>
            <a:xfrm>
              <a:off x="14700338" y="7856160"/>
              <a:ext cx="843050" cy="747912"/>
              <a:chOff x="14700338" y="7856160"/>
              <a:chExt cx="843050" cy="747912"/>
            </a:xfrm>
            <a:solidFill>
              <a:srgbClr val="FFFFFF"/>
            </a:solidFill>
          </p:grpSpPr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C5D7891A-983C-4412-AA29-95FBFBA4D274}"/>
                  </a:ext>
                </a:extLst>
              </p:cNvPr>
              <p:cNvSpPr/>
              <p:nvPr/>
            </p:nvSpPr>
            <p:spPr>
              <a:xfrm>
                <a:off x="14700338" y="8281870"/>
                <a:ext cx="67686" cy="288829"/>
              </a:xfrm>
              <a:custGeom>
                <a:avLst/>
                <a:gdLst>
                  <a:gd name="connsiteX0" fmla="*/ 62919 w 67686"/>
                  <a:gd name="connsiteY0" fmla="*/ 987 h 288829"/>
                  <a:gd name="connsiteX1" fmla="*/ 39082 w 67686"/>
                  <a:gd name="connsiteY1" fmla="*/ 62966 h 288829"/>
                  <a:gd name="connsiteX2" fmla="*/ 31930 w 67686"/>
                  <a:gd name="connsiteY2" fmla="*/ 91571 h 288829"/>
                  <a:gd name="connsiteX3" fmla="*/ 22395 w 67686"/>
                  <a:gd name="connsiteY3" fmla="*/ 132096 h 288829"/>
                  <a:gd name="connsiteX4" fmla="*/ 941 w 67686"/>
                  <a:gd name="connsiteY4" fmla="*/ 287042 h 288829"/>
                  <a:gd name="connsiteX5" fmla="*/ 5709 w 67686"/>
                  <a:gd name="connsiteY5" fmla="*/ 287042 h 288829"/>
                  <a:gd name="connsiteX6" fmla="*/ 15244 w 67686"/>
                  <a:gd name="connsiteY6" fmla="*/ 210760 h 288829"/>
                  <a:gd name="connsiteX7" fmla="*/ 31930 w 67686"/>
                  <a:gd name="connsiteY7" fmla="*/ 134479 h 288829"/>
                  <a:gd name="connsiteX8" fmla="*/ 39082 w 67686"/>
                  <a:gd name="connsiteY8" fmla="*/ 101106 h 288829"/>
                  <a:gd name="connsiteX9" fmla="*/ 48617 w 67686"/>
                  <a:gd name="connsiteY9" fmla="*/ 62966 h 288829"/>
                  <a:gd name="connsiteX10" fmla="*/ 67687 w 67686"/>
                  <a:gd name="connsiteY10" fmla="*/ 3371 h 288829"/>
                  <a:gd name="connsiteX11" fmla="*/ 62919 w 67686"/>
                  <a:gd name="connsiteY11" fmla="*/ 987 h 288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686" h="288829">
                    <a:moveTo>
                      <a:pt x="62919" y="987"/>
                    </a:moveTo>
                    <a:cubicBezTo>
                      <a:pt x="58152" y="22441"/>
                      <a:pt x="46233" y="41512"/>
                      <a:pt x="39082" y="62966"/>
                    </a:cubicBezTo>
                    <a:cubicBezTo>
                      <a:pt x="34314" y="72501"/>
                      <a:pt x="34314" y="82036"/>
                      <a:pt x="31930" y="91571"/>
                    </a:cubicBezTo>
                    <a:cubicBezTo>
                      <a:pt x="29546" y="105874"/>
                      <a:pt x="24779" y="117793"/>
                      <a:pt x="22395" y="132096"/>
                    </a:cubicBezTo>
                    <a:cubicBezTo>
                      <a:pt x="10476" y="182155"/>
                      <a:pt x="-3827" y="236982"/>
                      <a:pt x="941" y="287042"/>
                    </a:cubicBezTo>
                    <a:cubicBezTo>
                      <a:pt x="941" y="289425"/>
                      <a:pt x="5709" y="289425"/>
                      <a:pt x="5709" y="287042"/>
                    </a:cubicBezTo>
                    <a:cubicBezTo>
                      <a:pt x="8092" y="260820"/>
                      <a:pt x="10476" y="234598"/>
                      <a:pt x="15244" y="210760"/>
                    </a:cubicBezTo>
                    <a:cubicBezTo>
                      <a:pt x="20011" y="184539"/>
                      <a:pt x="27163" y="158317"/>
                      <a:pt x="31930" y="134479"/>
                    </a:cubicBezTo>
                    <a:cubicBezTo>
                      <a:pt x="34314" y="122560"/>
                      <a:pt x="36698" y="110641"/>
                      <a:pt x="39082" y="101106"/>
                    </a:cubicBezTo>
                    <a:cubicBezTo>
                      <a:pt x="41465" y="89188"/>
                      <a:pt x="43849" y="74885"/>
                      <a:pt x="48617" y="62966"/>
                    </a:cubicBezTo>
                    <a:cubicBezTo>
                      <a:pt x="55768" y="46279"/>
                      <a:pt x="65303" y="22441"/>
                      <a:pt x="67687" y="3371"/>
                    </a:cubicBezTo>
                    <a:cubicBezTo>
                      <a:pt x="67687" y="987"/>
                      <a:pt x="62919" y="-1396"/>
                      <a:pt x="62919" y="9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B68D7114-91BA-4D4B-AC2F-AB117A00F22B}"/>
                  </a:ext>
                </a:extLst>
              </p:cNvPr>
              <p:cNvSpPr/>
              <p:nvPr/>
            </p:nvSpPr>
            <p:spPr>
              <a:xfrm>
                <a:off x="14846040" y="7856160"/>
                <a:ext cx="41174" cy="130512"/>
              </a:xfrm>
              <a:custGeom>
                <a:avLst/>
                <a:gdLst>
                  <a:gd name="connsiteX0" fmla="*/ 38790 w 41174"/>
                  <a:gd name="connsiteY0" fmla="*/ 2384 h 130512"/>
                  <a:gd name="connsiteX1" fmla="*/ 14952 w 41174"/>
                  <a:gd name="connsiteY1" fmla="*/ 69130 h 130512"/>
                  <a:gd name="connsiteX2" fmla="*/ 5417 w 41174"/>
                  <a:gd name="connsiteY2" fmla="*/ 104887 h 130512"/>
                  <a:gd name="connsiteX3" fmla="*/ 650 w 41174"/>
                  <a:gd name="connsiteY3" fmla="*/ 128724 h 130512"/>
                  <a:gd name="connsiteX4" fmla="*/ 5417 w 41174"/>
                  <a:gd name="connsiteY4" fmla="*/ 128724 h 130512"/>
                  <a:gd name="connsiteX5" fmla="*/ 24488 w 41174"/>
                  <a:gd name="connsiteY5" fmla="*/ 64362 h 130512"/>
                  <a:gd name="connsiteX6" fmla="*/ 41174 w 41174"/>
                  <a:gd name="connsiteY6" fmla="*/ 0 h 130512"/>
                  <a:gd name="connsiteX7" fmla="*/ 38790 w 41174"/>
                  <a:gd name="connsiteY7" fmla="*/ 2384 h 13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174" h="130512">
                    <a:moveTo>
                      <a:pt x="38790" y="2384"/>
                    </a:moveTo>
                    <a:cubicBezTo>
                      <a:pt x="26871" y="23838"/>
                      <a:pt x="22104" y="47676"/>
                      <a:pt x="14952" y="69130"/>
                    </a:cubicBezTo>
                    <a:cubicBezTo>
                      <a:pt x="10185" y="81049"/>
                      <a:pt x="7801" y="92968"/>
                      <a:pt x="5417" y="104887"/>
                    </a:cubicBezTo>
                    <a:cubicBezTo>
                      <a:pt x="3033" y="112038"/>
                      <a:pt x="-1734" y="121573"/>
                      <a:pt x="650" y="128724"/>
                    </a:cubicBezTo>
                    <a:cubicBezTo>
                      <a:pt x="650" y="131108"/>
                      <a:pt x="5417" y="131108"/>
                      <a:pt x="5417" y="128724"/>
                    </a:cubicBezTo>
                    <a:cubicBezTo>
                      <a:pt x="14952" y="109654"/>
                      <a:pt x="17336" y="85816"/>
                      <a:pt x="24488" y="64362"/>
                    </a:cubicBezTo>
                    <a:cubicBezTo>
                      <a:pt x="31639" y="42908"/>
                      <a:pt x="38790" y="21454"/>
                      <a:pt x="41174" y="0"/>
                    </a:cubicBezTo>
                    <a:cubicBezTo>
                      <a:pt x="41174" y="2384"/>
                      <a:pt x="38790" y="2384"/>
                      <a:pt x="38790" y="23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409C2911-5CEA-4BCC-8757-DAE0F4DD82F8}"/>
                  </a:ext>
                </a:extLst>
              </p:cNvPr>
              <p:cNvSpPr/>
              <p:nvPr/>
            </p:nvSpPr>
            <p:spPr>
              <a:xfrm>
                <a:off x="15514149" y="7868675"/>
                <a:ext cx="18290" cy="161092"/>
              </a:xfrm>
              <a:custGeom>
                <a:avLst/>
                <a:gdLst>
                  <a:gd name="connsiteX0" fmla="*/ 16687 w 18290"/>
                  <a:gd name="connsiteY0" fmla="*/ 154350 h 161092"/>
                  <a:gd name="connsiteX1" fmla="*/ 14303 w 18290"/>
                  <a:gd name="connsiteY1" fmla="*/ 130512 h 161092"/>
                  <a:gd name="connsiteX2" fmla="*/ 11919 w 18290"/>
                  <a:gd name="connsiteY2" fmla="*/ 82836 h 161092"/>
                  <a:gd name="connsiteX3" fmla="*/ 4768 w 18290"/>
                  <a:gd name="connsiteY3" fmla="*/ 1788 h 161092"/>
                  <a:gd name="connsiteX4" fmla="*/ 0 w 18290"/>
                  <a:gd name="connsiteY4" fmla="*/ 1788 h 161092"/>
                  <a:gd name="connsiteX5" fmla="*/ 2384 w 18290"/>
                  <a:gd name="connsiteY5" fmla="*/ 87604 h 161092"/>
                  <a:gd name="connsiteX6" fmla="*/ 7151 w 18290"/>
                  <a:gd name="connsiteY6" fmla="*/ 154350 h 161092"/>
                  <a:gd name="connsiteX7" fmla="*/ 9535 w 18290"/>
                  <a:gd name="connsiteY7" fmla="*/ 159118 h 161092"/>
                  <a:gd name="connsiteX8" fmla="*/ 11919 w 18290"/>
                  <a:gd name="connsiteY8" fmla="*/ 159118 h 161092"/>
                  <a:gd name="connsiteX9" fmla="*/ 16687 w 18290"/>
                  <a:gd name="connsiteY9" fmla="*/ 154350 h 16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90" h="161092">
                    <a:moveTo>
                      <a:pt x="16687" y="154350"/>
                    </a:moveTo>
                    <a:cubicBezTo>
                      <a:pt x="14303" y="149583"/>
                      <a:pt x="14303" y="135280"/>
                      <a:pt x="14303" y="130512"/>
                    </a:cubicBezTo>
                    <a:cubicBezTo>
                      <a:pt x="11919" y="113826"/>
                      <a:pt x="11919" y="99523"/>
                      <a:pt x="11919" y="82836"/>
                    </a:cubicBezTo>
                    <a:cubicBezTo>
                      <a:pt x="11919" y="54231"/>
                      <a:pt x="9535" y="28010"/>
                      <a:pt x="4768" y="1788"/>
                    </a:cubicBezTo>
                    <a:cubicBezTo>
                      <a:pt x="4768" y="-596"/>
                      <a:pt x="0" y="-596"/>
                      <a:pt x="0" y="1788"/>
                    </a:cubicBezTo>
                    <a:cubicBezTo>
                      <a:pt x="0" y="30393"/>
                      <a:pt x="2384" y="58999"/>
                      <a:pt x="2384" y="87604"/>
                    </a:cubicBezTo>
                    <a:cubicBezTo>
                      <a:pt x="2384" y="109058"/>
                      <a:pt x="7151" y="132896"/>
                      <a:pt x="7151" y="154350"/>
                    </a:cubicBezTo>
                    <a:cubicBezTo>
                      <a:pt x="7151" y="156734"/>
                      <a:pt x="7151" y="156734"/>
                      <a:pt x="9535" y="159118"/>
                    </a:cubicBezTo>
                    <a:cubicBezTo>
                      <a:pt x="9535" y="159118"/>
                      <a:pt x="9535" y="159118"/>
                      <a:pt x="11919" y="159118"/>
                    </a:cubicBezTo>
                    <a:cubicBezTo>
                      <a:pt x="14303" y="163885"/>
                      <a:pt x="21454" y="159118"/>
                      <a:pt x="16687" y="154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17205A06-1C2B-429E-BB36-586B2BDCD912}"/>
                  </a:ext>
                </a:extLst>
              </p:cNvPr>
              <p:cNvSpPr/>
              <p:nvPr/>
            </p:nvSpPr>
            <p:spPr>
              <a:xfrm>
                <a:off x="15521301" y="8350199"/>
                <a:ext cx="22088" cy="253872"/>
              </a:xfrm>
              <a:custGeom>
                <a:avLst/>
                <a:gdLst>
                  <a:gd name="connsiteX0" fmla="*/ 21454 w 22088"/>
                  <a:gd name="connsiteY0" fmla="*/ 56615 h 253872"/>
                  <a:gd name="connsiteX1" fmla="*/ 14303 w 22088"/>
                  <a:gd name="connsiteY1" fmla="*/ 1788 h 253872"/>
                  <a:gd name="connsiteX2" fmla="*/ 9535 w 22088"/>
                  <a:gd name="connsiteY2" fmla="*/ 1788 h 253872"/>
                  <a:gd name="connsiteX3" fmla="*/ 9535 w 22088"/>
                  <a:gd name="connsiteY3" fmla="*/ 61382 h 253872"/>
                  <a:gd name="connsiteX4" fmla="*/ 2384 w 22088"/>
                  <a:gd name="connsiteY4" fmla="*/ 89988 h 253872"/>
                  <a:gd name="connsiteX5" fmla="*/ 0 w 22088"/>
                  <a:gd name="connsiteY5" fmla="*/ 118593 h 253872"/>
                  <a:gd name="connsiteX6" fmla="*/ 11919 w 22088"/>
                  <a:gd name="connsiteY6" fmla="*/ 252085 h 253872"/>
                  <a:gd name="connsiteX7" fmla="*/ 16687 w 22088"/>
                  <a:gd name="connsiteY7" fmla="*/ 252085 h 253872"/>
                  <a:gd name="connsiteX8" fmla="*/ 14303 w 22088"/>
                  <a:gd name="connsiteY8" fmla="*/ 185339 h 253872"/>
                  <a:gd name="connsiteX9" fmla="*/ 9535 w 22088"/>
                  <a:gd name="connsiteY9" fmla="*/ 154350 h 253872"/>
                  <a:gd name="connsiteX10" fmla="*/ 9535 w 22088"/>
                  <a:gd name="connsiteY10" fmla="*/ 113826 h 253872"/>
                  <a:gd name="connsiteX11" fmla="*/ 21454 w 22088"/>
                  <a:gd name="connsiteY11" fmla="*/ 56615 h 25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88" h="253872">
                    <a:moveTo>
                      <a:pt x="21454" y="56615"/>
                    </a:moveTo>
                    <a:cubicBezTo>
                      <a:pt x="23838" y="39928"/>
                      <a:pt x="19070" y="18474"/>
                      <a:pt x="14303" y="1788"/>
                    </a:cubicBezTo>
                    <a:cubicBezTo>
                      <a:pt x="14303" y="-596"/>
                      <a:pt x="9535" y="-596"/>
                      <a:pt x="9535" y="1788"/>
                    </a:cubicBezTo>
                    <a:cubicBezTo>
                      <a:pt x="11919" y="20858"/>
                      <a:pt x="11919" y="42312"/>
                      <a:pt x="9535" y="61382"/>
                    </a:cubicBezTo>
                    <a:cubicBezTo>
                      <a:pt x="7151" y="70918"/>
                      <a:pt x="4768" y="80453"/>
                      <a:pt x="2384" y="89988"/>
                    </a:cubicBezTo>
                    <a:cubicBezTo>
                      <a:pt x="0" y="99523"/>
                      <a:pt x="0" y="111442"/>
                      <a:pt x="0" y="118593"/>
                    </a:cubicBezTo>
                    <a:cubicBezTo>
                      <a:pt x="0" y="163885"/>
                      <a:pt x="4768" y="206793"/>
                      <a:pt x="11919" y="252085"/>
                    </a:cubicBezTo>
                    <a:cubicBezTo>
                      <a:pt x="11919" y="254469"/>
                      <a:pt x="16687" y="254469"/>
                      <a:pt x="16687" y="252085"/>
                    </a:cubicBezTo>
                    <a:cubicBezTo>
                      <a:pt x="19070" y="230631"/>
                      <a:pt x="14303" y="206793"/>
                      <a:pt x="14303" y="185339"/>
                    </a:cubicBezTo>
                    <a:cubicBezTo>
                      <a:pt x="14303" y="175804"/>
                      <a:pt x="11919" y="163885"/>
                      <a:pt x="9535" y="154350"/>
                    </a:cubicBezTo>
                    <a:cubicBezTo>
                      <a:pt x="7151" y="140047"/>
                      <a:pt x="9535" y="128128"/>
                      <a:pt x="9535" y="113826"/>
                    </a:cubicBezTo>
                    <a:cubicBezTo>
                      <a:pt x="14303" y="94755"/>
                      <a:pt x="19070" y="75685"/>
                      <a:pt x="21454" y="566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7613706E-1E2F-440C-90E3-0A195D36AC18}"/>
                </a:ext>
              </a:extLst>
            </p:cNvPr>
            <p:cNvSpPr/>
            <p:nvPr/>
          </p:nvSpPr>
          <p:spPr>
            <a:xfrm>
              <a:off x="15229812" y="7377019"/>
              <a:ext cx="106613" cy="91571"/>
            </a:xfrm>
            <a:custGeom>
              <a:avLst/>
              <a:gdLst>
                <a:gd name="connsiteX0" fmla="*/ 105554 w 106613"/>
                <a:gd name="connsiteY0" fmla="*/ 0 h 91571"/>
                <a:gd name="connsiteX1" fmla="*/ 53111 w 106613"/>
                <a:gd name="connsiteY1" fmla="*/ 40524 h 91571"/>
                <a:gd name="connsiteX2" fmla="*/ 667 w 106613"/>
                <a:gd name="connsiteY2" fmla="*/ 88200 h 91571"/>
                <a:gd name="connsiteX3" fmla="*/ 3051 w 106613"/>
                <a:gd name="connsiteY3" fmla="*/ 90584 h 91571"/>
                <a:gd name="connsiteX4" fmla="*/ 105554 w 106613"/>
                <a:gd name="connsiteY4" fmla="*/ 0 h 91571"/>
                <a:gd name="connsiteX5" fmla="*/ 105554 w 106613"/>
                <a:gd name="connsiteY5" fmla="*/ 0 h 9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13" h="91571">
                  <a:moveTo>
                    <a:pt x="105554" y="0"/>
                  </a:moveTo>
                  <a:cubicBezTo>
                    <a:pt x="88867" y="11919"/>
                    <a:pt x="69797" y="26222"/>
                    <a:pt x="53111" y="40524"/>
                  </a:cubicBezTo>
                  <a:cubicBezTo>
                    <a:pt x="34040" y="54827"/>
                    <a:pt x="14970" y="69130"/>
                    <a:pt x="667" y="88200"/>
                  </a:cubicBezTo>
                  <a:cubicBezTo>
                    <a:pt x="-1716" y="90584"/>
                    <a:pt x="3051" y="92968"/>
                    <a:pt x="3051" y="90584"/>
                  </a:cubicBezTo>
                  <a:cubicBezTo>
                    <a:pt x="38808" y="64362"/>
                    <a:pt x="72181" y="30989"/>
                    <a:pt x="105554" y="0"/>
                  </a:cubicBezTo>
                  <a:cubicBezTo>
                    <a:pt x="107938" y="2384"/>
                    <a:pt x="105554" y="0"/>
                    <a:pt x="10555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17C2BEE-F831-4CC5-B831-FE4A3100D308}"/>
                </a:ext>
              </a:extLst>
            </p:cNvPr>
            <p:cNvSpPr/>
            <p:nvPr/>
          </p:nvSpPr>
          <p:spPr>
            <a:xfrm>
              <a:off x="15198503" y="7346030"/>
              <a:ext cx="123619" cy="105873"/>
            </a:xfrm>
            <a:custGeom>
              <a:avLst/>
              <a:gdLst>
                <a:gd name="connsiteX0" fmla="*/ 122560 w 123619"/>
                <a:gd name="connsiteY0" fmla="*/ 0 h 105873"/>
                <a:gd name="connsiteX1" fmla="*/ 987 w 123619"/>
                <a:gd name="connsiteY1" fmla="*/ 102503 h 105873"/>
                <a:gd name="connsiteX2" fmla="*/ 3371 w 123619"/>
                <a:gd name="connsiteY2" fmla="*/ 104887 h 105873"/>
                <a:gd name="connsiteX3" fmla="*/ 67733 w 123619"/>
                <a:gd name="connsiteY3" fmla="*/ 52443 h 105873"/>
                <a:gd name="connsiteX4" fmla="*/ 122560 w 123619"/>
                <a:gd name="connsiteY4" fmla="*/ 0 h 105873"/>
                <a:gd name="connsiteX5" fmla="*/ 122560 w 123619"/>
                <a:gd name="connsiteY5" fmla="*/ 0 h 10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19" h="105873">
                  <a:moveTo>
                    <a:pt x="122560" y="0"/>
                  </a:moveTo>
                  <a:cubicBezTo>
                    <a:pt x="82036" y="33373"/>
                    <a:pt x="31977" y="59595"/>
                    <a:pt x="987" y="102503"/>
                  </a:cubicBezTo>
                  <a:cubicBezTo>
                    <a:pt x="-1396" y="104887"/>
                    <a:pt x="987" y="107270"/>
                    <a:pt x="3371" y="104887"/>
                  </a:cubicBezTo>
                  <a:cubicBezTo>
                    <a:pt x="24825" y="88200"/>
                    <a:pt x="46279" y="69130"/>
                    <a:pt x="67733" y="52443"/>
                  </a:cubicBezTo>
                  <a:cubicBezTo>
                    <a:pt x="84420" y="35757"/>
                    <a:pt x="105874" y="21454"/>
                    <a:pt x="122560" y="0"/>
                  </a:cubicBezTo>
                  <a:cubicBezTo>
                    <a:pt x="124944" y="0"/>
                    <a:pt x="122560" y="0"/>
                    <a:pt x="122560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0D7DA113-033B-46FB-9D1B-9229ADDF0C43}"/>
                </a:ext>
              </a:extLst>
            </p:cNvPr>
            <p:cNvSpPr/>
            <p:nvPr/>
          </p:nvSpPr>
          <p:spPr>
            <a:xfrm>
              <a:off x="14931519" y="7341262"/>
              <a:ext cx="120176" cy="98722"/>
            </a:xfrm>
            <a:custGeom>
              <a:avLst/>
              <a:gdLst>
                <a:gd name="connsiteX0" fmla="*/ 120177 w 120176"/>
                <a:gd name="connsiteY0" fmla="*/ 0 h 98722"/>
                <a:gd name="connsiteX1" fmla="*/ 53431 w 120176"/>
                <a:gd name="connsiteY1" fmla="*/ 47676 h 98722"/>
                <a:gd name="connsiteX2" fmla="*/ 987 w 120176"/>
                <a:gd name="connsiteY2" fmla="*/ 95351 h 98722"/>
                <a:gd name="connsiteX3" fmla="*/ 3371 w 120176"/>
                <a:gd name="connsiteY3" fmla="*/ 97735 h 98722"/>
                <a:gd name="connsiteX4" fmla="*/ 60582 w 120176"/>
                <a:gd name="connsiteY4" fmla="*/ 47676 h 98722"/>
                <a:gd name="connsiteX5" fmla="*/ 120177 w 120176"/>
                <a:gd name="connsiteY5" fmla="*/ 0 h 98722"/>
                <a:gd name="connsiteX6" fmla="*/ 120177 w 120176"/>
                <a:gd name="connsiteY6" fmla="*/ 0 h 9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176" h="98722">
                  <a:moveTo>
                    <a:pt x="120177" y="0"/>
                  </a:moveTo>
                  <a:cubicBezTo>
                    <a:pt x="96339" y="14303"/>
                    <a:pt x="74885" y="33373"/>
                    <a:pt x="53431" y="47676"/>
                  </a:cubicBezTo>
                  <a:cubicBezTo>
                    <a:pt x="34360" y="61978"/>
                    <a:pt x="12906" y="78665"/>
                    <a:pt x="987" y="95351"/>
                  </a:cubicBezTo>
                  <a:cubicBezTo>
                    <a:pt x="-1396" y="97735"/>
                    <a:pt x="987" y="100119"/>
                    <a:pt x="3371" y="97735"/>
                  </a:cubicBezTo>
                  <a:cubicBezTo>
                    <a:pt x="24825" y="83432"/>
                    <a:pt x="41512" y="64362"/>
                    <a:pt x="60582" y="47676"/>
                  </a:cubicBezTo>
                  <a:cubicBezTo>
                    <a:pt x="82036" y="33373"/>
                    <a:pt x="103490" y="19070"/>
                    <a:pt x="120177" y="0"/>
                  </a:cubicBezTo>
                  <a:cubicBezTo>
                    <a:pt x="120177" y="0"/>
                    <a:pt x="120177" y="0"/>
                    <a:pt x="12017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18C73F98-2E48-497B-8E52-952359197C86}"/>
                </a:ext>
              </a:extLst>
            </p:cNvPr>
            <p:cNvSpPr/>
            <p:nvPr/>
          </p:nvSpPr>
          <p:spPr>
            <a:xfrm>
              <a:off x="14944425" y="7360333"/>
              <a:ext cx="125016" cy="107270"/>
            </a:xfrm>
            <a:custGeom>
              <a:avLst/>
              <a:gdLst>
                <a:gd name="connsiteX0" fmla="*/ 123957 w 125016"/>
                <a:gd name="connsiteY0" fmla="*/ 0 h 107270"/>
                <a:gd name="connsiteX1" fmla="*/ 100119 w 125016"/>
                <a:gd name="connsiteY1" fmla="*/ 19070 h 107270"/>
                <a:gd name="connsiteX2" fmla="*/ 59595 w 125016"/>
                <a:gd name="connsiteY2" fmla="*/ 50059 h 107270"/>
                <a:gd name="connsiteX3" fmla="*/ 26222 w 125016"/>
                <a:gd name="connsiteY3" fmla="*/ 78665 h 107270"/>
                <a:gd name="connsiteX4" fmla="*/ 0 w 125016"/>
                <a:gd name="connsiteY4" fmla="*/ 104886 h 107270"/>
                <a:gd name="connsiteX5" fmla="*/ 2384 w 125016"/>
                <a:gd name="connsiteY5" fmla="*/ 107270 h 107270"/>
                <a:gd name="connsiteX6" fmla="*/ 61978 w 125016"/>
                <a:gd name="connsiteY6" fmla="*/ 54827 h 107270"/>
                <a:gd name="connsiteX7" fmla="*/ 123957 w 125016"/>
                <a:gd name="connsiteY7" fmla="*/ 0 h 107270"/>
                <a:gd name="connsiteX8" fmla="*/ 123957 w 125016"/>
                <a:gd name="connsiteY8" fmla="*/ 0 h 10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16" h="107270">
                  <a:moveTo>
                    <a:pt x="123957" y="0"/>
                  </a:moveTo>
                  <a:cubicBezTo>
                    <a:pt x="114422" y="4767"/>
                    <a:pt x="107270" y="11919"/>
                    <a:pt x="100119" y="19070"/>
                  </a:cubicBezTo>
                  <a:cubicBezTo>
                    <a:pt x="88200" y="30989"/>
                    <a:pt x="73897" y="38141"/>
                    <a:pt x="59595" y="50059"/>
                  </a:cubicBezTo>
                  <a:cubicBezTo>
                    <a:pt x="47676" y="59595"/>
                    <a:pt x="38141" y="69130"/>
                    <a:pt x="26222" y="78665"/>
                  </a:cubicBezTo>
                  <a:cubicBezTo>
                    <a:pt x="16687" y="85816"/>
                    <a:pt x="4768" y="92968"/>
                    <a:pt x="0" y="104886"/>
                  </a:cubicBezTo>
                  <a:cubicBezTo>
                    <a:pt x="0" y="107270"/>
                    <a:pt x="2384" y="107270"/>
                    <a:pt x="2384" y="107270"/>
                  </a:cubicBezTo>
                  <a:cubicBezTo>
                    <a:pt x="23838" y="95351"/>
                    <a:pt x="45292" y="73897"/>
                    <a:pt x="61978" y="54827"/>
                  </a:cubicBezTo>
                  <a:cubicBezTo>
                    <a:pt x="83432" y="35757"/>
                    <a:pt x="107270" y="21454"/>
                    <a:pt x="123957" y="0"/>
                  </a:cubicBezTo>
                  <a:cubicBezTo>
                    <a:pt x="126341" y="0"/>
                    <a:pt x="123957" y="0"/>
                    <a:pt x="123957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B36A648-DD64-FDD7-A707-A21248F67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2142" y="287079"/>
            <a:ext cx="6931753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8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2" name="Bảng câu hỏi">
            <a:extLst>
              <a:ext uri="{FF2B5EF4-FFF2-40B4-BE49-F238E27FC236}">
                <a16:creationId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180754"/>
            <a:ext cx="10104348" cy="1465058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731604" y="245082"/>
            <a:ext cx="8783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chục nghìn,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nghìn,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trăm,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chục và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đơn vị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AFC623-6881-33D4-D27F-2E832D7E41F3}"/>
              </a:ext>
            </a:extLst>
          </p:cNvPr>
          <p:cNvGrpSpPr/>
          <p:nvPr/>
        </p:nvGrpSpPr>
        <p:grpSpPr>
          <a:xfrm>
            <a:off x="875715" y="2284229"/>
            <a:ext cx="5163578" cy="1561788"/>
            <a:chOff x="-321995" y="4353970"/>
            <a:chExt cx="6798667" cy="2024202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1E2B41A8-6C53-925C-493E-4AF8B20D63D5}"/>
                </a:ext>
              </a:extLst>
            </p:cNvPr>
            <p:cNvSpPr/>
            <p:nvPr/>
          </p:nvSpPr>
          <p:spPr>
            <a:xfrm>
              <a:off x="1260956" y="4539610"/>
              <a:ext cx="5215716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67 329</a:t>
              </a: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8ACBB1D-4DDC-B3DD-D3FE-B82B791E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B9419-45C5-8174-6103-6356FC8E3840}"/>
              </a:ext>
            </a:extLst>
          </p:cNvPr>
          <p:cNvGrpSpPr/>
          <p:nvPr/>
        </p:nvGrpSpPr>
        <p:grpSpPr>
          <a:xfrm>
            <a:off x="7101136" y="2320035"/>
            <a:ext cx="4892388" cy="1685579"/>
            <a:chOff x="8804714" y="4447253"/>
            <a:chExt cx="6441604" cy="2184644"/>
          </a:xfrm>
        </p:grpSpPr>
        <p:sp>
          <p:nvSpPr>
            <p:cNvPr id="6" name="b">
              <a:extLst>
                <a:ext uri="{FF2B5EF4-FFF2-40B4-BE49-F238E27FC236}">
                  <a16:creationId xmlns:a16="http://schemas.microsoft.com/office/drawing/2014/main" id="{01F1C4E8-6D32-E011-94DB-545DE742C607}"/>
                </a:ext>
              </a:extLst>
            </p:cNvPr>
            <p:cNvSpPr/>
            <p:nvPr/>
          </p:nvSpPr>
          <p:spPr>
            <a:xfrm>
              <a:off x="10332300" y="4622054"/>
              <a:ext cx="4914018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76 329</a:t>
              </a: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D9B29DAE-3BE0-863A-356A-3770E319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B57DB3-0450-0760-3547-B8A71315D2C1}"/>
              </a:ext>
            </a:extLst>
          </p:cNvPr>
          <p:cNvGrpSpPr/>
          <p:nvPr/>
        </p:nvGrpSpPr>
        <p:grpSpPr>
          <a:xfrm>
            <a:off x="875715" y="4470672"/>
            <a:ext cx="5152945" cy="1646772"/>
            <a:chOff x="2147103" y="4634992"/>
            <a:chExt cx="6784668" cy="2134345"/>
          </a:xfrm>
        </p:grpSpPr>
        <p:sp>
          <p:nvSpPr>
            <p:cNvPr id="9" name="c">
              <a:extLst>
                <a:ext uri="{FF2B5EF4-FFF2-40B4-BE49-F238E27FC236}">
                  <a16:creationId xmlns:a16="http://schemas.microsoft.com/office/drawing/2014/main" id="{8C4CD38B-4FF9-3A26-3779-486DB9892C8D}"/>
                </a:ext>
              </a:extLst>
            </p:cNvPr>
            <p:cNvSpPr/>
            <p:nvPr/>
          </p:nvSpPr>
          <p:spPr>
            <a:xfrm>
              <a:off x="3626200" y="4759487"/>
              <a:ext cx="5305571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60 729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0CF72D6A-5F35-B1FF-BD6D-FBAF7BCA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A1DF5-A44A-9DE6-8F1C-1186839F1FE0}"/>
              </a:ext>
            </a:extLst>
          </p:cNvPr>
          <p:cNvGrpSpPr/>
          <p:nvPr/>
        </p:nvGrpSpPr>
        <p:grpSpPr>
          <a:xfrm>
            <a:off x="7234088" y="4470672"/>
            <a:ext cx="4855131" cy="1646772"/>
            <a:chOff x="10324068" y="7196309"/>
            <a:chExt cx="7200651" cy="2372790"/>
          </a:xfrm>
        </p:grpSpPr>
        <p:sp>
          <p:nvSpPr>
            <p:cNvPr id="13" name="d">
              <a:extLst>
                <a:ext uri="{FF2B5EF4-FFF2-40B4-BE49-F238E27FC236}">
                  <a16:creationId xmlns:a16="http://schemas.microsoft.com/office/drawing/2014/main" id="{26491F73-DF3E-A551-2204-0AEF03EDC728}"/>
                </a:ext>
              </a:extLst>
            </p:cNvPr>
            <p:cNvSpPr/>
            <p:nvPr/>
          </p:nvSpPr>
          <p:spPr>
            <a:xfrm>
              <a:off x="12070992" y="7296944"/>
              <a:ext cx="5453727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67 239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365F4E-FCDD-035B-0FAF-531F193D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9"/>
              <a:ext cx="2159238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:a16="http://schemas.microsoft.com/office/drawing/2014/main" id="{08DD71CC-C087-622B-3C39-106B6CC514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91" y="1609904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23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12A9A026-4B61-A049-49B1-5B6BE36FA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18" name="Bảng câu hỏi">
            <a:extLst>
              <a:ext uri="{FF2B5EF4-FFF2-40B4-BE49-F238E27FC236}">
                <a16:creationId xmlns:a16="http://schemas.microsoft.com/office/drawing/2014/main" id="{74AF647F-6C6A-D974-E444-EC8306D71A62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hứa câu hỏi">
            <a:extLst>
              <a:ext uri="{FF2B5EF4-FFF2-40B4-BE49-F238E27FC236}">
                <a16:creationId xmlns:a16="http://schemas.microsoft.com/office/drawing/2014/main" id="{33196E39-512F-6918-7EEA-92B34B507538}"/>
              </a:ext>
            </a:extLst>
          </p:cNvPr>
          <p:cNvSpPr txBox="1"/>
          <p:nvPr/>
        </p:nvSpPr>
        <p:spPr>
          <a:xfrm>
            <a:off x="1743740" y="681016"/>
            <a:ext cx="912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406 749 = 400 000 + …?... + 700 + 40 + 9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C72D4F-DC05-9155-9EAB-0AC6166BD90F}"/>
              </a:ext>
            </a:extLst>
          </p:cNvPr>
          <p:cNvGrpSpPr/>
          <p:nvPr/>
        </p:nvGrpSpPr>
        <p:grpSpPr>
          <a:xfrm>
            <a:off x="857531" y="2376304"/>
            <a:ext cx="4262878" cy="1561788"/>
            <a:chOff x="-321995" y="4353970"/>
            <a:chExt cx="5612753" cy="2024202"/>
          </a:xfrm>
        </p:grpSpPr>
        <p:sp>
          <p:nvSpPr>
            <p:cNvPr id="22" name="a">
              <a:extLst>
                <a:ext uri="{FF2B5EF4-FFF2-40B4-BE49-F238E27FC236}">
                  <a16:creationId xmlns:a16="http://schemas.microsoft.com/office/drawing/2014/main" id="{68F1D2FB-7D39-5661-1FDE-5F9CB99AE330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600</a:t>
              </a:r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3F681FAF-D8F7-3F34-1BE0-9BC270F60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202391-5B5D-C81C-B3AE-65802632DF5C}"/>
              </a:ext>
            </a:extLst>
          </p:cNvPr>
          <p:cNvGrpSpPr/>
          <p:nvPr/>
        </p:nvGrpSpPr>
        <p:grpSpPr>
          <a:xfrm>
            <a:off x="7082953" y="2412110"/>
            <a:ext cx="4497172" cy="1685579"/>
            <a:chOff x="8804714" y="4447253"/>
            <a:chExt cx="5921239" cy="2184644"/>
          </a:xfrm>
        </p:grpSpPr>
        <p:sp>
          <p:nvSpPr>
            <p:cNvPr id="25" name="b">
              <a:extLst>
                <a:ext uri="{FF2B5EF4-FFF2-40B4-BE49-F238E27FC236}">
                  <a16:creationId xmlns:a16="http://schemas.microsoft.com/office/drawing/2014/main" id="{26103EBB-9C77-EE55-6DB8-05144F8D300D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6 000</a:t>
              </a:r>
            </a:p>
          </p:txBody>
        </p:sp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id="{72FD1316-F629-FD0E-28DC-2D78B5287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8D8FB-FEBD-F810-E2F7-556216E40578}"/>
              </a:ext>
            </a:extLst>
          </p:cNvPr>
          <p:cNvGrpSpPr/>
          <p:nvPr/>
        </p:nvGrpSpPr>
        <p:grpSpPr>
          <a:xfrm>
            <a:off x="857531" y="4562747"/>
            <a:ext cx="4480013" cy="1646772"/>
            <a:chOff x="2147103" y="4634992"/>
            <a:chExt cx="5898647" cy="2134345"/>
          </a:xfrm>
        </p:grpSpPr>
        <p:sp>
          <p:nvSpPr>
            <p:cNvPr id="28" name="c">
              <a:extLst>
                <a:ext uri="{FF2B5EF4-FFF2-40B4-BE49-F238E27FC236}">
                  <a16:creationId xmlns:a16="http://schemas.microsoft.com/office/drawing/2014/main" id="{64F093A4-EF84-F391-8A09-10404B5A617E}"/>
                </a:ext>
              </a:extLst>
            </p:cNvPr>
            <p:cNvSpPr/>
            <p:nvPr/>
          </p:nvSpPr>
          <p:spPr>
            <a:xfrm>
              <a:off x="3528590" y="4709163"/>
              <a:ext cx="4517160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</a:p>
          </p:txBody>
        </p:sp>
        <p:pic>
          <p:nvPicPr>
            <p:cNvPr id="29" name="Picture 12">
              <a:extLst>
                <a:ext uri="{FF2B5EF4-FFF2-40B4-BE49-F238E27FC236}">
                  <a16:creationId xmlns:a16="http://schemas.microsoft.com/office/drawing/2014/main" id="{17B36923-B0A7-CF54-52CB-F0A8B1BCB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C43D1DE9-40A0-B202-33B5-C0C636AF35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54" y="2746321"/>
            <a:ext cx="1631474" cy="130517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A4D151B-39FE-D5B4-5510-2134EBAA3FA2}"/>
              </a:ext>
            </a:extLst>
          </p:cNvPr>
          <p:cNvGrpSpPr/>
          <p:nvPr/>
        </p:nvGrpSpPr>
        <p:grpSpPr>
          <a:xfrm>
            <a:off x="7215904" y="4562747"/>
            <a:ext cx="4364222" cy="1646772"/>
            <a:chOff x="10324068" y="7196308"/>
            <a:chExt cx="6472584" cy="2372790"/>
          </a:xfrm>
        </p:grpSpPr>
        <p:sp>
          <p:nvSpPr>
            <p:cNvPr id="32" name="d">
              <a:extLst>
                <a:ext uri="{FF2B5EF4-FFF2-40B4-BE49-F238E27FC236}">
                  <a16:creationId xmlns:a16="http://schemas.microsoft.com/office/drawing/2014/main" id="{A433F717-47B3-E0A1-690A-0CC6BD2E5EF6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</a:t>
              </a:r>
            </a:p>
          </p:txBody>
        </p:sp>
        <p:pic>
          <p:nvPicPr>
            <p:cNvPr id="33" name="Picture 13">
              <a:extLst>
                <a:ext uri="{FF2B5EF4-FFF2-40B4-BE49-F238E27FC236}">
                  <a16:creationId xmlns:a16="http://schemas.microsoft.com/office/drawing/2014/main" id="{773157A6-5C1F-EAB4-5699-867B21B78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438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F6C93B5-CB10-A8FB-323F-53DD4B2D68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3" name="Bảng câu hỏi">
            <a:extLst>
              <a:ext uri="{FF2B5EF4-FFF2-40B4-BE49-F238E27FC236}">
                <a16:creationId xmlns:a16="http://schemas.microsoft.com/office/drawing/2014/main" id="{EA4E1A5B-35B4-CFB2-70B9-357D04B80ABD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hứa câu hỏi">
            <a:extLst>
              <a:ext uri="{FF2B5EF4-FFF2-40B4-BE49-F238E27FC236}">
                <a16:creationId xmlns:a16="http://schemas.microsoft.com/office/drawing/2014/main" id="{79794579-4224-DE54-0BA3-D467E91B3874}"/>
              </a:ext>
            </a:extLst>
          </p:cNvPr>
          <p:cNvSpPr txBox="1"/>
          <p:nvPr/>
        </p:nvSpPr>
        <p:spPr>
          <a:xfrm>
            <a:off x="1509823" y="691649"/>
            <a:ext cx="97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1 670 900 = 1 000 000 + 600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 + 70 000 + ..?..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4DD8E-993A-2701-72EF-EA435917D379}"/>
              </a:ext>
            </a:extLst>
          </p:cNvPr>
          <p:cNvGrpSpPr/>
          <p:nvPr/>
        </p:nvGrpSpPr>
        <p:grpSpPr>
          <a:xfrm>
            <a:off x="857531" y="2223904"/>
            <a:ext cx="4262878" cy="1561788"/>
            <a:chOff x="-321995" y="4353970"/>
            <a:chExt cx="5612753" cy="2024202"/>
          </a:xfrm>
        </p:grpSpPr>
        <p:sp>
          <p:nvSpPr>
            <p:cNvPr id="6" name="a">
              <a:extLst>
                <a:ext uri="{FF2B5EF4-FFF2-40B4-BE49-F238E27FC236}">
                  <a16:creationId xmlns:a16="http://schemas.microsoft.com/office/drawing/2014/main" id="{79D35712-7685-BDA5-B7A9-039E7DD89147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90</a:t>
              </a: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C24134B-EA62-C837-E325-C61CF77F9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2AD46F-88F3-F425-46DF-68B2B68E8B3C}"/>
              </a:ext>
            </a:extLst>
          </p:cNvPr>
          <p:cNvGrpSpPr/>
          <p:nvPr/>
        </p:nvGrpSpPr>
        <p:grpSpPr>
          <a:xfrm>
            <a:off x="7082953" y="2259710"/>
            <a:ext cx="4497172" cy="1685579"/>
            <a:chOff x="8804714" y="4447253"/>
            <a:chExt cx="5921239" cy="2184644"/>
          </a:xfrm>
        </p:grpSpPr>
        <p:sp>
          <p:nvSpPr>
            <p:cNvPr id="9" name="b">
              <a:extLst>
                <a:ext uri="{FF2B5EF4-FFF2-40B4-BE49-F238E27FC236}">
                  <a16:creationId xmlns:a16="http://schemas.microsoft.com/office/drawing/2014/main" id="{296F1201-E3B7-1D7B-E600-FC511DF4C90C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13590DBA-9F88-B05D-6FF0-E49015FC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B66BBC-BBC7-40BE-E348-F274E8C49543}"/>
              </a:ext>
            </a:extLst>
          </p:cNvPr>
          <p:cNvGrpSpPr/>
          <p:nvPr/>
        </p:nvGrpSpPr>
        <p:grpSpPr>
          <a:xfrm>
            <a:off x="857531" y="4410347"/>
            <a:ext cx="4262878" cy="1646772"/>
            <a:chOff x="2147103" y="4634992"/>
            <a:chExt cx="5612754" cy="2134345"/>
          </a:xfrm>
        </p:grpSpPr>
        <p:sp>
          <p:nvSpPr>
            <p:cNvPr id="12" name="c">
              <a:extLst>
                <a:ext uri="{FF2B5EF4-FFF2-40B4-BE49-F238E27FC236}">
                  <a16:creationId xmlns:a16="http://schemas.microsoft.com/office/drawing/2014/main" id="{A585BC68-972C-F085-FC69-6C825713683D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900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A919DE-7883-9754-BD91-95DB4B90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4" name="Đúng">
            <a:extLst>
              <a:ext uri="{FF2B5EF4-FFF2-40B4-BE49-F238E27FC236}">
                <a16:creationId xmlns:a16="http://schemas.microsoft.com/office/drawing/2014/main" id="{2702D170-A9E8-6D75-4A51-315680A047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79" y="4003621"/>
            <a:ext cx="1631474" cy="13051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2AC228-9A3B-94DC-0518-4E19C18FB5FE}"/>
              </a:ext>
            </a:extLst>
          </p:cNvPr>
          <p:cNvGrpSpPr/>
          <p:nvPr/>
        </p:nvGrpSpPr>
        <p:grpSpPr>
          <a:xfrm>
            <a:off x="7215904" y="4410347"/>
            <a:ext cx="4364222" cy="1646772"/>
            <a:chOff x="10324068" y="7196308"/>
            <a:chExt cx="6472584" cy="2372790"/>
          </a:xfrm>
        </p:grpSpPr>
        <p:sp>
          <p:nvSpPr>
            <p:cNvPr id="16" name="d">
              <a:extLst>
                <a:ext uri="{FF2B5EF4-FFF2-40B4-BE49-F238E27FC236}">
                  <a16:creationId xmlns:a16="http://schemas.microsoft.com/office/drawing/2014/main" id="{6E7461E8-9CC7-7F70-C692-7E4D575B1307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9 000</a:t>
              </a:r>
            </a:p>
          </p:txBody>
        </p: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F40D3CED-958A-BB81-2E00-94110EE8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506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1" name="Graphic 3590">
            <a:extLst>
              <a:ext uri="{FF2B5EF4-FFF2-40B4-BE49-F238E27FC236}">
                <a16:creationId xmlns:a16="http://schemas.microsoft.com/office/drawing/2014/main" id="{4435B00F-4EED-49A4-BC95-236F9301E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474330" y="-774571"/>
            <a:ext cx="13106988" cy="8318371"/>
          </a:xfrm>
          <a:prstGeom prst="rect">
            <a:avLst/>
          </a:prstGeom>
        </p:spPr>
      </p:pic>
      <p:pic>
        <p:nvPicPr>
          <p:cNvPr id="377" name="Graphic 376">
            <a:extLst>
              <a:ext uri="{FF2B5EF4-FFF2-40B4-BE49-F238E27FC236}">
                <a16:creationId xmlns:a16="http://schemas.microsoft.com/office/drawing/2014/main" id="{AEB2A527-8A20-4ADC-9CD7-D7D007E69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67200" y="3476624"/>
            <a:ext cx="3403326" cy="3049380"/>
          </a:xfrm>
          <a:prstGeom prst="rect">
            <a:avLst/>
          </a:prstGeom>
        </p:spPr>
      </p:pic>
      <p:sp>
        <p:nvSpPr>
          <p:cNvPr id="3897" name="Freeform: Shape 3896">
            <a:extLst>
              <a:ext uri="{FF2B5EF4-FFF2-40B4-BE49-F238E27FC236}">
                <a16:creationId xmlns:a16="http://schemas.microsoft.com/office/drawing/2014/main" id="{BB668FFC-9623-40D5-8967-1447E7B58CAE}"/>
              </a:ext>
            </a:extLst>
          </p:cNvPr>
          <p:cNvSpPr/>
          <p:nvPr/>
        </p:nvSpPr>
        <p:spPr>
          <a:xfrm>
            <a:off x="4321096" y="3770839"/>
            <a:ext cx="3330106" cy="845334"/>
          </a:xfrm>
          <a:custGeom>
            <a:avLst/>
            <a:gdLst>
              <a:gd name="connsiteX0" fmla="*/ 3330107 w 3330106"/>
              <a:gd name="connsiteY0" fmla="*/ 845335 h 845334"/>
              <a:gd name="connsiteX1" fmla="*/ 0 w 3330106"/>
              <a:gd name="connsiteY1" fmla="*/ 845335 h 845334"/>
              <a:gd name="connsiteX2" fmla="*/ 446860 w 3330106"/>
              <a:gd name="connsiteY2" fmla="*/ 0 h 845334"/>
              <a:gd name="connsiteX3" fmla="*/ 2965787 w 3330106"/>
              <a:gd name="connsiteY3" fmla="*/ 0 h 8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106" h="845334">
                <a:moveTo>
                  <a:pt x="3330107" y="845335"/>
                </a:moveTo>
                <a:lnTo>
                  <a:pt x="0" y="845335"/>
                </a:lnTo>
                <a:lnTo>
                  <a:pt x="446860" y="0"/>
                </a:lnTo>
                <a:lnTo>
                  <a:pt x="2965787" y="0"/>
                </a:lnTo>
                <a:close/>
              </a:path>
            </a:pathLst>
          </a:custGeom>
          <a:solidFill>
            <a:srgbClr val="6905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0" name="Freeform: Shape 3899">
            <a:extLst>
              <a:ext uri="{FF2B5EF4-FFF2-40B4-BE49-F238E27FC236}">
                <a16:creationId xmlns:a16="http://schemas.microsoft.com/office/drawing/2014/main" id="{70BE25ED-3EE1-4D0F-8206-6B1E379B89BD}"/>
              </a:ext>
            </a:extLst>
          </p:cNvPr>
          <p:cNvSpPr/>
          <p:nvPr/>
        </p:nvSpPr>
        <p:spPr>
          <a:xfrm>
            <a:off x="4443484" y="3770839"/>
            <a:ext cx="344395" cy="623327"/>
          </a:xfrm>
          <a:custGeom>
            <a:avLst/>
            <a:gdLst>
              <a:gd name="connsiteX0" fmla="*/ 344396 w 344395"/>
              <a:gd name="connsiteY0" fmla="*/ 179313 h 623327"/>
              <a:gd name="connsiteX1" fmla="*/ 56925 w 344395"/>
              <a:gd name="connsiteY1" fmla="*/ 623328 h 623327"/>
              <a:gd name="connsiteX2" fmla="*/ 0 w 344395"/>
              <a:gd name="connsiteY2" fmla="*/ 540786 h 623327"/>
              <a:gd name="connsiteX3" fmla="*/ 344396 w 344395"/>
              <a:gd name="connsiteY3" fmla="*/ 0 h 6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95" h="623327">
                <a:moveTo>
                  <a:pt x="344396" y="179313"/>
                </a:moveTo>
                <a:lnTo>
                  <a:pt x="56925" y="623328"/>
                </a:lnTo>
                <a:lnTo>
                  <a:pt x="0" y="540786"/>
                </a:lnTo>
                <a:lnTo>
                  <a:pt x="344396" y="0"/>
                </a:lnTo>
                <a:close/>
              </a:path>
            </a:pathLst>
          </a:custGeom>
          <a:solidFill>
            <a:srgbClr val="F147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1" name="Freeform: Shape 3900">
            <a:extLst>
              <a:ext uri="{FF2B5EF4-FFF2-40B4-BE49-F238E27FC236}">
                <a16:creationId xmlns:a16="http://schemas.microsoft.com/office/drawing/2014/main" id="{5172B190-83D7-49C9-98FB-EE953FB825A2}"/>
              </a:ext>
            </a:extLst>
          </p:cNvPr>
          <p:cNvSpPr/>
          <p:nvPr/>
        </p:nvSpPr>
        <p:spPr>
          <a:xfrm>
            <a:off x="7195803" y="3773685"/>
            <a:ext cx="375704" cy="646097"/>
          </a:xfrm>
          <a:custGeom>
            <a:avLst/>
            <a:gdLst>
              <a:gd name="connsiteX0" fmla="*/ 0 w 375704"/>
              <a:gd name="connsiteY0" fmla="*/ 176467 h 646097"/>
              <a:gd name="connsiteX1" fmla="*/ 293163 w 375704"/>
              <a:gd name="connsiteY1" fmla="*/ 646098 h 646097"/>
              <a:gd name="connsiteX2" fmla="*/ 375704 w 375704"/>
              <a:gd name="connsiteY2" fmla="*/ 537940 h 646097"/>
              <a:gd name="connsiteX3" fmla="*/ 0 w 375704"/>
              <a:gd name="connsiteY3" fmla="*/ 0 h 6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04" h="646097">
                <a:moveTo>
                  <a:pt x="0" y="176467"/>
                </a:moveTo>
                <a:lnTo>
                  <a:pt x="293163" y="646098"/>
                </a:lnTo>
                <a:lnTo>
                  <a:pt x="375704" y="537940"/>
                </a:lnTo>
                <a:lnTo>
                  <a:pt x="0" y="0"/>
                </a:lnTo>
                <a:close/>
              </a:path>
            </a:pathLst>
          </a:custGeom>
          <a:solidFill>
            <a:srgbClr val="F147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2" name="Freeform: Shape 3901">
            <a:extLst>
              <a:ext uri="{FF2B5EF4-FFF2-40B4-BE49-F238E27FC236}">
                <a16:creationId xmlns:a16="http://schemas.microsoft.com/office/drawing/2014/main" id="{6B3348CB-0BD8-474E-8E72-2E6804098E7D}"/>
              </a:ext>
            </a:extLst>
          </p:cNvPr>
          <p:cNvSpPr/>
          <p:nvPr/>
        </p:nvSpPr>
        <p:spPr>
          <a:xfrm>
            <a:off x="4787880" y="3813532"/>
            <a:ext cx="2407923" cy="133773"/>
          </a:xfrm>
          <a:custGeom>
            <a:avLst/>
            <a:gdLst>
              <a:gd name="connsiteX0" fmla="*/ 0 w 2407923"/>
              <a:gd name="connsiteY0" fmla="*/ 0 h 133773"/>
              <a:gd name="connsiteX1" fmla="*/ 2407923 w 2407923"/>
              <a:gd name="connsiteY1" fmla="*/ 0 h 133773"/>
              <a:gd name="connsiteX2" fmla="*/ 2407923 w 2407923"/>
              <a:gd name="connsiteY2" fmla="*/ 133774 h 133773"/>
              <a:gd name="connsiteX3" fmla="*/ 0 w 2407923"/>
              <a:gd name="connsiteY3" fmla="*/ 133774 h 13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923" h="133773">
                <a:moveTo>
                  <a:pt x="0" y="0"/>
                </a:moveTo>
                <a:lnTo>
                  <a:pt x="2407923" y="0"/>
                </a:lnTo>
                <a:lnTo>
                  <a:pt x="2407923" y="133774"/>
                </a:lnTo>
                <a:lnTo>
                  <a:pt x="0" y="133774"/>
                </a:lnTo>
                <a:close/>
              </a:path>
            </a:pathLst>
          </a:custGeom>
          <a:solidFill>
            <a:srgbClr val="FF5E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3" name="Freeform: Shape 3902">
            <a:extLst>
              <a:ext uri="{FF2B5EF4-FFF2-40B4-BE49-F238E27FC236}">
                <a16:creationId xmlns:a16="http://schemas.microsoft.com/office/drawing/2014/main" id="{C4B5B38A-44AE-4094-881D-1B727814080D}"/>
              </a:ext>
            </a:extLst>
          </p:cNvPr>
          <p:cNvSpPr/>
          <p:nvPr/>
        </p:nvSpPr>
        <p:spPr>
          <a:xfrm>
            <a:off x="4190169" y="3708221"/>
            <a:ext cx="3554959" cy="666021"/>
          </a:xfrm>
          <a:custGeom>
            <a:avLst/>
            <a:gdLst>
              <a:gd name="connsiteX0" fmla="*/ 3005635 w 3554959"/>
              <a:gd name="connsiteY0" fmla="*/ 105311 h 666021"/>
              <a:gd name="connsiteX1" fmla="*/ 3307336 w 3554959"/>
              <a:gd name="connsiteY1" fmla="*/ 557864 h 666021"/>
              <a:gd name="connsiteX2" fmla="*/ 270393 w 3554959"/>
              <a:gd name="connsiteY2" fmla="*/ 557864 h 666021"/>
              <a:gd name="connsiteX3" fmla="*/ 597711 w 3554959"/>
              <a:gd name="connsiteY3" fmla="*/ 105311 h 666021"/>
              <a:gd name="connsiteX4" fmla="*/ 3005635 w 3554959"/>
              <a:gd name="connsiteY4" fmla="*/ 105311 h 666021"/>
              <a:gd name="connsiteX5" fmla="*/ 3105253 w 3554959"/>
              <a:gd name="connsiteY5" fmla="*/ 0 h 666021"/>
              <a:gd name="connsiteX6" fmla="*/ 503785 w 3554959"/>
              <a:gd name="connsiteY6" fmla="*/ 0 h 666021"/>
              <a:gd name="connsiteX7" fmla="*/ 0 w 3554959"/>
              <a:gd name="connsiteY7" fmla="*/ 666021 h 666021"/>
              <a:gd name="connsiteX8" fmla="*/ 3554960 w 3554959"/>
              <a:gd name="connsiteY8" fmla="*/ 666021 h 666021"/>
              <a:gd name="connsiteX9" fmla="*/ 3105253 w 3554959"/>
              <a:gd name="connsiteY9" fmla="*/ 0 h 666021"/>
              <a:gd name="connsiteX10" fmla="*/ 3105253 w 3554959"/>
              <a:gd name="connsiteY10" fmla="*/ 0 h 6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4959" h="666021">
                <a:moveTo>
                  <a:pt x="3005635" y="105311"/>
                </a:moveTo>
                <a:lnTo>
                  <a:pt x="3307336" y="557864"/>
                </a:lnTo>
                <a:lnTo>
                  <a:pt x="270393" y="557864"/>
                </a:lnTo>
                <a:lnTo>
                  <a:pt x="597711" y="105311"/>
                </a:lnTo>
                <a:lnTo>
                  <a:pt x="3005635" y="105311"/>
                </a:lnTo>
                <a:moveTo>
                  <a:pt x="3105253" y="0"/>
                </a:moveTo>
                <a:lnTo>
                  <a:pt x="503785" y="0"/>
                </a:lnTo>
                <a:lnTo>
                  <a:pt x="0" y="666021"/>
                </a:lnTo>
                <a:lnTo>
                  <a:pt x="3554960" y="666021"/>
                </a:lnTo>
                <a:lnTo>
                  <a:pt x="3105253" y="0"/>
                </a:lnTo>
                <a:lnTo>
                  <a:pt x="3105253" y="0"/>
                </a:lnTo>
                <a:close/>
              </a:path>
            </a:pathLst>
          </a:custGeom>
          <a:solidFill>
            <a:srgbClr val="FFAB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045" name="Group 4044">
            <a:extLst>
              <a:ext uri="{FF2B5EF4-FFF2-40B4-BE49-F238E27FC236}">
                <a16:creationId xmlns:a16="http://schemas.microsoft.com/office/drawing/2014/main" id="{64FE7160-1A2A-4495-8713-D218D44B0414}"/>
              </a:ext>
            </a:extLst>
          </p:cNvPr>
          <p:cNvGrpSpPr/>
          <p:nvPr/>
        </p:nvGrpSpPr>
        <p:grpSpPr>
          <a:xfrm>
            <a:off x="4244247" y="2057400"/>
            <a:ext cx="3472418" cy="1650821"/>
            <a:chOff x="-4518870" y="2057400"/>
            <a:chExt cx="3472418" cy="1650821"/>
          </a:xfrm>
        </p:grpSpPr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id="{6689A8C1-E75C-48CA-8781-D1DAD5B97967}"/>
                </a:ext>
              </a:extLst>
            </p:cNvPr>
            <p:cNvSpPr/>
            <p:nvPr/>
          </p:nvSpPr>
          <p:spPr>
            <a:xfrm>
              <a:off x="-4413559" y="2057400"/>
              <a:ext cx="3264642" cy="236238"/>
            </a:xfrm>
            <a:custGeom>
              <a:avLst/>
              <a:gdLst>
                <a:gd name="connsiteX0" fmla="*/ 0 w 3264642"/>
                <a:gd name="connsiteY0" fmla="*/ 233392 h 236238"/>
                <a:gd name="connsiteX1" fmla="*/ 34155 w 3264642"/>
                <a:gd name="connsiteY1" fmla="*/ 199237 h 236238"/>
                <a:gd name="connsiteX2" fmla="*/ 518017 w 3264642"/>
                <a:gd name="connsiteY2" fmla="*/ 0 h 236238"/>
                <a:gd name="connsiteX3" fmla="*/ 2777935 w 3264642"/>
                <a:gd name="connsiteY3" fmla="*/ 0 h 236238"/>
                <a:gd name="connsiteX4" fmla="*/ 3239027 w 3264642"/>
                <a:gd name="connsiteY4" fmla="*/ 204930 h 236238"/>
                <a:gd name="connsiteX5" fmla="*/ 3264643 w 3264642"/>
                <a:gd name="connsiteY5" fmla="*/ 236238 h 236238"/>
                <a:gd name="connsiteX6" fmla="*/ 0 w 3264642"/>
                <a:gd name="connsiteY6" fmla="*/ 236238 h 2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642" h="236238">
                  <a:moveTo>
                    <a:pt x="0" y="233392"/>
                  </a:moveTo>
                  <a:lnTo>
                    <a:pt x="34155" y="199237"/>
                  </a:lnTo>
                  <a:cubicBezTo>
                    <a:pt x="162236" y="71156"/>
                    <a:pt x="335857" y="0"/>
                    <a:pt x="518017" y="0"/>
                  </a:cubicBezTo>
                  <a:lnTo>
                    <a:pt x="2777935" y="0"/>
                  </a:lnTo>
                  <a:cubicBezTo>
                    <a:pt x="2945863" y="0"/>
                    <a:pt x="3113792" y="91080"/>
                    <a:pt x="3239027" y="204930"/>
                  </a:cubicBezTo>
                  <a:lnTo>
                    <a:pt x="3264643" y="236238"/>
                  </a:lnTo>
                  <a:lnTo>
                    <a:pt x="0" y="236238"/>
                  </a:lnTo>
                  <a:close/>
                </a:path>
              </a:pathLst>
            </a:custGeom>
            <a:solidFill>
              <a:srgbClr val="A319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id="{2DC93271-9851-4B80-B5D1-E3F0614A63D2}"/>
                </a:ext>
              </a:extLst>
            </p:cNvPr>
            <p:cNvSpPr/>
            <p:nvPr/>
          </p:nvSpPr>
          <p:spPr>
            <a:xfrm>
              <a:off x="-4413559" y="2057400"/>
              <a:ext cx="3264642" cy="236238"/>
            </a:xfrm>
            <a:custGeom>
              <a:avLst/>
              <a:gdLst>
                <a:gd name="connsiteX0" fmla="*/ 34155 w 3264642"/>
                <a:gd name="connsiteY0" fmla="*/ 213468 h 236238"/>
                <a:gd name="connsiteX1" fmla="*/ 518017 w 3264642"/>
                <a:gd name="connsiteY1" fmla="*/ 14231 h 236238"/>
                <a:gd name="connsiteX2" fmla="*/ 2800705 w 3264642"/>
                <a:gd name="connsiteY2" fmla="*/ 14231 h 236238"/>
                <a:gd name="connsiteX3" fmla="*/ 3239027 w 3264642"/>
                <a:gd name="connsiteY3" fmla="*/ 219161 h 236238"/>
                <a:gd name="connsiteX4" fmla="*/ 3253258 w 3264642"/>
                <a:gd name="connsiteY4" fmla="*/ 236238 h 236238"/>
                <a:gd name="connsiteX5" fmla="*/ 3264643 w 3264642"/>
                <a:gd name="connsiteY5" fmla="*/ 236238 h 236238"/>
                <a:gd name="connsiteX6" fmla="*/ 3239027 w 3264642"/>
                <a:gd name="connsiteY6" fmla="*/ 204930 h 236238"/>
                <a:gd name="connsiteX7" fmla="*/ 2800705 w 3264642"/>
                <a:gd name="connsiteY7" fmla="*/ 0 h 236238"/>
                <a:gd name="connsiteX8" fmla="*/ 518017 w 3264642"/>
                <a:gd name="connsiteY8" fmla="*/ 0 h 236238"/>
                <a:gd name="connsiteX9" fmla="*/ 34155 w 3264642"/>
                <a:gd name="connsiteY9" fmla="*/ 199237 h 236238"/>
                <a:gd name="connsiteX10" fmla="*/ 0 w 3264642"/>
                <a:gd name="connsiteY10" fmla="*/ 233392 h 236238"/>
                <a:gd name="connsiteX11" fmla="*/ 11385 w 3264642"/>
                <a:gd name="connsiteY11" fmla="*/ 233392 h 236238"/>
                <a:gd name="connsiteX12" fmla="*/ 34155 w 3264642"/>
                <a:gd name="connsiteY12" fmla="*/ 213468 h 2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4642" h="236238">
                  <a:moveTo>
                    <a:pt x="34155" y="213468"/>
                  </a:moveTo>
                  <a:cubicBezTo>
                    <a:pt x="162236" y="85387"/>
                    <a:pt x="335857" y="14231"/>
                    <a:pt x="518017" y="14231"/>
                  </a:cubicBezTo>
                  <a:lnTo>
                    <a:pt x="2800705" y="14231"/>
                  </a:lnTo>
                  <a:cubicBezTo>
                    <a:pt x="2968633" y="14231"/>
                    <a:pt x="3130869" y="88234"/>
                    <a:pt x="3239027" y="219161"/>
                  </a:cubicBezTo>
                  <a:lnTo>
                    <a:pt x="3253258" y="236238"/>
                  </a:lnTo>
                  <a:lnTo>
                    <a:pt x="3264643" y="236238"/>
                  </a:lnTo>
                  <a:lnTo>
                    <a:pt x="3239027" y="204930"/>
                  </a:lnTo>
                  <a:cubicBezTo>
                    <a:pt x="3113792" y="102465"/>
                    <a:pt x="2937325" y="34155"/>
                    <a:pt x="2800705" y="0"/>
                  </a:cubicBezTo>
                  <a:lnTo>
                    <a:pt x="518017" y="0"/>
                  </a:lnTo>
                  <a:cubicBezTo>
                    <a:pt x="335857" y="0"/>
                    <a:pt x="162236" y="71156"/>
                    <a:pt x="34155" y="199237"/>
                  </a:cubicBezTo>
                  <a:lnTo>
                    <a:pt x="0" y="233392"/>
                  </a:lnTo>
                  <a:lnTo>
                    <a:pt x="11385" y="233392"/>
                  </a:lnTo>
                  <a:lnTo>
                    <a:pt x="34155" y="213468"/>
                  </a:lnTo>
                  <a:close/>
                </a:path>
              </a:pathLst>
            </a:custGeom>
            <a:solidFill>
              <a:srgbClr val="E119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id="{1ACB48C4-4398-4F7E-AB23-B6CE1C353204}"/>
                </a:ext>
              </a:extLst>
            </p:cNvPr>
            <p:cNvSpPr/>
            <p:nvPr/>
          </p:nvSpPr>
          <p:spPr>
            <a:xfrm>
              <a:off x="-4385096" y="2057400"/>
              <a:ext cx="518016" cy="233392"/>
            </a:xfrm>
            <a:custGeom>
              <a:avLst/>
              <a:gdLst>
                <a:gd name="connsiteX0" fmla="*/ 518017 w 518016"/>
                <a:gd name="connsiteY0" fmla="*/ 0 h 233392"/>
                <a:gd name="connsiteX1" fmla="*/ 34155 w 518016"/>
                <a:gd name="connsiteY1" fmla="*/ 199237 h 233392"/>
                <a:gd name="connsiteX2" fmla="*/ 0 w 518016"/>
                <a:gd name="connsiteY2" fmla="*/ 233392 h 233392"/>
                <a:gd name="connsiteX3" fmla="*/ 105311 w 518016"/>
                <a:gd name="connsiteY3" fmla="*/ 233392 h 233392"/>
                <a:gd name="connsiteX4" fmla="*/ 518017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518017" y="0"/>
                  </a:moveTo>
                  <a:cubicBezTo>
                    <a:pt x="296009" y="0"/>
                    <a:pt x="162236" y="71156"/>
                    <a:pt x="34155" y="199237"/>
                  </a:cubicBezTo>
                  <a:lnTo>
                    <a:pt x="0" y="233392"/>
                  </a:lnTo>
                  <a:lnTo>
                    <a:pt x="105311" y="233392"/>
                  </a:lnTo>
                  <a:cubicBezTo>
                    <a:pt x="130927" y="202083"/>
                    <a:pt x="273240" y="28462"/>
                    <a:pt x="518017" y="0"/>
                  </a:cubicBezTo>
                  <a:close/>
                </a:path>
              </a:pathLst>
            </a:custGeom>
            <a:solidFill>
              <a:srgbClr val="FF74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id="{22B1DABA-3149-4AB7-B8A9-C0437787D900}"/>
                </a:ext>
              </a:extLst>
            </p:cNvPr>
            <p:cNvSpPr/>
            <p:nvPr/>
          </p:nvSpPr>
          <p:spPr>
            <a:xfrm>
              <a:off x="-4413559" y="2057400"/>
              <a:ext cx="518016" cy="233392"/>
            </a:xfrm>
            <a:custGeom>
              <a:avLst/>
              <a:gdLst>
                <a:gd name="connsiteX0" fmla="*/ 518017 w 518016"/>
                <a:gd name="connsiteY0" fmla="*/ 0 h 233392"/>
                <a:gd name="connsiteX1" fmla="*/ 28462 w 518016"/>
                <a:gd name="connsiteY1" fmla="*/ 202083 h 233392"/>
                <a:gd name="connsiteX2" fmla="*/ 0 w 518016"/>
                <a:gd name="connsiteY2" fmla="*/ 233392 h 233392"/>
                <a:gd name="connsiteX3" fmla="*/ 105311 w 518016"/>
                <a:gd name="connsiteY3" fmla="*/ 233392 h 233392"/>
                <a:gd name="connsiteX4" fmla="*/ 518017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518017" y="0"/>
                  </a:moveTo>
                  <a:cubicBezTo>
                    <a:pt x="296009" y="0"/>
                    <a:pt x="156543" y="74002"/>
                    <a:pt x="28462" y="202083"/>
                  </a:cubicBezTo>
                  <a:lnTo>
                    <a:pt x="0" y="233392"/>
                  </a:lnTo>
                  <a:lnTo>
                    <a:pt x="105311" y="233392"/>
                  </a:lnTo>
                  <a:cubicBezTo>
                    <a:pt x="130927" y="202083"/>
                    <a:pt x="273240" y="28462"/>
                    <a:pt x="518017" y="0"/>
                  </a:cubicBez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id="{28E625A7-AA0C-429B-BBCB-DA44E16CF21E}"/>
                </a:ext>
              </a:extLst>
            </p:cNvPr>
            <p:cNvSpPr/>
            <p:nvPr/>
          </p:nvSpPr>
          <p:spPr>
            <a:xfrm>
              <a:off x="-1695395" y="2057400"/>
              <a:ext cx="518016" cy="233392"/>
            </a:xfrm>
            <a:custGeom>
              <a:avLst/>
              <a:gdLst>
                <a:gd name="connsiteX0" fmla="*/ 0 w 518016"/>
                <a:gd name="connsiteY0" fmla="*/ 0 h 233392"/>
                <a:gd name="connsiteX1" fmla="*/ 483862 w 518016"/>
                <a:gd name="connsiteY1" fmla="*/ 199237 h 233392"/>
                <a:gd name="connsiteX2" fmla="*/ 518017 w 518016"/>
                <a:gd name="connsiteY2" fmla="*/ 233392 h 233392"/>
                <a:gd name="connsiteX3" fmla="*/ 412706 w 518016"/>
                <a:gd name="connsiteY3" fmla="*/ 233392 h 233392"/>
                <a:gd name="connsiteX4" fmla="*/ 0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0" y="0"/>
                  </a:moveTo>
                  <a:cubicBezTo>
                    <a:pt x="222007" y="0"/>
                    <a:pt x="355781" y="71156"/>
                    <a:pt x="483862" y="199237"/>
                  </a:cubicBezTo>
                  <a:lnTo>
                    <a:pt x="518017" y="233392"/>
                  </a:lnTo>
                  <a:lnTo>
                    <a:pt x="412706" y="233392"/>
                  </a:lnTo>
                  <a:cubicBezTo>
                    <a:pt x="387089" y="202083"/>
                    <a:pt x="241931" y="28462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id="{52443F8C-0886-47AA-8D05-77D50EB42477}"/>
                </a:ext>
              </a:extLst>
            </p:cNvPr>
            <p:cNvSpPr/>
            <p:nvPr/>
          </p:nvSpPr>
          <p:spPr>
            <a:xfrm>
              <a:off x="-1666933" y="2057400"/>
              <a:ext cx="518016" cy="233392"/>
            </a:xfrm>
            <a:custGeom>
              <a:avLst/>
              <a:gdLst>
                <a:gd name="connsiteX0" fmla="*/ 0 w 518016"/>
                <a:gd name="connsiteY0" fmla="*/ 0 h 233392"/>
                <a:gd name="connsiteX1" fmla="*/ 489554 w 518016"/>
                <a:gd name="connsiteY1" fmla="*/ 202083 h 233392"/>
                <a:gd name="connsiteX2" fmla="*/ 518017 w 518016"/>
                <a:gd name="connsiteY2" fmla="*/ 233392 h 233392"/>
                <a:gd name="connsiteX3" fmla="*/ 412706 w 518016"/>
                <a:gd name="connsiteY3" fmla="*/ 233392 h 233392"/>
                <a:gd name="connsiteX4" fmla="*/ 0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0" y="0"/>
                  </a:moveTo>
                  <a:cubicBezTo>
                    <a:pt x="222007" y="0"/>
                    <a:pt x="358627" y="74002"/>
                    <a:pt x="489554" y="202083"/>
                  </a:cubicBezTo>
                  <a:lnTo>
                    <a:pt x="518017" y="233392"/>
                  </a:lnTo>
                  <a:lnTo>
                    <a:pt x="412706" y="233392"/>
                  </a:lnTo>
                  <a:cubicBezTo>
                    <a:pt x="387089" y="202083"/>
                    <a:pt x="241931" y="28462"/>
                    <a:pt x="0" y="0"/>
                  </a:cubicBez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id="{78255A92-F009-49E6-93B1-024F9252A9E2}"/>
                </a:ext>
              </a:extLst>
            </p:cNvPr>
            <p:cNvSpPr/>
            <p:nvPr/>
          </p:nvSpPr>
          <p:spPr>
            <a:xfrm>
              <a:off x="-4518870" y="2290792"/>
              <a:ext cx="3472418" cy="108157"/>
            </a:xfrm>
            <a:custGeom>
              <a:avLst/>
              <a:gdLst>
                <a:gd name="connsiteX0" fmla="*/ 0 w 3472418"/>
                <a:gd name="connsiteY0" fmla="*/ 108157 h 108157"/>
                <a:gd name="connsiteX1" fmla="*/ 105311 w 3472418"/>
                <a:gd name="connsiteY1" fmla="*/ 0 h 108157"/>
                <a:gd name="connsiteX2" fmla="*/ 3367108 w 3472418"/>
                <a:gd name="connsiteY2" fmla="*/ 0 h 108157"/>
                <a:gd name="connsiteX3" fmla="*/ 3472419 w 3472418"/>
                <a:gd name="connsiteY3" fmla="*/ 108157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2418" h="108157">
                  <a:moveTo>
                    <a:pt x="0" y="108157"/>
                  </a:moveTo>
                  <a:lnTo>
                    <a:pt x="105311" y="0"/>
                  </a:lnTo>
                  <a:lnTo>
                    <a:pt x="3367108" y="0"/>
                  </a:lnTo>
                  <a:lnTo>
                    <a:pt x="3472419" y="108157"/>
                  </a:lnTo>
                  <a:close/>
                </a:path>
              </a:pathLst>
            </a:custGeom>
            <a:solidFill>
              <a:srgbClr val="FF74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67" name="Graphic 377">
              <a:extLst>
                <a:ext uri="{FF2B5EF4-FFF2-40B4-BE49-F238E27FC236}">
                  <a16:creationId xmlns:a16="http://schemas.microsoft.com/office/drawing/2014/main" id="{F6DA1B87-F736-473F-8ABB-9028DFCF79F2}"/>
                </a:ext>
              </a:extLst>
            </p:cNvPr>
            <p:cNvGrpSpPr/>
            <p:nvPr/>
          </p:nvGrpSpPr>
          <p:grpSpPr>
            <a:xfrm>
              <a:off x="-3761769" y="2290792"/>
              <a:ext cx="1946831" cy="108157"/>
              <a:chOff x="5128276" y="2290792"/>
              <a:chExt cx="1946831" cy="108157"/>
            </a:xfrm>
            <a:solidFill>
              <a:srgbClr val="FF4C00"/>
            </a:solidFill>
          </p:grpSpPr>
          <p:sp>
            <p:nvSpPr>
              <p:cNvPr id="3968" name="Freeform: Shape 3967">
                <a:extLst>
                  <a:ext uri="{FF2B5EF4-FFF2-40B4-BE49-F238E27FC236}">
                    <a16:creationId xmlns:a16="http://schemas.microsoft.com/office/drawing/2014/main" id="{9FEAFEAC-8AC8-4739-BE1A-D42E1F8558C3}"/>
                  </a:ext>
                </a:extLst>
              </p:cNvPr>
              <p:cNvSpPr/>
              <p:nvPr/>
            </p:nvSpPr>
            <p:spPr>
              <a:xfrm>
                <a:off x="5128276" y="2290792"/>
                <a:ext cx="722946" cy="108157"/>
              </a:xfrm>
              <a:custGeom>
                <a:avLst/>
                <a:gdLst>
                  <a:gd name="connsiteX0" fmla="*/ 0 w 722946"/>
                  <a:gd name="connsiteY0" fmla="*/ 108157 h 108157"/>
                  <a:gd name="connsiteX1" fmla="*/ 617635 w 722946"/>
                  <a:gd name="connsiteY1" fmla="*/ 108157 h 108157"/>
                  <a:gd name="connsiteX2" fmla="*/ 722946 w 722946"/>
                  <a:gd name="connsiteY2" fmla="*/ 0 h 108157"/>
                  <a:gd name="connsiteX3" fmla="*/ 108157 w 722946"/>
                  <a:gd name="connsiteY3" fmla="*/ 0 h 10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2946" h="108157">
                    <a:moveTo>
                      <a:pt x="0" y="108157"/>
                    </a:moveTo>
                    <a:lnTo>
                      <a:pt x="617635" y="108157"/>
                    </a:lnTo>
                    <a:lnTo>
                      <a:pt x="722946" y="0"/>
                    </a:lnTo>
                    <a:lnTo>
                      <a:pt x="108157" y="0"/>
                    </a:lnTo>
                    <a:close/>
                  </a:path>
                </a:pathLst>
              </a:custGeom>
              <a:solidFill>
                <a:srgbClr val="FF4C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69" name="Freeform: Shape 3968">
                <a:extLst>
                  <a:ext uri="{FF2B5EF4-FFF2-40B4-BE49-F238E27FC236}">
                    <a16:creationId xmlns:a16="http://schemas.microsoft.com/office/drawing/2014/main" id="{C78C9794-5D21-4997-B171-FBF43038564A}"/>
                  </a:ext>
                </a:extLst>
              </p:cNvPr>
              <p:cNvSpPr/>
              <p:nvPr/>
            </p:nvSpPr>
            <p:spPr>
              <a:xfrm>
                <a:off x="5876839" y="2290792"/>
                <a:ext cx="358626" cy="108157"/>
              </a:xfrm>
              <a:custGeom>
                <a:avLst/>
                <a:gdLst>
                  <a:gd name="connsiteX0" fmla="*/ 358627 w 358626"/>
                  <a:gd name="connsiteY0" fmla="*/ 0 h 108157"/>
                  <a:gd name="connsiteX1" fmla="*/ 108157 w 358626"/>
                  <a:gd name="connsiteY1" fmla="*/ 0 h 108157"/>
                  <a:gd name="connsiteX2" fmla="*/ 0 w 358626"/>
                  <a:gd name="connsiteY2" fmla="*/ 108157 h 108157"/>
                  <a:gd name="connsiteX3" fmla="*/ 253316 w 358626"/>
                  <a:gd name="connsiteY3" fmla="*/ 108157 h 10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626" h="108157">
                    <a:moveTo>
                      <a:pt x="358627" y="0"/>
                    </a:moveTo>
                    <a:lnTo>
                      <a:pt x="108157" y="0"/>
                    </a:lnTo>
                    <a:lnTo>
                      <a:pt x="0" y="108157"/>
                    </a:lnTo>
                    <a:lnTo>
                      <a:pt x="253316" y="108157"/>
                    </a:lnTo>
                    <a:close/>
                  </a:path>
                </a:pathLst>
              </a:custGeom>
              <a:solidFill>
                <a:srgbClr val="FF4C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70" name="Freeform: Shape 3969">
                <a:extLst>
                  <a:ext uri="{FF2B5EF4-FFF2-40B4-BE49-F238E27FC236}">
                    <a16:creationId xmlns:a16="http://schemas.microsoft.com/office/drawing/2014/main" id="{B438B96A-969F-493D-9DB2-6BE1E2BA2455}"/>
                  </a:ext>
                </a:extLst>
              </p:cNvPr>
              <p:cNvSpPr/>
              <p:nvPr/>
            </p:nvSpPr>
            <p:spPr>
              <a:xfrm>
                <a:off x="6847408" y="2290792"/>
                <a:ext cx="227699" cy="108157"/>
              </a:xfrm>
              <a:custGeom>
                <a:avLst/>
                <a:gdLst>
                  <a:gd name="connsiteX0" fmla="*/ 227700 w 227699"/>
                  <a:gd name="connsiteY0" fmla="*/ 0 h 108157"/>
                  <a:gd name="connsiteX1" fmla="*/ 108157 w 227699"/>
                  <a:gd name="connsiteY1" fmla="*/ 0 h 108157"/>
                  <a:gd name="connsiteX2" fmla="*/ 0 w 227699"/>
                  <a:gd name="connsiteY2" fmla="*/ 108157 h 108157"/>
                  <a:gd name="connsiteX3" fmla="*/ 119542 w 227699"/>
                  <a:gd name="connsiteY3" fmla="*/ 108157 h 10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699" h="108157">
                    <a:moveTo>
                      <a:pt x="227700" y="0"/>
                    </a:moveTo>
                    <a:lnTo>
                      <a:pt x="108157" y="0"/>
                    </a:lnTo>
                    <a:lnTo>
                      <a:pt x="0" y="108157"/>
                    </a:lnTo>
                    <a:lnTo>
                      <a:pt x="119542" y="108157"/>
                    </a:lnTo>
                    <a:close/>
                  </a:path>
                </a:pathLst>
              </a:custGeom>
              <a:solidFill>
                <a:srgbClr val="FF4C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971" name="Freeform: Shape 3970">
              <a:extLst>
                <a:ext uri="{FF2B5EF4-FFF2-40B4-BE49-F238E27FC236}">
                  <a16:creationId xmlns:a16="http://schemas.microsoft.com/office/drawing/2014/main" id="{D71EFC21-532C-4AA0-9A09-A6D40D530AAB}"/>
                </a:ext>
              </a:extLst>
            </p:cNvPr>
            <p:cNvSpPr/>
            <p:nvPr/>
          </p:nvSpPr>
          <p:spPr>
            <a:xfrm>
              <a:off x="-4518870" y="2290792"/>
              <a:ext cx="3372800" cy="108157"/>
            </a:xfrm>
            <a:custGeom>
              <a:avLst/>
              <a:gdLst>
                <a:gd name="connsiteX0" fmla="*/ 102465 w 3372800"/>
                <a:gd name="connsiteY0" fmla="*/ 5692 h 108157"/>
                <a:gd name="connsiteX1" fmla="*/ 3372800 w 3372800"/>
                <a:gd name="connsiteY1" fmla="*/ 5692 h 108157"/>
                <a:gd name="connsiteX2" fmla="*/ 3367108 w 3372800"/>
                <a:gd name="connsiteY2" fmla="*/ 0 h 108157"/>
                <a:gd name="connsiteX3" fmla="*/ 105311 w 3372800"/>
                <a:gd name="connsiteY3" fmla="*/ 0 h 108157"/>
                <a:gd name="connsiteX4" fmla="*/ 0 w 3372800"/>
                <a:gd name="connsiteY4" fmla="*/ 108157 h 108157"/>
                <a:gd name="connsiteX5" fmla="*/ 0 w 3372800"/>
                <a:gd name="connsiteY5" fmla="*/ 108157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800" h="108157">
                  <a:moveTo>
                    <a:pt x="102465" y="5692"/>
                  </a:moveTo>
                  <a:lnTo>
                    <a:pt x="3372800" y="5692"/>
                  </a:lnTo>
                  <a:lnTo>
                    <a:pt x="3367108" y="0"/>
                  </a:lnTo>
                  <a:lnTo>
                    <a:pt x="105311" y="0"/>
                  </a:lnTo>
                  <a:lnTo>
                    <a:pt x="0" y="108157"/>
                  </a:lnTo>
                  <a:lnTo>
                    <a:pt x="0" y="108157"/>
                  </a:ln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72" name="Freeform: Shape 3971">
              <a:extLst>
                <a:ext uri="{FF2B5EF4-FFF2-40B4-BE49-F238E27FC236}">
                  <a16:creationId xmlns:a16="http://schemas.microsoft.com/office/drawing/2014/main" id="{E14CF55A-A4FD-4739-8099-69BCA7DD8ADE}"/>
                </a:ext>
              </a:extLst>
            </p:cNvPr>
            <p:cNvSpPr/>
            <p:nvPr/>
          </p:nvSpPr>
          <p:spPr>
            <a:xfrm>
              <a:off x="-4518870" y="2398949"/>
              <a:ext cx="3472418" cy="1309272"/>
            </a:xfrm>
            <a:custGeom>
              <a:avLst/>
              <a:gdLst>
                <a:gd name="connsiteX0" fmla="*/ 3472419 w 3472418"/>
                <a:gd name="connsiteY0" fmla="*/ 0 h 1309272"/>
                <a:gd name="connsiteX1" fmla="*/ 0 w 3472418"/>
                <a:gd name="connsiteY1" fmla="*/ 0 h 1309272"/>
                <a:gd name="connsiteX2" fmla="*/ 449707 w 3472418"/>
                <a:gd name="connsiteY2" fmla="*/ 1309273 h 1309272"/>
                <a:gd name="connsiteX3" fmla="*/ 3048328 w 3472418"/>
                <a:gd name="connsiteY3" fmla="*/ 1309273 h 130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2418" h="1309272">
                  <a:moveTo>
                    <a:pt x="3472419" y="0"/>
                  </a:moveTo>
                  <a:lnTo>
                    <a:pt x="0" y="0"/>
                  </a:lnTo>
                  <a:lnTo>
                    <a:pt x="449707" y="1309273"/>
                  </a:lnTo>
                  <a:lnTo>
                    <a:pt x="3048328" y="1309273"/>
                  </a:lnTo>
                  <a:close/>
                </a:path>
              </a:pathLst>
            </a:custGeom>
            <a:solidFill>
              <a:srgbClr val="A319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73" name="Graphic 377">
              <a:extLst>
                <a:ext uri="{FF2B5EF4-FFF2-40B4-BE49-F238E27FC236}">
                  <a16:creationId xmlns:a16="http://schemas.microsoft.com/office/drawing/2014/main" id="{FCB2DD4E-E5FD-44DA-B235-EB3D42853FD4}"/>
                </a:ext>
              </a:extLst>
            </p:cNvPr>
            <p:cNvGrpSpPr/>
            <p:nvPr/>
          </p:nvGrpSpPr>
          <p:grpSpPr>
            <a:xfrm>
              <a:off x="-4246370" y="2460593"/>
              <a:ext cx="2960834" cy="1196396"/>
              <a:chOff x="4643675" y="2460593"/>
              <a:chExt cx="2960834" cy="1196396"/>
            </a:xfrm>
          </p:grpSpPr>
          <p:grpSp>
            <p:nvGrpSpPr>
              <p:cNvPr id="3974" name="Graphic 377">
                <a:extLst>
                  <a:ext uri="{FF2B5EF4-FFF2-40B4-BE49-F238E27FC236}">
                    <a16:creationId xmlns:a16="http://schemas.microsoft.com/office/drawing/2014/main" id="{4B653154-9A4D-4791-88D5-4EB9282D88DD}"/>
                  </a:ext>
                </a:extLst>
              </p:cNvPr>
              <p:cNvGrpSpPr/>
              <p:nvPr/>
            </p:nvGrpSpPr>
            <p:grpSpPr>
              <a:xfrm>
                <a:off x="4772496" y="3358133"/>
                <a:ext cx="2664085" cy="298855"/>
                <a:chOff x="4772496" y="3358133"/>
                <a:chExt cx="2664085" cy="298855"/>
              </a:xfrm>
            </p:grpSpPr>
            <p:sp>
              <p:nvSpPr>
                <p:cNvPr id="3975" name="Freeform: Shape 3974">
                  <a:extLst>
                    <a:ext uri="{FF2B5EF4-FFF2-40B4-BE49-F238E27FC236}">
                      <a16:creationId xmlns:a16="http://schemas.microsoft.com/office/drawing/2014/main" id="{02F0AA97-8295-41FF-94BC-3A60F1989979}"/>
                    </a:ext>
                  </a:extLst>
                </p:cNvPr>
                <p:cNvSpPr/>
                <p:nvPr/>
              </p:nvSpPr>
              <p:spPr>
                <a:xfrm>
                  <a:off x="4772496" y="3358133"/>
                  <a:ext cx="2661238" cy="298855"/>
                </a:xfrm>
                <a:custGeom>
                  <a:avLst/>
                  <a:gdLst>
                    <a:gd name="connsiteX0" fmla="*/ 0 w 2661238"/>
                    <a:gd name="connsiteY0" fmla="*/ 0 h 298855"/>
                    <a:gd name="connsiteX1" fmla="*/ 42694 w 2661238"/>
                    <a:gd name="connsiteY1" fmla="*/ 119542 h 298855"/>
                    <a:gd name="connsiteX2" fmla="*/ 130927 w 2661238"/>
                    <a:gd name="connsiteY2" fmla="*/ 298856 h 298855"/>
                    <a:gd name="connsiteX3" fmla="*/ 2527466 w 2661238"/>
                    <a:gd name="connsiteY3" fmla="*/ 298856 h 298855"/>
                    <a:gd name="connsiteX4" fmla="*/ 2661239 w 2661238"/>
                    <a:gd name="connsiteY4" fmla="*/ 0 h 298855"/>
                    <a:gd name="connsiteX5" fmla="*/ 0 w 2661238"/>
                    <a:gd name="connsiteY5" fmla="*/ 0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1238" h="298855">
                      <a:moveTo>
                        <a:pt x="0" y="0"/>
                      </a:moveTo>
                      <a:cubicBezTo>
                        <a:pt x="14231" y="39847"/>
                        <a:pt x="31309" y="79695"/>
                        <a:pt x="42694" y="119542"/>
                      </a:cubicBezTo>
                      <a:cubicBezTo>
                        <a:pt x="74002" y="179313"/>
                        <a:pt x="102465" y="239084"/>
                        <a:pt x="130927" y="298856"/>
                      </a:cubicBezTo>
                      <a:lnTo>
                        <a:pt x="2527466" y="298856"/>
                      </a:lnTo>
                      <a:cubicBezTo>
                        <a:pt x="2570159" y="199237"/>
                        <a:pt x="2615699" y="99619"/>
                        <a:pt x="266123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6" name="Freeform: Shape 3975">
                  <a:extLst>
                    <a:ext uri="{FF2B5EF4-FFF2-40B4-BE49-F238E27FC236}">
                      <a16:creationId xmlns:a16="http://schemas.microsoft.com/office/drawing/2014/main" id="{6CBE33DA-D569-497B-B662-7B438E9257B5}"/>
                    </a:ext>
                  </a:extLst>
                </p:cNvPr>
                <p:cNvSpPr/>
                <p:nvPr/>
              </p:nvSpPr>
              <p:spPr>
                <a:xfrm>
                  <a:off x="4772496" y="3358133"/>
                  <a:ext cx="2664085" cy="19923"/>
                </a:xfrm>
                <a:custGeom>
                  <a:avLst/>
                  <a:gdLst>
                    <a:gd name="connsiteX0" fmla="*/ 0 w 2664085"/>
                    <a:gd name="connsiteY0" fmla="*/ 0 h 19923"/>
                    <a:gd name="connsiteX1" fmla="*/ 8539 w 2664085"/>
                    <a:gd name="connsiteY1" fmla="*/ 19924 h 19923"/>
                    <a:gd name="connsiteX2" fmla="*/ 2652700 w 2664085"/>
                    <a:gd name="connsiteY2" fmla="*/ 19924 h 19923"/>
                    <a:gd name="connsiteX3" fmla="*/ 2664085 w 2664085"/>
                    <a:gd name="connsiteY3" fmla="*/ 0 h 19923"/>
                    <a:gd name="connsiteX4" fmla="*/ 0 w 2664085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4085" h="19923">
                      <a:moveTo>
                        <a:pt x="0" y="0"/>
                      </a:moveTo>
                      <a:cubicBezTo>
                        <a:pt x="2846" y="5693"/>
                        <a:pt x="5693" y="14231"/>
                        <a:pt x="8539" y="19924"/>
                      </a:cubicBezTo>
                      <a:lnTo>
                        <a:pt x="2652700" y="19924"/>
                      </a:lnTo>
                      <a:cubicBezTo>
                        <a:pt x="2655547" y="14231"/>
                        <a:pt x="2658393" y="5693"/>
                        <a:pt x="266408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7" name="Freeform: Shape 3976">
                  <a:extLst>
                    <a:ext uri="{FF2B5EF4-FFF2-40B4-BE49-F238E27FC236}">
                      <a16:creationId xmlns:a16="http://schemas.microsoft.com/office/drawing/2014/main" id="{F17309E9-8E04-48CA-B5E1-C75BEBC5F398}"/>
                    </a:ext>
                  </a:extLst>
                </p:cNvPr>
                <p:cNvSpPr/>
                <p:nvPr/>
              </p:nvSpPr>
              <p:spPr>
                <a:xfrm>
                  <a:off x="4894884" y="3634219"/>
                  <a:ext cx="2416461" cy="19923"/>
                </a:xfrm>
                <a:custGeom>
                  <a:avLst/>
                  <a:gdLst>
                    <a:gd name="connsiteX0" fmla="*/ 0 w 2416461"/>
                    <a:gd name="connsiteY0" fmla="*/ 0 h 19923"/>
                    <a:gd name="connsiteX1" fmla="*/ 11385 w 2416461"/>
                    <a:gd name="connsiteY1" fmla="*/ 19924 h 19923"/>
                    <a:gd name="connsiteX2" fmla="*/ 2407923 w 2416461"/>
                    <a:gd name="connsiteY2" fmla="*/ 19924 h 19923"/>
                    <a:gd name="connsiteX3" fmla="*/ 2416462 w 2416461"/>
                    <a:gd name="connsiteY3" fmla="*/ 0 h 19923"/>
                    <a:gd name="connsiteX4" fmla="*/ 0 w 2416461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6461" h="19923">
                      <a:moveTo>
                        <a:pt x="0" y="0"/>
                      </a:moveTo>
                      <a:cubicBezTo>
                        <a:pt x="2846" y="5692"/>
                        <a:pt x="5693" y="14231"/>
                        <a:pt x="11385" y="19924"/>
                      </a:cubicBezTo>
                      <a:lnTo>
                        <a:pt x="2407923" y="19924"/>
                      </a:lnTo>
                      <a:cubicBezTo>
                        <a:pt x="2410769" y="14231"/>
                        <a:pt x="2413616" y="5692"/>
                        <a:pt x="24164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8" name="Freeform: Shape 3977">
                  <a:extLst>
                    <a:ext uri="{FF2B5EF4-FFF2-40B4-BE49-F238E27FC236}">
                      <a16:creationId xmlns:a16="http://schemas.microsoft.com/office/drawing/2014/main" id="{F6EAF460-5274-41C0-A310-FF8F40CC50D8}"/>
                    </a:ext>
                  </a:extLst>
                </p:cNvPr>
                <p:cNvSpPr/>
                <p:nvPr/>
              </p:nvSpPr>
              <p:spPr>
                <a:xfrm>
                  <a:off x="5533155" y="3500446"/>
                  <a:ext cx="709806" cy="22769"/>
                </a:xfrm>
                <a:custGeom>
                  <a:avLst/>
                  <a:gdLst>
                    <a:gd name="connsiteX0" fmla="*/ 696618 w 709806"/>
                    <a:gd name="connsiteY0" fmla="*/ 0 h 22769"/>
                    <a:gd name="connsiteX1" fmla="*/ 10673 w 709806"/>
                    <a:gd name="connsiteY1" fmla="*/ 0 h 22769"/>
                    <a:gd name="connsiteX2" fmla="*/ 10673 w 709806"/>
                    <a:gd name="connsiteY2" fmla="*/ 22770 h 22769"/>
                    <a:gd name="connsiteX3" fmla="*/ 699465 w 709806"/>
                    <a:gd name="connsiteY3" fmla="*/ 22770 h 22769"/>
                    <a:gd name="connsiteX4" fmla="*/ 696618 w 709806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806" h="22769">
                      <a:moveTo>
                        <a:pt x="696618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699465" y="22770"/>
                      </a:lnTo>
                      <a:cubicBezTo>
                        <a:pt x="713696" y="22770"/>
                        <a:pt x="713696" y="0"/>
                        <a:pt x="696618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9" name="Freeform: Shape 3978">
                  <a:extLst>
                    <a:ext uri="{FF2B5EF4-FFF2-40B4-BE49-F238E27FC236}">
                      <a16:creationId xmlns:a16="http://schemas.microsoft.com/office/drawing/2014/main" id="{3C2E9B37-E4F4-4834-ABC6-6DA50F62AD42}"/>
                    </a:ext>
                  </a:extLst>
                </p:cNvPr>
                <p:cNvSpPr/>
                <p:nvPr/>
              </p:nvSpPr>
              <p:spPr>
                <a:xfrm>
                  <a:off x="4866422" y="3574448"/>
                  <a:ext cx="918294" cy="22769"/>
                </a:xfrm>
                <a:custGeom>
                  <a:avLst/>
                  <a:gdLst>
                    <a:gd name="connsiteX0" fmla="*/ 905106 w 918294"/>
                    <a:gd name="connsiteY0" fmla="*/ 0 h 22769"/>
                    <a:gd name="connsiteX1" fmla="*/ 0 w 918294"/>
                    <a:gd name="connsiteY1" fmla="*/ 0 h 22769"/>
                    <a:gd name="connsiteX2" fmla="*/ 11385 w 918294"/>
                    <a:gd name="connsiteY2" fmla="*/ 22770 h 22769"/>
                    <a:gd name="connsiteX3" fmla="*/ 907952 w 918294"/>
                    <a:gd name="connsiteY3" fmla="*/ 22770 h 22769"/>
                    <a:gd name="connsiteX4" fmla="*/ 905106 w 918294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294" h="22769">
                      <a:moveTo>
                        <a:pt x="905106" y="0"/>
                      </a:moveTo>
                      <a:lnTo>
                        <a:pt x="0" y="0"/>
                      </a:lnTo>
                      <a:cubicBezTo>
                        <a:pt x="2846" y="8539"/>
                        <a:pt x="8539" y="14231"/>
                        <a:pt x="11385" y="22770"/>
                      </a:cubicBezTo>
                      <a:lnTo>
                        <a:pt x="907952" y="22770"/>
                      </a:lnTo>
                      <a:cubicBezTo>
                        <a:pt x="922183" y="22770"/>
                        <a:pt x="922183" y="0"/>
                        <a:pt x="905106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0" name="Freeform: Shape 3979">
                  <a:extLst>
                    <a:ext uri="{FF2B5EF4-FFF2-40B4-BE49-F238E27FC236}">
                      <a16:creationId xmlns:a16="http://schemas.microsoft.com/office/drawing/2014/main" id="{78553590-7BA5-4B62-A951-660D7D3DEC90}"/>
                    </a:ext>
                  </a:extLst>
                </p:cNvPr>
                <p:cNvSpPr/>
                <p:nvPr/>
              </p:nvSpPr>
              <p:spPr>
                <a:xfrm>
                  <a:off x="4803804" y="3440674"/>
                  <a:ext cx="1163402" cy="22770"/>
                </a:xfrm>
                <a:custGeom>
                  <a:avLst/>
                  <a:gdLst>
                    <a:gd name="connsiteX0" fmla="*/ 1152729 w 1163402"/>
                    <a:gd name="connsiteY0" fmla="*/ 0 h 22770"/>
                    <a:gd name="connsiteX1" fmla="*/ 0 w 1163402"/>
                    <a:gd name="connsiteY1" fmla="*/ 0 h 22770"/>
                    <a:gd name="connsiteX2" fmla="*/ 8539 w 1163402"/>
                    <a:gd name="connsiteY2" fmla="*/ 22770 h 22770"/>
                    <a:gd name="connsiteX3" fmla="*/ 1152729 w 1163402"/>
                    <a:gd name="connsiteY3" fmla="*/ 22770 h 22770"/>
                    <a:gd name="connsiteX4" fmla="*/ 1152729 w 1163402"/>
                    <a:gd name="connsiteY4" fmla="*/ 0 h 2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402" h="22770">
                      <a:moveTo>
                        <a:pt x="1152729" y="0"/>
                      </a:moveTo>
                      <a:lnTo>
                        <a:pt x="0" y="0"/>
                      </a:lnTo>
                      <a:cubicBezTo>
                        <a:pt x="2846" y="8539"/>
                        <a:pt x="5692" y="14231"/>
                        <a:pt x="8539" y="22770"/>
                      </a:cubicBezTo>
                      <a:lnTo>
                        <a:pt x="1152729" y="22770"/>
                      </a:lnTo>
                      <a:cubicBezTo>
                        <a:pt x="1166960" y="22770"/>
                        <a:pt x="1166960" y="0"/>
                        <a:pt x="1152729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1" name="Freeform: Shape 3980">
                  <a:extLst>
                    <a:ext uri="{FF2B5EF4-FFF2-40B4-BE49-F238E27FC236}">
                      <a16:creationId xmlns:a16="http://schemas.microsoft.com/office/drawing/2014/main" id="{673A72D9-E104-4E93-B386-1AFD0F65070B}"/>
                    </a:ext>
                  </a:extLst>
                </p:cNvPr>
                <p:cNvSpPr/>
                <p:nvPr/>
              </p:nvSpPr>
              <p:spPr>
                <a:xfrm>
                  <a:off x="5817779" y="3574448"/>
                  <a:ext cx="152274" cy="22769"/>
                </a:xfrm>
                <a:custGeom>
                  <a:avLst/>
                  <a:gdLst>
                    <a:gd name="connsiteX0" fmla="*/ 141601 w 152274"/>
                    <a:gd name="connsiteY0" fmla="*/ 0 h 22769"/>
                    <a:gd name="connsiteX1" fmla="*/ 10673 w 152274"/>
                    <a:gd name="connsiteY1" fmla="*/ 0 h 22769"/>
                    <a:gd name="connsiteX2" fmla="*/ 10673 w 152274"/>
                    <a:gd name="connsiteY2" fmla="*/ 22770 h 22769"/>
                    <a:gd name="connsiteX3" fmla="*/ 141601 w 152274"/>
                    <a:gd name="connsiteY3" fmla="*/ 22770 h 22769"/>
                    <a:gd name="connsiteX4" fmla="*/ 141601 w 152274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74" h="22769">
                      <a:moveTo>
                        <a:pt x="141601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41601" y="22770"/>
                      </a:lnTo>
                      <a:cubicBezTo>
                        <a:pt x="155832" y="22770"/>
                        <a:pt x="155832" y="0"/>
                        <a:pt x="141601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2" name="Freeform: Shape 3981">
                  <a:extLst>
                    <a:ext uri="{FF2B5EF4-FFF2-40B4-BE49-F238E27FC236}">
                      <a16:creationId xmlns:a16="http://schemas.microsoft.com/office/drawing/2014/main" id="{2880D14F-B59D-452D-A7CD-709A79F0C96E}"/>
                    </a:ext>
                  </a:extLst>
                </p:cNvPr>
                <p:cNvSpPr/>
                <p:nvPr/>
              </p:nvSpPr>
              <p:spPr>
                <a:xfrm>
                  <a:off x="6668806" y="3483368"/>
                  <a:ext cx="146581" cy="22770"/>
                </a:xfrm>
                <a:custGeom>
                  <a:avLst/>
                  <a:gdLst>
                    <a:gd name="connsiteX0" fmla="*/ 10673 w 146581"/>
                    <a:gd name="connsiteY0" fmla="*/ 0 h 22770"/>
                    <a:gd name="connsiteX1" fmla="*/ 10673 w 146581"/>
                    <a:gd name="connsiteY1" fmla="*/ 22770 h 22770"/>
                    <a:gd name="connsiteX2" fmla="*/ 135908 w 146581"/>
                    <a:gd name="connsiteY2" fmla="*/ 22770 h 22770"/>
                    <a:gd name="connsiteX3" fmla="*/ 135908 w 146581"/>
                    <a:gd name="connsiteY3" fmla="*/ 0 h 22770"/>
                    <a:gd name="connsiteX4" fmla="*/ 10673 w 146581"/>
                    <a:gd name="connsiteY4" fmla="*/ 0 h 2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581" h="22770">
                      <a:moveTo>
                        <a:pt x="10673" y="0"/>
                      </a:move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35908" y="22770"/>
                      </a:lnTo>
                      <a:cubicBezTo>
                        <a:pt x="150139" y="22770"/>
                        <a:pt x="150139" y="0"/>
                        <a:pt x="135908" y="0"/>
                      </a:cubicBezTo>
                      <a:lnTo>
                        <a:pt x="10673" y="0"/>
                      </a:ln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3" name="Freeform: Shape 3982">
                  <a:extLst>
                    <a:ext uri="{FF2B5EF4-FFF2-40B4-BE49-F238E27FC236}">
                      <a16:creationId xmlns:a16="http://schemas.microsoft.com/office/drawing/2014/main" id="{642200A2-A93F-4108-AAE6-FB0399A2AC61}"/>
                    </a:ext>
                  </a:extLst>
                </p:cNvPr>
                <p:cNvSpPr/>
                <p:nvPr/>
              </p:nvSpPr>
              <p:spPr>
                <a:xfrm>
                  <a:off x="6583419" y="3432136"/>
                  <a:ext cx="816160" cy="22769"/>
                </a:xfrm>
                <a:custGeom>
                  <a:avLst/>
                  <a:gdLst>
                    <a:gd name="connsiteX0" fmla="*/ 10673 w 816160"/>
                    <a:gd name="connsiteY0" fmla="*/ 22770 h 22769"/>
                    <a:gd name="connsiteX1" fmla="*/ 804776 w 816160"/>
                    <a:gd name="connsiteY1" fmla="*/ 22770 h 22769"/>
                    <a:gd name="connsiteX2" fmla="*/ 816161 w 816160"/>
                    <a:gd name="connsiteY2" fmla="*/ 0 h 22769"/>
                    <a:gd name="connsiteX3" fmla="*/ 10673 w 816160"/>
                    <a:gd name="connsiteY3" fmla="*/ 0 h 22769"/>
                    <a:gd name="connsiteX4" fmla="*/ 10673 w 816160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60" h="22769">
                      <a:moveTo>
                        <a:pt x="10673" y="22770"/>
                      </a:moveTo>
                      <a:lnTo>
                        <a:pt x="804776" y="22770"/>
                      </a:lnTo>
                      <a:cubicBezTo>
                        <a:pt x="807622" y="14231"/>
                        <a:pt x="810468" y="8539"/>
                        <a:pt x="816161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4" name="Freeform: Shape 3983">
                  <a:extLst>
                    <a:ext uri="{FF2B5EF4-FFF2-40B4-BE49-F238E27FC236}">
                      <a16:creationId xmlns:a16="http://schemas.microsoft.com/office/drawing/2014/main" id="{7361485C-9B55-423B-9D2A-E52197F3759F}"/>
                    </a:ext>
                  </a:extLst>
                </p:cNvPr>
                <p:cNvSpPr/>
                <p:nvPr/>
              </p:nvSpPr>
              <p:spPr>
                <a:xfrm>
                  <a:off x="6039786" y="3434982"/>
                  <a:ext cx="98195" cy="22769"/>
                </a:xfrm>
                <a:custGeom>
                  <a:avLst/>
                  <a:gdLst>
                    <a:gd name="connsiteX0" fmla="*/ 10673 w 98195"/>
                    <a:gd name="connsiteY0" fmla="*/ 22770 h 22769"/>
                    <a:gd name="connsiteX1" fmla="*/ 87522 w 98195"/>
                    <a:gd name="connsiteY1" fmla="*/ 22770 h 22769"/>
                    <a:gd name="connsiteX2" fmla="*/ 87522 w 98195"/>
                    <a:gd name="connsiteY2" fmla="*/ 0 h 22769"/>
                    <a:gd name="connsiteX3" fmla="*/ 10673 w 98195"/>
                    <a:gd name="connsiteY3" fmla="*/ 0 h 22769"/>
                    <a:gd name="connsiteX4" fmla="*/ 10673 w 98195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10673" y="22770"/>
                      </a:move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5" name="Freeform: Shape 3984">
                  <a:extLst>
                    <a:ext uri="{FF2B5EF4-FFF2-40B4-BE49-F238E27FC236}">
                      <a16:creationId xmlns:a16="http://schemas.microsoft.com/office/drawing/2014/main" id="{34DCAC8B-B202-411A-A5C7-6506F43B07C7}"/>
                    </a:ext>
                  </a:extLst>
                </p:cNvPr>
                <p:cNvSpPr/>
                <p:nvPr/>
              </p:nvSpPr>
              <p:spPr>
                <a:xfrm>
                  <a:off x="6398174" y="3403428"/>
                  <a:ext cx="63392" cy="144640"/>
                </a:xfrm>
                <a:custGeom>
                  <a:avLst/>
                  <a:gdLst>
                    <a:gd name="connsiteX0" fmla="*/ 8066 w 63392"/>
                    <a:gd name="connsiteY0" fmla="*/ 23016 h 144640"/>
                    <a:gd name="connsiteX1" fmla="*/ 19451 w 63392"/>
                    <a:gd name="connsiteY1" fmla="*/ 122634 h 144640"/>
                    <a:gd name="connsiteX2" fmla="*/ 30836 w 63392"/>
                    <a:gd name="connsiteY2" fmla="*/ 142558 h 144640"/>
                    <a:gd name="connsiteX3" fmla="*/ 16604 w 63392"/>
                    <a:gd name="connsiteY3" fmla="*/ 246 h 144640"/>
                    <a:gd name="connsiteX4" fmla="*/ 8066 w 63392"/>
                    <a:gd name="connsiteY4" fmla="*/ 23016 h 144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392" h="144640">
                      <a:moveTo>
                        <a:pt x="8066" y="23016"/>
                      </a:moveTo>
                      <a:cubicBezTo>
                        <a:pt x="47913" y="34401"/>
                        <a:pt x="47913" y="102711"/>
                        <a:pt x="19451" y="122634"/>
                      </a:cubicBezTo>
                      <a:cubicBezTo>
                        <a:pt x="8066" y="131173"/>
                        <a:pt x="19451" y="151097"/>
                        <a:pt x="30836" y="142558"/>
                      </a:cubicBezTo>
                      <a:cubicBezTo>
                        <a:pt x="76376" y="108403"/>
                        <a:pt x="76376" y="17323"/>
                        <a:pt x="16604" y="246"/>
                      </a:cubicBezTo>
                      <a:cubicBezTo>
                        <a:pt x="-473" y="-2601"/>
                        <a:pt x="-6165" y="20169"/>
                        <a:pt x="8066" y="23016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6" name="Freeform: Shape 3985">
                  <a:extLst>
                    <a:ext uri="{FF2B5EF4-FFF2-40B4-BE49-F238E27FC236}">
                      <a16:creationId xmlns:a16="http://schemas.microsoft.com/office/drawing/2014/main" id="{88F74187-3849-44A3-A1E2-6545DE4162E0}"/>
                    </a:ext>
                  </a:extLst>
                </p:cNvPr>
                <p:cNvSpPr/>
                <p:nvPr/>
              </p:nvSpPr>
              <p:spPr>
                <a:xfrm>
                  <a:off x="6312933" y="3419739"/>
                  <a:ext cx="113500" cy="118427"/>
                </a:xfrm>
                <a:custGeom>
                  <a:avLst/>
                  <a:gdLst>
                    <a:gd name="connsiteX0" fmla="*/ 107538 w 113500"/>
                    <a:gd name="connsiteY0" fmla="*/ 46552 h 118427"/>
                    <a:gd name="connsiteX1" fmla="*/ 44921 w 113500"/>
                    <a:gd name="connsiteY1" fmla="*/ 46552 h 118427"/>
                    <a:gd name="connsiteX2" fmla="*/ 64844 w 113500"/>
                    <a:gd name="connsiteY2" fmla="*/ 57937 h 118427"/>
                    <a:gd name="connsiteX3" fmla="*/ 84768 w 113500"/>
                    <a:gd name="connsiteY3" fmla="*/ 55091 h 118427"/>
                    <a:gd name="connsiteX4" fmla="*/ 87614 w 113500"/>
                    <a:gd name="connsiteY4" fmla="*/ 80707 h 118427"/>
                    <a:gd name="connsiteX5" fmla="*/ 47767 w 113500"/>
                    <a:gd name="connsiteY5" fmla="*/ 94938 h 118427"/>
                    <a:gd name="connsiteX6" fmla="*/ 50613 w 113500"/>
                    <a:gd name="connsiteY6" fmla="*/ 20936 h 118427"/>
                    <a:gd name="connsiteX7" fmla="*/ 39228 w 113500"/>
                    <a:gd name="connsiteY7" fmla="*/ 1012 h 118427"/>
                    <a:gd name="connsiteX8" fmla="*/ 5073 w 113500"/>
                    <a:gd name="connsiteY8" fmla="*/ 80707 h 118427"/>
                    <a:gd name="connsiteX9" fmla="*/ 79076 w 113500"/>
                    <a:gd name="connsiteY9" fmla="*/ 114862 h 118427"/>
                    <a:gd name="connsiteX10" fmla="*/ 107538 w 113500"/>
                    <a:gd name="connsiteY10" fmla="*/ 46552 h 11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500" h="118427">
                      <a:moveTo>
                        <a:pt x="107538" y="46552"/>
                      </a:moveTo>
                      <a:cubicBezTo>
                        <a:pt x="93307" y="26628"/>
                        <a:pt x="59152" y="23782"/>
                        <a:pt x="44921" y="46552"/>
                      </a:cubicBezTo>
                      <a:cubicBezTo>
                        <a:pt x="39228" y="60783"/>
                        <a:pt x="56306" y="72168"/>
                        <a:pt x="64844" y="57937"/>
                      </a:cubicBezTo>
                      <a:cubicBezTo>
                        <a:pt x="67691" y="52244"/>
                        <a:pt x="79076" y="52244"/>
                        <a:pt x="84768" y="55091"/>
                      </a:cubicBezTo>
                      <a:cubicBezTo>
                        <a:pt x="93307" y="60783"/>
                        <a:pt x="90461" y="72168"/>
                        <a:pt x="87614" y="80707"/>
                      </a:cubicBezTo>
                      <a:cubicBezTo>
                        <a:pt x="79076" y="94938"/>
                        <a:pt x="61998" y="100631"/>
                        <a:pt x="47767" y="94938"/>
                      </a:cubicBezTo>
                      <a:cubicBezTo>
                        <a:pt x="10766" y="80707"/>
                        <a:pt x="22151" y="35167"/>
                        <a:pt x="50613" y="20936"/>
                      </a:cubicBezTo>
                      <a:cubicBezTo>
                        <a:pt x="64844" y="15243"/>
                        <a:pt x="53459" y="-4680"/>
                        <a:pt x="39228" y="1012"/>
                      </a:cubicBezTo>
                      <a:cubicBezTo>
                        <a:pt x="7920" y="15243"/>
                        <a:pt x="-9158" y="49398"/>
                        <a:pt x="5073" y="80707"/>
                      </a:cubicBezTo>
                      <a:cubicBezTo>
                        <a:pt x="16458" y="109169"/>
                        <a:pt x="47767" y="126247"/>
                        <a:pt x="79076" y="114862"/>
                      </a:cubicBezTo>
                      <a:cubicBezTo>
                        <a:pt x="101846" y="106323"/>
                        <a:pt x="124616" y="72168"/>
                        <a:pt x="107538" y="46552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7" name="Freeform: Shape 3986">
                  <a:extLst>
                    <a:ext uri="{FF2B5EF4-FFF2-40B4-BE49-F238E27FC236}">
                      <a16:creationId xmlns:a16="http://schemas.microsoft.com/office/drawing/2014/main" id="{3AE4ABE1-FE33-419E-B7F7-FC4671289B4E}"/>
                    </a:ext>
                  </a:extLst>
                </p:cNvPr>
                <p:cNvSpPr/>
                <p:nvPr/>
              </p:nvSpPr>
              <p:spPr>
                <a:xfrm>
                  <a:off x="6537879" y="3551678"/>
                  <a:ext cx="226276" cy="22769"/>
                </a:xfrm>
                <a:custGeom>
                  <a:avLst/>
                  <a:gdLst>
                    <a:gd name="connsiteX0" fmla="*/ 215603 w 226276"/>
                    <a:gd name="connsiteY0" fmla="*/ 0 h 22769"/>
                    <a:gd name="connsiteX1" fmla="*/ 10673 w 226276"/>
                    <a:gd name="connsiteY1" fmla="*/ 0 h 22769"/>
                    <a:gd name="connsiteX2" fmla="*/ 10673 w 226276"/>
                    <a:gd name="connsiteY2" fmla="*/ 22770 h 22769"/>
                    <a:gd name="connsiteX3" fmla="*/ 215603 w 226276"/>
                    <a:gd name="connsiteY3" fmla="*/ 22770 h 22769"/>
                    <a:gd name="connsiteX4" fmla="*/ 215603 w 226276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276" h="22769">
                      <a:moveTo>
                        <a:pt x="215603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15603" y="22770"/>
                      </a:lnTo>
                      <a:cubicBezTo>
                        <a:pt x="229834" y="22770"/>
                        <a:pt x="229834" y="0"/>
                        <a:pt x="215603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8" name="Freeform: Shape 3987">
                  <a:extLst>
                    <a:ext uri="{FF2B5EF4-FFF2-40B4-BE49-F238E27FC236}">
                      <a16:creationId xmlns:a16="http://schemas.microsoft.com/office/drawing/2014/main" id="{A5400591-E581-462B-BBE3-F66DFCD41C35}"/>
                    </a:ext>
                  </a:extLst>
                </p:cNvPr>
                <p:cNvSpPr/>
                <p:nvPr/>
              </p:nvSpPr>
              <p:spPr>
                <a:xfrm>
                  <a:off x="6845273" y="3489061"/>
                  <a:ext cx="268970" cy="22769"/>
                </a:xfrm>
                <a:custGeom>
                  <a:avLst/>
                  <a:gdLst>
                    <a:gd name="connsiteX0" fmla="*/ 258297 w 268970"/>
                    <a:gd name="connsiteY0" fmla="*/ 0 h 22769"/>
                    <a:gd name="connsiteX1" fmla="*/ 10673 w 268970"/>
                    <a:gd name="connsiteY1" fmla="*/ 0 h 22769"/>
                    <a:gd name="connsiteX2" fmla="*/ 10673 w 268970"/>
                    <a:gd name="connsiteY2" fmla="*/ 22770 h 22769"/>
                    <a:gd name="connsiteX3" fmla="*/ 258297 w 268970"/>
                    <a:gd name="connsiteY3" fmla="*/ 22770 h 22769"/>
                    <a:gd name="connsiteX4" fmla="*/ 258297 w 268970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970" h="22769">
                      <a:moveTo>
                        <a:pt x="258297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58297" y="22770"/>
                      </a:lnTo>
                      <a:cubicBezTo>
                        <a:pt x="272528" y="22770"/>
                        <a:pt x="272528" y="0"/>
                        <a:pt x="258297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9" name="Freeform: Shape 3988">
                  <a:extLst>
                    <a:ext uri="{FF2B5EF4-FFF2-40B4-BE49-F238E27FC236}">
                      <a16:creationId xmlns:a16="http://schemas.microsoft.com/office/drawing/2014/main" id="{27738415-A749-4784-9ECF-14D8870596E9}"/>
                    </a:ext>
                  </a:extLst>
                </p:cNvPr>
                <p:cNvSpPr/>
                <p:nvPr/>
              </p:nvSpPr>
              <p:spPr>
                <a:xfrm>
                  <a:off x="6261707" y="3404192"/>
                  <a:ext cx="112513" cy="176000"/>
                </a:xfrm>
                <a:custGeom>
                  <a:avLst/>
                  <a:gdLst>
                    <a:gd name="connsiteX0" fmla="*/ 101840 w 112513"/>
                    <a:gd name="connsiteY0" fmla="*/ 153178 h 176000"/>
                    <a:gd name="connsiteX1" fmla="*/ 50607 w 112513"/>
                    <a:gd name="connsiteY1" fmla="*/ 19405 h 176000"/>
                    <a:gd name="connsiteX2" fmla="*/ 33530 w 112513"/>
                    <a:gd name="connsiteY2" fmla="*/ 2327 h 176000"/>
                    <a:gd name="connsiteX3" fmla="*/ 101840 w 112513"/>
                    <a:gd name="connsiteY3" fmla="*/ 175948 h 176000"/>
                    <a:gd name="connsiteX4" fmla="*/ 101840 w 112513"/>
                    <a:gd name="connsiteY4" fmla="*/ 153178 h 1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13" h="176000">
                      <a:moveTo>
                        <a:pt x="101840" y="153178"/>
                      </a:moveTo>
                      <a:cubicBezTo>
                        <a:pt x="27837" y="153178"/>
                        <a:pt x="-3471" y="67791"/>
                        <a:pt x="50607" y="19405"/>
                      </a:cubicBezTo>
                      <a:cubicBezTo>
                        <a:pt x="61992" y="10866"/>
                        <a:pt x="44915" y="-6212"/>
                        <a:pt x="33530" y="2327"/>
                      </a:cubicBezTo>
                      <a:cubicBezTo>
                        <a:pt x="-34780" y="64944"/>
                        <a:pt x="7914" y="178794"/>
                        <a:pt x="101840" y="175948"/>
                      </a:cubicBezTo>
                      <a:cubicBezTo>
                        <a:pt x="116071" y="175948"/>
                        <a:pt x="116071" y="153178"/>
                        <a:pt x="101840" y="153178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0" name="Freeform: Shape 3989">
                  <a:extLst>
                    <a:ext uri="{FF2B5EF4-FFF2-40B4-BE49-F238E27FC236}">
                      <a16:creationId xmlns:a16="http://schemas.microsoft.com/office/drawing/2014/main" id="{5BCBA861-CCA6-4B2F-86D1-1918EF6DFDFD}"/>
                    </a:ext>
                  </a:extLst>
                </p:cNvPr>
                <p:cNvSpPr/>
                <p:nvPr/>
              </p:nvSpPr>
              <p:spPr>
                <a:xfrm>
                  <a:off x="6924968" y="3531754"/>
                  <a:ext cx="98195" cy="22769"/>
                </a:xfrm>
                <a:custGeom>
                  <a:avLst/>
                  <a:gdLst>
                    <a:gd name="connsiteX0" fmla="*/ 87522 w 98195"/>
                    <a:gd name="connsiteY0" fmla="*/ 0 h 22769"/>
                    <a:gd name="connsiteX1" fmla="*/ 10673 w 98195"/>
                    <a:gd name="connsiteY1" fmla="*/ 0 h 22769"/>
                    <a:gd name="connsiteX2" fmla="*/ 10673 w 98195"/>
                    <a:gd name="connsiteY2" fmla="*/ 22770 h 22769"/>
                    <a:gd name="connsiteX3" fmla="*/ 87522 w 98195"/>
                    <a:gd name="connsiteY3" fmla="*/ 22770 h 22769"/>
                    <a:gd name="connsiteX4" fmla="*/ 87522 w 98195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87522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1" name="Freeform: Shape 3990">
                  <a:extLst>
                    <a:ext uri="{FF2B5EF4-FFF2-40B4-BE49-F238E27FC236}">
                      <a16:creationId xmlns:a16="http://schemas.microsoft.com/office/drawing/2014/main" id="{4A6571AB-D17F-4336-929E-E83041E7BF1B}"/>
                    </a:ext>
                  </a:extLst>
                </p:cNvPr>
                <p:cNvSpPr/>
                <p:nvPr/>
              </p:nvSpPr>
              <p:spPr>
                <a:xfrm>
                  <a:off x="6406536" y="3507115"/>
                  <a:ext cx="94642" cy="93855"/>
                </a:xfrm>
                <a:custGeom>
                  <a:avLst/>
                  <a:gdLst>
                    <a:gd name="connsiteX0" fmla="*/ 73707 w 94642"/>
                    <a:gd name="connsiteY0" fmla="*/ 4716 h 93855"/>
                    <a:gd name="connsiteX1" fmla="*/ 8243 w 94642"/>
                    <a:gd name="connsiteY1" fmla="*/ 70179 h 93855"/>
                    <a:gd name="connsiteX2" fmla="*/ 13936 w 94642"/>
                    <a:gd name="connsiteY2" fmla="*/ 92949 h 93855"/>
                    <a:gd name="connsiteX3" fmla="*/ 93631 w 94642"/>
                    <a:gd name="connsiteY3" fmla="*/ 16101 h 93855"/>
                    <a:gd name="connsiteX4" fmla="*/ 73707 w 94642"/>
                    <a:gd name="connsiteY4" fmla="*/ 4716 h 9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42" h="93855">
                      <a:moveTo>
                        <a:pt x="73707" y="4716"/>
                      </a:moveTo>
                      <a:cubicBezTo>
                        <a:pt x="62322" y="33178"/>
                        <a:pt x="39552" y="58794"/>
                        <a:pt x="8243" y="70179"/>
                      </a:cubicBezTo>
                      <a:cubicBezTo>
                        <a:pt x="-5988" y="75872"/>
                        <a:pt x="-295" y="98642"/>
                        <a:pt x="13936" y="92949"/>
                      </a:cubicBezTo>
                      <a:cubicBezTo>
                        <a:pt x="48091" y="78718"/>
                        <a:pt x="76553" y="53102"/>
                        <a:pt x="93631" y="16101"/>
                      </a:cubicBezTo>
                      <a:cubicBezTo>
                        <a:pt x="99323" y="4716"/>
                        <a:pt x="79399" y="-6669"/>
                        <a:pt x="73707" y="4716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2" name="Freeform: Shape 3991">
                  <a:extLst>
                    <a:ext uri="{FF2B5EF4-FFF2-40B4-BE49-F238E27FC236}">
                      <a16:creationId xmlns:a16="http://schemas.microsoft.com/office/drawing/2014/main" id="{565C00CF-CCE8-46EF-B105-4766E24DD485}"/>
                    </a:ext>
                  </a:extLst>
                </p:cNvPr>
                <p:cNvSpPr/>
                <p:nvPr/>
              </p:nvSpPr>
              <p:spPr>
                <a:xfrm>
                  <a:off x="5817779" y="3571602"/>
                  <a:ext cx="152274" cy="22769"/>
                </a:xfrm>
                <a:custGeom>
                  <a:avLst/>
                  <a:gdLst>
                    <a:gd name="connsiteX0" fmla="*/ 141601 w 152274"/>
                    <a:gd name="connsiteY0" fmla="*/ 0 h 22769"/>
                    <a:gd name="connsiteX1" fmla="*/ 10673 w 152274"/>
                    <a:gd name="connsiteY1" fmla="*/ 0 h 22769"/>
                    <a:gd name="connsiteX2" fmla="*/ 10673 w 152274"/>
                    <a:gd name="connsiteY2" fmla="*/ 22770 h 22769"/>
                    <a:gd name="connsiteX3" fmla="*/ 141601 w 152274"/>
                    <a:gd name="connsiteY3" fmla="*/ 22770 h 22769"/>
                    <a:gd name="connsiteX4" fmla="*/ 141601 w 152274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74" h="22769">
                      <a:moveTo>
                        <a:pt x="141601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41601" y="22770"/>
                      </a:lnTo>
                      <a:cubicBezTo>
                        <a:pt x="155832" y="22770"/>
                        <a:pt x="155832" y="0"/>
                        <a:pt x="141601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3" name="Freeform: Shape 3992">
                  <a:extLst>
                    <a:ext uri="{FF2B5EF4-FFF2-40B4-BE49-F238E27FC236}">
                      <a16:creationId xmlns:a16="http://schemas.microsoft.com/office/drawing/2014/main" id="{FB090AEF-146E-4944-83EB-B069278DB51C}"/>
                    </a:ext>
                  </a:extLst>
                </p:cNvPr>
                <p:cNvSpPr/>
                <p:nvPr/>
              </p:nvSpPr>
              <p:spPr>
                <a:xfrm>
                  <a:off x="4863576" y="3571602"/>
                  <a:ext cx="920760" cy="22769"/>
                </a:xfrm>
                <a:custGeom>
                  <a:avLst/>
                  <a:gdLst>
                    <a:gd name="connsiteX0" fmla="*/ 907952 w 920760"/>
                    <a:gd name="connsiteY0" fmla="*/ 0 h 22769"/>
                    <a:gd name="connsiteX1" fmla="*/ 0 w 920760"/>
                    <a:gd name="connsiteY1" fmla="*/ 0 h 22769"/>
                    <a:gd name="connsiteX2" fmla="*/ 11385 w 920760"/>
                    <a:gd name="connsiteY2" fmla="*/ 22770 h 22769"/>
                    <a:gd name="connsiteX3" fmla="*/ 907952 w 920760"/>
                    <a:gd name="connsiteY3" fmla="*/ 22770 h 22769"/>
                    <a:gd name="connsiteX4" fmla="*/ 907952 w 920760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760" h="22769">
                      <a:moveTo>
                        <a:pt x="907952" y="0"/>
                      </a:moveTo>
                      <a:lnTo>
                        <a:pt x="0" y="0"/>
                      </a:lnTo>
                      <a:cubicBezTo>
                        <a:pt x="2846" y="8539"/>
                        <a:pt x="8539" y="14231"/>
                        <a:pt x="11385" y="22770"/>
                      </a:cubicBezTo>
                      <a:lnTo>
                        <a:pt x="907952" y="22770"/>
                      </a:lnTo>
                      <a:cubicBezTo>
                        <a:pt x="925030" y="22770"/>
                        <a:pt x="925030" y="0"/>
                        <a:pt x="907952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4" name="Freeform: Shape 3993">
                  <a:extLst>
                    <a:ext uri="{FF2B5EF4-FFF2-40B4-BE49-F238E27FC236}">
                      <a16:creationId xmlns:a16="http://schemas.microsoft.com/office/drawing/2014/main" id="{1DA22CDF-4514-40D9-9B7E-CC869260C46E}"/>
                    </a:ext>
                  </a:extLst>
                </p:cNvPr>
                <p:cNvSpPr/>
                <p:nvPr/>
              </p:nvSpPr>
              <p:spPr>
                <a:xfrm>
                  <a:off x="4803804" y="3437828"/>
                  <a:ext cx="1163788" cy="22769"/>
                </a:xfrm>
                <a:custGeom>
                  <a:avLst/>
                  <a:gdLst>
                    <a:gd name="connsiteX0" fmla="*/ 1152729 w 1163788"/>
                    <a:gd name="connsiteY0" fmla="*/ 0 h 22769"/>
                    <a:gd name="connsiteX1" fmla="*/ 0 w 1163788"/>
                    <a:gd name="connsiteY1" fmla="*/ 0 h 22769"/>
                    <a:gd name="connsiteX2" fmla="*/ 8539 w 1163788"/>
                    <a:gd name="connsiteY2" fmla="*/ 22770 h 22769"/>
                    <a:gd name="connsiteX3" fmla="*/ 1155575 w 1163788"/>
                    <a:gd name="connsiteY3" fmla="*/ 22770 h 22769"/>
                    <a:gd name="connsiteX4" fmla="*/ 1152729 w 1163788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788" h="22769">
                      <a:moveTo>
                        <a:pt x="1152729" y="0"/>
                      </a:moveTo>
                      <a:lnTo>
                        <a:pt x="0" y="0"/>
                      </a:lnTo>
                      <a:cubicBezTo>
                        <a:pt x="2846" y="8539"/>
                        <a:pt x="5692" y="14231"/>
                        <a:pt x="8539" y="22770"/>
                      </a:cubicBezTo>
                      <a:lnTo>
                        <a:pt x="1155575" y="22770"/>
                      </a:lnTo>
                      <a:cubicBezTo>
                        <a:pt x="1166960" y="22770"/>
                        <a:pt x="1166960" y="0"/>
                        <a:pt x="1152729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5" name="Freeform: Shape 3994">
                  <a:extLst>
                    <a:ext uri="{FF2B5EF4-FFF2-40B4-BE49-F238E27FC236}">
                      <a16:creationId xmlns:a16="http://schemas.microsoft.com/office/drawing/2014/main" id="{000707FE-E0B2-4C55-A5B1-67E6B037FFE8}"/>
                    </a:ext>
                  </a:extLst>
                </p:cNvPr>
                <p:cNvSpPr/>
                <p:nvPr/>
              </p:nvSpPr>
              <p:spPr>
                <a:xfrm>
                  <a:off x="6583419" y="3429289"/>
                  <a:ext cx="819006" cy="22769"/>
                </a:xfrm>
                <a:custGeom>
                  <a:avLst/>
                  <a:gdLst>
                    <a:gd name="connsiteX0" fmla="*/ 10673 w 819006"/>
                    <a:gd name="connsiteY0" fmla="*/ 22770 h 22769"/>
                    <a:gd name="connsiteX1" fmla="*/ 807622 w 819006"/>
                    <a:gd name="connsiteY1" fmla="*/ 22770 h 22769"/>
                    <a:gd name="connsiteX2" fmla="*/ 819007 w 819006"/>
                    <a:gd name="connsiteY2" fmla="*/ 0 h 22769"/>
                    <a:gd name="connsiteX3" fmla="*/ 10673 w 819006"/>
                    <a:gd name="connsiteY3" fmla="*/ 0 h 22769"/>
                    <a:gd name="connsiteX4" fmla="*/ 10673 w 819006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006" h="22769">
                      <a:moveTo>
                        <a:pt x="10673" y="22770"/>
                      </a:moveTo>
                      <a:lnTo>
                        <a:pt x="807622" y="22770"/>
                      </a:lnTo>
                      <a:cubicBezTo>
                        <a:pt x="810468" y="14231"/>
                        <a:pt x="813314" y="8539"/>
                        <a:pt x="819007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6" name="Freeform: Shape 3995">
                  <a:extLst>
                    <a:ext uri="{FF2B5EF4-FFF2-40B4-BE49-F238E27FC236}">
                      <a16:creationId xmlns:a16="http://schemas.microsoft.com/office/drawing/2014/main" id="{23949D91-9C68-46C5-BFA2-5825C445AF6C}"/>
                    </a:ext>
                  </a:extLst>
                </p:cNvPr>
                <p:cNvSpPr/>
                <p:nvPr/>
              </p:nvSpPr>
              <p:spPr>
                <a:xfrm>
                  <a:off x="6668806" y="3480522"/>
                  <a:ext cx="146581" cy="22769"/>
                </a:xfrm>
                <a:custGeom>
                  <a:avLst/>
                  <a:gdLst>
                    <a:gd name="connsiteX0" fmla="*/ 10673 w 146581"/>
                    <a:gd name="connsiteY0" fmla="*/ 0 h 22769"/>
                    <a:gd name="connsiteX1" fmla="*/ 10673 w 146581"/>
                    <a:gd name="connsiteY1" fmla="*/ 22770 h 22769"/>
                    <a:gd name="connsiteX2" fmla="*/ 135908 w 146581"/>
                    <a:gd name="connsiteY2" fmla="*/ 22770 h 22769"/>
                    <a:gd name="connsiteX3" fmla="*/ 135908 w 146581"/>
                    <a:gd name="connsiteY3" fmla="*/ 0 h 22769"/>
                    <a:gd name="connsiteX4" fmla="*/ 10673 w 146581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581" h="22769">
                      <a:moveTo>
                        <a:pt x="10673" y="0"/>
                      </a:move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35908" y="22770"/>
                      </a:lnTo>
                      <a:cubicBezTo>
                        <a:pt x="150139" y="22770"/>
                        <a:pt x="150139" y="0"/>
                        <a:pt x="135908" y="0"/>
                      </a:cubicBezTo>
                      <a:lnTo>
                        <a:pt x="10673" y="0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7" name="Freeform: Shape 3996">
                  <a:extLst>
                    <a:ext uri="{FF2B5EF4-FFF2-40B4-BE49-F238E27FC236}">
                      <a16:creationId xmlns:a16="http://schemas.microsoft.com/office/drawing/2014/main" id="{89853159-296E-45AD-AF43-D02CCF2EB120}"/>
                    </a:ext>
                  </a:extLst>
                </p:cNvPr>
                <p:cNvSpPr/>
                <p:nvPr/>
              </p:nvSpPr>
              <p:spPr>
                <a:xfrm>
                  <a:off x="5533155" y="3497599"/>
                  <a:ext cx="709806" cy="22770"/>
                </a:xfrm>
                <a:custGeom>
                  <a:avLst/>
                  <a:gdLst>
                    <a:gd name="connsiteX0" fmla="*/ 696618 w 709806"/>
                    <a:gd name="connsiteY0" fmla="*/ 0 h 22770"/>
                    <a:gd name="connsiteX1" fmla="*/ 10673 w 709806"/>
                    <a:gd name="connsiteY1" fmla="*/ 0 h 22770"/>
                    <a:gd name="connsiteX2" fmla="*/ 10673 w 709806"/>
                    <a:gd name="connsiteY2" fmla="*/ 22770 h 22770"/>
                    <a:gd name="connsiteX3" fmla="*/ 699465 w 709806"/>
                    <a:gd name="connsiteY3" fmla="*/ 22770 h 22770"/>
                    <a:gd name="connsiteX4" fmla="*/ 696618 w 709806"/>
                    <a:gd name="connsiteY4" fmla="*/ 0 h 2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806" h="22770">
                      <a:moveTo>
                        <a:pt x="696618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699465" y="22770"/>
                      </a:lnTo>
                      <a:cubicBezTo>
                        <a:pt x="713696" y="22770"/>
                        <a:pt x="713696" y="0"/>
                        <a:pt x="696618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8" name="Freeform: Shape 3997">
                  <a:extLst>
                    <a:ext uri="{FF2B5EF4-FFF2-40B4-BE49-F238E27FC236}">
                      <a16:creationId xmlns:a16="http://schemas.microsoft.com/office/drawing/2014/main" id="{AABE513B-2D6B-4DCF-9861-64A2248530D9}"/>
                    </a:ext>
                  </a:extLst>
                </p:cNvPr>
                <p:cNvSpPr/>
                <p:nvPr/>
              </p:nvSpPr>
              <p:spPr>
                <a:xfrm>
                  <a:off x="6039786" y="3432136"/>
                  <a:ext cx="98195" cy="22769"/>
                </a:xfrm>
                <a:custGeom>
                  <a:avLst/>
                  <a:gdLst>
                    <a:gd name="connsiteX0" fmla="*/ 10673 w 98195"/>
                    <a:gd name="connsiteY0" fmla="*/ 22770 h 22769"/>
                    <a:gd name="connsiteX1" fmla="*/ 87522 w 98195"/>
                    <a:gd name="connsiteY1" fmla="*/ 22770 h 22769"/>
                    <a:gd name="connsiteX2" fmla="*/ 87522 w 98195"/>
                    <a:gd name="connsiteY2" fmla="*/ 0 h 22769"/>
                    <a:gd name="connsiteX3" fmla="*/ 10673 w 98195"/>
                    <a:gd name="connsiteY3" fmla="*/ 0 h 22769"/>
                    <a:gd name="connsiteX4" fmla="*/ 10673 w 98195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10673" y="22770"/>
                      </a:move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9" name="Freeform: Shape 3998">
                  <a:extLst>
                    <a:ext uri="{FF2B5EF4-FFF2-40B4-BE49-F238E27FC236}">
                      <a16:creationId xmlns:a16="http://schemas.microsoft.com/office/drawing/2014/main" id="{B37681C2-B034-41D0-92BB-EA5B19DD0EDB}"/>
                    </a:ext>
                  </a:extLst>
                </p:cNvPr>
                <p:cNvSpPr/>
                <p:nvPr/>
              </p:nvSpPr>
              <p:spPr>
                <a:xfrm>
                  <a:off x="6398174" y="3400581"/>
                  <a:ext cx="63392" cy="144640"/>
                </a:xfrm>
                <a:custGeom>
                  <a:avLst/>
                  <a:gdLst>
                    <a:gd name="connsiteX0" fmla="*/ 8066 w 63392"/>
                    <a:gd name="connsiteY0" fmla="*/ 23016 h 144640"/>
                    <a:gd name="connsiteX1" fmla="*/ 19451 w 63392"/>
                    <a:gd name="connsiteY1" fmla="*/ 122634 h 144640"/>
                    <a:gd name="connsiteX2" fmla="*/ 30836 w 63392"/>
                    <a:gd name="connsiteY2" fmla="*/ 142558 h 144640"/>
                    <a:gd name="connsiteX3" fmla="*/ 16604 w 63392"/>
                    <a:gd name="connsiteY3" fmla="*/ 246 h 144640"/>
                    <a:gd name="connsiteX4" fmla="*/ 8066 w 63392"/>
                    <a:gd name="connsiteY4" fmla="*/ 23016 h 144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392" h="144640">
                      <a:moveTo>
                        <a:pt x="8066" y="23016"/>
                      </a:moveTo>
                      <a:cubicBezTo>
                        <a:pt x="47913" y="34401"/>
                        <a:pt x="47913" y="99864"/>
                        <a:pt x="19451" y="122634"/>
                      </a:cubicBezTo>
                      <a:cubicBezTo>
                        <a:pt x="8066" y="131173"/>
                        <a:pt x="19451" y="151097"/>
                        <a:pt x="30836" y="142558"/>
                      </a:cubicBezTo>
                      <a:cubicBezTo>
                        <a:pt x="76376" y="108403"/>
                        <a:pt x="76376" y="20169"/>
                        <a:pt x="16604" y="246"/>
                      </a:cubicBezTo>
                      <a:cubicBezTo>
                        <a:pt x="-473" y="-2601"/>
                        <a:pt x="-6165" y="20169"/>
                        <a:pt x="8066" y="23016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0" name="Freeform: Shape 3999">
                  <a:extLst>
                    <a:ext uri="{FF2B5EF4-FFF2-40B4-BE49-F238E27FC236}">
                      <a16:creationId xmlns:a16="http://schemas.microsoft.com/office/drawing/2014/main" id="{6D1AFDCD-DC72-4D75-9221-AE75EE3E4DED}"/>
                    </a:ext>
                  </a:extLst>
                </p:cNvPr>
                <p:cNvSpPr/>
                <p:nvPr/>
              </p:nvSpPr>
              <p:spPr>
                <a:xfrm>
                  <a:off x="6537879" y="3548832"/>
                  <a:ext cx="226276" cy="22769"/>
                </a:xfrm>
                <a:custGeom>
                  <a:avLst/>
                  <a:gdLst>
                    <a:gd name="connsiteX0" fmla="*/ 215603 w 226276"/>
                    <a:gd name="connsiteY0" fmla="*/ 0 h 22769"/>
                    <a:gd name="connsiteX1" fmla="*/ 10673 w 226276"/>
                    <a:gd name="connsiteY1" fmla="*/ 0 h 22769"/>
                    <a:gd name="connsiteX2" fmla="*/ 10673 w 226276"/>
                    <a:gd name="connsiteY2" fmla="*/ 22770 h 22769"/>
                    <a:gd name="connsiteX3" fmla="*/ 215603 w 226276"/>
                    <a:gd name="connsiteY3" fmla="*/ 22770 h 22769"/>
                    <a:gd name="connsiteX4" fmla="*/ 215603 w 226276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276" h="22769">
                      <a:moveTo>
                        <a:pt x="215603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15603" y="22770"/>
                      </a:lnTo>
                      <a:cubicBezTo>
                        <a:pt x="229834" y="22770"/>
                        <a:pt x="229834" y="0"/>
                        <a:pt x="215603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1" name="Freeform: Shape 4000">
                  <a:extLst>
                    <a:ext uri="{FF2B5EF4-FFF2-40B4-BE49-F238E27FC236}">
                      <a16:creationId xmlns:a16="http://schemas.microsoft.com/office/drawing/2014/main" id="{6E63971C-3033-4E3F-BFFD-1ADDD08A694F}"/>
                    </a:ext>
                  </a:extLst>
                </p:cNvPr>
                <p:cNvSpPr/>
                <p:nvPr/>
              </p:nvSpPr>
              <p:spPr>
                <a:xfrm>
                  <a:off x="6845273" y="3486214"/>
                  <a:ext cx="268970" cy="22769"/>
                </a:xfrm>
                <a:custGeom>
                  <a:avLst/>
                  <a:gdLst>
                    <a:gd name="connsiteX0" fmla="*/ 258297 w 268970"/>
                    <a:gd name="connsiteY0" fmla="*/ 0 h 22769"/>
                    <a:gd name="connsiteX1" fmla="*/ 10673 w 268970"/>
                    <a:gd name="connsiteY1" fmla="*/ 0 h 22769"/>
                    <a:gd name="connsiteX2" fmla="*/ 10673 w 268970"/>
                    <a:gd name="connsiteY2" fmla="*/ 22770 h 22769"/>
                    <a:gd name="connsiteX3" fmla="*/ 258297 w 268970"/>
                    <a:gd name="connsiteY3" fmla="*/ 22770 h 22769"/>
                    <a:gd name="connsiteX4" fmla="*/ 258297 w 268970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970" h="22769">
                      <a:moveTo>
                        <a:pt x="258297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58297" y="22770"/>
                      </a:lnTo>
                      <a:cubicBezTo>
                        <a:pt x="272528" y="22770"/>
                        <a:pt x="272528" y="0"/>
                        <a:pt x="258297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2" name="Freeform: Shape 4001">
                  <a:extLst>
                    <a:ext uri="{FF2B5EF4-FFF2-40B4-BE49-F238E27FC236}">
                      <a16:creationId xmlns:a16="http://schemas.microsoft.com/office/drawing/2014/main" id="{D811E797-7FBC-4EEE-ABA7-D700F8CB1DAD}"/>
                    </a:ext>
                  </a:extLst>
                </p:cNvPr>
                <p:cNvSpPr/>
                <p:nvPr/>
              </p:nvSpPr>
              <p:spPr>
                <a:xfrm>
                  <a:off x="6924968" y="3528908"/>
                  <a:ext cx="98195" cy="22769"/>
                </a:xfrm>
                <a:custGeom>
                  <a:avLst/>
                  <a:gdLst>
                    <a:gd name="connsiteX0" fmla="*/ 87522 w 98195"/>
                    <a:gd name="connsiteY0" fmla="*/ 0 h 22769"/>
                    <a:gd name="connsiteX1" fmla="*/ 10673 w 98195"/>
                    <a:gd name="connsiteY1" fmla="*/ 0 h 22769"/>
                    <a:gd name="connsiteX2" fmla="*/ 10673 w 98195"/>
                    <a:gd name="connsiteY2" fmla="*/ 22770 h 22769"/>
                    <a:gd name="connsiteX3" fmla="*/ 87522 w 98195"/>
                    <a:gd name="connsiteY3" fmla="*/ 22770 h 22769"/>
                    <a:gd name="connsiteX4" fmla="*/ 87522 w 98195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87522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3" name="Freeform: Shape 4002">
                  <a:extLst>
                    <a:ext uri="{FF2B5EF4-FFF2-40B4-BE49-F238E27FC236}">
                      <a16:creationId xmlns:a16="http://schemas.microsoft.com/office/drawing/2014/main" id="{D2DE2973-18E6-4A8D-994E-DADC689DA2A2}"/>
                    </a:ext>
                  </a:extLst>
                </p:cNvPr>
                <p:cNvSpPr/>
                <p:nvPr/>
              </p:nvSpPr>
              <p:spPr>
                <a:xfrm>
                  <a:off x="6312933" y="3416892"/>
                  <a:ext cx="113500" cy="118427"/>
                </a:xfrm>
                <a:custGeom>
                  <a:avLst/>
                  <a:gdLst>
                    <a:gd name="connsiteX0" fmla="*/ 107538 w 113500"/>
                    <a:gd name="connsiteY0" fmla="*/ 46552 h 118427"/>
                    <a:gd name="connsiteX1" fmla="*/ 44921 w 113500"/>
                    <a:gd name="connsiteY1" fmla="*/ 46552 h 118427"/>
                    <a:gd name="connsiteX2" fmla="*/ 64844 w 113500"/>
                    <a:gd name="connsiteY2" fmla="*/ 57937 h 118427"/>
                    <a:gd name="connsiteX3" fmla="*/ 84768 w 113500"/>
                    <a:gd name="connsiteY3" fmla="*/ 55091 h 118427"/>
                    <a:gd name="connsiteX4" fmla="*/ 87614 w 113500"/>
                    <a:gd name="connsiteY4" fmla="*/ 80707 h 118427"/>
                    <a:gd name="connsiteX5" fmla="*/ 47767 w 113500"/>
                    <a:gd name="connsiteY5" fmla="*/ 94938 h 118427"/>
                    <a:gd name="connsiteX6" fmla="*/ 50613 w 113500"/>
                    <a:gd name="connsiteY6" fmla="*/ 20936 h 118427"/>
                    <a:gd name="connsiteX7" fmla="*/ 39228 w 113500"/>
                    <a:gd name="connsiteY7" fmla="*/ 1012 h 118427"/>
                    <a:gd name="connsiteX8" fmla="*/ 5073 w 113500"/>
                    <a:gd name="connsiteY8" fmla="*/ 80707 h 118427"/>
                    <a:gd name="connsiteX9" fmla="*/ 79076 w 113500"/>
                    <a:gd name="connsiteY9" fmla="*/ 114862 h 118427"/>
                    <a:gd name="connsiteX10" fmla="*/ 107538 w 113500"/>
                    <a:gd name="connsiteY10" fmla="*/ 46552 h 11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500" h="118427">
                      <a:moveTo>
                        <a:pt x="107538" y="46552"/>
                      </a:moveTo>
                      <a:cubicBezTo>
                        <a:pt x="93307" y="26628"/>
                        <a:pt x="59152" y="23782"/>
                        <a:pt x="44921" y="46552"/>
                      </a:cubicBezTo>
                      <a:cubicBezTo>
                        <a:pt x="39228" y="60783"/>
                        <a:pt x="56306" y="72168"/>
                        <a:pt x="64844" y="57937"/>
                      </a:cubicBezTo>
                      <a:cubicBezTo>
                        <a:pt x="67691" y="52244"/>
                        <a:pt x="79076" y="52244"/>
                        <a:pt x="84768" y="55091"/>
                      </a:cubicBezTo>
                      <a:cubicBezTo>
                        <a:pt x="93307" y="60783"/>
                        <a:pt x="90461" y="72168"/>
                        <a:pt x="87614" y="80707"/>
                      </a:cubicBezTo>
                      <a:cubicBezTo>
                        <a:pt x="79076" y="94938"/>
                        <a:pt x="61998" y="100631"/>
                        <a:pt x="47767" y="94938"/>
                      </a:cubicBezTo>
                      <a:cubicBezTo>
                        <a:pt x="10766" y="80707"/>
                        <a:pt x="22151" y="35167"/>
                        <a:pt x="50613" y="20936"/>
                      </a:cubicBezTo>
                      <a:cubicBezTo>
                        <a:pt x="64844" y="15243"/>
                        <a:pt x="53459" y="-4680"/>
                        <a:pt x="39228" y="1012"/>
                      </a:cubicBezTo>
                      <a:cubicBezTo>
                        <a:pt x="7920" y="15243"/>
                        <a:pt x="-9158" y="49398"/>
                        <a:pt x="5073" y="80707"/>
                      </a:cubicBezTo>
                      <a:cubicBezTo>
                        <a:pt x="16458" y="109169"/>
                        <a:pt x="47767" y="126247"/>
                        <a:pt x="79076" y="114862"/>
                      </a:cubicBezTo>
                      <a:cubicBezTo>
                        <a:pt x="101846" y="106323"/>
                        <a:pt x="124616" y="75014"/>
                        <a:pt x="107538" y="46552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4" name="Freeform: Shape 4003">
                  <a:extLst>
                    <a:ext uri="{FF2B5EF4-FFF2-40B4-BE49-F238E27FC236}">
                      <a16:creationId xmlns:a16="http://schemas.microsoft.com/office/drawing/2014/main" id="{BBDFA0C2-B272-4A61-98C3-50849307A1E1}"/>
                    </a:ext>
                  </a:extLst>
                </p:cNvPr>
                <p:cNvSpPr/>
                <p:nvPr/>
              </p:nvSpPr>
              <p:spPr>
                <a:xfrm>
                  <a:off x="6406536" y="3504337"/>
                  <a:ext cx="94642" cy="93786"/>
                </a:xfrm>
                <a:custGeom>
                  <a:avLst/>
                  <a:gdLst>
                    <a:gd name="connsiteX0" fmla="*/ 73707 w 94642"/>
                    <a:gd name="connsiteY0" fmla="*/ 4647 h 93786"/>
                    <a:gd name="connsiteX1" fmla="*/ 8243 w 94642"/>
                    <a:gd name="connsiteY1" fmla="*/ 70111 h 93786"/>
                    <a:gd name="connsiteX2" fmla="*/ 13936 w 94642"/>
                    <a:gd name="connsiteY2" fmla="*/ 92880 h 93786"/>
                    <a:gd name="connsiteX3" fmla="*/ 93631 w 94642"/>
                    <a:gd name="connsiteY3" fmla="*/ 18878 h 93786"/>
                    <a:gd name="connsiteX4" fmla="*/ 73707 w 94642"/>
                    <a:gd name="connsiteY4" fmla="*/ 4647 h 9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42" h="93786">
                      <a:moveTo>
                        <a:pt x="73707" y="4647"/>
                      </a:moveTo>
                      <a:cubicBezTo>
                        <a:pt x="62322" y="33109"/>
                        <a:pt x="39552" y="58726"/>
                        <a:pt x="8243" y="70111"/>
                      </a:cubicBezTo>
                      <a:cubicBezTo>
                        <a:pt x="-5988" y="75803"/>
                        <a:pt x="-295" y="98573"/>
                        <a:pt x="13936" y="92880"/>
                      </a:cubicBezTo>
                      <a:cubicBezTo>
                        <a:pt x="48091" y="78649"/>
                        <a:pt x="76553" y="53033"/>
                        <a:pt x="93631" y="18878"/>
                      </a:cubicBezTo>
                      <a:cubicBezTo>
                        <a:pt x="99323" y="4647"/>
                        <a:pt x="79399" y="-6738"/>
                        <a:pt x="73707" y="4647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5" name="Freeform: Shape 4004">
                  <a:extLst>
                    <a:ext uri="{FF2B5EF4-FFF2-40B4-BE49-F238E27FC236}">
                      <a16:creationId xmlns:a16="http://schemas.microsoft.com/office/drawing/2014/main" id="{B64D9AFE-BC57-4C2F-8DC6-3E97C6E56C33}"/>
                    </a:ext>
                  </a:extLst>
                </p:cNvPr>
                <p:cNvSpPr/>
                <p:nvPr/>
              </p:nvSpPr>
              <p:spPr>
                <a:xfrm>
                  <a:off x="6261707" y="3401346"/>
                  <a:ext cx="112513" cy="175948"/>
                </a:xfrm>
                <a:custGeom>
                  <a:avLst/>
                  <a:gdLst>
                    <a:gd name="connsiteX0" fmla="*/ 101840 w 112513"/>
                    <a:gd name="connsiteY0" fmla="*/ 153178 h 175948"/>
                    <a:gd name="connsiteX1" fmla="*/ 50607 w 112513"/>
                    <a:gd name="connsiteY1" fmla="*/ 19405 h 175948"/>
                    <a:gd name="connsiteX2" fmla="*/ 33530 w 112513"/>
                    <a:gd name="connsiteY2" fmla="*/ 2327 h 175948"/>
                    <a:gd name="connsiteX3" fmla="*/ 101840 w 112513"/>
                    <a:gd name="connsiteY3" fmla="*/ 175948 h 175948"/>
                    <a:gd name="connsiteX4" fmla="*/ 101840 w 112513"/>
                    <a:gd name="connsiteY4" fmla="*/ 153178 h 17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13" h="175948">
                      <a:moveTo>
                        <a:pt x="101840" y="153178"/>
                      </a:moveTo>
                      <a:cubicBezTo>
                        <a:pt x="27837" y="153178"/>
                        <a:pt x="-3471" y="67791"/>
                        <a:pt x="50607" y="19405"/>
                      </a:cubicBezTo>
                      <a:cubicBezTo>
                        <a:pt x="61992" y="10866"/>
                        <a:pt x="44915" y="-6212"/>
                        <a:pt x="33530" y="2327"/>
                      </a:cubicBezTo>
                      <a:cubicBezTo>
                        <a:pt x="-34780" y="64945"/>
                        <a:pt x="7914" y="175948"/>
                        <a:pt x="101840" y="175948"/>
                      </a:cubicBezTo>
                      <a:cubicBezTo>
                        <a:pt x="116071" y="175948"/>
                        <a:pt x="116071" y="153178"/>
                        <a:pt x="101840" y="153178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06" name="Graphic 377">
                <a:extLst>
                  <a:ext uri="{FF2B5EF4-FFF2-40B4-BE49-F238E27FC236}">
                    <a16:creationId xmlns:a16="http://schemas.microsoft.com/office/drawing/2014/main" id="{E3A7ED42-20D7-4070-BF5F-270BF02A328C}"/>
                  </a:ext>
                </a:extLst>
              </p:cNvPr>
              <p:cNvGrpSpPr/>
              <p:nvPr/>
            </p:nvGrpSpPr>
            <p:grpSpPr>
              <a:xfrm>
                <a:off x="4644415" y="3059278"/>
                <a:ext cx="2945863" cy="298855"/>
                <a:chOff x="4644415" y="3059278"/>
                <a:chExt cx="2945863" cy="298855"/>
              </a:xfrm>
            </p:grpSpPr>
            <p:sp>
              <p:nvSpPr>
                <p:cNvPr id="4007" name="Freeform: Shape 4006">
                  <a:extLst>
                    <a:ext uri="{FF2B5EF4-FFF2-40B4-BE49-F238E27FC236}">
                      <a16:creationId xmlns:a16="http://schemas.microsoft.com/office/drawing/2014/main" id="{EE4FB4E4-C634-4CFF-8C47-43B3AA1BBC15}"/>
                    </a:ext>
                  </a:extLst>
                </p:cNvPr>
                <p:cNvSpPr/>
                <p:nvPr/>
              </p:nvSpPr>
              <p:spPr>
                <a:xfrm>
                  <a:off x="4644415" y="3059278"/>
                  <a:ext cx="2945863" cy="298855"/>
                </a:xfrm>
                <a:custGeom>
                  <a:avLst/>
                  <a:gdLst>
                    <a:gd name="connsiteX0" fmla="*/ 0 w 2945863"/>
                    <a:gd name="connsiteY0" fmla="*/ 0 h 298855"/>
                    <a:gd name="connsiteX1" fmla="*/ 0 w 2945863"/>
                    <a:gd name="connsiteY1" fmla="*/ 11385 h 298855"/>
                    <a:gd name="connsiteX2" fmla="*/ 128081 w 2945863"/>
                    <a:gd name="connsiteY2" fmla="*/ 298856 h 298855"/>
                    <a:gd name="connsiteX3" fmla="*/ 2789320 w 2945863"/>
                    <a:gd name="connsiteY3" fmla="*/ 298856 h 298855"/>
                    <a:gd name="connsiteX4" fmla="*/ 2945863 w 2945863"/>
                    <a:gd name="connsiteY4" fmla="*/ 0 h 298855"/>
                    <a:gd name="connsiteX5" fmla="*/ 0 w 2945863"/>
                    <a:gd name="connsiteY5" fmla="*/ 0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5863" h="298855">
                      <a:moveTo>
                        <a:pt x="0" y="0"/>
                      </a:moveTo>
                      <a:lnTo>
                        <a:pt x="0" y="11385"/>
                      </a:lnTo>
                      <a:cubicBezTo>
                        <a:pt x="48386" y="105311"/>
                        <a:pt x="91080" y="202083"/>
                        <a:pt x="128081" y="298856"/>
                      </a:cubicBezTo>
                      <a:lnTo>
                        <a:pt x="2789320" y="298856"/>
                      </a:lnTo>
                      <a:cubicBezTo>
                        <a:pt x="2837706" y="196391"/>
                        <a:pt x="2888939" y="96772"/>
                        <a:pt x="294586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8" name="Freeform: Shape 4007">
                  <a:extLst>
                    <a:ext uri="{FF2B5EF4-FFF2-40B4-BE49-F238E27FC236}">
                      <a16:creationId xmlns:a16="http://schemas.microsoft.com/office/drawing/2014/main" id="{B319C326-8A6B-4C02-ACCB-92E392BB383C}"/>
                    </a:ext>
                  </a:extLst>
                </p:cNvPr>
                <p:cNvSpPr/>
                <p:nvPr/>
              </p:nvSpPr>
              <p:spPr>
                <a:xfrm>
                  <a:off x="4644415" y="3059278"/>
                  <a:ext cx="2945863" cy="22769"/>
                </a:xfrm>
                <a:custGeom>
                  <a:avLst/>
                  <a:gdLst>
                    <a:gd name="connsiteX0" fmla="*/ 0 w 2945863"/>
                    <a:gd name="connsiteY0" fmla="*/ 0 h 22769"/>
                    <a:gd name="connsiteX1" fmla="*/ 0 w 2945863"/>
                    <a:gd name="connsiteY1" fmla="*/ 11385 h 22769"/>
                    <a:gd name="connsiteX2" fmla="*/ 5692 w 2945863"/>
                    <a:gd name="connsiteY2" fmla="*/ 22770 h 22769"/>
                    <a:gd name="connsiteX3" fmla="*/ 2934478 w 2945863"/>
                    <a:gd name="connsiteY3" fmla="*/ 22770 h 22769"/>
                    <a:gd name="connsiteX4" fmla="*/ 2945863 w 2945863"/>
                    <a:gd name="connsiteY4" fmla="*/ 2846 h 22769"/>
                    <a:gd name="connsiteX5" fmla="*/ 0 w 2945863"/>
                    <a:gd name="connsiteY5" fmla="*/ 2846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5863" h="22769">
                      <a:moveTo>
                        <a:pt x="0" y="0"/>
                      </a:moveTo>
                      <a:lnTo>
                        <a:pt x="0" y="11385"/>
                      </a:lnTo>
                      <a:cubicBezTo>
                        <a:pt x="2846" y="14231"/>
                        <a:pt x="2846" y="17077"/>
                        <a:pt x="5692" y="22770"/>
                      </a:cubicBezTo>
                      <a:lnTo>
                        <a:pt x="2934478" y="22770"/>
                      </a:lnTo>
                      <a:cubicBezTo>
                        <a:pt x="2937325" y="17077"/>
                        <a:pt x="2943017" y="8539"/>
                        <a:pt x="2945863" y="2846"/>
                      </a:cubicBezTo>
                      <a:lnTo>
                        <a:pt x="0" y="2846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9" name="Freeform: Shape 4008">
                  <a:extLst>
                    <a:ext uri="{FF2B5EF4-FFF2-40B4-BE49-F238E27FC236}">
                      <a16:creationId xmlns:a16="http://schemas.microsoft.com/office/drawing/2014/main" id="{B62809E9-ACFD-48BA-8E10-929B1A11D30B}"/>
                    </a:ext>
                  </a:extLst>
                </p:cNvPr>
                <p:cNvSpPr/>
                <p:nvPr/>
              </p:nvSpPr>
              <p:spPr>
                <a:xfrm>
                  <a:off x="4763957" y="3335363"/>
                  <a:ext cx="2681162" cy="19923"/>
                </a:xfrm>
                <a:custGeom>
                  <a:avLst/>
                  <a:gdLst>
                    <a:gd name="connsiteX0" fmla="*/ 0 w 2681162"/>
                    <a:gd name="connsiteY0" fmla="*/ 0 h 19923"/>
                    <a:gd name="connsiteX1" fmla="*/ 8539 w 2681162"/>
                    <a:gd name="connsiteY1" fmla="*/ 19924 h 19923"/>
                    <a:gd name="connsiteX2" fmla="*/ 2669778 w 2681162"/>
                    <a:gd name="connsiteY2" fmla="*/ 19924 h 19923"/>
                    <a:gd name="connsiteX3" fmla="*/ 2681163 w 2681162"/>
                    <a:gd name="connsiteY3" fmla="*/ 0 h 19923"/>
                    <a:gd name="connsiteX4" fmla="*/ 0 w 2681162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1162" h="19923">
                      <a:moveTo>
                        <a:pt x="0" y="0"/>
                      </a:moveTo>
                      <a:cubicBezTo>
                        <a:pt x="2846" y="5692"/>
                        <a:pt x="5692" y="14231"/>
                        <a:pt x="8539" y="19924"/>
                      </a:cubicBezTo>
                      <a:lnTo>
                        <a:pt x="2669778" y="19924"/>
                      </a:lnTo>
                      <a:cubicBezTo>
                        <a:pt x="2672624" y="14231"/>
                        <a:pt x="2675470" y="5692"/>
                        <a:pt x="268116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0" name="Freeform: Shape 4009">
                  <a:extLst>
                    <a:ext uri="{FF2B5EF4-FFF2-40B4-BE49-F238E27FC236}">
                      <a16:creationId xmlns:a16="http://schemas.microsoft.com/office/drawing/2014/main" id="{698630C1-F882-4324-BE8B-56E2914CC536}"/>
                    </a:ext>
                  </a:extLst>
                </p:cNvPr>
                <p:cNvSpPr/>
                <p:nvPr/>
              </p:nvSpPr>
              <p:spPr>
                <a:xfrm>
                  <a:off x="4687820" y="3104572"/>
                  <a:ext cx="2457732" cy="222252"/>
                </a:xfrm>
                <a:custGeom>
                  <a:avLst/>
                  <a:gdLst>
                    <a:gd name="connsiteX0" fmla="*/ 1496413 w 2457732"/>
                    <a:gd name="connsiteY0" fmla="*/ 193790 h 222252"/>
                    <a:gd name="connsiteX1" fmla="*/ 1496413 w 2457732"/>
                    <a:gd name="connsiteY1" fmla="*/ 171020 h 222252"/>
                    <a:gd name="connsiteX2" fmla="*/ 1496413 w 2457732"/>
                    <a:gd name="connsiteY2" fmla="*/ 193790 h 222252"/>
                    <a:gd name="connsiteX3" fmla="*/ 1544800 w 2457732"/>
                    <a:gd name="connsiteY3" fmla="*/ 190944 h 222252"/>
                    <a:gd name="connsiteX4" fmla="*/ 1544800 w 2457732"/>
                    <a:gd name="connsiteY4" fmla="*/ 168174 h 222252"/>
                    <a:gd name="connsiteX5" fmla="*/ 1544800 w 2457732"/>
                    <a:gd name="connsiteY5" fmla="*/ 190944 h 222252"/>
                    <a:gd name="connsiteX6" fmla="*/ 1200404 w 2457732"/>
                    <a:gd name="connsiteY6" fmla="*/ 176713 h 222252"/>
                    <a:gd name="connsiteX7" fmla="*/ 1268714 w 2457732"/>
                    <a:gd name="connsiteY7" fmla="*/ 3092 h 222252"/>
                    <a:gd name="connsiteX8" fmla="*/ 1251636 w 2457732"/>
                    <a:gd name="connsiteY8" fmla="*/ 20169 h 222252"/>
                    <a:gd name="connsiteX9" fmla="*/ 1200404 w 2457732"/>
                    <a:gd name="connsiteY9" fmla="*/ 153943 h 222252"/>
                    <a:gd name="connsiteX10" fmla="*/ 1200404 w 2457732"/>
                    <a:gd name="connsiteY10" fmla="*/ 176713 h 222252"/>
                    <a:gd name="connsiteX11" fmla="*/ 1186173 w 2457732"/>
                    <a:gd name="connsiteY11" fmla="*/ 222253 h 222252"/>
                    <a:gd name="connsiteX12" fmla="*/ 1186173 w 2457732"/>
                    <a:gd name="connsiteY12" fmla="*/ 199483 h 222252"/>
                    <a:gd name="connsiteX13" fmla="*/ 1186173 w 2457732"/>
                    <a:gd name="connsiteY13" fmla="*/ 222253 h 222252"/>
                    <a:gd name="connsiteX14" fmla="*/ 1334177 w 2457732"/>
                    <a:gd name="connsiteY14" fmla="*/ 119788 h 222252"/>
                    <a:gd name="connsiteX15" fmla="*/ 2020122 w 2457732"/>
                    <a:gd name="connsiteY15" fmla="*/ 119788 h 222252"/>
                    <a:gd name="connsiteX16" fmla="*/ 2020122 w 2457732"/>
                    <a:gd name="connsiteY16" fmla="*/ 97018 h 222252"/>
                    <a:gd name="connsiteX17" fmla="*/ 1334177 w 2457732"/>
                    <a:gd name="connsiteY17" fmla="*/ 97018 h 222252"/>
                    <a:gd name="connsiteX18" fmla="*/ 1334177 w 2457732"/>
                    <a:gd name="connsiteY18" fmla="*/ 119788 h 222252"/>
                    <a:gd name="connsiteX19" fmla="*/ 2392980 w 2457732"/>
                    <a:gd name="connsiteY19" fmla="*/ 37247 h 222252"/>
                    <a:gd name="connsiteX20" fmla="*/ 1607417 w 2457732"/>
                    <a:gd name="connsiteY20" fmla="*/ 37247 h 222252"/>
                    <a:gd name="connsiteX21" fmla="*/ 1607417 w 2457732"/>
                    <a:gd name="connsiteY21" fmla="*/ 60017 h 222252"/>
                    <a:gd name="connsiteX22" fmla="*/ 2392980 w 2457732"/>
                    <a:gd name="connsiteY22" fmla="*/ 60017 h 222252"/>
                    <a:gd name="connsiteX23" fmla="*/ 2392980 w 2457732"/>
                    <a:gd name="connsiteY23" fmla="*/ 37247 h 222252"/>
                    <a:gd name="connsiteX24" fmla="*/ 1792423 w 2457732"/>
                    <a:gd name="connsiteY24" fmla="*/ 193790 h 222252"/>
                    <a:gd name="connsiteX25" fmla="*/ 2447059 w 2457732"/>
                    <a:gd name="connsiteY25" fmla="*/ 193790 h 222252"/>
                    <a:gd name="connsiteX26" fmla="*/ 2447059 w 2457732"/>
                    <a:gd name="connsiteY26" fmla="*/ 171020 h 222252"/>
                    <a:gd name="connsiteX27" fmla="*/ 1792423 w 2457732"/>
                    <a:gd name="connsiteY27" fmla="*/ 171020 h 222252"/>
                    <a:gd name="connsiteX28" fmla="*/ 1792423 w 2457732"/>
                    <a:gd name="connsiteY28" fmla="*/ 193790 h 222252"/>
                    <a:gd name="connsiteX29" fmla="*/ 1393948 w 2457732"/>
                    <a:gd name="connsiteY29" fmla="*/ 34401 h 222252"/>
                    <a:gd name="connsiteX30" fmla="*/ 1393948 w 2457732"/>
                    <a:gd name="connsiteY30" fmla="*/ 57171 h 222252"/>
                    <a:gd name="connsiteX31" fmla="*/ 1393948 w 2457732"/>
                    <a:gd name="connsiteY31" fmla="*/ 34401 h 222252"/>
                    <a:gd name="connsiteX32" fmla="*/ 1513491 w 2457732"/>
                    <a:gd name="connsiteY32" fmla="*/ 31554 h 222252"/>
                    <a:gd name="connsiteX33" fmla="*/ 1436642 w 2457732"/>
                    <a:gd name="connsiteY33" fmla="*/ 31554 h 222252"/>
                    <a:gd name="connsiteX34" fmla="*/ 1436642 w 2457732"/>
                    <a:gd name="connsiteY34" fmla="*/ 54324 h 222252"/>
                    <a:gd name="connsiteX35" fmla="*/ 1513491 w 2457732"/>
                    <a:gd name="connsiteY35" fmla="*/ 54324 h 222252"/>
                    <a:gd name="connsiteX36" fmla="*/ 1513491 w 2457732"/>
                    <a:gd name="connsiteY36" fmla="*/ 31554 h 222252"/>
                    <a:gd name="connsiteX37" fmla="*/ 1152018 w 2457732"/>
                    <a:gd name="connsiteY37" fmla="*/ 246 h 222252"/>
                    <a:gd name="connsiteX38" fmla="*/ 1137786 w 2457732"/>
                    <a:gd name="connsiteY38" fmla="*/ 142558 h 222252"/>
                    <a:gd name="connsiteX39" fmla="*/ 1149171 w 2457732"/>
                    <a:gd name="connsiteY39" fmla="*/ 122634 h 222252"/>
                    <a:gd name="connsiteX40" fmla="*/ 1160556 w 2457732"/>
                    <a:gd name="connsiteY40" fmla="*/ 23016 h 222252"/>
                    <a:gd name="connsiteX41" fmla="*/ 1152018 w 2457732"/>
                    <a:gd name="connsiteY41" fmla="*/ 246 h 222252"/>
                    <a:gd name="connsiteX42" fmla="*/ 1604571 w 2457732"/>
                    <a:gd name="connsiteY42" fmla="*/ 193790 h 222252"/>
                    <a:gd name="connsiteX43" fmla="*/ 1735498 w 2457732"/>
                    <a:gd name="connsiteY43" fmla="*/ 193790 h 222252"/>
                    <a:gd name="connsiteX44" fmla="*/ 1735498 w 2457732"/>
                    <a:gd name="connsiteY44" fmla="*/ 171020 h 222252"/>
                    <a:gd name="connsiteX45" fmla="*/ 1604571 w 2457732"/>
                    <a:gd name="connsiteY45" fmla="*/ 171020 h 222252"/>
                    <a:gd name="connsiteX46" fmla="*/ 1604571 w 2457732"/>
                    <a:gd name="connsiteY46" fmla="*/ 193790 h 222252"/>
                    <a:gd name="connsiteX47" fmla="*/ 753543 w 2457732"/>
                    <a:gd name="connsiteY47" fmla="*/ 171020 h 222252"/>
                    <a:gd name="connsiteX48" fmla="*/ 753543 w 2457732"/>
                    <a:gd name="connsiteY48" fmla="*/ 171020 h 222252"/>
                    <a:gd name="connsiteX49" fmla="*/ 756390 w 2457732"/>
                    <a:gd name="connsiteY49" fmla="*/ 148250 h 222252"/>
                    <a:gd name="connsiteX50" fmla="*/ 753543 w 2457732"/>
                    <a:gd name="connsiteY50" fmla="*/ 148250 h 222252"/>
                    <a:gd name="connsiteX51" fmla="*/ 753543 w 2457732"/>
                    <a:gd name="connsiteY51" fmla="*/ 171020 h 222252"/>
                    <a:gd name="connsiteX52" fmla="*/ 551460 w 2457732"/>
                    <a:gd name="connsiteY52" fmla="*/ 151097 h 222252"/>
                    <a:gd name="connsiteX53" fmla="*/ 628309 w 2457732"/>
                    <a:gd name="connsiteY53" fmla="*/ 151097 h 222252"/>
                    <a:gd name="connsiteX54" fmla="*/ 628309 w 2457732"/>
                    <a:gd name="connsiteY54" fmla="*/ 128327 h 222252"/>
                    <a:gd name="connsiteX55" fmla="*/ 551460 w 2457732"/>
                    <a:gd name="connsiteY55" fmla="*/ 128327 h 222252"/>
                    <a:gd name="connsiteX56" fmla="*/ 551460 w 2457732"/>
                    <a:gd name="connsiteY56" fmla="*/ 151097 h 222252"/>
                    <a:gd name="connsiteX57" fmla="*/ 571384 w 2457732"/>
                    <a:gd name="connsiteY57" fmla="*/ 199483 h 222252"/>
                    <a:gd name="connsiteX58" fmla="*/ 571384 w 2457732"/>
                    <a:gd name="connsiteY58" fmla="*/ 176713 h 222252"/>
                    <a:gd name="connsiteX59" fmla="*/ 571384 w 2457732"/>
                    <a:gd name="connsiteY59" fmla="*/ 199483 h 222252"/>
                    <a:gd name="connsiteX60" fmla="*/ 10673 w 2457732"/>
                    <a:gd name="connsiteY60" fmla="*/ 51478 h 222252"/>
                    <a:gd name="connsiteX61" fmla="*/ 969858 w 2457732"/>
                    <a:gd name="connsiteY61" fmla="*/ 51478 h 222252"/>
                    <a:gd name="connsiteX62" fmla="*/ 969858 w 2457732"/>
                    <a:gd name="connsiteY62" fmla="*/ 28708 h 222252"/>
                    <a:gd name="connsiteX63" fmla="*/ 10673 w 2457732"/>
                    <a:gd name="connsiteY63" fmla="*/ 28708 h 222252"/>
                    <a:gd name="connsiteX64" fmla="*/ 10673 w 2457732"/>
                    <a:gd name="connsiteY64" fmla="*/ 51478 h 222252"/>
                    <a:gd name="connsiteX65" fmla="*/ 64752 w 2457732"/>
                    <a:gd name="connsiteY65" fmla="*/ 108403 h 222252"/>
                    <a:gd name="connsiteX66" fmla="*/ 705157 w 2457732"/>
                    <a:gd name="connsiteY66" fmla="*/ 108403 h 222252"/>
                    <a:gd name="connsiteX67" fmla="*/ 705157 w 2457732"/>
                    <a:gd name="connsiteY67" fmla="*/ 85633 h 222252"/>
                    <a:gd name="connsiteX68" fmla="*/ 64752 w 2457732"/>
                    <a:gd name="connsiteY68" fmla="*/ 85633 h 222252"/>
                    <a:gd name="connsiteX69" fmla="*/ 64752 w 2457732"/>
                    <a:gd name="connsiteY69" fmla="*/ 108403 h 222252"/>
                    <a:gd name="connsiteX70" fmla="*/ 1177634 w 2457732"/>
                    <a:gd name="connsiteY70" fmla="*/ 131173 h 222252"/>
                    <a:gd name="connsiteX71" fmla="*/ 1251636 w 2457732"/>
                    <a:gd name="connsiteY71" fmla="*/ 97018 h 222252"/>
                    <a:gd name="connsiteX72" fmla="*/ 1217481 w 2457732"/>
                    <a:gd name="connsiteY72" fmla="*/ 17323 h 222252"/>
                    <a:gd name="connsiteX73" fmla="*/ 1206096 w 2457732"/>
                    <a:gd name="connsiteY73" fmla="*/ 37247 h 222252"/>
                    <a:gd name="connsiteX74" fmla="*/ 1208943 w 2457732"/>
                    <a:gd name="connsiteY74" fmla="*/ 111249 h 222252"/>
                    <a:gd name="connsiteX75" fmla="*/ 1169095 w 2457732"/>
                    <a:gd name="connsiteY75" fmla="*/ 97018 h 222252"/>
                    <a:gd name="connsiteX76" fmla="*/ 1171941 w 2457732"/>
                    <a:gd name="connsiteY76" fmla="*/ 71402 h 222252"/>
                    <a:gd name="connsiteX77" fmla="*/ 1191865 w 2457732"/>
                    <a:gd name="connsiteY77" fmla="*/ 74248 h 222252"/>
                    <a:gd name="connsiteX78" fmla="*/ 1211789 w 2457732"/>
                    <a:gd name="connsiteY78" fmla="*/ 62863 h 222252"/>
                    <a:gd name="connsiteX79" fmla="*/ 1149171 w 2457732"/>
                    <a:gd name="connsiteY79" fmla="*/ 62863 h 222252"/>
                    <a:gd name="connsiteX80" fmla="*/ 1177634 w 2457732"/>
                    <a:gd name="connsiteY80" fmla="*/ 131173 h 222252"/>
                    <a:gd name="connsiteX81" fmla="*/ 1060938 w 2457732"/>
                    <a:gd name="connsiteY81" fmla="*/ 79940 h 222252"/>
                    <a:gd name="connsiteX82" fmla="*/ 1060938 w 2457732"/>
                    <a:gd name="connsiteY82" fmla="*/ 57171 h 222252"/>
                    <a:gd name="connsiteX83" fmla="*/ 1060938 w 2457732"/>
                    <a:gd name="connsiteY83" fmla="*/ 79940 h 222252"/>
                    <a:gd name="connsiteX84" fmla="*/ 1063784 w 2457732"/>
                    <a:gd name="connsiteY84" fmla="*/ 122634 h 222252"/>
                    <a:gd name="connsiteX85" fmla="*/ 1143479 w 2457732"/>
                    <a:gd name="connsiteY85" fmla="*/ 199483 h 222252"/>
                    <a:gd name="connsiteX86" fmla="*/ 1149171 w 2457732"/>
                    <a:gd name="connsiteY86" fmla="*/ 176713 h 222252"/>
                    <a:gd name="connsiteX87" fmla="*/ 1083708 w 2457732"/>
                    <a:gd name="connsiteY87" fmla="*/ 111249 h 222252"/>
                    <a:gd name="connsiteX88" fmla="*/ 1063784 w 2457732"/>
                    <a:gd name="connsiteY88" fmla="*/ 122634 h 222252"/>
                    <a:gd name="connsiteX89" fmla="*/ 841777 w 2457732"/>
                    <a:gd name="connsiteY89" fmla="*/ 208021 h 222252"/>
                    <a:gd name="connsiteX90" fmla="*/ 841777 w 2457732"/>
                    <a:gd name="connsiteY90" fmla="*/ 185252 h 222252"/>
                    <a:gd name="connsiteX91" fmla="*/ 841777 w 2457732"/>
                    <a:gd name="connsiteY91" fmla="*/ 208021 h 222252"/>
                    <a:gd name="connsiteX92" fmla="*/ 884471 w 2457732"/>
                    <a:gd name="connsiteY92" fmla="*/ 102711 h 222252"/>
                    <a:gd name="connsiteX93" fmla="*/ 884471 w 2457732"/>
                    <a:gd name="connsiteY93" fmla="*/ 79940 h 222252"/>
                    <a:gd name="connsiteX94" fmla="*/ 759236 w 2457732"/>
                    <a:gd name="connsiteY94" fmla="*/ 79940 h 222252"/>
                    <a:gd name="connsiteX95" fmla="*/ 759236 w 2457732"/>
                    <a:gd name="connsiteY95" fmla="*/ 102711 h 222252"/>
                    <a:gd name="connsiteX96" fmla="*/ 884471 w 2457732"/>
                    <a:gd name="connsiteY96" fmla="*/ 102711 h 222252"/>
                    <a:gd name="connsiteX97" fmla="*/ 810468 w 2457732"/>
                    <a:gd name="connsiteY97" fmla="*/ 171020 h 222252"/>
                    <a:gd name="connsiteX98" fmla="*/ 1015398 w 2457732"/>
                    <a:gd name="connsiteY98" fmla="*/ 171020 h 222252"/>
                    <a:gd name="connsiteX99" fmla="*/ 1015398 w 2457732"/>
                    <a:gd name="connsiteY99" fmla="*/ 148250 h 222252"/>
                    <a:gd name="connsiteX100" fmla="*/ 810468 w 2457732"/>
                    <a:gd name="connsiteY100" fmla="*/ 148250 h 222252"/>
                    <a:gd name="connsiteX101" fmla="*/ 810468 w 2457732"/>
                    <a:gd name="connsiteY101" fmla="*/ 17102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2252">
                      <a:moveTo>
                        <a:pt x="1496413" y="193790"/>
                      </a:moveTo>
                      <a:cubicBezTo>
                        <a:pt x="1510644" y="193790"/>
                        <a:pt x="1510644" y="171020"/>
                        <a:pt x="1496413" y="171020"/>
                      </a:cubicBezTo>
                      <a:cubicBezTo>
                        <a:pt x="1482182" y="171020"/>
                        <a:pt x="1482182" y="193790"/>
                        <a:pt x="1496413" y="193790"/>
                      </a:cubicBezTo>
                      <a:close/>
                      <a:moveTo>
                        <a:pt x="1544800" y="190944"/>
                      </a:moveTo>
                      <a:cubicBezTo>
                        <a:pt x="1559031" y="190944"/>
                        <a:pt x="1559031" y="168174"/>
                        <a:pt x="1544800" y="168174"/>
                      </a:cubicBezTo>
                      <a:cubicBezTo>
                        <a:pt x="1530568" y="168174"/>
                        <a:pt x="1530568" y="190944"/>
                        <a:pt x="1544800" y="190944"/>
                      </a:cubicBezTo>
                      <a:close/>
                      <a:moveTo>
                        <a:pt x="1200404" y="176713"/>
                      </a:moveTo>
                      <a:cubicBezTo>
                        <a:pt x="1294330" y="179559"/>
                        <a:pt x="1337024" y="65709"/>
                        <a:pt x="1268714" y="3092"/>
                      </a:cubicBezTo>
                      <a:cubicBezTo>
                        <a:pt x="1257329" y="-5447"/>
                        <a:pt x="1243098" y="8784"/>
                        <a:pt x="1251636" y="20169"/>
                      </a:cubicBezTo>
                      <a:cubicBezTo>
                        <a:pt x="1305715" y="68556"/>
                        <a:pt x="1271560" y="156789"/>
                        <a:pt x="1200404" y="153943"/>
                      </a:cubicBezTo>
                      <a:cubicBezTo>
                        <a:pt x="1186173" y="153943"/>
                        <a:pt x="1186173" y="176713"/>
                        <a:pt x="1200404" y="176713"/>
                      </a:cubicBezTo>
                      <a:close/>
                      <a:moveTo>
                        <a:pt x="1186173" y="222253"/>
                      </a:moveTo>
                      <a:cubicBezTo>
                        <a:pt x="1200404" y="222253"/>
                        <a:pt x="1200404" y="199483"/>
                        <a:pt x="1186173" y="199483"/>
                      </a:cubicBezTo>
                      <a:cubicBezTo>
                        <a:pt x="1171941" y="199483"/>
                        <a:pt x="1171941" y="222253"/>
                        <a:pt x="1186173" y="222253"/>
                      </a:cubicBezTo>
                      <a:close/>
                      <a:moveTo>
                        <a:pt x="1334177" y="119788"/>
                      </a:moveTo>
                      <a:lnTo>
                        <a:pt x="2020122" y="119788"/>
                      </a:lnTo>
                      <a:cubicBezTo>
                        <a:pt x="2034354" y="119788"/>
                        <a:pt x="2034354" y="97018"/>
                        <a:pt x="2020122" y="97018"/>
                      </a:cubicBezTo>
                      <a:lnTo>
                        <a:pt x="1334177" y="97018"/>
                      </a:lnTo>
                      <a:cubicBezTo>
                        <a:pt x="1319946" y="97018"/>
                        <a:pt x="1319946" y="119788"/>
                        <a:pt x="1334177" y="119788"/>
                      </a:cubicBezTo>
                      <a:close/>
                      <a:moveTo>
                        <a:pt x="2392980" y="37247"/>
                      </a:moveTo>
                      <a:lnTo>
                        <a:pt x="1607417" y="37247"/>
                      </a:lnTo>
                      <a:cubicBezTo>
                        <a:pt x="1593186" y="37247"/>
                        <a:pt x="1593186" y="60017"/>
                        <a:pt x="1607417" y="60017"/>
                      </a:cubicBezTo>
                      <a:lnTo>
                        <a:pt x="2392980" y="60017"/>
                      </a:lnTo>
                      <a:cubicBezTo>
                        <a:pt x="2407212" y="60017"/>
                        <a:pt x="2407212" y="37247"/>
                        <a:pt x="2392980" y="37247"/>
                      </a:cubicBezTo>
                      <a:close/>
                      <a:moveTo>
                        <a:pt x="1792423" y="193790"/>
                      </a:moveTo>
                      <a:lnTo>
                        <a:pt x="2447059" y="193790"/>
                      </a:lnTo>
                      <a:cubicBezTo>
                        <a:pt x="2461290" y="193790"/>
                        <a:pt x="2461290" y="171020"/>
                        <a:pt x="2447059" y="171020"/>
                      </a:cubicBezTo>
                      <a:lnTo>
                        <a:pt x="1792423" y="171020"/>
                      </a:lnTo>
                      <a:cubicBezTo>
                        <a:pt x="1775345" y="171020"/>
                        <a:pt x="1775345" y="193790"/>
                        <a:pt x="1792423" y="193790"/>
                      </a:cubicBezTo>
                      <a:close/>
                      <a:moveTo>
                        <a:pt x="1393948" y="34401"/>
                      </a:moveTo>
                      <a:cubicBezTo>
                        <a:pt x="1379717" y="34401"/>
                        <a:pt x="1379717" y="57171"/>
                        <a:pt x="1393948" y="57171"/>
                      </a:cubicBezTo>
                      <a:cubicBezTo>
                        <a:pt x="1408180" y="57171"/>
                        <a:pt x="1408180" y="34401"/>
                        <a:pt x="1393948" y="34401"/>
                      </a:cubicBezTo>
                      <a:close/>
                      <a:moveTo>
                        <a:pt x="1513491" y="31554"/>
                      </a:moveTo>
                      <a:lnTo>
                        <a:pt x="1436642" y="31554"/>
                      </a:lnTo>
                      <a:cubicBezTo>
                        <a:pt x="1422411" y="31554"/>
                        <a:pt x="1422411" y="54324"/>
                        <a:pt x="1436642" y="54324"/>
                      </a:cubicBezTo>
                      <a:lnTo>
                        <a:pt x="1513491" y="54324"/>
                      </a:lnTo>
                      <a:cubicBezTo>
                        <a:pt x="1527722" y="54324"/>
                        <a:pt x="1527722" y="31554"/>
                        <a:pt x="1513491" y="31554"/>
                      </a:cubicBezTo>
                      <a:close/>
                      <a:moveTo>
                        <a:pt x="1152018" y="246"/>
                      </a:moveTo>
                      <a:cubicBezTo>
                        <a:pt x="1092247" y="17323"/>
                        <a:pt x="1089400" y="108403"/>
                        <a:pt x="1137786" y="142558"/>
                      </a:cubicBezTo>
                      <a:cubicBezTo>
                        <a:pt x="1149171" y="151097"/>
                        <a:pt x="1160556" y="131173"/>
                        <a:pt x="1149171" y="122634"/>
                      </a:cubicBezTo>
                      <a:cubicBezTo>
                        <a:pt x="1117863" y="99864"/>
                        <a:pt x="1120709" y="34401"/>
                        <a:pt x="1160556" y="23016"/>
                      </a:cubicBezTo>
                      <a:cubicBezTo>
                        <a:pt x="1171941" y="20169"/>
                        <a:pt x="1166249" y="-2601"/>
                        <a:pt x="1152018" y="246"/>
                      </a:cubicBezTo>
                      <a:close/>
                      <a:moveTo>
                        <a:pt x="1604571" y="193790"/>
                      </a:moveTo>
                      <a:lnTo>
                        <a:pt x="1735498" y="193790"/>
                      </a:lnTo>
                      <a:cubicBezTo>
                        <a:pt x="1749729" y="193790"/>
                        <a:pt x="1749729" y="171020"/>
                        <a:pt x="1735498" y="171020"/>
                      </a:cubicBezTo>
                      <a:lnTo>
                        <a:pt x="1604571" y="171020"/>
                      </a:lnTo>
                      <a:cubicBezTo>
                        <a:pt x="1590339" y="171020"/>
                        <a:pt x="1590339" y="193790"/>
                        <a:pt x="1604571" y="193790"/>
                      </a:cubicBezTo>
                      <a:close/>
                      <a:moveTo>
                        <a:pt x="753543" y="171020"/>
                      </a:moveTo>
                      <a:lnTo>
                        <a:pt x="753543" y="171020"/>
                      </a:lnTo>
                      <a:cubicBezTo>
                        <a:pt x="770621" y="171020"/>
                        <a:pt x="770621" y="148250"/>
                        <a:pt x="756390" y="148250"/>
                      </a:cubicBezTo>
                      <a:lnTo>
                        <a:pt x="753543" y="148250"/>
                      </a:lnTo>
                      <a:cubicBezTo>
                        <a:pt x="739312" y="148250"/>
                        <a:pt x="739312" y="171020"/>
                        <a:pt x="753543" y="171020"/>
                      </a:cubicBezTo>
                      <a:close/>
                      <a:moveTo>
                        <a:pt x="551460" y="151097"/>
                      </a:moveTo>
                      <a:lnTo>
                        <a:pt x="628309" y="151097"/>
                      </a:lnTo>
                      <a:cubicBezTo>
                        <a:pt x="642540" y="151097"/>
                        <a:pt x="642540" y="128327"/>
                        <a:pt x="628309" y="128327"/>
                      </a:cubicBezTo>
                      <a:lnTo>
                        <a:pt x="551460" y="128327"/>
                      </a:lnTo>
                      <a:cubicBezTo>
                        <a:pt x="537229" y="128327"/>
                        <a:pt x="537229" y="151097"/>
                        <a:pt x="551460" y="151097"/>
                      </a:cubicBezTo>
                      <a:close/>
                      <a:moveTo>
                        <a:pt x="571384" y="199483"/>
                      </a:moveTo>
                      <a:cubicBezTo>
                        <a:pt x="585615" y="199483"/>
                        <a:pt x="585615" y="176713"/>
                        <a:pt x="571384" y="176713"/>
                      </a:cubicBezTo>
                      <a:cubicBezTo>
                        <a:pt x="557152" y="176713"/>
                        <a:pt x="557152" y="199483"/>
                        <a:pt x="571384" y="199483"/>
                      </a:cubicBezTo>
                      <a:close/>
                      <a:moveTo>
                        <a:pt x="10673" y="51478"/>
                      </a:moveTo>
                      <a:lnTo>
                        <a:pt x="969858" y="51478"/>
                      </a:lnTo>
                      <a:cubicBezTo>
                        <a:pt x="984089" y="51478"/>
                        <a:pt x="984089" y="28708"/>
                        <a:pt x="969858" y="28708"/>
                      </a:cubicBezTo>
                      <a:lnTo>
                        <a:pt x="10673" y="28708"/>
                      </a:lnTo>
                      <a:cubicBezTo>
                        <a:pt x="-3558" y="28708"/>
                        <a:pt x="-3558" y="51478"/>
                        <a:pt x="10673" y="51478"/>
                      </a:cubicBezTo>
                      <a:close/>
                      <a:moveTo>
                        <a:pt x="64752" y="108403"/>
                      </a:moveTo>
                      <a:lnTo>
                        <a:pt x="705157" y="108403"/>
                      </a:lnTo>
                      <a:cubicBezTo>
                        <a:pt x="719388" y="108403"/>
                        <a:pt x="719388" y="85633"/>
                        <a:pt x="705157" y="85633"/>
                      </a:cubicBezTo>
                      <a:lnTo>
                        <a:pt x="64752" y="85633"/>
                      </a:lnTo>
                      <a:cubicBezTo>
                        <a:pt x="50521" y="85633"/>
                        <a:pt x="50521" y="108403"/>
                        <a:pt x="64752" y="108403"/>
                      </a:cubicBezTo>
                      <a:close/>
                      <a:moveTo>
                        <a:pt x="1177634" y="131173"/>
                      </a:moveTo>
                      <a:cubicBezTo>
                        <a:pt x="1206096" y="142558"/>
                        <a:pt x="1240251" y="125480"/>
                        <a:pt x="1251636" y="97018"/>
                      </a:cubicBezTo>
                      <a:cubicBezTo>
                        <a:pt x="1263021" y="65709"/>
                        <a:pt x="1245944" y="28708"/>
                        <a:pt x="1217481" y="17323"/>
                      </a:cubicBezTo>
                      <a:cubicBezTo>
                        <a:pt x="1203250" y="11631"/>
                        <a:pt x="1191865" y="31554"/>
                        <a:pt x="1206096" y="37247"/>
                      </a:cubicBezTo>
                      <a:cubicBezTo>
                        <a:pt x="1237405" y="51478"/>
                        <a:pt x="1245944" y="97018"/>
                        <a:pt x="1208943" y="111249"/>
                      </a:cubicBezTo>
                      <a:cubicBezTo>
                        <a:pt x="1194711" y="116942"/>
                        <a:pt x="1174788" y="111249"/>
                        <a:pt x="1169095" y="97018"/>
                      </a:cubicBezTo>
                      <a:cubicBezTo>
                        <a:pt x="1166249" y="88479"/>
                        <a:pt x="1163403" y="77094"/>
                        <a:pt x="1171941" y="71402"/>
                      </a:cubicBezTo>
                      <a:cubicBezTo>
                        <a:pt x="1177634" y="68556"/>
                        <a:pt x="1186173" y="68556"/>
                        <a:pt x="1191865" y="74248"/>
                      </a:cubicBezTo>
                      <a:cubicBezTo>
                        <a:pt x="1197558" y="88479"/>
                        <a:pt x="1217481" y="77094"/>
                        <a:pt x="1211789" y="62863"/>
                      </a:cubicBezTo>
                      <a:cubicBezTo>
                        <a:pt x="1200404" y="40093"/>
                        <a:pt x="1163403" y="42939"/>
                        <a:pt x="1149171" y="62863"/>
                      </a:cubicBezTo>
                      <a:cubicBezTo>
                        <a:pt x="1126401" y="88479"/>
                        <a:pt x="1149171" y="122634"/>
                        <a:pt x="1177634" y="131173"/>
                      </a:cubicBezTo>
                      <a:close/>
                      <a:moveTo>
                        <a:pt x="1060938" y="79940"/>
                      </a:moveTo>
                      <a:cubicBezTo>
                        <a:pt x="1075169" y="79940"/>
                        <a:pt x="1075169" y="57171"/>
                        <a:pt x="1060938" y="57171"/>
                      </a:cubicBezTo>
                      <a:cubicBezTo>
                        <a:pt x="1046707" y="57171"/>
                        <a:pt x="1046707" y="79940"/>
                        <a:pt x="1060938" y="79940"/>
                      </a:cubicBezTo>
                      <a:close/>
                      <a:moveTo>
                        <a:pt x="1063784" y="122634"/>
                      </a:moveTo>
                      <a:cubicBezTo>
                        <a:pt x="1078015" y="156789"/>
                        <a:pt x="1106478" y="185252"/>
                        <a:pt x="1143479" y="199483"/>
                      </a:cubicBezTo>
                      <a:cubicBezTo>
                        <a:pt x="1157710" y="205175"/>
                        <a:pt x="1163403" y="182405"/>
                        <a:pt x="1149171" y="176713"/>
                      </a:cubicBezTo>
                      <a:cubicBezTo>
                        <a:pt x="1120709" y="165328"/>
                        <a:pt x="1097939" y="139712"/>
                        <a:pt x="1083708" y="111249"/>
                      </a:cubicBezTo>
                      <a:cubicBezTo>
                        <a:pt x="1078015" y="97018"/>
                        <a:pt x="1058092" y="108403"/>
                        <a:pt x="1063784" y="122634"/>
                      </a:cubicBezTo>
                      <a:close/>
                      <a:moveTo>
                        <a:pt x="841777" y="208021"/>
                      </a:moveTo>
                      <a:cubicBezTo>
                        <a:pt x="856008" y="208021"/>
                        <a:pt x="856008" y="185252"/>
                        <a:pt x="841777" y="185252"/>
                      </a:cubicBezTo>
                      <a:cubicBezTo>
                        <a:pt x="827546" y="185252"/>
                        <a:pt x="827546" y="208021"/>
                        <a:pt x="841777" y="208021"/>
                      </a:cubicBezTo>
                      <a:close/>
                      <a:moveTo>
                        <a:pt x="884471" y="102711"/>
                      </a:moveTo>
                      <a:cubicBezTo>
                        <a:pt x="898702" y="102711"/>
                        <a:pt x="898702" y="79940"/>
                        <a:pt x="884471" y="79940"/>
                      </a:cubicBezTo>
                      <a:lnTo>
                        <a:pt x="759236" y="79940"/>
                      </a:lnTo>
                      <a:cubicBezTo>
                        <a:pt x="745005" y="79940"/>
                        <a:pt x="745005" y="102711"/>
                        <a:pt x="759236" y="102711"/>
                      </a:cubicBezTo>
                      <a:lnTo>
                        <a:pt x="884471" y="102711"/>
                      </a:lnTo>
                      <a:close/>
                      <a:moveTo>
                        <a:pt x="810468" y="171020"/>
                      </a:moveTo>
                      <a:lnTo>
                        <a:pt x="1015398" y="171020"/>
                      </a:lnTo>
                      <a:cubicBezTo>
                        <a:pt x="1029629" y="171020"/>
                        <a:pt x="1029629" y="148250"/>
                        <a:pt x="1015398" y="148250"/>
                      </a:cubicBezTo>
                      <a:lnTo>
                        <a:pt x="810468" y="148250"/>
                      </a:lnTo>
                      <a:cubicBezTo>
                        <a:pt x="796237" y="148250"/>
                        <a:pt x="796237" y="171020"/>
                        <a:pt x="810468" y="17102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1" name="Freeform: Shape 4010">
                  <a:extLst>
                    <a:ext uri="{FF2B5EF4-FFF2-40B4-BE49-F238E27FC236}">
                      <a16:creationId xmlns:a16="http://schemas.microsoft.com/office/drawing/2014/main" id="{3218FE86-1C5D-4E67-9BFE-1CC6B380C5FD}"/>
                    </a:ext>
                  </a:extLst>
                </p:cNvPr>
                <p:cNvSpPr/>
                <p:nvPr/>
              </p:nvSpPr>
              <p:spPr>
                <a:xfrm>
                  <a:off x="4687820" y="3102213"/>
                  <a:ext cx="2457732" cy="221765"/>
                </a:xfrm>
                <a:custGeom>
                  <a:avLst/>
                  <a:gdLst>
                    <a:gd name="connsiteX0" fmla="*/ 1496413 w 2457732"/>
                    <a:gd name="connsiteY0" fmla="*/ 193303 h 221765"/>
                    <a:gd name="connsiteX1" fmla="*/ 1496413 w 2457732"/>
                    <a:gd name="connsiteY1" fmla="*/ 170533 h 221765"/>
                    <a:gd name="connsiteX2" fmla="*/ 1496413 w 2457732"/>
                    <a:gd name="connsiteY2" fmla="*/ 193303 h 221765"/>
                    <a:gd name="connsiteX3" fmla="*/ 1544800 w 2457732"/>
                    <a:gd name="connsiteY3" fmla="*/ 187611 h 221765"/>
                    <a:gd name="connsiteX4" fmla="*/ 1544800 w 2457732"/>
                    <a:gd name="connsiteY4" fmla="*/ 164841 h 221765"/>
                    <a:gd name="connsiteX5" fmla="*/ 1544800 w 2457732"/>
                    <a:gd name="connsiteY5" fmla="*/ 187611 h 221765"/>
                    <a:gd name="connsiteX6" fmla="*/ 1200404 w 2457732"/>
                    <a:gd name="connsiteY6" fmla="*/ 176226 h 221765"/>
                    <a:gd name="connsiteX7" fmla="*/ 1268714 w 2457732"/>
                    <a:gd name="connsiteY7" fmla="*/ 2605 h 221765"/>
                    <a:gd name="connsiteX8" fmla="*/ 1251636 w 2457732"/>
                    <a:gd name="connsiteY8" fmla="*/ 19682 h 221765"/>
                    <a:gd name="connsiteX9" fmla="*/ 1200404 w 2457732"/>
                    <a:gd name="connsiteY9" fmla="*/ 153456 h 221765"/>
                    <a:gd name="connsiteX10" fmla="*/ 1200404 w 2457732"/>
                    <a:gd name="connsiteY10" fmla="*/ 176226 h 221765"/>
                    <a:gd name="connsiteX11" fmla="*/ 1186173 w 2457732"/>
                    <a:gd name="connsiteY11" fmla="*/ 221765 h 221765"/>
                    <a:gd name="connsiteX12" fmla="*/ 1186173 w 2457732"/>
                    <a:gd name="connsiteY12" fmla="*/ 198996 h 221765"/>
                    <a:gd name="connsiteX13" fmla="*/ 1186173 w 2457732"/>
                    <a:gd name="connsiteY13" fmla="*/ 221765 h 221765"/>
                    <a:gd name="connsiteX14" fmla="*/ 1334177 w 2457732"/>
                    <a:gd name="connsiteY14" fmla="*/ 119301 h 221765"/>
                    <a:gd name="connsiteX15" fmla="*/ 2020122 w 2457732"/>
                    <a:gd name="connsiteY15" fmla="*/ 119301 h 221765"/>
                    <a:gd name="connsiteX16" fmla="*/ 2020122 w 2457732"/>
                    <a:gd name="connsiteY16" fmla="*/ 96531 h 221765"/>
                    <a:gd name="connsiteX17" fmla="*/ 1334177 w 2457732"/>
                    <a:gd name="connsiteY17" fmla="*/ 96531 h 221765"/>
                    <a:gd name="connsiteX18" fmla="*/ 1334177 w 2457732"/>
                    <a:gd name="connsiteY18" fmla="*/ 119301 h 221765"/>
                    <a:gd name="connsiteX19" fmla="*/ 2392980 w 2457732"/>
                    <a:gd name="connsiteY19" fmla="*/ 36760 h 221765"/>
                    <a:gd name="connsiteX20" fmla="*/ 1607417 w 2457732"/>
                    <a:gd name="connsiteY20" fmla="*/ 36760 h 221765"/>
                    <a:gd name="connsiteX21" fmla="*/ 1607417 w 2457732"/>
                    <a:gd name="connsiteY21" fmla="*/ 59530 h 221765"/>
                    <a:gd name="connsiteX22" fmla="*/ 2392980 w 2457732"/>
                    <a:gd name="connsiteY22" fmla="*/ 59530 h 221765"/>
                    <a:gd name="connsiteX23" fmla="*/ 2392980 w 2457732"/>
                    <a:gd name="connsiteY23" fmla="*/ 36760 h 221765"/>
                    <a:gd name="connsiteX24" fmla="*/ 1792423 w 2457732"/>
                    <a:gd name="connsiteY24" fmla="*/ 193303 h 221765"/>
                    <a:gd name="connsiteX25" fmla="*/ 2447059 w 2457732"/>
                    <a:gd name="connsiteY25" fmla="*/ 193303 h 221765"/>
                    <a:gd name="connsiteX26" fmla="*/ 2447059 w 2457732"/>
                    <a:gd name="connsiteY26" fmla="*/ 170533 h 221765"/>
                    <a:gd name="connsiteX27" fmla="*/ 1792423 w 2457732"/>
                    <a:gd name="connsiteY27" fmla="*/ 170533 h 221765"/>
                    <a:gd name="connsiteX28" fmla="*/ 1792423 w 2457732"/>
                    <a:gd name="connsiteY28" fmla="*/ 193303 h 221765"/>
                    <a:gd name="connsiteX29" fmla="*/ 1393948 w 2457732"/>
                    <a:gd name="connsiteY29" fmla="*/ 33913 h 221765"/>
                    <a:gd name="connsiteX30" fmla="*/ 1393948 w 2457732"/>
                    <a:gd name="connsiteY30" fmla="*/ 56683 h 221765"/>
                    <a:gd name="connsiteX31" fmla="*/ 1393948 w 2457732"/>
                    <a:gd name="connsiteY31" fmla="*/ 33913 h 221765"/>
                    <a:gd name="connsiteX32" fmla="*/ 1513491 w 2457732"/>
                    <a:gd name="connsiteY32" fmla="*/ 31067 h 221765"/>
                    <a:gd name="connsiteX33" fmla="*/ 1436642 w 2457732"/>
                    <a:gd name="connsiteY33" fmla="*/ 31067 h 221765"/>
                    <a:gd name="connsiteX34" fmla="*/ 1436642 w 2457732"/>
                    <a:gd name="connsiteY34" fmla="*/ 53837 h 221765"/>
                    <a:gd name="connsiteX35" fmla="*/ 1513491 w 2457732"/>
                    <a:gd name="connsiteY35" fmla="*/ 53837 h 221765"/>
                    <a:gd name="connsiteX36" fmla="*/ 1513491 w 2457732"/>
                    <a:gd name="connsiteY36" fmla="*/ 31067 h 221765"/>
                    <a:gd name="connsiteX37" fmla="*/ 1152018 w 2457732"/>
                    <a:gd name="connsiteY37" fmla="*/ 2605 h 221765"/>
                    <a:gd name="connsiteX38" fmla="*/ 1137786 w 2457732"/>
                    <a:gd name="connsiteY38" fmla="*/ 144917 h 221765"/>
                    <a:gd name="connsiteX39" fmla="*/ 1149171 w 2457732"/>
                    <a:gd name="connsiteY39" fmla="*/ 124993 h 221765"/>
                    <a:gd name="connsiteX40" fmla="*/ 1160556 w 2457732"/>
                    <a:gd name="connsiteY40" fmla="*/ 25375 h 221765"/>
                    <a:gd name="connsiteX41" fmla="*/ 1152018 w 2457732"/>
                    <a:gd name="connsiteY41" fmla="*/ 2605 h 221765"/>
                    <a:gd name="connsiteX42" fmla="*/ 1604571 w 2457732"/>
                    <a:gd name="connsiteY42" fmla="*/ 193303 h 221765"/>
                    <a:gd name="connsiteX43" fmla="*/ 1735498 w 2457732"/>
                    <a:gd name="connsiteY43" fmla="*/ 193303 h 221765"/>
                    <a:gd name="connsiteX44" fmla="*/ 1735498 w 2457732"/>
                    <a:gd name="connsiteY44" fmla="*/ 170533 h 221765"/>
                    <a:gd name="connsiteX45" fmla="*/ 1604571 w 2457732"/>
                    <a:gd name="connsiteY45" fmla="*/ 170533 h 221765"/>
                    <a:gd name="connsiteX46" fmla="*/ 1604571 w 2457732"/>
                    <a:gd name="connsiteY46" fmla="*/ 193303 h 221765"/>
                    <a:gd name="connsiteX47" fmla="*/ 753543 w 2457732"/>
                    <a:gd name="connsiteY47" fmla="*/ 167687 h 221765"/>
                    <a:gd name="connsiteX48" fmla="*/ 753543 w 2457732"/>
                    <a:gd name="connsiteY48" fmla="*/ 167687 h 221765"/>
                    <a:gd name="connsiteX49" fmla="*/ 756390 w 2457732"/>
                    <a:gd name="connsiteY49" fmla="*/ 144917 h 221765"/>
                    <a:gd name="connsiteX50" fmla="*/ 753543 w 2457732"/>
                    <a:gd name="connsiteY50" fmla="*/ 144917 h 221765"/>
                    <a:gd name="connsiteX51" fmla="*/ 753543 w 2457732"/>
                    <a:gd name="connsiteY51" fmla="*/ 167687 h 221765"/>
                    <a:gd name="connsiteX52" fmla="*/ 551460 w 2457732"/>
                    <a:gd name="connsiteY52" fmla="*/ 150609 h 221765"/>
                    <a:gd name="connsiteX53" fmla="*/ 628309 w 2457732"/>
                    <a:gd name="connsiteY53" fmla="*/ 150609 h 221765"/>
                    <a:gd name="connsiteX54" fmla="*/ 628309 w 2457732"/>
                    <a:gd name="connsiteY54" fmla="*/ 127839 h 221765"/>
                    <a:gd name="connsiteX55" fmla="*/ 551460 w 2457732"/>
                    <a:gd name="connsiteY55" fmla="*/ 127839 h 221765"/>
                    <a:gd name="connsiteX56" fmla="*/ 551460 w 2457732"/>
                    <a:gd name="connsiteY56" fmla="*/ 150609 h 221765"/>
                    <a:gd name="connsiteX57" fmla="*/ 571384 w 2457732"/>
                    <a:gd name="connsiteY57" fmla="*/ 196149 h 221765"/>
                    <a:gd name="connsiteX58" fmla="*/ 571384 w 2457732"/>
                    <a:gd name="connsiteY58" fmla="*/ 173379 h 221765"/>
                    <a:gd name="connsiteX59" fmla="*/ 571384 w 2457732"/>
                    <a:gd name="connsiteY59" fmla="*/ 196149 h 221765"/>
                    <a:gd name="connsiteX60" fmla="*/ 10673 w 2457732"/>
                    <a:gd name="connsiteY60" fmla="*/ 50991 h 221765"/>
                    <a:gd name="connsiteX61" fmla="*/ 969858 w 2457732"/>
                    <a:gd name="connsiteY61" fmla="*/ 50991 h 221765"/>
                    <a:gd name="connsiteX62" fmla="*/ 969858 w 2457732"/>
                    <a:gd name="connsiteY62" fmla="*/ 28221 h 221765"/>
                    <a:gd name="connsiteX63" fmla="*/ 10673 w 2457732"/>
                    <a:gd name="connsiteY63" fmla="*/ 28221 h 221765"/>
                    <a:gd name="connsiteX64" fmla="*/ 10673 w 2457732"/>
                    <a:gd name="connsiteY64" fmla="*/ 50991 h 221765"/>
                    <a:gd name="connsiteX65" fmla="*/ 64752 w 2457732"/>
                    <a:gd name="connsiteY65" fmla="*/ 107916 h 221765"/>
                    <a:gd name="connsiteX66" fmla="*/ 705157 w 2457732"/>
                    <a:gd name="connsiteY66" fmla="*/ 107916 h 221765"/>
                    <a:gd name="connsiteX67" fmla="*/ 705157 w 2457732"/>
                    <a:gd name="connsiteY67" fmla="*/ 85146 h 221765"/>
                    <a:gd name="connsiteX68" fmla="*/ 64752 w 2457732"/>
                    <a:gd name="connsiteY68" fmla="*/ 85146 h 221765"/>
                    <a:gd name="connsiteX69" fmla="*/ 64752 w 2457732"/>
                    <a:gd name="connsiteY69" fmla="*/ 107916 h 221765"/>
                    <a:gd name="connsiteX70" fmla="*/ 1177634 w 2457732"/>
                    <a:gd name="connsiteY70" fmla="*/ 130686 h 221765"/>
                    <a:gd name="connsiteX71" fmla="*/ 1251636 w 2457732"/>
                    <a:gd name="connsiteY71" fmla="*/ 96531 h 221765"/>
                    <a:gd name="connsiteX72" fmla="*/ 1217481 w 2457732"/>
                    <a:gd name="connsiteY72" fmla="*/ 16836 h 221765"/>
                    <a:gd name="connsiteX73" fmla="*/ 1206096 w 2457732"/>
                    <a:gd name="connsiteY73" fmla="*/ 36760 h 221765"/>
                    <a:gd name="connsiteX74" fmla="*/ 1208943 w 2457732"/>
                    <a:gd name="connsiteY74" fmla="*/ 110762 h 221765"/>
                    <a:gd name="connsiteX75" fmla="*/ 1169095 w 2457732"/>
                    <a:gd name="connsiteY75" fmla="*/ 96531 h 221765"/>
                    <a:gd name="connsiteX76" fmla="*/ 1171941 w 2457732"/>
                    <a:gd name="connsiteY76" fmla="*/ 70915 h 221765"/>
                    <a:gd name="connsiteX77" fmla="*/ 1191865 w 2457732"/>
                    <a:gd name="connsiteY77" fmla="*/ 73761 h 221765"/>
                    <a:gd name="connsiteX78" fmla="*/ 1211789 w 2457732"/>
                    <a:gd name="connsiteY78" fmla="*/ 62376 h 221765"/>
                    <a:gd name="connsiteX79" fmla="*/ 1149171 w 2457732"/>
                    <a:gd name="connsiteY79" fmla="*/ 62376 h 221765"/>
                    <a:gd name="connsiteX80" fmla="*/ 1177634 w 2457732"/>
                    <a:gd name="connsiteY80" fmla="*/ 130686 h 221765"/>
                    <a:gd name="connsiteX81" fmla="*/ 1060938 w 2457732"/>
                    <a:gd name="connsiteY81" fmla="*/ 79453 h 221765"/>
                    <a:gd name="connsiteX82" fmla="*/ 1060938 w 2457732"/>
                    <a:gd name="connsiteY82" fmla="*/ 56683 h 221765"/>
                    <a:gd name="connsiteX83" fmla="*/ 1060938 w 2457732"/>
                    <a:gd name="connsiteY83" fmla="*/ 79453 h 221765"/>
                    <a:gd name="connsiteX84" fmla="*/ 1063784 w 2457732"/>
                    <a:gd name="connsiteY84" fmla="*/ 119301 h 221765"/>
                    <a:gd name="connsiteX85" fmla="*/ 1143479 w 2457732"/>
                    <a:gd name="connsiteY85" fmla="*/ 193303 h 221765"/>
                    <a:gd name="connsiteX86" fmla="*/ 1149171 w 2457732"/>
                    <a:gd name="connsiteY86" fmla="*/ 170533 h 221765"/>
                    <a:gd name="connsiteX87" fmla="*/ 1083708 w 2457732"/>
                    <a:gd name="connsiteY87" fmla="*/ 105070 h 221765"/>
                    <a:gd name="connsiteX88" fmla="*/ 1063784 w 2457732"/>
                    <a:gd name="connsiteY88" fmla="*/ 119301 h 221765"/>
                    <a:gd name="connsiteX89" fmla="*/ 841777 w 2457732"/>
                    <a:gd name="connsiteY89" fmla="*/ 207534 h 221765"/>
                    <a:gd name="connsiteX90" fmla="*/ 841777 w 2457732"/>
                    <a:gd name="connsiteY90" fmla="*/ 184764 h 221765"/>
                    <a:gd name="connsiteX91" fmla="*/ 841777 w 2457732"/>
                    <a:gd name="connsiteY91" fmla="*/ 207534 h 221765"/>
                    <a:gd name="connsiteX92" fmla="*/ 884471 w 2457732"/>
                    <a:gd name="connsiteY92" fmla="*/ 102223 h 221765"/>
                    <a:gd name="connsiteX93" fmla="*/ 884471 w 2457732"/>
                    <a:gd name="connsiteY93" fmla="*/ 79453 h 221765"/>
                    <a:gd name="connsiteX94" fmla="*/ 759236 w 2457732"/>
                    <a:gd name="connsiteY94" fmla="*/ 79453 h 221765"/>
                    <a:gd name="connsiteX95" fmla="*/ 759236 w 2457732"/>
                    <a:gd name="connsiteY95" fmla="*/ 102223 h 221765"/>
                    <a:gd name="connsiteX96" fmla="*/ 884471 w 2457732"/>
                    <a:gd name="connsiteY96" fmla="*/ 102223 h 221765"/>
                    <a:gd name="connsiteX97" fmla="*/ 810468 w 2457732"/>
                    <a:gd name="connsiteY97" fmla="*/ 170533 h 221765"/>
                    <a:gd name="connsiteX98" fmla="*/ 1015398 w 2457732"/>
                    <a:gd name="connsiteY98" fmla="*/ 170533 h 221765"/>
                    <a:gd name="connsiteX99" fmla="*/ 1015398 w 2457732"/>
                    <a:gd name="connsiteY99" fmla="*/ 147763 h 221765"/>
                    <a:gd name="connsiteX100" fmla="*/ 810468 w 2457732"/>
                    <a:gd name="connsiteY100" fmla="*/ 147763 h 221765"/>
                    <a:gd name="connsiteX101" fmla="*/ 810468 w 2457732"/>
                    <a:gd name="connsiteY101" fmla="*/ 170533 h 22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1765">
                      <a:moveTo>
                        <a:pt x="1496413" y="193303"/>
                      </a:moveTo>
                      <a:cubicBezTo>
                        <a:pt x="1510644" y="193303"/>
                        <a:pt x="1510644" y="170533"/>
                        <a:pt x="1496413" y="170533"/>
                      </a:cubicBezTo>
                      <a:cubicBezTo>
                        <a:pt x="1482182" y="170533"/>
                        <a:pt x="1482182" y="193303"/>
                        <a:pt x="1496413" y="193303"/>
                      </a:cubicBezTo>
                      <a:close/>
                      <a:moveTo>
                        <a:pt x="1544800" y="187611"/>
                      </a:moveTo>
                      <a:cubicBezTo>
                        <a:pt x="1559031" y="187611"/>
                        <a:pt x="1559031" y="164841"/>
                        <a:pt x="1544800" y="164841"/>
                      </a:cubicBezTo>
                      <a:cubicBezTo>
                        <a:pt x="1530568" y="164841"/>
                        <a:pt x="1530568" y="187611"/>
                        <a:pt x="1544800" y="187611"/>
                      </a:cubicBezTo>
                      <a:close/>
                      <a:moveTo>
                        <a:pt x="1200404" y="176226"/>
                      </a:moveTo>
                      <a:cubicBezTo>
                        <a:pt x="1294330" y="179072"/>
                        <a:pt x="1337024" y="65222"/>
                        <a:pt x="1268714" y="2605"/>
                      </a:cubicBezTo>
                      <a:cubicBezTo>
                        <a:pt x="1257329" y="-5934"/>
                        <a:pt x="1243098" y="8297"/>
                        <a:pt x="1251636" y="19682"/>
                      </a:cubicBezTo>
                      <a:cubicBezTo>
                        <a:pt x="1305715" y="68068"/>
                        <a:pt x="1271560" y="153456"/>
                        <a:pt x="1200404" y="153456"/>
                      </a:cubicBezTo>
                      <a:cubicBezTo>
                        <a:pt x="1186173" y="153456"/>
                        <a:pt x="1186173" y="176226"/>
                        <a:pt x="1200404" y="176226"/>
                      </a:cubicBezTo>
                      <a:close/>
                      <a:moveTo>
                        <a:pt x="1186173" y="221765"/>
                      </a:moveTo>
                      <a:cubicBezTo>
                        <a:pt x="1200404" y="221765"/>
                        <a:pt x="1200404" y="198996"/>
                        <a:pt x="1186173" y="198996"/>
                      </a:cubicBezTo>
                      <a:cubicBezTo>
                        <a:pt x="1171941" y="198996"/>
                        <a:pt x="1171941" y="221765"/>
                        <a:pt x="1186173" y="221765"/>
                      </a:cubicBezTo>
                      <a:close/>
                      <a:moveTo>
                        <a:pt x="1334177" y="119301"/>
                      </a:moveTo>
                      <a:lnTo>
                        <a:pt x="2020122" y="119301"/>
                      </a:lnTo>
                      <a:cubicBezTo>
                        <a:pt x="2034354" y="119301"/>
                        <a:pt x="2034354" y="96531"/>
                        <a:pt x="2020122" y="96531"/>
                      </a:cubicBezTo>
                      <a:lnTo>
                        <a:pt x="1334177" y="96531"/>
                      </a:lnTo>
                      <a:cubicBezTo>
                        <a:pt x="1319946" y="96531"/>
                        <a:pt x="1319946" y="119301"/>
                        <a:pt x="1334177" y="119301"/>
                      </a:cubicBezTo>
                      <a:close/>
                      <a:moveTo>
                        <a:pt x="2392980" y="36760"/>
                      </a:moveTo>
                      <a:lnTo>
                        <a:pt x="1607417" y="36760"/>
                      </a:lnTo>
                      <a:cubicBezTo>
                        <a:pt x="1593186" y="36760"/>
                        <a:pt x="1593186" y="59530"/>
                        <a:pt x="1607417" y="59530"/>
                      </a:cubicBezTo>
                      <a:lnTo>
                        <a:pt x="2392980" y="59530"/>
                      </a:lnTo>
                      <a:cubicBezTo>
                        <a:pt x="2407212" y="59530"/>
                        <a:pt x="2407212" y="36760"/>
                        <a:pt x="2392980" y="36760"/>
                      </a:cubicBezTo>
                      <a:close/>
                      <a:moveTo>
                        <a:pt x="1792423" y="193303"/>
                      </a:moveTo>
                      <a:lnTo>
                        <a:pt x="2447059" y="193303"/>
                      </a:lnTo>
                      <a:cubicBezTo>
                        <a:pt x="2461290" y="193303"/>
                        <a:pt x="2461290" y="170533"/>
                        <a:pt x="2447059" y="170533"/>
                      </a:cubicBezTo>
                      <a:lnTo>
                        <a:pt x="1792423" y="170533"/>
                      </a:lnTo>
                      <a:cubicBezTo>
                        <a:pt x="1775345" y="170533"/>
                        <a:pt x="1775345" y="193303"/>
                        <a:pt x="1792423" y="193303"/>
                      </a:cubicBezTo>
                      <a:close/>
                      <a:moveTo>
                        <a:pt x="1393948" y="33913"/>
                      </a:moveTo>
                      <a:cubicBezTo>
                        <a:pt x="1379717" y="33913"/>
                        <a:pt x="1379717" y="56683"/>
                        <a:pt x="1393948" y="56683"/>
                      </a:cubicBezTo>
                      <a:cubicBezTo>
                        <a:pt x="1408180" y="56683"/>
                        <a:pt x="1408180" y="33913"/>
                        <a:pt x="1393948" y="33913"/>
                      </a:cubicBezTo>
                      <a:close/>
                      <a:moveTo>
                        <a:pt x="1513491" y="31067"/>
                      </a:moveTo>
                      <a:lnTo>
                        <a:pt x="1436642" y="31067"/>
                      </a:lnTo>
                      <a:cubicBezTo>
                        <a:pt x="1422411" y="31067"/>
                        <a:pt x="1422411" y="53837"/>
                        <a:pt x="1436642" y="53837"/>
                      </a:cubicBezTo>
                      <a:lnTo>
                        <a:pt x="1513491" y="53837"/>
                      </a:lnTo>
                      <a:cubicBezTo>
                        <a:pt x="1527722" y="53837"/>
                        <a:pt x="1527722" y="31067"/>
                        <a:pt x="1513491" y="31067"/>
                      </a:cubicBezTo>
                      <a:close/>
                      <a:moveTo>
                        <a:pt x="1152018" y="2605"/>
                      </a:moveTo>
                      <a:cubicBezTo>
                        <a:pt x="1092247" y="19682"/>
                        <a:pt x="1089400" y="110762"/>
                        <a:pt x="1137786" y="144917"/>
                      </a:cubicBezTo>
                      <a:cubicBezTo>
                        <a:pt x="1149171" y="153456"/>
                        <a:pt x="1160556" y="133532"/>
                        <a:pt x="1149171" y="124993"/>
                      </a:cubicBezTo>
                      <a:cubicBezTo>
                        <a:pt x="1117863" y="102223"/>
                        <a:pt x="1120709" y="36760"/>
                        <a:pt x="1160556" y="25375"/>
                      </a:cubicBezTo>
                      <a:cubicBezTo>
                        <a:pt x="1171941" y="19682"/>
                        <a:pt x="1166249" y="-3088"/>
                        <a:pt x="1152018" y="2605"/>
                      </a:cubicBezTo>
                      <a:close/>
                      <a:moveTo>
                        <a:pt x="1604571" y="193303"/>
                      </a:moveTo>
                      <a:lnTo>
                        <a:pt x="1735498" y="193303"/>
                      </a:lnTo>
                      <a:cubicBezTo>
                        <a:pt x="1749729" y="193303"/>
                        <a:pt x="1749729" y="170533"/>
                        <a:pt x="1735498" y="170533"/>
                      </a:cubicBezTo>
                      <a:lnTo>
                        <a:pt x="1604571" y="170533"/>
                      </a:lnTo>
                      <a:cubicBezTo>
                        <a:pt x="1590339" y="170533"/>
                        <a:pt x="1590339" y="193303"/>
                        <a:pt x="1604571" y="193303"/>
                      </a:cubicBezTo>
                      <a:close/>
                      <a:moveTo>
                        <a:pt x="753543" y="167687"/>
                      </a:moveTo>
                      <a:lnTo>
                        <a:pt x="753543" y="167687"/>
                      </a:lnTo>
                      <a:cubicBezTo>
                        <a:pt x="770621" y="167687"/>
                        <a:pt x="770621" y="144917"/>
                        <a:pt x="756390" y="144917"/>
                      </a:cubicBezTo>
                      <a:lnTo>
                        <a:pt x="753543" y="144917"/>
                      </a:lnTo>
                      <a:cubicBezTo>
                        <a:pt x="739312" y="144917"/>
                        <a:pt x="739312" y="167687"/>
                        <a:pt x="753543" y="167687"/>
                      </a:cubicBezTo>
                      <a:close/>
                      <a:moveTo>
                        <a:pt x="551460" y="150609"/>
                      </a:moveTo>
                      <a:lnTo>
                        <a:pt x="628309" y="150609"/>
                      </a:lnTo>
                      <a:cubicBezTo>
                        <a:pt x="642540" y="150609"/>
                        <a:pt x="642540" y="127839"/>
                        <a:pt x="628309" y="127839"/>
                      </a:cubicBezTo>
                      <a:lnTo>
                        <a:pt x="551460" y="127839"/>
                      </a:lnTo>
                      <a:cubicBezTo>
                        <a:pt x="537229" y="127839"/>
                        <a:pt x="537229" y="150609"/>
                        <a:pt x="551460" y="150609"/>
                      </a:cubicBezTo>
                      <a:close/>
                      <a:moveTo>
                        <a:pt x="571384" y="196149"/>
                      </a:moveTo>
                      <a:cubicBezTo>
                        <a:pt x="585615" y="196149"/>
                        <a:pt x="585615" y="173379"/>
                        <a:pt x="571384" y="173379"/>
                      </a:cubicBezTo>
                      <a:cubicBezTo>
                        <a:pt x="557152" y="176226"/>
                        <a:pt x="557152" y="196149"/>
                        <a:pt x="571384" y="196149"/>
                      </a:cubicBezTo>
                      <a:close/>
                      <a:moveTo>
                        <a:pt x="10673" y="50991"/>
                      </a:moveTo>
                      <a:lnTo>
                        <a:pt x="969858" y="50991"/>
                      </a:lnTo>
                      <a:cubicBezTo>
                        <a:pt x="984089" y="50991"/>
                        <a:pt x="984089" y="28221"/>
                        <a:pt x="969858" y="28221"/>
                      </a:cubicBezTo>
                      <a:lnTo>
                        <a:pt x="10673" y="28221"/>
                      </a:lnTo>
                      <a:cubicBezTo>
                        <a:pt x="-3558" y="28221"/>
                        <a:pt x="-3558" y="50991"/>
                        <a:pt x="10673" y="50991"/>
                      </a:cubicBezTo>
                      <a:close/>
                      <a:moveTo>
                        <a:pt x="64752" y="107916"/>
                      </a:moveTo>
                      <a:lnTo>
                        <a:pt x="705157" y="107916"/>
                      </a:lnTo>
                      <a:cubicBezTo>
                        <a:pt x="719388" y="107916"/>
                        <a:pt x="719388" y="85146"/>
                        <a:pt x="705157" y="85146"/>
                      </a:cubicBezTo>
                      <a:lnTo>
                        <a:pt x="64752" y="85146"/>
                      </a:lnTo>
                      <a:cubicBezTo>
                        <a:pt x="50521" y="85146"/>
                        <a:pt x="50521" y="107916"/>
                        <a:pt x="64752" y="107916"/>
                      </a:cubicBezTo>
                      <a:close/>
                      <a:moveTo>
                        <a:pt x="1177634" y="130686"/>
                      </a:moveTo>
                      <a:cubicBezTo>
                        <a:pt x="1206096" y="142071"/>
                        <a:pt x="1240251" y="124993"/>
                        <a:pt x="1251636" y="96531"/>
                      </a:cubicBezTo>
                      <a:cubicBezTo>
                        <a:pt x="1263021" y="65222"/>
                        <a:pt x="1245944" y="31067"/>
                        <a:pt x="1217481" y="16836"/>
                      </a:cubicBezTo>
                      <a:cubicBezTo>
                        <a:pt x="1203250" y="11143"/>
                        <a:pt x="1191865" y="31067"/>
                        <a:pt x="1206096" y="36760"/>
                      </a:cubicBezTo>
                      <a:cubicBezTo>
                        <a:pt x="1237405" y="50991"/>
                        <a:pt x="1245944" y="96531"/>
                        <a:pt x="1208943" y="110762"/>
                      </a:cubicBezTo>
                      <a:cubicBezTo>
                        <a:pt x="1194711" y="116454"/>
                        <a:pt x="1174788" y="110762"/>
                        <a:pt x="1169095" y="96531"/>
                      </a:cubicBezTo>
                      <a:cubicBezTo>
                        <a:pt x="1166249" y="87992"/>
                        <a:pt x="1163403" y="76607"/>
                        <a:pt x="1171941" y="70915"/>
                      </a:cubicBezTo>
                      <a:cubicBezTo>
                        <a:pt x="1177634" y="68068"/>
                        <a:pt x="1186173" y="68068"/>
                        <a:pt x="1191865" y="73761"/>
                      </a:cubicBezTo>
                      <a:cubicBezTo>
                        <a:pt x="1197558" y="87992"/>
                        <a:pt x="1217481" y="76607"/>
                        <a:pt x="1211789" y="62376"/>
                      </a:cubicBezTo>
                      <a:cubicBezTo>
                        <a:pt x="1200404" y="39606"/>
                        <a:pt x="1163403" y="42452"/>
                        <a:pt x="1149171" y="62376"/>
                      </a:cubicBezTo>
                      <a:cubicBezTo>
                        <a:pt x="1126401" y="90838"/>
                        <a:pt x="1149171" y="122147"/>
                        <a:pt x="1177634" y="130686"/>
                      </a:cubicBezTo>
                      <a:close/>
                      <a:moveTo>
                        <a:pt x="1060938" y="79453"/>
                      </a:moveTo>
                      <a:cubicBezTo>
                        <a:pt x="1075169" y="79453"/>
                        <a:pt x="1075169" y="56683"/>
                        <a:pt x="1060938" y="56683"/>
                      </a:cubicBezTo>
                      <a:cubicBezTo>
                        <a:pt x="1046707" y="56683"/>
                        <a:pt x="1046707" y="79453"/>
                        <a:pt x="1060938" y="79453"/>
                      </a:cubicBezTo>
                      <a:close/>
                      <a:moveTo>
                        <a:pt x="1063784" y="119301"/>
                      </a:moveTo>
                      <a:cubicBezTo>
                        <a:pt x="1078015" y="153456"/>
                        <a:pt x="1106478" y="179072"/>
                        <a:pt x="1143479" y="193303"/>
                      </a:cubicBezTo>
                      <a:cubicBezTo>
                        <a:pt x="1157710" y="198996"/>
                        <a:pt x="1163403" y="176226"/>
                        <a:pt x="1149171" y="170533"/>
                      </a:cubicBezTo>
                      <a:cubicBezTo>
                        <a:pt x="1120709" y="159148"/>
                        <a:pt x="1097939" y="133532"/>
                        <a:pt x="1083708" y="105070"/>
                      </a:cubicBezTo>
                      <a:cubicBezTo>
                        <a:pt x="1078015" y="96531"/>
                        <a:pt x="1058092" y="107916"/>
                        <a:pt x="1063784" y="119301"/>
                      </a:cubicBezTo>
                      <a:close/>
                      <a:moveTo>
                        <a:pt x="841777" y="207534"/>
                      </a:moveTo>
                      <a:cubicBezTo>
                        <a:pt x="856008" y="207534"/>
                        <a:pt x="856008" y="184764"/>
                        <a:pt x="841777" y="184764"/>
                      </a:cubicBezTo>
                      <a:cubicBezTo>
                        <a:pt x="827546" y="184764"/>
                        <a:pt x="827546" y="207534"/>
                        <a:pt x="841777" y="207534"/>
                      </a:cubicBezTo>
                      <a:close/>
                      <a:moveTo>
                        <a:pt x="884471" y="102223"/>
                      </a:moveTo>
                      <a:cubicBezTo>
                        <a:pt x="898702" y="102223"/>
                        <a:pt x="898702" y="79453"/>
                        <a:pt x="884471" y="79453"/>
                      </a:cubicBezTo>
                      <a:lnTo>
                        <a:pt x="759236" y="79453"/>
                      </a:lnTo>
                      <a:cubicBezTo>
                        <a:pt x="745005" y="79453"/>
                        <a:pt x="745005" y="102223"/>
                        <a:pt x="759236" y="102223"/>
                      </a:cubicBezTo>
                      <a:lnTo>
                        <a:pt x="884471" y="102223"/>
                      </a:lnTo>
                      <a:close/>
                      <a:moveTo>
                        <a:pt x="810468" y="170533"/>
                      </a:moveTo>
                      <a:lnTo>
                        <a:pt x="1015398" y="170533"/>
                      </a:lnTo>
                      <a:cubicBezTo>
                        <a:pt x="1029629" y="170533"/>
                        <a:pt x="1029629" y="147763"/>
                        <a:pt x="1015398" y="147763"/>
                      </a:cubicBezTo>
                      <a:lnTo>
                        <a:pt x="810468" y="147763"/>
                      </a:lnTo>
                      <a:cubicBezTo>
                        <a:pt x="796237" y="147763"/>
                        <a:pt x="796237" y="170533"/>
                        <a:pt x="810468" y="17053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2" name="Graphic 377">
                <a:extLst>
                  <a:ext uri="{FF2B5EF4-FFF2-40B4-BE49-F238E27FC236}">
                    <a16:creationId xmlns:a16="http://schemas.microsoft.com/office/drawing/2014/main" id="{58C082F4-B1D7-44E2-944F-FF8578244C20}"/>
                  </a:ext>
                </a:extLst>
              </p:cNvPr>
              <p:cNvGrpSpPr/>
              <p:nvPr/>
            </p:nvGrpSpPr>
            <p:grpSpPr>
              <a:xfrm>
                <a:off x="4644415" y="2760422"/>
                <a:ext cx="2960094" cy="298855"/>
                <a:chOff x="4644415" y="2760422"/>
                <a:chExt cx="2960094" cy="298855"/>
              </a:xfrm>
            </p:grpSpPr>
            <p:sp>
              <p:nvSpPr>
                <p:cNvPr id="4013" name="Freeform: Shape 4012">
                  <a:extLst>
                    <a:ext uri="{FF2B5EF4-FFF2-40B4-BE49-F238E27FC236}">
                      <a16:creationId xmlns:a16="http://schemas.microsoft.com/office/drawing/2014/main" id="{94FF5854-D05C-4C0D-BEBF-8C59EE82FA92}"/>
                    </a:ext>
                  </a:extLst>
                </p:cNvPr>
                <p:cNvSpPr/>
                <p:nvPr/>
              </p:nvSpPr>
              <p:spPr>
                <a:xfrm>
                  <a:off x="4644415" y="2760422"/>
                  <a:ext cx="2960094" cy="298855"/>
                </a:xfrm>
                <a:custGeom>
                  <a:avLst/>
                  <a:gdLst>
                    <a:gd name="connsiteX0" fmla="*/ 2960095 w 2960094"/>
                    <a:gd name="connsiteY0" fmla="*/ 273239 h 298855"/>
                    <a:gd name="connsiteX1" fmla="*/ 2960095 w 2960094"/>
                    <a:gd name="connsiteY1" fmla="*/ 0 h 298855"/>
                    <a:gd name="connsiteX2" fmla="*/ 0 w 2960094"/>
                    <a:gd name="connsiteY2" fmla="*/ 0 h 298855"/>
                    <a:gd name="connsiteX3" fmla="*/ 0 w 2960094"/>
                    <a:gd name="connsiteY3" fmla="*/ 298856 h 298855"/>
                    <a:gd name="connsiteX4" fmla="*/ 2945863 w 2960094"/>
                    <a:gd name="connsiteY4" fmla="*/ 298856 h 298855"/>
                    <a:gd name="connsiteX5" fmla="*/ 2960095 w 2960094"/>
                    <a:gd name="connsiteY5" fmla="*/ 273239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0094" h="298855">
                      <a:moveTo>
                        <a:pt x="2960095" y="273239"/>
                      </a:moveTo>
                      <a:lnTo>
                        <a:pt x="2960095" y="0"/>
                      </a:lnTo>
                      <a:lnTo>
                        <a:pt x="0" y="0"/>
                      </a:lnTo>
                      <a:lnTo>
                        <a:pt x="0" y="298856"/>
                      </a:lnTo>
                      <a:lnTo>
                        <a:pt x="2945863" y="298856"/>
                      </a:lnTo>
                      <a:cubicBezTo>
                        <a:pt x="2951556" y="290317"/>
                        <a:pt x="2954402" y="281778"/>
                        <a:pt x="2960095" y="273239"/>
                      </a:cubicBez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4" name="Freeform: Shape 4013">
                  <a:extLst>
                    <a:ext uri="{FF2B5EF4-FFF2-40B4-BE49-F238E27FC236}">
                      <a16:creationId xmlns:a16="http://schemas.microsoft.com/office/drawing/2014/main" id="{028A2219-9892-4F96-97CB-42DD3443E0A4}"/>
                    </a:ext>
                  </a:extLst>
                </p:cNvPr>
                <p:cNvSpPr/>
                <p:nvPr/>
              </p:nvSpPr>
              <p:spPr>
                <a:xfrm>
                  <a:off x="4644415" y="2760422"/>
                  <a:ext cx="2960094" cy="19923"/>
                </a:xfrm>
                <a:custGeom>
                  <a:avLst/>
                  <a:gdLst>
                    <a:gd name="connsiteX0" fmla="*/ 0 w 2960094"/>
                    <a:gd name="connsiteY0" fmla="*/ 0 h 19923"/>
                    <a:gd name="connsiteX1" fmla="*/ 2960095 w 2960094"/>
                    <a:gd name="connsiteY1" fmla="*/ 0 h 19923"/>
                    <a:gd name="connsiteX2" fmla="*/ 2960095 w 2960094"/>
                    <a:gd name="connsiteY2" fmla="*/ 19924 h 19923"/>
                    <a:gd name="connsiteX3" fmla="*/ 0 w 2960094"/>
                    <a:gd name="connsiteY3" fmla="*/ 19924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19923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19924"/>
                      </a:lnTo>
                      <a:lnTo>
                        <a:pt x="0" y="19924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5" name="Freeform: Shape 4014">
                  <a:extLst>
                    <a:ext uri="{FF2B5EF4-FFF2-40B4-BE49-F238E27FC236}">
                      <a16:creationId xmlns:a16="http://schemas.microsoft.com/office/drawing/2014/main" id="{31488D51-EA26-4112-B52B-8CB0EBF30538}"/>
                    </a:ext>
                  </a:extLst>
                </p:cNvPr>
                <p:cNvSpPr/>
                <p:nvPr/>
              </p:nvSpPr>
              <p:spPr>
                <a:xfrm>
                  <a:off x="4644415" y="3036508"/>
                  <a:ext cx="2957248" cy="19923"/>
                </a:xfrm>
                <a:custGeom>
                  <a:avLst/>
                  <a:gdLst>
                    <a:gd name="connsiteX0" fmla="*/ 2957249 w 2957248"/>
                    <a:gd name="connsiteY0" fmla="*/ 0 h 19923"/>
                    <a:gd name="connsiteX1" fmla="*/ 0 w 2957248"/>
                    <a:gd name="connsiteY1" fmla="*/ 0 h 19923"/>
                    <a:gd name="connsiteX2" fmla="*/ 0 w 2957248"/>
                    <a:gd name="connsiteY2" fmla="*/ 19924 h 19923"/>
                    <a:gd name="connsiteX3" fmla="*/ 2945863 w 2957248"/>
                    <a:gd name="connsiteY3" fmla="*/ 19924 h 19923"/>
                    <a:gd name="connsiteX4" fmla="*/ 2957249 w 2957248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7248" h="19923">
                      <a:moveTo>
                        <a:pt x="2957249" y="0"/>
                      </a:moveTo>
                      <a:lnTo>
                        <a:pt x="0" y="0"/>
                      </a:lnTo>
                      <a:lnTo>
                        <a:pt x="0" y="19924"/>
                      </a:lnTo>
                      <a:lnTo>
                        <a:pt x="2945863" y="19924"/>
                      </a:lnTo>
                      <a:cubicBezTo>
                        <a:pt x="2948710" y="14231"/>
                        <a:pt x="2954402" y="8539"/>
                        <a:pt x="2957249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6" name="Freeform: Shape 4015">
                  <a:extLst>
                    <a:ext uri="{FF2B5EF4-FFF2-40B4-BE49-F238E27FC236}">
                      <a16:creationId xmlns:a16="http://schemas.microsoft.com/office/drawing/2014/main" id="{F4675B04-AA77-4B12-A2D9-C8F056C3CCCA}"/>
                    </a:ext>
                  </a:extLst>
                </p:cNvPr>
                <p:cNvSpPr/>
                <p:nvPr/>
              </p:nvSpPr>
              <p:spPr>
                <a:xfrm>
                  <a:off x="4710590" y="2805716"/>
                  <a:ext cx="2850514" cy="222252"/>
                </a:xfrm>
                <a:custGeom>
                  <a:avLst/>
                  <a:gdLst>
                    <a:gd name="connsiteX0" fmla="*/ 1356947 w 2850514"/>
                    <a:gd name="connsiteY0" fmla="*/ 171020 h 222252"/>
                    <a:gd name="connsiteX1" fmla="*/ 1356947 w 2850514"/>
                    <a:gd name="connsiteY1" fmla="*/ 193790 h 222252"/>
                    <a:gd name="connsiteX2" fmla="*/ 1356947 w 2850514"/>
                    <a:gd name="connsiteY2" fmla="*/ 171020 h 222252"/>
                    <a:gd name="connsiteX3" fmla="*/ 1308561 w 2850514"/>
                    <a:gd name="connsiteY3" fmla="*/ 168174 h 222252"/>
                    <a:gd name="connsiteX4" fmla="*/ 1308561 w 2850514"/>
                    <a:gd name="connsiteY4" fmla="*/ 190944 h 222252"/>
                    <a:gd name="connsiteX5" fmla="*/ 1308561 w 2850514"/>
                    <a:gd name="connsiteY5" fmla="*/ 168174 h 222252"/>
                    <a:gd name="connsiteX6" fmla="*/ 1652957 w 2850514"/>
                    <a:gd name="connsiteY6" fmla="*/ 153943 h 222252"/>
                    <a:gd name="connsiteX7" fmla="*/ 1601724 w 2850514"/>
                    <a:gd name="connsiteY7" fmla="*/ 20169 h 222252"/>
                    <a:gd name="connsiteX8" fmla="*/ 1584647 w 2850514"/>
                    <a:gd name="connsiteY8" fmla="*/ 3092 h 222252"/>
                    <a:gd name="connsiteX9" fmla="*/ 1652957 w 2850514"/>
                    <a:gd name="connsiteY9" fmla="*/ 176713 h 222252"/>
                    <a:gd name="connsiteX10" fmla="*/ 1652957 w 2850514"/>
                    <a:gd name="connsiteY10" fmla="*/ 153943 h 222252"/>
                    <a:gd name="connsiteX11" fmla="*/ 1667188 w 2850514"/>
                    <a:gd name="connsiteY11" fmla="*/ 199483 h 222252"/>
                    <a:gd name="connsiteX12" fmla="*/ 1667188 w 2850514"/>
                    <a:gd name="connsiteY12" fmla="*/ 222253 h 222252"/>
                    <a:gd name="connsiteX13" fmla="*/ 1667188 w 2850514"/>
                    <a:gd name="connsiteY13" fmla="*/ 199483 h 222252"/>
                    <a:gd name="connsiteX14" fmla="*/ 1519183 w 2850514"/>
                    <a:gd name="connsiteY14" fmla="*/ 97018 h 222252"/>
                    <a:gd name="connsiteX15" fmla="*/ 833238 w 2850514"/>
                    <a:gd name="connsiteY15" fmla="*/ 97018 h 222252"/>
                    <a:gd name="connsiteX16" fmla="*/ 833238 w 2850514"/>
                    <a:gd name="connsiteY16" fmla="*/ 119788 h 222252"/>
                    <a:gd name="connsiteX17" fmla="*/ 1522030 w 2850514"/>
                    <a:gd name="connsiteY17" fmla="*/ 119788 h 222252"/>
                    <a:gd name="connsiteX18" fmla="*/ 1519183 w 2850514"/>
                    <a:gd name="connsiteY18" fmla="*/ 97018 h 222252"/>
                    <a:gd name="connsiteX19" fmla="*/ 64752 w 2850514"/>
                    <a:gd name="connsiteY19" fmla="*/ 60017 h 222252"/>
                    <a:gd name="connsiteX20" fmla="*/ 1245944 w 2850514"/>
                    <a:gd name="connsiteY20" fmla="*/ 60017 h 222252"/>
                    <a:gd name="connsiteX21" fmla="*/ 1245944 w 2850514"/>
                    <a:gd name="connsiteY21" fmla="*/ 37247 h 222252"/>
                    <a:gd name="connsiteX22" fmla="*/ 64752 w 2850514"/>
                    <a:gd name="connsiteY22" fmla="*/ 37247 h 222252"/>
                    <a:gd name="connsiteX23" fmla="*/ 64752 w 2850514"/>
                    <a:gd name="connsiteY23" fmla="*/ 60017 h 222252"/>
                    <a:gd name="connsiteX24" fmla="*/ 1060938 w 2850514"/>
                    <a:gd name="connsiteY24" fmla="*/ 171020 h 222252"/>
                    <a:gd name="connsiteX25" fmla="*/ 10673 w 2850514"/>
                    <a:gd name="connsiteY25" fmla="*/ 171020 h 222252"/>
                    <a:gd name="connsiteX26" fmla="*/ 10673 w 2850514"/>
                    <a:gd name="connsiteY26" fmla="*/ 193790 h 222252"/>
                    <a:gd name="connsiteX27" fmla="*/ 1060938 w 2850514"/>
                    <a:gd name="connsiteY27" fmla="*/ 193790 h 222252"/>
                    <a:gd name="connsiteX28" fmla="*/ 1060938 w 2850514"/>
                    <a:gd name="connsiteY28" fmla="*/ 171020 h 222252"/>
                    <a:gd name="connsiteX29" fmla="*/ 1459412 w 2850514"/>
                    <a:gd name="connsiteY29" fmla="*/ 57171 h 222252"/>
                    <a:gd name="connsiteX30" fmla="*/ 1459412 w 2850514"/>
                    <a:gd name="connsiteY30" fmla="*/ 34401 h 222252"/>
                    <a:gd name="connsiteX31" fmla="*/ 1459412 w 2850514"/>
                    <a:gd name="connsiteY31" fmla="*/ 57171 h 222252"/>
                    <a:gd name="connsiteX32" fmla="*/ 1339870 w 2850514"/>
                    <a:gd name="connsiteY32" fmla="*/ 54324 h 222252"/>
                    <a:gd name="connsiteX33" fmla="*/ 1416718 w 2850514"/>
                    <a:gd name="connsiteY33" fmla="*/ 54324 h 222252"/>
                    <a:gd name="connsiteX34" fmla="*/ 1416718 w 2850514"/>
                    <a:gd name="connsiteY34" fmla="*/ 31554 h 222252"/>
                    <a:gd name="connsiteX35" fmla="*/ 1339870 w 2850514"/>
                    <a:gd name="connsiteY35" fmla="*/ 31554 h 222252"/>
                    <a:gd name="connsiteX36" fmla="*/ 1339870 w 2850514"/>
                    <a:gd name="connsiteY36" fmla="*/ 54324 h 222252"/>
                    <a:gd name="connsiteX37" fmla="*/ 1695650 w 2850514"/>
                    <a:gd name="connsiteY37" fmla="*/ 23016 h 222252"/>
                    <a:gd name="connsiteX38" fmla="*/ 1707035 w 2850514"/>
                    <a:gd name="connsiteY38" fmla="*/ 122634 h 222252"/>
                    <a:gd name="connsiteX39" fmla="*/ 1718420 w 2850514"/>
                    <a:gd name="connsiteY39" fmla="*/ 142558 h 222252"/>
                    <a:gd name="connsiteX40" fmla="*/ 1704189 w 2850514"/>
                    <a:gd name="connsiteY40" fmla="*/ 246 h 222252"/>
                    <a:gd name="connsiteX41" fmla="*/ 1695650 w 2850514"/>
                    <a:gd name="connsiteY41" fmla="*/ 23016 h 222252"/>
                    <a:gd name="connsiteX42" fmla="*/ 1248790 w 2850514"/>
                    <a:gd name="connsiteY42" fmla="*/ 171020 h 222252"/>
                    <a:gd name="connsiteX43" fmla="*/ 1117863 w 2850514"/>
                    <a:gd name="connsiteY43" fmla="*/ 171020 h 222252"/>
                    <a:gd name="connsiteX44" fmla="*/ 1117863 w 2850514"/>
                    <a:gd name="connsiteY44" fmla="*/ 193790 h 222252"/>
                    <a:gd name="connsiteX45" fmla="*/ 1248790 w 2850514"/>
                    <a:gd name="connsiteY45" fmla="*/ 193790 h 222252"/>
                    <a:gd name="connsiteX46" fmla="*/ 1248790 w 2850514"/>
                    <a:gd name="connsiteY46" fmla="*/ 171020 h 222252"/>
                    <a:gd name="connsiteX47" fmla="*/ 2099817 w 2850514"/>
                    <a:gd name="connsiteY47" fmla="*/ 148250 h 222252"/>
                    <a:gd name="connsiteX48" fmla="*/ 2099817 w 2850514"/>
                    <a:gd name="connsiteY48" fmla="*/ 148250 h 222252"/>
                    <a:gd name="connsiteX49" fmla="*/ 2096971 w 2850514"/>
                    <a:gd name="connsiteY49" fmla="*/ 171020 h 222252"/>
                    <a:gd name="connsiteX50" fmla="*/ 2099817 w 2850514"/>
                    <a:gd name="connsiteY50" fmla="*/ 171020 h 222252"/>
                    <a:gd name="connsiteX51" fmla="*/ 2099817 w 2850514"/>
                    <a:gd name="connsiteY51" fmla="*/ 148250 h 222252"/>
                    <a:gd name="connsiteX52" fmla="*/ 2301901 w 2850514"/>
                    <a:gd name="connsiteY52" fmla="*/ 128327 h 222252"/>
                    <a:gd name="connsiteX53" fmla="*/ 2225052 w 2850514"/>
                    <a:gd name="connsiteY53" fmla="*/ 128327 h 222252"/>
                    <a:gd name="connsiteX54" fmla="*/ 2225052 w 2850514"/>
                    <a:gd name="connsiteY54" fmla="*/ 151097 h 222252"/>
                    <a:gd name="connsiteX55" fmla="*/ 2301901 w 2850514"/>
                    <a:gd name="connsiteY55" fmla="*/ 151097 h 222252"/>
                    <a:gd name="connsiteX56" fmla="*/ 2301901 w 2850514"/>
                    <a:gd name="connsiteY56" fmla="*/ 128327 h 222252"/>
                    <a:gd name="connsiteX57" fmla="*/ 2281977 w 2850514"/>
                    <a:gd name="connsiteY57" fmla="*/ 176713 h 222252"/>
                    <a:gd name="connsiteX58" fmla="*/ 2281977 w 2850514"/>
                    <a:gd name="connsiteY58" fmla="*/ 199483 h 222252"/>
                    <a:gd name="connsiteX59" fmla="*/ 2281977 w 2850514"/>
                    <a:gd name="connsiteY59" fmla="*/ 176713 h 222252"/>
                    <a:gd name="connsiteX60" fmla="*/ 2839841 w 2850514"/>
                    <a:gd name="connsiteY60" fmla="*/ 28708 h 222252"/>
                    <a:gd name="connsiteX61" fmla="*/ 1883503 w 2850514"/>
                    <a:gd name="connsiteY61" fmla="*/ 28708 h 222252"/>
                    <a:gd name="connsiteX62" fmla="*/ 1883503 w 2850514"/>
                    <a:gd name="connsiteY62" fmla="*/ 51478 h 222252"/>
                    <a:gd name="connsiteX63" fmla="*/ 2839841 w 2850514"/>
                    <a:gd name="connsiteY63" fmla="*/ 51478 h 222252"/>
                    <a:gd name="connsiteX64" fmla="*/ 2839841 w 2850514"/>
                    <a:gd name="connsiteY64" fmla="*/ 28708 h 222252"/>
                    <a:gd name="connsiteX65" fmla="*/ 2392980 w 2850514"/>
                    <a:gd name="connsiteY65" fmla="*/ 85633 h 222252"/>
                    <a:gd name="connsiteX66" fmla="*/ 2145357 w 2850514"/>
                    <a:gd name="connsiteY66" fmla="*/ 85633 h 222252"/>
                    <a:gd name="connsiteX67" fmla="*/ 2145357 w 2850514"/>
                    <a:gd name="connsiteY67" fmla="*/ 108403 h 222252"/>
                    <a:gd name="connsiteX68" fmla="*/ 2392980 w 2850514"/>
                    <a:gd name="connsiteY68" fmla="*/ 108403 h 222252"/>
                    <a:gd name="connsiteX69" fmla="*/ 2392980 w 2850514"/>
                    <a:gd name="connsiteY69" fmla="*/ 85633 h 222252"/>
                    <a:gd name="connsiteX70" fmla="*/ 1709882 w 2850514"/>
                    <a:gd name="connsiteY70" fmla="*/ 62863 h 222252"/>
                    <a:gd name="connsiteX71" fmla="*/ 1647264 w 2850514"/>
                    <a:gd name="connsiteY71" fmla="*/ 62863 h 222252"/>
                    <a:gd name="connsiteX72" fmla="*/ 1667188 w 2850514"/>
                    <a:gd name="connsiteY72" fmla="*/ 74248 h 222252"/>
                    <a:gd name="connsiteX73" fmla="*/ 1687112 w 2850514"/>
                    <a:gd name="connsiteY73" fmla="*/ 71402 h 222252"/>
                    <a:gd name="connsiteX74" fmla="*/ 1689958 w 2850514"/>
                    <a:gd name="connsiteY74" fmla="*/ 97018 h 222252"/>
                    <a:gd name="connsiteX75" fmla="*/ 1650111 w 2850514"/>
                    <a:gd name="connsiteY75" fmla="*/ 111249 h 222252"/>
                    <a:gd name="connsiteX76" fmla="*/ 1652957 w 2850514"/>
                    <a:gd name="connsiteY76" fmla="*/ 37247 h 222252"/>
                    <a:gd name="connsiteX77" fmla="*/ 1641572 w 2850514"/>
                    <a:gd name="connsiteY77" fmla="*/ 17323 h 222252"/>
                    <a:gd name="connsiteX78" fmla="*/ 1607417 w 2850514"/>
                    <a:gd name="connsiteY78" fmla="*/ 97018 h 222252"/>
                    <a:gd name="connsiteX79" fmla="*/ 1681419 w 2850514"/>
                    <a:gd name="connsiteY79" fmla="*/ 131173 h 222252"/>
                    <a:gd name="connsiteX80" fmla="*/ 1709882 w 2850514"/>
                    <a:gd name="connsiteY80" fmla="*/ 62863 h 222252"/>
                    <a:gd name="connsiteX81" fmla="*/ 1792423 w 2850514"/>
                    <a:gd name="connsiteY81" fmla="*/ 57171 h 222252"/>
                    <a:gd name="connsiteX82" fmla="*/ 1792423 w 2850514"/>
                    <a:gd name="connsiteY82" fmla="*/ 79941 h 222252"/>
                    <a:gd name="connsiteX83" fmla="*/ 1792423 w 2850514"/>
                    <a:gd name="connsiteY83" fmla="*/ 57171 h 222252"/>
                    <a:gd name="connsiteX84" fmla="*/ 1769653 w 2850514"/>
                    <a:gd name="connsiteY84" fmla="*/ 111249 h 222252"/>
                    <a:gd name="connsiteX85" fmla="*/ 1704189 w 2850514"/>
                    <a:gd name="connsiteY85" fmla="*/ 176713 h 222252"/>
                    <a:gd name="connsiteX86" fmla="*/ 1709882 w 2850514"/>
                    <a:gd name="connsiteY86" fmla="*/ 199483 h 222252"/>
                    <a:gd name="connsiteX87" fmla="*/ 1789576 w 2850514"/>
                    <a:gd name="connsiteY87" fmla="*/ 122634 h 222252"/>
                    <a:gd name="connsiteX88" fmla="*/ 1769653 w 2850514"/>
                    <a:gd name="connsiteY88" fmla="*/ 111249 h 222252"/>
                    <a:gd name="connsiteX89" fmla="*/ 2011584 w 2850514"/>
                    <a:gd name="connsiteY89" fmla="*/ 185252 h 222252"/>
                    <a:gd name="connsiteX90" fmla="*/ 2011584 w 2850514"/>
                    <a:gd name="connsiteY90" fmla="*/ 208021 h 222252"/>
                    <a:gd name="connsiteX91" fmla="*/ 2011584 w 2850514"/>
                    <a:gd name="connsiteY91" fmla="*/ 185252 h 222252"/>
                    <a:gd name="connsiteX92" fmla="*/ 2094125 w 2850514"/>
                    <a:gd name="connsiteY92" fmla="*/ 102710 h 222252"/>
                    <a:gd name="connsiteX93" fmla="*/ 2094125 w 2850514"/>
                    <a:gd name="connsiteY93" fmla="*/ 79941 h 222252"/>
                    <a:gd name="connsiteX94" fmla="*/ 1968890 w 2850514"/>
                    <a:gd name="connsiteY94" fmla="*/ 79941 h 222252"/>
                    <a:gd name="connsiteX95" fmla="*/ 1968890 w 2850514"/>
                    <a:gd name="connsiteY95" fmla="*/ 102710 h 222252"/>
                    <a:gd name="connsiteX96" fmla="*/ 2094125 w 2850514"/>
                    <a:gd name="connsiteY96" fmla="*/ 102710 h 222252"/>
                    <a:gd name="connsiteX97" fmla="*/ 2042892 w 2850514"/>
                    <a:gd name="connsiteY97" fmla="*/ 148250 h 222252"/>
                    <a:gd name="connsiteX98" fmla="*/ 1837963 w 2850514"/>
                    <a:gd name="connsiteY98" fmla="*/ 148250 h 222252"/>
                    <a:gd name="connsiteX99" fmla="*/ 1837963 w 2850514"/>
                    <a:gd name="connsiteY99" fmla="*/ 171020 h 222252"/>
                    <a:gd name="connsiteX100" fmla="*/ 2042892 w 2850514"/>
                    <a:gd name="connsiteY100" fmla="*/ 171020 h 222252"/>
                    <a:gd name="connsiteX101" fmla="*/ 2042892 w 2850514"/>
                    <a:gd name="connsiteY101" fmla="*/ 14825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850514" h="222252">
                      <a:moveTo>
                        <a:pt x="1356947" y="171020"/>
                      </a:moveTo>
                      <a:cubicBezTo>
                        <a:pt x="1342716" y="171020"/>
                        <a:pt x="1342716" y="193790"/>
                        <a:pt x="1356947" y="193790"/>
                      </a:cubicBezTo>
                      <a:cubicBezTo>
                        <a:pt x="1371179" y="193790"/>
                        <a:pt x="1371179" y="171020"/>
                        <a:pt x="1356947" y="171020"/>
                      </a:cubicBezTo>
                      <a:close/>
                      <a:moveTo>
                        <a:pt x="1308561" y="168174"/>
                      </a:moveTo>
                      <a:cubicBezTo>
                        <a:pt x="1294330" y="168174"/>
                        <a:pt x="1294330" y="190944"/>
                        <a:pt x="1308561" y="190944"/>
                      </a:cubicBezTo>
                      <a:cubicBezTo>
                        <a:pt x="1322792" y="190944"/>
                        <a:pt x="1322792" y="168174"/>
                        <a:pt x="1308561" y="168174"/>
                      </a:cubicBezTo>
                      <a:close/>
                      <a:moveTo>
                        <a:pt x="1652957" y="153943"/>
                      </a:moveTo>
                      <a:cubicBezTo>
                        <a:pt x="1578954" y="153943"/>
                        <a:pt x="1547646" y="68556"/>
                        <a:pt x="1601724" y="20169"/>
                      </a:cubicBezTo>
                      <a:cubicBezTo>
                        <a:pt x="1613109" y="11631"/>
                        <a:pt x="1596032" y="-5447"/>
                        <a:pt x="1584647" y="3092"/>
                      </a:cubicBezTo>
                      <a:cubicBezTo>
                        <a:pt x="1516337" y="65709"/>
                        <a:pt x="1559031" y="179559"/>
                        <a:pt x="1652957" y="176713"/>
                      </a:cubicBezTo>
                      <a:cubicBezTo>
                        <a:pt x="1667188" y="176713"/>
                        <a:pt x="1667188" y="153943"/>
                        <a:pt x="1652957" y="153943"/>
                      </a:cubicBezTo>
                      <a:close/>
                      <a:moveTo>
                        <a:pt x="1667188" y="199483"/>
                      </a:moveTo>
                      <a:cubicBezTo>
                        <a:pt x="1652957" y="199483"/>
                        <a:pt x="1652957" y="222253"/>
                        <a:pt x="1667188" y="222253"/>
                      </a:cubicBezTo>
                      <a:cubicBezTo>
                        <a:pt x="1681419" y="222253"/>
                        <a:pt x="1681419" y="199483"/>
                        <a:pt x="1667188" y="199483"/>
                      </a:cubicBezTo>
                      <a:close/>
                      <a:moveTo>
                        <a:pt x="1519183" y="97018"/>
                      </a:moveTo>
                      <a:lnTo>
                        <a:pt x="833238" y="97018"/>
                      </a:lnTo>
                      <a:cubicBezTo>
                        <a:pt x="819007" y="97018"/>
                        <a:pt x="819007" y="119788"/>
                        <a:pt x="833238" y="119788"/>
                      </a:cubicBezTo>
                      <a:lnTo>
                        <a:pt x="1522030" y="119788"/>
                      </a:lnTo>
                      <a:cubicBezTo>
                        <a:pt x="1536261" y="119788"/>
                        <a:pt x="1536261" y="97018"/>
                        <a:pt x="1519183" y="97018"/>
                      </a:cubicBezTo>
                      <a:close/>
                      <a:moveTo>
                        <a:pt x="64752" y="60017"/>
                      </a:moveTo>
                      <a:lnTo>
                        <a:pt x="1245944" y="60017"/>
                      </a:lnTo>
                      <a:cubicBezTo>
                        <a:pt x="1260175" y="60017"/>
                        <a:pt x="1260175" y="37247"/>
                        <a:pt x="1245944" y="37247"/>
                      </a:cubicBezTo>
                      <a:lnTo>
                        <a:pt x="64752" y="37247"/>
                      </a:lnTo>
                      <a:cubicBezTo>
                        <a:pt x="50521" y="37247"/>
                        <a:pt x="50521" y="60017"/>
                        <a:pt x="64752" y="60017"/>
                      </a:cubicBezTo>
                      <a:close/>
                      <a:moveTo>
                        <a:pt x="1060938" y="171020"/>
                      </a:moveTo>
                      <a:lnTo>
                        <a:pt x="10673" y="171020"/>
                      </a:lnTo>
                      <a:cubicBezTo>
                        <a:pt x="-3558" y="171020"/>
                        <a:pt x="-3558" y="193790"/>
                        <a:pt x="10673" y="193790"/>
                      </a:cubicBezTo>
                      <a:lnTo>
                        <a:pt x="1060938" y="193790"/>
                      </a:lnTo>
                      <a:cubicBezTo>
                        <a:pt x="1078015" y="193790"/>
                        <a:pt x="1078015" y="171020"/>
                        <a:pt x="1060938" y="171020"/>
                      </a:cubicBezTo>
                      <a:close/>
                      <a:moveTo>
                        <a:pt x="1459412" y="57171"/>
                      </a:moveTo>
                      <a:cubicBezTo>
                        <a:pt x="1473643" y="57171"/>
                        <a:pt x="1473643" y="34401"/>
                        <a:pt x="1459412" y="34401"/>
                      </a:cubicBezTo>
                      <a:cubicBezTo>
                        <a:pt x="1445181" y="34401"/>
                        <a:pt x="1445181" y="57171"/>
                        <a:pt x="1459412" y="57171"/>
                      </a:cubicBezTo>
                      <a:close/>
                      <a:moveTo>
                        <a:pt x="1339870" y="54324"/>
                      </a:moveTo>
                      <a:lnTo>
                        <a:pt x="1416718" y="54324"/>
                      </a:lnTo>
                      <a:cubicBezTo>
                        <a:pt x="1430950" y="54324"/>
                        <a:pt x="1430950" y="31554"/>
                        <a:pt x="1416718" y="31554"/>
                      </a:cubicBezTo>
                      <a:lnTo>
                        <a:pt x="1339870" y="31554"/>
                      </a:lnTo>
                      <a:cubicBezTo>
                        <a:pt x="1325639" y="31554"/>
                        <a:pt x="1325639" y="54324"/>
                        <a:pt x="1339870" y="54324"/>
                      </a:cubicBezTo>
                      <a:close/>
                      <a:moveTo>
                        <a:pt x="1695650" y="23016"/>
                      </a:moveTo>
                      <a:cubicBezTo>
                        <a:pt x="1735498" y="34401"/>
                        <a:pt x="1735498" y="102710"/>
                        <a:pt x="1707035" y="122634"/>
                      </a:cubicBezTo>
                      <a:cubicBezTo>
                        <a:pt x="1695650" y="131173"/>
                        <a:pt x="1707035" y="151097"/>
                        <a:pt x="1718420" y="142558"/>
                      </a:cubicBezTo>
                      <a:cubicBezTo>
                        <a:pt x="1763960" y="108403"/>
                        <a:pt x="1763960" y="17323"/>
                        <a:pt x="1704189" y="246"/>
                      </a:cubicBezTo>
                      <a:cubicBezTo>
                        <a:pt x="1687112" y="-2601"/>
                        <a:pt x="1681419" y="20169"/>
                        <a:pt x="1695650" y="23016"/>
                      </a:cubicBezTo>
                      <a:close/>
                      <a:moveTo>
                        <a:pt x="1248790" y="171020"/>
                      </a:moveTo>
                      <a:lnTo>
                        <a:pt x="1117863" y="171020"/>
                      </a:lnTo>
                      <a:cubicBezTo>
                        <a:pt x="1103631" y="171020"/>
                        <a:pt x="1103631" y="193790"/>
                        <a:pt x="1117863" y="193790"/>
                      </a:cubicBezTo>
                      <a:lnTo>
                        <a:pt x="1248790" y="193790"/>
                      </a:lnTo>
                      <a:cubicBezTo>
                        <a:pt x="1263021" y="193790"/>
                        <a:pt x="1263021" y="171020"/>
                        <a:pt x="1248790" y="171020"/>
                      </a:cubicBezTo>
                      <a:close/>
                      <a:moveTo>
                        <a:pt x="2099817" y="148250"/>
                      </a:moveTo>
                      <a:lnTo>
                        <a:pt x="2099817" y="148250"/>
                      </a:lnTo>
                      <a:cubicBezTo>
                        <a:pt x="2082740" y="148250"/>
                        <a:pt x="2082740" y="171020"/>
                        <a:pt x="2096971" y="171020"/>
                      </a:cubicBezTo>
                      <a:lnTo>
                        <a:pt x="2099817" y="171020"/>
                      </a:lnTo>
                      <a:cubicBezTo>
                        <a:pt x="2114048" y="171020"/>
                        <a:pt x="2114048" y="148250"/>
                        <a:pt x="2099817" y="148250"/>
                      </a:cubicBezTo>
                      <a:close/>
                      <a:moveTo>
                        <a:pt x="2301901" y="128327"/>
                      </a:moveTo>
                      <a:lnTo>
                        <a:pt x="2225052" y="128327"/>
                      </a:lnTo>
                      <a:cubicBezTo>
                        <a:pt x="2210821" y="128327"/>
                        <a:pt x="2210821" y="151097"/>
                        <a:pt x="2225052" y="151097"/>
                      </a:cubicBezTo>
                      <a:lnTo>
                        <a:pt x="2301901" y="151097"/>
                      </a:lnTo>
                      <a:cubicBezTo>
                        <a:pt x="2316132" y="151097"/>
                        <a:pt x="2316132" y="128327"/>
                        <a:pt x="2301901" y="128327"/>
                      </a:cubicBezTo>
                      <a:close/>
                      <a:moveTo>
                        <a:pt x="2281977" y="176713"/>
                      </a:moveTo>
                      <a:cubicBezTo>
                        <a:pt x="2267746" y="176713"/>
                        <a:pt x="2267746" y="199483"/>
                        <a:pt x="2281977" y="199483"/>
                      </a:cubicBezTo>
                      <a:cubicBezTo>
                        <a:pt x="2296208" y="199483"/>
                        <a:pt x="2296208" y="176713"/>
                        <a:pt x="2281977" y="176713"/>
                      </a:cubicBezTo>
                      <a:close/>
                      <a:moveTo>
                        <a:pt x="2839841" y="28708"/>
                      </a:moveTo>
                      <a:lnTo>
                        <a:pt x="1883503" y="28708"/>
                      </a:lnTo>
                      <a:cubicBezTo>
                        <a:pt x="1869271" y="28708"/>
                        <a:pt x="1869271" y="51478"/>
                        <a:pt x="1883503" y="51478"/>
                      </a:cubicBezTo>
                      <a:lnTo>
                        <a:pt x="2839841" y="51478"/>
                      </a:lnTo>
                      <a:cubicBezTo>
                        <a:pt x="2854072" y="51478"/>
                        <a:pt x="2854072" y="28708"/>
                        <a:pt x="2839841" y="28708"/>
                      </a:cubicBezTo>
                      <a:close/>
                      <a:moveTo>
                        <a:pt x="2392980" y="85633"/>
                      </a:moveTo>
                      <a:lnTo>
                        <a:pt x="2145357" y="85633"/>
                      </a:lnTo>
                      <a:cubicBezTo>
                        <a:pt x="2131126" y="85633"/>
                        <a:pt x="2131126" y="108403"/>
                        <a:pt x="2145357" y="108403"/>
                      </a:cubicBezTo>
                      <a:lnTo>
                        <a:pt x="2392980" y="108403"/>
                      </a:lnTo>
                      <a:cubicBezTo>
                        <a:pt x="2407212" y="108403"/>
                        <a:pt x="2407212" y="85633"/>
                        <a:pt x="2392980" y="85633"/>
                      </a:cubicBezTo>
                      <a:close/>
                      <a:moveTo>
                        <a:pt x="1709882" y="62863"/>
                      </a:moveTo>
                      <a:cubicBezTo>
                        <a:pt x="1695650" y="42939"/>
                        <a:pt x="1661495" y="40093"/>
                        <a:pt x="1647264" y="62863"/>
                      </a:cubicBezTo>
                      <a:cubicBezTo>
                        <a:pt x="1641572" y="77094"/>
                        <a:pt x="1658649" y="88479"/>
                        <a:pt x="1667188" y="74248"/>
                      </a:cubicBezTo>
                      <a:cubicBezTo>
                        <a:pt x="1670034" y="68556"/>
                        <a:pt x="1681419" y="68556"/>
                        <a:pt x="1687112" y="71402"/>
                      </a:cubicBezTo>
                      <a:cubicBezTo>
                        <a:pt x="1695650" y="77094"/>
                        <a:pt x="1692804" y="88479"/>
                        <a:pt x="1689958" y="97018"/>
                      </a:cubicBezTo>
                      <a:cubicBezTo>
                        <a:pt x="1681419" y="111249"/>
                        <a:pt x="1664342" y="116942"/>
                        <a:pt x="1650111" y="111249"/>
                      </a:cubicBezTo>
                      <a:cubicBezTo>
                        <a:pt x="1613109" y="97018"/>
                        <a:pt x="1624494" y="51478"/>
                        <a:pt x="1652957" y="37247"/>
                      </a:cubicBezTo>
                      <a:cubicBezTo>
                        <a:pt x="1667188" y="31554"/>
                        <a:pt x="1655803" y="11631"/>
                        <a:pt x="1641572" y="17323"/>
                      </a:cubicBezTo>
                      <a:cubicBezTo>
                        <a:pt x="1610263" y="31554"/>
                        <a:pt x="1593186" y="65709"/>
                        <a:pt x="1607417" y="97018"/>
                      </a:cubicBezTo>
                      <a:cubicBezTo>
                        <a:pt x="1618802" y="125480"/>
                        <a:pt x="1650111" y="142558"/>
                        <a:pt x="1681419" y="131173"/>
                      </a:cubicBezTo>
                      <a:cubicBezTo>
                        <a:pt x="1704189" y="122634"/>
                        <a:pt x="1726959" y="88479"/>
                        <a:pt x="1709882" y="62863"/>
                      </a:cubicBezTo>
                      <a:close/>
                      <a:moveTo>
                        <a:pt x="1792423" y="57171"/>
                      </a:moveTo>
                      <a:cubicBezTo>
                        <a:pt x="1778192" y="57171"/>
                        <a:pt x="1778192" y="79941"/>
                        <a:pt x="1792423" y="79941"/>
                      </a:cubicBezTo>
                      <a:cubicBezTo>
                        <a:pt x="1809500" y="79941"/>
                        <a:pt x="1809500" y="57171"/>
                        <a:pt x="1792423" y="57171"/>
                      </a:cubicBezTo>
                      <a:close/>
                      <a:moveTo>
                        <a:pt x="1769653" y="111249"/>
                      </a:moveTo>
                      <a:cubicBezTo>
                        <a:pt x="1758268" y="139712"/>
                        <a:pt x="1735498" y="165328"/>
                        <a:pt x="1704189" y="176713"/>
                      </a:cubicBezTo>
                      <a:cubicBezTo>
                        <a:pt x="1689958" y="182405"/>
                        <a:pt x="1695650" y="205175"/>
                        <a:pt x="1709882" y="199483"/>
                      </a:cubicBezTo>
                      <a:cubicBezTo>
                        <a:pt x="1744037" y="185252"/>
                        <a:pt x="1772499" y="159635"/>
                        <a:pt x="1789576" y="122634"/>
                      </a:cubicBezTo>
                      <a:cubicBezTo>
                        <a:pt x="1795269" y="108403"/>
                        <a:pt x="1775345" y="97018"/>
                        <a:pt x="1769653" y="111249"/>
                      </a:cubicBezTo>
                      <a:close/>
                      <a:moveTo>
                        <a:pt x="2011584" y="185252"/>
                      </a:moveTo>
                      <a:cubicBezTo>
                        <a:pt x="1997352" y="185252"/>
                        <a:pt x="1997352" y="208021"/>
                        <a:pt x="2011584" y="208021"/>
                      </a:cubicBezTo>
                      <a:cubicBezTo>
                        <a:pt x="2025815" y="208021"/>
                        <a:pt x="2025815" y="185252"/>
                        <a:pt x="2011584" y="185252"/>
                      </a:cubicBezTo>
                      <a:close/>
                      <a:moveTo>
                        <a:pt x="2094125" y="102710"/>
                      </a:moveTo>
                      <a:cubicBezTo>
                        <a:pt x="2108356" y="102710"/>
                        <a:pt x="2108356" y="79941"/>
                        <a:pt x="2094125" y="79941"/>
                      </a:cubicBezTo>
                      <a:lnTo>
                        <a:pt x="1968890" y="79941"/>
                      </a:lnTo>
                      <a:cubicBezTo>
                        <a:pt x="1954659" y="79941"/>
                        <a:pt x="1954659" y="102710"/>
                        <a:pt x="1968890" y="102710"/>
                      </a:cubicBezTo>
                      <a:lnTo>
                        <a:pt x="2094125" y="102710"/>
                      </a:lnTo>
                      <a:close/>
                      <a:moveTo>
                        <a:pt x="2042892" y="148250"/>
                      </a:moveTo>
                      <a:lnTo>
                        <a:pt x="1837963" y="148250"/>
                      </a:lnTo>
                      <a:cubicBezTo>
                        <a:pt x="1823731" y="148250"/>
                        <a:pt x="1823731" y="171020"/>
                        <a:pt x="1837963" y="171020"/>
                      </a:cubicBezTo>
                      <a:lnTo>
                        <a:pt x="2042892" y="171020"/>
                      </a:lnTo>
                      <a:cubicBezTo>
                        <a:pt x="2057123" y="171020"/>
                        <a:pt x="2057123" y="148250"/>
                        <a:pt x="2042892" y="14825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7" name="Freeform: Shape 4016">
                  <a:extLst>
                    <a:ext uri="{FF2B5EF4-FFF2-40B4-BE49-F238E27FC236}">
                      <a16:creationId xmlns:a16="http://schemas.microsoft.com/office/drawing/2014/main" id="{BCED1B11-1151-406D-949E-DF717A441BD9}"/>
                    </a:ext>
                  </a:extLst>
                </p:cNvPr>
                <p:cNvSpPr/>
                <p:nvPr/>
              </p:nvSpPr>
              <p:spPr>
                <a:xfrm>
                  <a:off x="4710590" y="2802870"/>
                  <a:ext cx="2850514" cy="222252"/>
                </a:xfrm>
                <a:custGeom>
                  <a:avLst/>
                  <a:gdLst>
                    <a:gd name="connsiteX0" fmla="*/ 1356947 w 2850514"/>
                    <a:gd name="connsiteY0" fmla="*/ 171020 h 222252"/>
                    <a:gd name="connsiteX1" fmla="*/ 1356947 w 2850514"/>
                    <a:gd name="connsiteY1" fmla="*/ 193790 h 222252"/>
                    <a:gd name="connsiteX2" fmla="*/ 1356947 w 2850514"/>
                    <a:gd name="connsiteY2" fmla="*/ 171020 h 222252"/>
                    <a:gd name="connsiteX3" fmla="*/ 1308561 w 2850514"/>
                    <a:gd name="connsiteY3" fmla="*/ 165328 h 222252"/>
                    <a:gd name="connsiteX4" fmla="*/ 1308561 w 2850514"/>
                    <a:gd name="connsiteY4" fmla="*/ 188098 h 222252"/>
                    <a:gd name="connsiteX5" fmla="*/ 1308561 w 2850514"/>
                    <a:gd name="connsiteY5" fmla="*/ 165328 h 222252"/>
                    <a:gd name="connsiteX6" fmla="*/ 1652957 w 2850514"/>
                    <a:gd name="connsiteY6" fmla="*/ 153943 h 222252"/>
                    <a:gd name="connsiteX7" fmla="*/ 1601724 w 2850514"/>
                    <a:gd name="connsiteY7" fmla="*/ 20169 h 222252"/>
                    <a:gd name="connsiteX8" fmla="*/ 1584647 w 2850514"/>
                    <a:gd name="connsiteY8" fmla="*/ 3092 h 222252"/>
                    <a:gd name="connsiteX9" fmla="*/ 1652957 w 2850514"/>
                    <a:gd name="connsiteY9" fmla="*/ 176713 h 222252"/>
                    <a:gd name="connsiteX10" fmla="*/ 1652957 w 2850514"/>
                    <a:gd name="connsiteY10" fmla="*/ 153943 h 222252"/>
                    <a:gd name="connsiteX11" fmla="*/ 1667188 w 2850514"/>
                    <a:gd name="connsiteY11" fmla="*/ 199483 h 222252"/>
                    <a:gd name="connsiteX12" fmla="*/ 1667188 w 2850514"/>
                    <a:gd name="connsiteY12" fmla="*/ 222253 h 222252"/>
                    <a:gd name="connsiteX13" fmla="*/ 1667188 w 2850514"/>
                    <a:gd name="connsiteY13" fmla="*/ 199483 h 222252"/>
                    <a:gd name="connsiteX14" fmla="*/ 1519183 w 2850514"/>
                    <a:gd name="connsiteY14" fmla="*/ 97018 h 222252"/>
                    <a:gd name="connsiteX15" fmla="*/ 833238 w 2850514"/>
                    <a:gd name="connsiteY15" fmla="*/ 97018 h 222252"/>
                    <a:gd name="connsiteX16" fmla="*/ 833238 w 2850514"/>
                    <a:gd name="connsiteY16" fmla="*/ 119788 h 222252"/>
                    <a:gd name="connsiteX17" fmla="*/ 1522030 w 2850514"/>
                    <a:gd name="connsiteY17" fmla="*/ 119788 h 222252"/>
                    <a:gd name="connsiteX18" fmla="*/ 1519183 w 2850514"/>
                    <a:gd name="connsiteY18" fmla="*/ 97018 h 222252"/>
                    <a:gd name="connsiteX19" fmla="*/ 64752 w 2850514"/>
                    <a:gd name="connsiteY19" fmla="*/ 60017 h 222252"/>
                    <a:gd name="connsiteX20" fmla="*/ 1245944 w 2850514"/>
                    <a:gd name="connsiteY20" fmla="*/ 60017 h 222252"/>
                    <a:gd name="connsiteX21" fmla="*/ 1245944 w 2850514"/>
                    <a:gd name="connsiteY21" fmla="*/ 37247 h 222252"/>
                    <a:gd name="connsiteX22" fmla="*/ 64752 w 2850514"/>
                    <a:gd name="connsiteY22" fmla="*/ 37247 h 222252"/>
                    <a:gd name="connsiteX23" fmla="*/ 64752 w 2850514"/>
                    <a:gd name="connsiteY23" fmla="*/ 60017 h 222252"/>
                    <a:gd name="connsiteX24" fmla="*/ 1060938 w 2850514"/>
                    <a:gd name="connsiteY24" fmla="*/ 171020 h 222252"/>
                    <a:gd name="connsiteX25" fmla="*/ 10673 w 2850514"/>
                    <a:gd name="connsiteY25" fmla="*/ 171020 h 222252"/>
                    <a:gd name="connsiteX26" fmla="*/ 10673 w 2850514"/>
                    <a:gd name="connsiteY26" fmla="*/ 193790 h 222252"/>
                    <a:gd name="connsiteX27" fmla="*/ 1060938 w 2850514"/>
                    <a:gd name="connsiteY27" fmla="*/ 193790 h 222252"/>
                    <a:gd name="connsiteX28" fmla="*/ 1060938 w 2850514"/>
                    <a:gd name="connsiteY28" fmla="*/ 171020 h 222252"/>
                    <a:gd name="connsiteX29" fmla="*/ 1459412 w 2850514"/>
                    <a:gd name="connsiteY29" fmla="*/ 57171 h 222252"/>
                    <a:gd name="connsiteX30" fmla="*/ 1459412 w 2850514"/>
                    <a:gd name="connsiteY30" fmla="*/ 34401 h 222252"/>
                    <a:gd name="connsiteX31" fmla="*/ 1459412 w 2850514"/>
                    <a:gd name="connsiteY31" fmla="*/ 57171 h 222252"/>
                    <a:gd name="connsiteX32" fmla="*/ 1339870 w 2850514"/>
                    <a:gd name="connsiteY32" fmla="*/ 54324 h 222252"/>
                    <a:gd name="connsiteX33" fmla="*/ 1416718 w 2850514"/>
                    <a:gd name="connsiteY33" fmla="*/ 54324 h 222252"/>
                    <a:gd name="connsiteX34" fmla="*/ 1416718 w 2850514"/>
                    <a:gd name="connsiteY34" fmla="*/ 31554 h 222252"/>
                    <a:gd name="connsiteX35" fmla="*/ 1339870 w 2850514"/>
                    <a:gd name="connsiteY35" fmla="*/ 31554 h 222252"/>
                    <a:gd name="connsiteX36" fmla="*/ 1339870 w 2850514"/>
                    <a:gd name="connsiteY36" fmla="*/ 54324 h 222252"/>
                    <a:gd name="connsiteX37" fmla="*/ 1695650 w 2850514"/>
                    <a:gd name="connsiteY37" fmla="*/ 23016 h 222252"/>
                    <a:gd name="connsiteX38" fmla="*/ 1707035 w 2850514"/>
                    <a:gd name="connsiteY38" fmla="*/ 122634 h 222252"/>
                    <a:gd name="connsiteX39" fmla="*/ 1718420 w 2850514"/>
                    <a:gd name="connsiteY39" fmla="*/ 142558 h 222252"/>
                    <a:gd name="connsiteX40" fmla="*/ 1704189 w 2850514"/>
                    <a:gd name="connsiteY40" fmla="*/ 246 h 222252"/>
                    <a:gd name="connsiteX41" fmla="*/ 1695650 w 2850514"/>
                    <a:gd name="connsiteY41" fmla="*/ 23016 h 222252"/>
                    <a:gd name="connsiteX42" fmla="*/ 1248790 w 2850514"/>
                    <a:gd name="connsiteY42" fmla="*/ 171020 h 222252"/>
                    <a:gd name="connsiteX43" fmla="*/ 1117863 w 2850514"/>
                    <a:gd name="connsiteY43" fmla="*/ 171020 h 222252"/>
                    <a:gd name="connsiteX44" fmla="*/ 1117863 w 2850514"/>
                    <a:gd name="connsiteY44" fmla="*/ 193790 h 222252"/>
                    <a:gd name="connsiteX45" fmla="*/ 1248790 w 2850514"/>
                    <a:gd name="connsiteY45" fmla="*/ 193790 h 222252"/>
                    <a:gd name="connsiteX46" fmla="*/ 1248790 w 2850514"/>
                    <a:gd name="connsiteY46" fmla="*/ 171020 h 222252"/>
                    <a:gd name="connsiteX47" fmla="*/ 2099817 w 2850514"/>
                    <a:gd name="connsiteY47" fmla="*/ 145404 h 222252"/>
                    <a:gd name="connsiteX48" fmla="*/ 2099817 w 2850514"/>
                    <a:gd name="connsiteY48" fmla="*/ 145404 h 222252"/>
                    <a:gd name="connsiteX49" fmla="*/ 2096971 w 2850514"/>
                    <a:gd name="connsiteY49" fmla="*/ 168174 h 222252"/>
                    <a:gd name="connsiteX50" fmla="*/ 2099817 w 2850514"/>
                    <a:gd name="connsiteY50" fmla="*/ 168174 h 222252"/>
                    <a:gd name="connsiteX51" fmla="*/ 2099817 w 2850514"/>
                    <a:gd name="connsiteY51" fmla="*/ 145404 h 222252"/>
                    <a:gd name="connsiteX52" fmla="*/ 2301901 w 2850514"/>
                    <a:gd name="connsiteY52" fmla="*/ 128327 h 222252"/>
                    <a:gd name="connsiteX53" fmla="*/ 2225052 w 2850514"/>
                    <a:gd name="connsiteY53" fmla="*/ 128327 h 222252"/>
                    <a:gd name="connsiteX54" fmla="*/ 2225052 w 2850514"/>
                    <a:gd name="connsiteY54" fmla="*/ 151097 h 222252"/>
                    <a:gd name="connsiteX55" fmla="*/ 2301901 w 2850514"/>
                    <a:gd name="connsiteY55" fmla="*/ 151097 h 222252"/>
                    <a:gd name="connsiteX56" fmla="*/ 2301901 w 2850514"/>
                    <a:gd name="connsiteY56" fmla="*/ 128327 h 222252"/>
                    <a:gd name="connsiteX57" fmla="*/ 2281977 w 2850514"/>
                    <a:gd name="connsiteY57" fmla="*/ 176713 h 222252"/>
                    <a:gd name="connsiteX58" fmla="*/ 2281977 w 2850514"/>
                    <a:gd name="connsiteY58" fmla="*/ 199483 h 222252"/>
                    <a:gd name="connsiteX59" fmla="*/ 2281977 w 2850514"/>
                    <a:gd name="connsiteY59" fmla="*/ 176713 h 222252"/>
                    <a:gd name="connsiteX60" fmla="*/ 2839841 w 2850514"/>
                    <a:gd name="connsiteY60" fmla="*/ 28708 h 222252"/>
                    <a:gd name="connsiteX61" fmla="*/ 1883503 w 2850514"/>
                    <a:gd name="connsiteY61" fmla="*/ 28708 h 222252"/>
                    <a:gd name="connsiteX62" fmla="*/ 1883503 w 2850514"/>
                    <a:gd name="connsiteY62" fmla="*/ 51478 h 222252"/>
                    <a:gd name="connsiteX63" fmla="*/ 2839841 w 2850514"/>
                    <a:gd name="connsiteY63" fmla="*/ 51478 h 222252"/>
                    <a:gd name="connsiteX64" fmla="*/ 2839841 w 2850514"/>
                    <a:gd name="connsiteY64" fmla="*/ 28708 h 222252"/>
                    <a:gd name="connsiteX65" fmla="*/ 2392980 w 2850514"/>
                    <a:gd name="connsiteY65" fmla="*/ 85633 h 222252"/>
                    <a:gd name="connsiteX66" fmla="*/ 2145357 w 2850514"/>
                    <a:gd name="connsiteY66" fmla="*/ 85633 h 222252"/>
                    <a:gd name="connsiteX67" fmla="*/ 2145357 w 2850514"/>
                    <a:gd name="connsiteY67" fmla="*/ 108403 h 222252"/>
                    <a:gd name="connsiteX68" fmla="*/ 2392980 w 2850514"/>
                    <a:gd name="connsiteY68" fmla="*/ 108403 h 222252"/>
                    <a:gd name="connsiteX69" fmla="*/ 2392980 w 2850514"/>
                    <a:gd name="connsiteY69" fmla="*/ 85633 h 222252"/>
                    <a:gd name="connsiteX70" fmla="*/ 1709882 w 2850514"/>
                    <a:gd name="connsiteY70" fmla="*/ 62863 h 222252"/>
                    <a:gd name="connsiteX71" fmla="*/ 1647264 w 2850514"/>
                    <a:gd name="connsiteY71" fmla="*/ 62863 h 222252"/>
                    <a:gd name="connsiteX72" fmla="*/ 1667188 w 2850514"/>
                    <a:gd name="connsiteY72" fmla="*/ 74248 h 222252"/>
                    <a:gd name="connsiteX73" fmla="*/ 1687112 w 2850514"/>
                    <a:gd name="connsiteY73" fmla="*/ 71402 h 222252"/>
                    <a:gd name="connsiteX74" fmla="*/ 1689958 w 2850514"/>
                    <a:gd name="connsiteY74" fmla="*/ 97018 h 222252"/>
                    <a:gd name="connsiteX75" fmla="*/ 1650111 w 2850514"/>
                    <a:gd name="connsiteY75" fmla="*/ 111249 h 222252"/>
                    <a:gd name="connsiteX76" fmla="*/ 1652957 w 2850514"/>
                    <a:gd name="connsiteY76" fmla="*/ 37247 h 222252"/>
                    <a:gd name="connsiteX77" fmla="*/ 1641572 w 2850514"/>
                    <a:gd name="connsiteY77" fmla="*/ 17323 h 222252"/>
                    <a:gd name="connsiteX78" fmla="*/ 1607417 w 2850514"/>
                    <a:gd name="connsiteY78" fmla="*/ 97018 h 222252"/>
                    <a:gd name="connsiteX79" fmla="*/ 1681419 w 2850514"/>
                    <a:gd name="connsiteY79" fmla="*/ 131173 h 222252"/>
                    <a:gd name="connsiteX80" fmla="*/ 1709882 w 2850514"/>
                    <a:gd name="connsiteY80" fmla="*/ 62863 h 222252"/>
                    <a:gd name="connsiteX81" fmla="*/ 1792423 w 2850514"/>
                    <a:gd name="connsiteY81" fmla="*/ 57171 h 222252"/>
                    <a:gd name="connsiteX82" fmla="*/ 1792423 w 2850514"/>
                    <a:gd name="connsiteY82" fmla="*/ 79940 h 222252"/>
                    <a:gd name="connsiteX83" fmla="*/ 1792423 w 2850514"/>
                    <a:gd name="connsiteY83" fmla="*/ 57171 h 222252"/>
                    <a:gd name="connsiteX84" fmla="*/ 1769653 w 2850514"/>
                    <a:gd name="connsiteY84" fmla="*/ 108403 h 222252"/>
                    <a:gd name="connsiteX85" fmla="*/ 1704189 w 2850514"/>
                    <a:gd name="connsiteY85" fmla="*/ 173867 h 222252"/>
                    <a:gd name="connsiteX86" fmla="*/ 1709882 w 2850514"/>
                    <a:gd name="connsiteY86" fmla="*/ 196636 h 222252"/>
                    <a:gd name="connsiteX87" fmla="*/ 1789576 w 2850514"/>
                    <a:gd name="connsiteY87" fmla="*/ 122634 h 222252"/>
                    <a:gd name="connsiteX88" fmla="*/ 1769653 w 2850514"/>
                    <a:gd name="connsiteY88" fmla="*/ 108403 h 222252"/>
                    <a:gd name="connsiteX89" fmla="*/ 2011584 w 2850514"/>
                    <a:gd name="connsiteY89" fmla="*/ 185252 h 222252"/>
                    <a:gd name="connsiteX90" fmla="*/ 2011584 w 2850514"/>
                    <a:gd name="connsiteY90" fmla="*/ 208021 h 222252"/>
                    <a:gd name="connsiteX91" fmla="*/ 2011584 w 2850514"/>
                    <a:gd name="connsiteY91" fmla="*/ 185252 h 222252"/>
                    <a:gd name="connsiteX92" fmla="*/ 2094125 w 2850514"/>
                    <a:gd name="connsiteY92" fmla="*/ 102710 h 222252"/>
                    <a:gd name="connsiteX93" fmla="*/ 2094125 w 2850514"/>
                    <a:gd name="connsiteY93" fmla="*/ 79940 h 222252"/>
                    <a:gd name="connsiteX94" fmla="*/ 1968890 w 2850514"/>
                    <a:gd name="connsiteY94" fmla="*/ 79940 h 222252"/>
                    <a:gd name="connsiteX95" fmla="*/ 1968890 w 2850514"/>
                    <a:gd name="connsiteY95" fmla="*/ 102710 h 222252"/>
                    <a:gd name="connsiteX96" fmla="*/ 2094125 w 2850514"/>
                    <a:gd name="connsiteY96" fmla="*/ 102710 h 222252"/>
                    <a:gd name="connsiteX97" fmla="*/ 2042892 w 2850514"/>
                    <a:gd name="connsiteY97" fmla="*/ 148250 h 222252"/>
                    <a:gd name="connsiteX98" fmla="*/ 1837963 w 2850514"/>
                    <a:gd name="connsiteY98" fmla="*/ 148250 h 222252"/>
                    <a:gd name="connsiteX99" fmla="*/ 1837963 w 2850514"/>
                    <a:gd name="connsiteY99" fmla="*/ 171020 h 222252"/>
                    <a:gd name="connsiteX100" fmla="*/ 2042892 w 2850514"/>
                    <a:gd name="connsiteY100" fmla="*/ 171020 h 222252"/>
                    <a:gd name="connsiteX101" fmla="*/ 2042892 w 2850514"/>
                    <a:gd name="connsiteY101" fmla="*/ 14825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850514" h="222252">
                      <a:moveTo>
                        <a:pt x="1356947" y="171020"/>
                      </a:moveTo>
                      <a:cubicBezTo>
                        <a:pt x="1342716" y="171020"/>
                        <a:pt x="1342716" y="193790"/>
                        <a:pt x="1356947" y="193790"/>
                      </a:cubicBezTo>
                      <a:cubicBezTo>
                        <a:pt x="1371179" y="193790"/>
                        <a:pt x="1371179" y="171020"/>
                        <a:pt x="1356947" y="171020"/>
                      </a:cubicBezTo>
                      <a:close/>
                      <a:moveTo>
                        <a:pt x="1308561" y="165328"/>
                      </a:moveTo>
                      <a:cubicBezTo>
                        <a:pt x="1294330" y="165328"/>
                        <a:pt x="1294330" y="188098"/>
                        <a:pt x="1308561" y="188098"/>
                      </a:cubicBezTo>
                      <a:cubicBezTo>
                        <a:pt x="1322792" y="188098"/>
                        <a:pt x="1322792" y="165328"/>
                        <a:pt x="1308561" y="165328"/>
                      </a:cubicBezTo>
                      <a:close/>
                      <a:moveTo>
                        <a:pt x="1652957" y="153943"/>
                      </a:moveTo>
                      <a:cubicBezTo>
                        <a:pt x="1578954" y="153943"/>
                        <a:pt x="1547646" y="68556"/>
                        <a:pt x="1601724" y="20169"/>
                      </a:cubicBezTo>
                      <a:cubicBezTo>
                        <a:pt x="1613109" y="11631"/>
                        <a:pt x="1596032" y="-5447"/>
                        <a:pt x="1584647" y="3092"/>
                      </a:cubicBezTo>
                      <a:cubicBezTo>
                        <a:pt x="1516337" y="65709"/>
                        <a:pt x="1559031" y="176713"/>
                        <a:pt x="1652957" y="176713"/>
                      </a:cubicBezTo>
                      <a:cubicBezTo>
                        <a:pt x="1667188" y="176713"/>
                        <a:pt x="1667188" y="153943"/>
                        <a:pt x="1652957" y="153943"/>
                      </a:cubicBezTo>
                      <a:close/>
                      <a:moveTo>
                        <a:pt x="1667188" y="199483"/>
                      </a:moveTo>
                      <a:cubicBezTo>
                        <a:pt x="1652957" y="199483"/>
                        <a:pt x="1652957" y="222253"/>
                        <a:pt x="1667188" y="222253"/>
                      </a:cubicBezTo>
                      <a:cubicBezTo>
                        <a:pt x="1681419" y="222253"/>
                        <a:pt x="1681419" y="199483"/>
                        <a:pt x="1667188" y="199483"/>
                      </a:cubicBezTo>
                      <a:close/>
                      <a:moveTo>
                        <a:pt x="1519183" y="97018"/>
                      </a:moveTo>
                      <a:lnTo>
                        <a:pt x="833238" y="97018"/>
                      </a:lnTo>
                      <a:cubicBezTo>
                        <a:pt x="819007" y="97018"/>
                        <a:pt x="819007" y="119788"/>
                        <a:pt x="833238" y="119788"/>
                      </a:cubicBezTo>
                      <a:lnTo>
                        <a:pt x="1522030" y="119788"/>
                      </a:lnTo>
                      <a:cubicBezTo>
                        <a:pt x="1536261" y="119788"/>
                        <a:pt x="1536261" y="97018"/>
                        <a:pt x="1519183" y="97018"/>
                      </a:cubicBezTo>
                      <a:close/>
                      <a:moveTo>
                        <a:pt x="64752" y="60017"/>
                      </a:moveTo>
                      <a:lnTo>
                        <a:pt x="1245944" y="60017"/>
                      </a:lnTo>
                      <a:cubicBezTo>
                        <a:pt x="1260175" y="60017"/>
                        <a:pt x="1260175" y="37247"/>
                        <a:pt x="1245944" y="37247"/>
                      </a:cubicBezTo>
                      <a:lnTo>
                        <a:pt x="64752" y="37247"/>
                      </a:lnTo>
                      <a:cubicBezTo>
                        <a:pt x="50521" y="37247"/>
                        <a:pt x="50521" y="60017"/>
                        <a:pt x="64752" y="60017"/>
                      </a:cubicBezTo>
                      <a:close/>
                      <a:moveTo>
                        <a:pt x="1060938" y="171020"/>
                      </a:moveTo>
                      <a:lnTo>
                        <a:pt x="10673" y="171020"/>
                      </a:lnTo>
                      <a:cubicBezTo>
                        <a:pt x="-3558" y="171020"/>
                        <a:pt x="-3558" y="193790"/>
                        <a:pt x="10673" y="193790"/>
                      </a:cubicBezTo>
                      <a:lnTo>
                        <a:pt x="1060938" y="193790"/>
                      </a:lnTo>
                      <a:cubicBezTo>
                        <a:pt x="1078015" y="193790"/>
                        <a:pt x="1078015" y="171020"/>
                        <a:pt x="1060938" y="171020"/>
                      </a:cubicBezTo>
                      <a:close/>
                      <a:moveTo>
                        <a:pt x="1459412" y="57171"/>
                      </a:moveTo>
                      <a:cubicBezTo>
                        <a:pt x="1473643" y="57171"/>
                        <a:pt x="1473643" y="34401"/>
                        <a:pt x="1459412" y="34401"/>
                      </a:cubicBezTo>
                      <a:cubicBezTo>
                        <a:pt x="1445181" y="34401"/>
                        <a:pt x="1445181" y="57171"/>
                        <a:pt x="1459412" y="57171"/>
                      </a:cubicBezTo>
                      <a:close/>
                      <a:moveTo>
                        <a:pt x="1339870" y="54324"/>
                      </a:moveTo>
                      <a:lnTo>
                        <a:pt x="1416718" y="54324"/>
                      </a:lnTo>
                      <a:cubicBezTo>
                        <a:pt x="1430950" y="54324"/>
                        <a:pt x="1430950" y="31554"/>
                        <a:pt x="1416718" y="31554"/>
                      </a:cubicBezTo>
                      <a:lnTo>
                        <a:pt x="1339870" y="31554"/>
                      </a:lnTo>
                      <a:cubicBezTo>
                        <a:pt x="1325639" y="31554"/>
                        <a:pt x="1325639" y="54324"/>
                        <a:pt x="1339870" y="54324"/>
                      </a:cubicBezTo>
                      <a:close/>
                      <a:moveTo>
                        <a:pt x="1695650" y="23016"/>
                      </a:moveTo>
                      <a:cubicBezTo>
                        <a:pt x="1735498" y="34401"/>
                        <a:pt x="1735498" y="99864"/>
                        <a:pt x="1707035" y="122634"/>
                      </a:cubicBezTo>
                      <a:cubicBezTo>
                        <a:pt x="1695650" y="131173"/>
                        <a:pt x="1707035" y="151097"/>
                        <a:pt x="1718420" y="142558"/>
                      </a:cubicBezTo>
                      <a:cubicBezTo>
                        <a:pt x="1763960" y="108403"/>
                        <a:pt x="1763960" y="20169"/>
                        <a:pt x="1704189" y="246"/>
                      </a:cubicBezTo>
                      <a:cubicBezTo>
                        <a:pt x="1687112" y="-2601"/>
                        <a:pt x="1681419" y="20169"/>
                        <a:pt x="1695650" y="23016"/>
                      </a:cubicBezTo>
                      <a:close/>
                      <a:moveTo>
                        <a:pt x="1248790" y="171020"/>
                      </a:moveTo>
                      <a:lnTo>
                        <a:pt x="1117863" y="171020"/>
                      </a:lnTo>
                      <a:cubicBezTo>
                        <a:pt x="1103631" y="171020"/>
                        <a:pt x="1103631" y="193790"/>
                        <a:pt x="1117863" y="193790"/>
                      </a:cubicBezTo>
                      <a:lnTo>
                        <a:pt x="1248790" y="193790"/>
                      </a:lnTo>
                      <a:cubicBezTo>
                        <a:pt x="1263021" y="193790"/>
                        <a:pt x="1263021" y="171020"/>
                        <a:pt x="1248790" y="171020"/>
                      </a:cubicBezTo>
                      <a:close/>
                      <a:moveTo>
                        <a:pt x="2099817" y="145404"/>
                      </a:moveTo>
                      <a:lnTo>
                        <a:pt x="2099817" y="145404"/>
                      </a:lnTo>
                      <a:cubicBezTo>
                        <a:pt x="2082740" y="145404"/>
                        <a:pt x="2082740" y="168174"/>
                        <a:pt x="2096971" y="168174"/>
                      </a:cubicBezTo>
                      <a:lnTo>
                        <a:pt x="2099817" y="168174"/>
                      </a:lnTo>
                      <a:cubicBezTo>
                        <a:pt x="2114048" y="168174"/>
                        <a:pt x="2114048" y="145404"/>
                        <a:pt x="2099817" y="145404"/>
                      </a:cubicBezTo>
                      <a:close/>
                      <a:moveTo>
                        <a:pt x="2301901" y="128327"/>
                      </a:moveTo>
                      <a:lnTo>
                        <a:pt x="2225052" y="128327"/>
                      </a:lnTo>
                      <a:cubicBezTo>
                        <a:pt x="2210821" y="128327"/>
                        <a:pt x="2210821" y="151097"/>
                        <a:pt x="2225052" y="151097"/>
                      </a:cubicBezTo>
                      <a:lnTo>
                        <a:pt x="2301901" y="151097"/>
                      </a:lnTo>
                      <a:cubicBezTo>
                        <a:pt x="2316132" y="151097"/>
                        <a:pt x="2316132" y="128327"/>
                        <a:pt x="2301901" y="128327"/>
                      </a:cubicBezTo>
                      <a:close/>
                      <a:moveTo>
                        <a:pt x="2281977" y="176713"/>
                      </a:moveTo>
                      <a:cubicBezTo>
                        <a:pt x="2267746" y="176713"/>
                        <a:pt x="2267746" y="199483"/>
                        <a:pt x="2281977" y="199483"/>
                      </a:cubicBezTo>
                      <a:cubicBezTo>
                        <a:pt x="2296208" y="196636"/>
                        <a:pt x="2296208" y="176713"/>
                        <a:pt x="2281977" y="176713"/>
                      </a:cubicBezTo>
                      <a:close/>
                      <a:moveTo>
                        <a:pt x="2839841" y="28708"/>
                      </a:moveTo>
                      <a:lnTo>
                        <a:pt x="1883503" y="28708"/>
                      </a:lnTo>
                      <a:cubicBezTo>
                        <a:pt x="1869271" y="28708"/>
                        <a:pt x="1869271" y="51478"/>
                        <a:pt x="1883503" y="51478"/>
                      </a:cubicBezTo>
                      <a:lnTo>
                        <a:pt x="2839841" y="51478"/>
                      </a:lnTo>
                      <a:cubicBezTo>
                        <a:pt x="2854072" y="51478"/>
                        <a:pt x="2854072" y="28708"/>
                        <a:pt x="2839841" y="28708"/>
                      </a:cubicBezTo>
                      <a:close/>
                      <a:moveTo>
                        <a:pt x="2392980" y="85633"/>
                      </a:moveTo>
                      <a:lnTo>
                        <a:pt x="2145357" y="85633"/>
                      </a:lnTo>
                      <a:cubicBezTo>
                        <a:pt x="2131126" y="85633"/>
                        <a:pt x="2131126" y="108403"/>
                        <a:pt x="2145357" y="108403"/>
                      </a:cubicBezTo>
                      <a:lnTo>
                        <a:pt x="2392980" y="108403"/>
                      </a:lnTo>
                      <a:cubicBezTo>
                        <a:pt x="2407212" y="108403"/>
                        <a:pt x="2407212" y="85633"/>
                        <a:pt x="2392980" y="85633"/>
                      </a:cubicBezTo>
                      <a:close/>
                      <a:moveTo>
                        <a:pt x="1709882" y="62863"/>
                      </a:moveTo>
                      <a:cubicBezTo>
                        <a:pt x="1695650" y="42939"/>
                        <a:pt x="1661495" y="40093"/>
                        <a:pt x="1647264" y="62863"/>
                      </a:cubicBezTo>
                      <a:cubicBezTo>
                        <a:pt x="1641572" y="77094"/>
                        <a:pt x="1658649" y="88479"/>
                        <a:pt x="1667188" y="74248"/>
                      </a:cubicBezTo>
                      <a:cubicBezTo>
                        <a:pt x="1670034" y="68556"/>
                        <a:pt x="1681419" y="68556"/>
                        <a:pt x="1687112" y="71402"/>
                      </a:cubicBezTo>
                      <a:cubicBezTo>
                        <a:pt x="1695650" y="77094"/>
                        <a:pt x="1692804" y="88479"/>
                        <a:pt x="1689958" y="97018"/>
                      </a:cubicBezTo>
                      <a:cubicBezTo>
                        <a:pt x="1681419" y="111249"/>
                        <a:pt x="1664342" y="116942"/>
                        <a:pt x="1650111" y="111249"/>
                      </a:cubicBezTo>
                      <a:cubicBezTo>
                        <a:pt x="1613109" y="97018"/>
                        <a:pt x="1624494" y="51478"/>
                        <a:pt x="1652957" y="37247"/>
                      </a:cubicBezTo>
                      <a:cubicBezTo>
                        <a:pt x="1667188" y="31554"/>
                        <a:pt x="1655803" y="11631"/>
                        <a:pt x="1641572" y="17323"/>
                      </a:cubicBezTo>
                      <a:cubicBezTo>
                        <a:pt x="1610263" y="31554"/>
                        <a:pt x="1593186" y="65709"/>
                        <a:pt x="1607417" y="97018"/>
                      </a:cubicBezTo>
                      <a:cubicBezTo>
                        <a:pt x="1618802" y="125480"/>
                        <a:pt x="1650111" y="142558"/>
                        <a:pt x="1681419" y="131173"/>
                      </a:cubicBezTo>
                      <a:cubicBezTo>
                        <a:pt x="1704189" y="122634"/>
                        <a:pt x="1726959" y="91325"/>
                        <a:pt x="1709882" y="62863"/>
                      </a:cubicBezTo>
                      <a:close/>
                      <a:moveTo>
                        <a:pt x="1792423" y="57171"/>
                      </a:moveTo>
                      <a:cubicBezTo>
                        <a:pt x="1778192" y="57171"/>
                        <a:pt x="1778192" y="79940"/>
                        <a:pt x="1792423" y="79940"/>
                      </a:cubicBezTo>
                      <a:cubicBezTo>
                        <a:pt x="1809500" y="79940"/>
                        <a:pt x="1809500" y="57171"/>
                        <a:pt x="1792423" y="57171"/>
                      </a:cubicBezTo>
                      <a:close/>
                      <a:moveTo>
                        <a:pt x="1769653" y="108403"/>
                      </a:moveTo>
                      <a:cubicBezTo>
                        <a:pt x="1758268" y="136865"/>
                        <a:pt x="1735498" y="162482"/>
                        <a:pt x="1704189" y="173867"/>
                      </a:cubicBezTo>
                      <a:cubicBezTo>
                        <a:pt x="1689958" y="179559"/>
                        <a:pt x="1695650" y="202329"/>
                        <a:pt x="1709882" y="196636"/>
                      </a:cubicBezTo>
                      <a:cubicBezTo>
                        <a:pt x="1744037" y="182405"/>
                        <a:pt x="1772499" y="156789"/>
                        <a:pt x="1789576" y="122634"/>
                      </a:cubicBezTo>
                      <a:cubicBezTo>
                        <a:pt x="1795269" y="108403"/>
                        <a:pt x="1775345" y="97018"/>
                        <a:pt x="1769653" y="108403"/>
                      </a:cubicBezTo>
                      <a:close/>
                      <a:moveTo>
                        <a:pt x="2011584" y="185252"/>
                      </a:moveTo>
                      <a:cubicBezTo>
                        <a:pt x="1997352" y="185252"/>
                        <a:pt x="1997352" y="208021"/>
                        <a:pt x="2011584" y="208021"/>
                      </a:cubicBezTo>
                      <a:cubicBezTo>
                        <a:pt x="2025815" y="208021"/>
                        <a:pt x="2025815" y="185252"/>
                        <a:pt x="2011584" y="185252"/>
                      </a:cubicBezTo>
                      <a:close/>
                      <a:moveTo>
                        <a:pt x="2094125" y="102710"/>
                      </a:moveTo>
                      <a:cubicBezTo>
                        <a:pt x="2108356" y="102710"/>
                        <a:pt x="2108356" y="79940"/>
                        <a:pt x="2094125" y="79940"/>
                      </a:cubicBezTo>
                      <a:lnTo>
                        <a:pt x="1968890" y="79940"/>
                      </a:lnTo>
                      <a:cubicBezTo>
                        <a:pt x="1954659" y="79940"/>
                        <a:pt x="1954659" y="102710"/>
                        <a:pt x="1968890" y="102710"/>
                      </a:cubicBezTo>
                      <a:lnTo>
                        <a:pt x="2094125" y="102710"/>
                      </a:lnTo>
                      <a:close/>
                      <a:moveTo>
                        <a:pt x="2042892" y="148250"/>
                      </a:moveTo>
                      <a:lnTo>
                        <a:pt x="1837963" y="148250"/>
                      </a:lnTo>
                      <a:cubicBezTo>
                        <a:pt x="1823731" y="148250"/>
                        <a:pt x="1823731" y="171020"/>
                        <a:pt x="1837963" y="171020"/>
                      </a:cubicBezTo>
                      <a:lnTo>
                        <a:pt x="2042892" y="171020"/>
                      </a:lnTo>
                      <a:cubicBezTo>
                        <a:pt x="2057123" y="171020"/>
                        <a:pt x="2057123" y="148250"/>
                        <a:pt x="2042892" y="14825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8" name="Graphic 377">
                <a:extLst>
                  <a:ext uri="{FF2B5EF4-FFF2-40B4-BE49-F238E27FC236}">
                    <a16:creationId xmlns:a16="http://schemas.microsoft.com/office/drawing/2014/main" id="{CD470D61-1A3A-4F22-823C-4ADF74BCB4A5}"/>
                  </a:ext>
                </a:extLst>
              </p:cNvPr>
              <p:cNvGrpSpPr/>
              <p:nvPr/>
            </p:nvGrpSpPr>
            <p:grpSpPr>
              <a:xfrm>
                <a:off x="4643675" y="2460593"/>
                <a:ext cx="2960094" cy="300392"/>
                <a:chOff x="4643675" y="2460593"/>
                <a:chExt cx="2960094" cy="300392"/>
              </a:xfrm>
            </p:grpSpPr>
            <p:sp>
              <p:nvSpPr>
                <p:cNvPr id="4019" name="Freeform: Shape 4018">
                  <a:extLst>
                    <a:ext uri="{FF2B5EF4-FFF2-40B4-BE49-F238E27FC236}">
                      <a16:creationId xmlns:a16="http://schemas.microsoft.com/office/drawing/2014/main" id="{3853C01C-5926-48E3-B8C3-FE19F947E87A}"/>
                    </a:ext>
                  </a:extLst>
                </p:cNvPr>
                <p:cNvSpPr/>
                <p:nvPr/>
              </p:nvSpPr>
              <p:spPr>
                <a:xfrm rot="-10800000">
                  <a:off x="4643675" y="2460593"/>
                  <a:ext cx="2960094" cy="298855"/>
                </a:xfrm>
                <a:custGeom>
                  <a:avLst/>
                  <a:gdLst>
                    <a:gd name="connsiteX0" fmla="*/ 0 w 2960094"/>
                    <a:gd name="connsiteY0" fmla="*/ 0 h 298855"/>
                    <a:gd name="connsiteX1" fmla="*/ 2960095 w 2960094"/>
                    <a:gd name="connsiteY1" fmla="*/ 0 h 298855"/>
                    <a:gd name="connsiteX2" fmla="*/ 2960095 w 2960094"/>
                    <a:gd name="connsiteY2" fmla="*/ 298856 h 298855"/>
                    <a:gd name="connsiteX3" fmla="*/ 0 w 2960094"/>
                    <a:gd name="connsiteY3" fmla="*/ 298856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298855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298856"/>
                      </a:lnTo>
                      <a:lnTo>
                        <a:pt x="0" y="298856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0" name="Freeform: Shape 4019">
                  <a:extLst>
                    <a:ext uri="{FF2B5EF4-FFF2-40B4-BE49-F238E27FC236}">
                      <a16:creationId xmlns:a16="http://schemas.microsoft.com/office/drawing/2014/main" id="{63ED8743-91AE-4DC9-85C8-579235563348}"/>
                    </a:ext>
                  </a:extLst>
                </p:cNvPr>
                <p:cNvSpPr/>
                <p:nvPr/>
              </p:nvSpPr>
              <p:spPr>
                <a:xfrm rot="-10800000">
                  <a:off x="4643675" y="2461899"/>
                  <a:ext cx="2960094" cy="19923"/>
                </a:xfrm>
                <a:custGeom>
                  <a:avLst/>
                  <a:gdLst>
                    <a:gd name="connsiteX0" fmla="*/ 0 w 2960094"/>
                    <a:gd name="connsiteY0" fmla="*/ 0 h 19923"/>
                    <a:gd name="connsiteX1" fmla="*/ 2960095 w 2960094"/>
                    <a:gd name="connsiteY1" fmla="*/ 0 h 19923"/>
                    <a:gd name="connsiteX2" fmla="*/ 2960095 w 2960094"/>
                    <a:gd name="connsiteY2" fmla="*/ 19924 h 19923"/>
                    <a:gd name="connsiteX3" fmla="*/ 0 w 2960094"/>
                    <a:gd name="connsiteY3" fmla="*/ 19924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19923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19924"/>
                      </a:lnTo>
                      <a:lnTo>
                        <a:pt x="0" y="19924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1" name="Freeform: Shape 4020">
                  <a:extLst>
                    <a:ext uri="{FF2B5EF4-FFF2-40B4-BE49-F238E27FC236}">
                      <a16:creationId xmlns:a16="http://schemas.microsoft.com/office/drawing/2014/main" id="{E4B998E2-9C68-4C42-9F29-994C0D7FD904}"/>
                    </a:ext>
                  </a:extLst>
                </p:cNvPr>
                <p:cNvSpPr/>
                <p:nvPr/>
              </p:nvSpPr>
              <p:spPr>
                <a:xfrm rot="-10800000">
                  <a:off x="4643675" y="2741062"/>
                  <a:ext cx="2960094" cy="19923"/>
                </a:xfrm>
                <a:custGeom>
                  <a:avLst/>
                  <a:gdLst>
                    <a:gd name="connsiteX0" fmla="*/ 0 w 2960094"/>
                    <a:gd name="connsiteY0" fmla="*/ 0 h 19923"/>
                    <a:gd name="connsiteX1" fmla="*/ 2960095 w 2960094"/>
                    <a:gd name="connsiteY1" fmla="*/ 0 h 19923"/>
                    <a:gd name="connsiteX2" fmla="*/ 2960095 w 2960094"/>
                    <a:gd name="connsiteY2" fmla="*/ 19924 h 19923"/>
                    <a:gd name="connsiteX3" fmla="*/ 0 w 2960094"/>
                    <a:gd name="connsiteY3" fmla="*/ 19924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19923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19924"/>
                      </a:lnTo>
                      <a:lnTo>
                        <a:pt x="0" y="19924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2" name="Freeform: Shape 4021">
                  <a:extLst>
                    <a:ext uri="{FF2B5EF4-FFF2-40B4-BE49-F238E27FC236}">
                      <a16:creationId xmlns:a16="http://schemas.microsoft.com/office/drawing/2014/main" id="{7DF1A19F-34EC-4907-9F63-6394A75B6143}"/>
                    </a:ext>
                  </a:extLst>
                </p:cNvPr>
                <p:cNvSpPr/>
                <p:nvPr/>
              </p:nvSpPr>
              <p:spPr>
                <a:xfrm>
                  <a:off x="4687820" y="2506861"/>
                  <a:ext cx="2457732" cy="222252"/>
                </a:xfrm>
                <a:custGeom>
                  <a:avLst/>
                  <a:gdLst>
                    <a:gd name="connsiteX0" fmla="*/ 1496413 w 2457732"/>
                    <a:gd name="connsiteY0" fmla="*/ 193790 h 222252"/>
                    <a:gd name="connsiteX1" fmla="*/ 1496413 w 2457732"/>
                    <a:gd name="connsiteY1" fmla="*/ 171020 h 222252"/>
                    <a:gd name="connsiteX2" fmla="*/ 1496413 w 2457732"/>
                    <a:gd name="connsiteY2" fmla="*/ 193790 h 222252"/>
                    <a:gd name="connsiteX3" fmla="*/ 1544800 w 2457732"/>
                    <a:gd name="connsiteY3" fmla="*/ 190944 h 222252"/>
                    <a:gd name="connsiteX4" fmla="*/ 1544800 w 2457732"/>
                    <a:gd name="connsiteY4" fmla="*/ 168174 h 222252"/>
                    <a:gd name="connsiteX5" fmla="*/ 1544800 w 2457732"/>
                    <a:gd name="connsiteY5" fmla="*/ 190944 h 222252"/>
                    <a:gd name="connsiteX6" fmla="*/ 1200404 w 2457732"/>
                    <a:gd name="connsiteY6" fmla="*/ 176713 h 222252"/>
                    <a:gd name="connsiteX7" fmla="*/ 1268714 w 2457732"/>
                    <a:gd name="connsiteY7" fmla="*/ 3092 h 222252"/>
                    <a:gd name="connsiteX8" fmla="*/ 1251636 w 2457732"/>
                    <a:gd name="connsiteY8" fmla="*/ 20169 h 222252"/>
                    <a:gd name="connsiteX9" fmla="*/ 1200404 w 2457732"/>
                    <a:gd name="connsiteY9" fmla="*/ 153943 h 222252"/>
                    <a:gd name="connsiteX10" fmla="*/ 1200404 w 2457732"/>
                    <a:gd name="connsiteY10" fmla="*/ 176713 h 222252"/>
                    <a:gd name="connsiteX11" fmla="*/ 1186173 w 2457732"/>
                    <a:gd name="connsiteY11" fmla="*/ 222253 h 222252"/>
                    <a:gd name="connsiteX12" fmla="*/ 1186173 w 2457732"/>
                    <a:gd name="connsiteY12" fmla="*/ 199483 h 222252"/>
                    <a:gd name="connsiteX13" fmla="*/ 1186173 w 2457732"/>
                    <a:gd name="connsiteY13" fmla="*/ 222253 h 222252"/>
                    <a:gd name="connsiteX14" fmla="*/ 1334177 w 2457732"/>
                    <a:gd name="connsiteY14" fmla="*/ 119788 h 222252"/>
                    <a:gd name="connsiteX15" fmla="*/ 2020122 w 2457732"/>
                    <a:gd name="connsiteY15" fmla="*/ 119788 h 222252"/>
                    <a:gd name="connsiteX16" fmla="*/ 2020122 w 2457732"/>
                    <a:gd name="connsiteY16" fmla="*/ 97018 h 222252"/>
                    <a:gd name="connsiteX17" fmla="*/ 1334177 w 2457732"/>
                    <a:gd name="connsiteY17" fmla="*/ 97018 h 222252"/>
                    <a:gd name="connsiteX18" fmla="*/ 1334177 w 2457732"/>
                    <a:gd name="connsiteY18" fmla="*/ 119788 h 222252"/>
                    <a:gd name="connsiteX19" fmla="*/ 2392980 w 2457732"/>
                    <a:gd name="connsiteY19" fmla="*/ 37247 h 222252"/>
                    <a:gd name="connsiteX20" fmla="*/ 1607417 w 2457732"/>
                    <a:gd name="connsiteY20" fmla="*/ 37247 h 222252"/>
                    <a:gd name="connsiteX21" fmla="*/ 1607417 w 2457732"/>
                    <a:gd name="connsiteY21" fmla="*/ 60017 h 222252"/>
                    <a:gd name="connsiteX22" fmla="*/ 2392980 w 2457732"/>
                    <a:gd name="connsiteY22" fmla="*/ 60017 h 222252"/>
                    <a:gd name="connsiteX23" fmla="*/ 2392980 w 2457732"/>
                    <a:gd name="connsiteY23" fmla="*/ 37247 h 222252"/>
                    <a:gd name="connsiteX24" fmla="*/ 1792423 w 2457732"/>
                    <a:gd name="connsiteY24" fmla="*/ 193790 h 222252"/>
                    <a:gd name="connsiteX25" fmla="*/ 2447059 w 2457732"/>
                    <a:gd name="connsiteY25" fmla="*/ 193790 h 222252"/>
                    <a:gd name="connsiteX26" fmla="*/ 2447059 w 2457732"/>
                    <a:gd name="connsiteY26" fmla="*/ 171020 h 222252"/>
                    <a:gd name="connsiteX27" fmla="*/ 1792423 w 2457732"/>
                    <a:gd name="connsiteY27" fmla="*/ 171020 h 222252"/>
                    <a:gd name="connsiteX28" fmla="*/ 1792423 w 2457732"/>
                    <a:gd name="connsiteY28" fmla="*/ 193790 h 222252"/>
                    <a:gd name="connsiteX29" fmla="*/ 1393948 w 2457732"/>
                    <a:gd name="connsiteY29" fmla="*/ 34401 h 222252"/>
                    <a:gd name="connsiteX30" fmla="*/ 1393948 w 2457732"/>
                    <a:gd name="connsiteY30" fmla="*/ 57171 h 222252"/>
                    <a:gd name="connsiteX31" fmla="*/ 1393948 w 2457732"/>
                    <a:gd name="connsiteY31" fmla="*/ 34401 h 222252"/>
                    <a:gd name="connsiteX32" fmla="*/ 1513491 w 2457732"/>
                    <a:gd name="connsiteY32" fmla="*/ 31554 h 222252"/>
                    <a:gd name="connsiteX33" fmla="*/ 1436642 w 2457732"/>
                    <a:gd name="connsiteY33" fmla="*/ 31554 h 222252"/>
                    <a:gd name="connsiteX34" fmla="*/ 1436642 w 2457732"/>
                    <a:gd name="connsiteY34" fmla="*/ 54324 h 222252"/>
                    <a:gd name="connsiteX35" fmla="*/ 1513491 w 2457732"/>
                    <a:gd name="connsiteY35" fmla="*/ 54324 h 222252"/>
                    <a:gd name="connsiteX36" fmla="*/ 1513491 w 2457732"/>
                    <a:gd name="connsiteY36" fmla="*/ 31554 h 222252"/>
                    <a:gd name="connsiteX37" fmla="*/ 1152018 w 2457732"/>
                    <a:gd name="connsiteY37" fmla="*/ 246 h 222252"/>
                    <a:gd name="connsiteX38" fmla="*/ 1137786 w 2457732"/>
                    <a:gd name="connsiteY38" fmla="*/ 142558 h 222252"/>
                    <a:gd name="connsiteX39" fmla="*/ 1149171 w 2457732"/>
                    <a:gd name="connsiteY39" fmla="*/ 122634 h 222252"/>
                    <a:gd name="connsiteX40" fmla="*/ 1160556 w 2457732"/>
                    <a:gd name="connsiteY40" fmla="*/ 23016 h 222252"/>
                    <a:gd name="connsiteX41" fmla="*/ 1152018 w 2457732"/>
                    <a:gd name="connsiteY41" fmla="*/ 246 h 222252"/>
                    <a:gd name="connsiteX42" fmla="*/ 1604571 w 2457732"/>
                    <a:gd name="connsiteY42" fmla="*/ 193790 h 222252"/>
                    <a:gd name="connsiteX43" fmla="*/ 1735498 w 2457732"/>
                    <a:gd name="connsiteY43" fmla="*/ 193790 h 222252"/>
                    <a:gd name="connsiteX44" fmla="*/ 1735498 w 2457732"/>
                    <a:gd name="connsiteY44" fmla="*/ 171020 h 222252"/>
                    <a:gd name="connsiteX45" fmla="*/ 1604571 w 2457732"/>
                    <a:gd name="connsiteY45" fmla="*/ 171020 h 222252"/>
                    <a:gd name="connsiteX46" fmla="*/ 1604571 w 2457732"/>
                    <a:gd name="connsiteY46" fmla="*/ 193790 h 222252"/>
                    <a:gd name="connsiteX47" fmla="*/ 753543 w 2457732"/>
                    <a:gd name="connsiteY47" fmla="*/ 171020 h 222252"/>
                    <a:gd name="connsiteX48" fmla="*/ 753543 w 2457732"/>
                    <a:gd name="connsiteY48" fmla="*/ 171020 h 222252"/>
                    <a:gd name="connsiteX49" fmla="*/ 756390 w 2457732"/>
                    <a:gd name="connsiteY49" fmla="*/ 148250 h 222252"/>
                    <a:gd name="connsiteX50" fmla="*/ 753543 w 2457732"/>
                    <a:gd name="connsiteY50" fmla="*/ 148250 h 222252"/>
                    <a:gd name="connsiteX51" fmla="*/ 753543 w 2457732"/>
                    <a:gd name="connsiteY51" fmla="*/ 171020 h 222252"/>
                    <a:gd name="connsiteX52" fmla="*/ 551460 w 2457732"/>
                    <a:gd name="connsiteY52" fmla="*/ 151097 h 222252"/>
                    <a:gd name="connsiteX53" fmla="*/ 628309 w 2457732"/>
                    <a:gd name="connsiteY53" fmla="*/ 151097 h 222252"/>
                    <a:gd name="connsiteX54" fmla="*/ 628309 w 2457732"/>
                    <a:gd name="connsiteY54" fmla="*/ 128327 h 222252"/>
                    <a:gd name="connsiteX55" fmla="*/ 551460 w 2457732"/>
                    <a:gd name="connsiteY55" fmla="*/ 128327 h 222252"/>
                    <a:gd name="connsiteX56" fmla="*/ 551460 w 2457732"/>
                    <a:gd name="connsiteY56" fmla="*/ 151097 h 222252"/>
                    <a:gd name="connsiteX57" fmla="*/ 571384 w 2457732"/>
                    <a:gd name="connsiteY57" fmla="*/ 199483 h 222252"/>
                    <a:gd name="connsiteX58" fmla="*/ 571384 w 2457732"/>
                    <a:gd name="connsiteY58" fmla="*/ 176713 h 222252"/>
                    <a:gd name="connsiteX59" fmla="*/ 571384 w 2457732"/>
                    <a:gd name="connsiteY59" fmla="*/ 199483 h 222252"/>
                    <a:gd name="connsiteX60" fmla="*/ 10673 w 2457732"/>
                    <a:gd name="connsiteY60" fmla="*/ 51478 h 222252"/>
                    <a:gd name="connsiteX61" fmla="*/ 969858 w 2457732"/>
                    <a:gd name="connsiteY61" fmla="*/ 51478 h 222252"/>
                    <a:gd name="connsiteX62" fmla="*/ 969858 w 2457732"/>
                    <a:gd name="connsiteY62" fmla="*/ 28708 h 222252"/>
                    <a:gd name="connsiteX63" fmla="*/ 10673 w 2457732"/>
                    <a:gd name="connsiteY63" fmla="*/ 28708 h 222252"/>
                    <a:gd name="connsiteX64" fmla="*/ 10673 w 2457732"/>
                    <a:gd name="connsiteY64" fmla="*/ 51478 h 222252"/>
                    <a:gd name="connsiteX65" fmla="*/ 64752 w 2457732"/>
                    <a:gd name="connsiteY65" fmla="*/ 108403 h 222252"/>
                    <a:gd name="connsiteX66" fmla="*/ 705157 w 2457732"/>
                    <a:gd name="connsiteY66" fmla="*/ 108403 h 222252"/>
                    <a:gd name="connsiteX67" fmla="*/ 705157 w 2457732"/>
                    <a:gd name="connsiteY67" fmla="*/ 85633 h 222252"/>
                    <a:gd name="connsiteX68" fmla="*/ 64752 w 2457732"/>
                    <a:gd name="connsiteY68" fmla="*/ 85633 h 222252"/>
                    <a:gd name="connsiteX69" fmla="*/ 64752 w 2457732"/>
                    <a:gd name="connsiteY69" fmla="*/ 108403 h 222252"/>
                    <a:gd name="connsiteX70" fmla="*/ 1177634 w 2457732"/>
                    <a:gd name="connsiteY70" fmla="*/ 131173 h 222252"/>
                    <a:gd name="connsiteX71" fmla="*/ 1251636 w 2457732"/>
                    <a:gd name="connsiteY71" fmla="*/ 97018 h 222252"/>
                    <a:gd name="connsiteX72" fmla="*/ 1217481 w 2457732"/>
                    <a:gd name="connsiteY72" fmla="*/ 17323 h 222252"/>
                    <a:gd name="connsiteX73" fmla="*/ 1206096 w 2457732"/>
                    <a:gd name="connsiteY73" fmla="*/ 37247 h 222252"/>
                    <a:gd name="connsiteX74" fmla="*/ 1208943 w 2457732"/>
                    <a:gd name="connsiteY74" fmla="*/ 111249 h 222252"/>
                    <a:gd name="connsiteX75" fmla="*/ 1169095 w 2457732"/>
                    <a:gd name="connsiteY75" fmla="*/ 97018 h 222252"/>
                    <a:gd name="connsiteX76" fmla="*/ 1171941 w 2457732"/>
                    <a:gd name="connsiteY76" fmla="*/ 71402 h 222252"/>
                    <a:gd name="connsiteX77" fmla="*/ 1191865 w 2457732"/>
                    <a:gd name="connsiteY77" fmla="*/ 74248 h 222252"/>
                    <a:gd name="connsiteX78" fmla="*/ 1211789 w 2457732"/>
                    <a:gd name="connsiteY78" fmla="*/ 62863 h 222252"/>
                    <a:gd name="connsiteX79" fmla="*/ 1149171 w 2457732"/>
                    <a:gd name="connsiteY79" fmla="*/ 62863 h 222252"/>
                    <a:gd name="connsiteX80" fmla="*/ 1177634 w 2457732"/>
                    <a:gd name="connsiteY80" fmla="*/ 131173 h 222252"/>
                    <a:gd name="connsiteX81" fmla="*/ 1060938 w 2457732"/>
                    <a:gd name="connsiteY81" fmla="*/ 79940 h 222252"/>
                    <a:gd name="connsiteX82" fmla="*/ 1060938 w 2457732"/>
                    <a:gd name="connsiteY82" fmla="*/ 57171 h 222252"/>
                    <a:gd name="connsiteX83" fmla="*/ 1060938 w 2457732"/>
                    <a:gd name="connsiteY83" fmla="*/ 79940 h 222252"/>
                    <a:gd name="connsiteX84" fmla="*/ 1063784 w 2457732"/>
                    <a:gd name="connsiteY84" fmla="*/ 122634 h 222252"/>
                    <a:gd name="connsiteX85" fmla="*/ 1143479 w 2457732"/>
                    <a:gd name="connsiteY85" fmla="*/ 199483 h 222252"/>
                    <a:gd name="connsiteX86" fmla="*/ 1149171 w 2457732"/>
                    <a:gd name="connsiteY86" fmla="*/ 176713 h 222252"/>
                    <a:gd name="connsiteX87" fmla="*/ 1083708 w 2457732"/>
                    <a:gd name="connsiteY87" fmla="*/ 111249 h 222252"/>
                    <a:gd name="connsiteX88" fmla="*/ 1063784 w 2457732"/>
                    <a:gd name="connsiteY88" fmla="*/ 122634 h 222252"/>
                    <a:gd name="connsiteX89" fmla="*/ 841777 w 2457732"/>
                    <a:gd name="connsiteY89" fmla="*/ 208022 h 222252"/>
                    <a:gd name="connsiteX90" fmla="*/ 841777 w 2457732"/>
                    <a:gd name="connsiteY90" fmla="*/ 185252 h 222252"/>
                    <a:gd name="connsiteX91" fmla="*/ 841777 w 2457732"/>
                    <a:gd name="connsiteY91" fmla="*/ 208022 h 222252"/>
                    <a:gd name="connsiteX92" fmla="*/ 884471 w 2457732"/>
                    <a:gd name="connsiteY92" fmla="*/ 102710 h 222252"/>
                    <a:gd name="connsiteX93" fmla="*/ 884471 w 2457732"/>
                    <a:gd name="connsiteY93" fmla="*/ 79940 h 222252"/>
                    <a:gd name="connsiteX94" fmla="*/ 759236 w 2457732"/>
                    <a:gd name="connsiteY94" fmla="*/ 79940 h 222252"/>
                    <a:gd name="connsiteX95" fmla="*/ 759236 w 2457732"/>
                    <a:gd name="connsiteY95" fmla="*/ 102710 h 222252"/>
                    <a:gd name="connsiteX96" fmla="*/ 884471 w 2457732"/>
                    <a:gd name="connsiteY96" fmla="*/ 102710 h 222252"/>
                    <a:gd name="connsiteX97" fmla="*/ 810468 w 2457732"/>
                    <a:gd name="connsiteY97" fmla="*/ 171020 h 222252"/>
                    <a:gd name="connsiteX98" fmla="*/ 1015398 w 2457732"/>
                    <a:gd name="connsiteY98" fmla="*/ 171020 h 222252"/>
                    <a:gd name="connsiteX99" fmla="*/ 1015398 w 2457732"/>
                    <a:gd name="connsiteY99" fmla="*/ 148250 h 222252"/>
                    <a:gd name="connsiteX100" fmla="*/ 810468 w 2457732"/>
                    <a:gd name="connsiteY100" fmla="*/ 148250 h 222252"/>
                    <a:gd name="connsiteX101" fmla="*/ 810468 w 2457732"/>
                    <a:gd name="connsiteY101" fmla="*/ 17102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2252">
                      <a:moveTo>
                        <a:pt x="1496413" y="193790"/>
                      </a:moveTo>
                      <a:cubicBezTo>
                        <a:pt x="1510644" y="193790"/>
                        <a:pt x="1510644" y="171020"/>
                        <a:pt x="1496413" y="171020"/>
                      </a:cubicBezTo>
                      <a:cubicBezTo>
                        <a:pt x="1482182" y="171020"/>
                        <a:pt x="1482182" y="193790"/>
                        <a:pt x="1496413" y="193790"/>
                      </a:cubicBezTo>
                      <a:close/>
                      <a:moveTo>
                        <a:pt x="1544800" y="190944"/>
                      </a:moveTo>
                      <a:cubicBezTo>
                        <a:pt x="1559031" y="190944"/>
                        <a:pt x="1559031" y="168174"/>
                        <a:pt x="1544800" y="168174"/>
                      </a:cubicBezTo>
                      <a:cubicBezTo>
                        <a:pt x="1530568" y="168174"/>
                        <a:pt x="1530568" y="190944"/>
                        <a:pt x="1544800" y="190944"/>
                      </a:cubicBezTo>
                      <a:close/>
                      <a:moveTo>
                        <a:pt x="1200404" y="176713"/>
                      </a:moveTo>
                      <a:cubicBezTo>
                        <a:pt x="1294330" y="179559"/>
                        <a:pt x="1337024" y="65709"/>
                        <a:pt x="1268714" y="3092"/>
                      </a:cubicBezTo>
                      <a:cubicBezTo>
                        <a:pt x="1257329" y="-5447"/>
                        <a:pt x="1243098" y="8784"/>
                        <a:pt x="1251636" y="20169"/>
                      </a:cubicBezTo>
                      <a:cubicBezTo>
                        <a:pt x="1305715" y="68556"/>
                        <a:pt x="1271560" y="156789"/>
                        <a:pt x="1200404" y="153943"/>
                      </a:cubicBezTo>
                      <a:cubicBezTo>
                        <a:pt x="1186173" y="153943"/>
                        <a:pt x="1186173" y="176713"/>
                        <a:pt x="1200404" y="176713"/>
                      </a:cubicBezTo>
                      <a:close/>
                      <a:moveTo>
                        <a:pt x="1186173" y="222253"/>
                      </a:moveTo>
                      <a:cubicBezTo>
                        <a:pt x="1200404" y="222253"/>
                        <a:pt x="1200404" y="199483"/>
                        <a:pt x="1186173" y="199483"/>
                      </a:cubicBezTo>
                      <a:cubicBezTo>
                        <a:pt x="1171941" y="199483"/>
                        <a:pt x="1171941" y="222253"/>
                        <a:pt x="1186173" y="222253"/>
                      </a:cubicBezTo>
                      <a:close/>
                      <a:moveTo>
                        <a:pt x="1334177" y="119788"/>
                      </a:moveTo>
                      <a:lnTo>
                        <a:pt x="2020122" y="119788"/>
                      </a:lnTo>
                      <a:cubicBezTo>
                        <a:pt x="2034354" y="119788"/>
                        <a:pt x="2034354" y="97018"/>
                        <a:pt x="2020122" y="97018"/>
                      </a:cubicBezTo>
                      <a:lnTo>
                        <a:pt x="1334177" y="97018"/>
                      </a:lnTo>
                      <a:cubicBezTo>
                        <a:pt x="1319946" y="97018"/>
                        <a:pt x="1319946" y="119788"/>
                        <a:pt x="1334177" y="119788"/>
                      </a:cubicBezTo>
                      <a:close/>
                      <a:moveTo>
                        <a:pt x="2392980" y="37247"/>
                      </a:moveTo>
                      <a:lnTo>
                        <a:pt x="1607417" y="37247"/>
                      </a:lnTo>
                      <a:cubicBezTo>
                        <a:pt x="1593186" y="37247"/>
                        <a:pt x="1593186" y="60017"/>
                        <a:pt x="1607417" y="60017"/>
                      </a:cubicBezTo>
                      <a:lnTo>
                        <a:pt x="2392980" y="60017"/>
                      </a:lnTo>
                      <a:cubicBezTo>
                        <a:pt x="2407212" y="60017"/>
                        <a:pt x="2407212" y="37247"/>
                        <a:pt x="2392980" y="37247"/>
                      </a:cubicBezTo>
                      <a:close/>
                      <a:moveTo>
                        <a:pt x="1792423" y="193790"/>
                      </a:moveTo>
                      <a:lnTo>
                        <a:pt x="2447059" y="193790"/>
                      </a:lnTo>
                      <a:cubicBezTo>
                        <a:pt x="2461290" y="193790"/>
                        <a:pt x="2461290" y="171020"/>
                        <a:pt x="2447059" y="171020"/>
                      </a:cubicBezTo>
                      <a:lnTo>
                        <a:pt x="1792423" y="171020"/>
                      </a:lnTo>
                      <a:cubicBezTo>
                        <a:pt x="1775345" y="171020"/>
                        <a:pt x="1775345" y="193790"/>
                        <a:pt x="1792423" y="193790"/>
                      </a:cubicBezTo>
                      <a:close/>
                      <a:moveTo>
                        <a:pt x="1393948" y="34401"/>
                      </a:moveTo>
                      <a:cubicBezTo>
                        <a:pt x="1379717" y="34401"/>
                        <a:pt x="1379717" y="57171"/>
                        <a:pt x="1393948" y="57171"/>
                      </a:cubicBezTo>
                      <a:cubicBezTo>
                        <a:pt x="1408180" y="57171"/>
                        <a:pt x="1408180" y="34401"/>
                        <a:pt x="1393948" y="34401"/>
                      </a:cubicBezTo>
                      <a:close/>
                      <a:moveTo>
                        <a:pt x="1513491" y="31554"/>
                      </a:moveTo>
                      <a:lnTo>
                        <a:pt x="1436642" y="31554"/>
                      </a:lnTo>
                      <a:cubicBezTo>
                        <a:pt x="1422411" y="31554"/>
                        <a:pt x="1422411" y="54324"/>
                        <a:pt x="1436642" y="54324"/>
                      </a:cubicBezTo>
                      <a:lnTo>
                        <a:pt x="1513491" y="54324"/>
                      </a:lnTo>
                      <a:cubicBezTo>
                        <a:pt x="1527722" y="54324"/>
                        <a:pt x="1527722" y="31554"/>
                        <a:pt x="1513491" y="31554"/>
                      </a:cubicBezTo>
                      <a:close/>
                      <a:moveTo>
                        <a:pt x="1152018" y="246"/>
                      </a:moveTo>
                      <a:cubicBezTo>
                        <a:pt x="1092247" y="17323"/>
                        <a:pt x="1089400" y="108403"/>
                        <a:pt x="1137786" y="142558"/>
                      </a:cubicBezTo>
                      <a:cubicBezTo>
                        <a:pt x="1149171" y="151097"/>
                        <a:pt x="1160556" y="131173"/>
                        <a:pt x="1149171" y="122634"/>
                      </a:cubicBezTo>
                      <a:cubicBezTo>
                        <a:pt x="1117863" y="99864"/>
                        <a:pt x="1120709" y="34401"/>
                        <a:pt x="1160556" y="23016"/>
                      </a:cubicBezTo>
                      <a:cubicBezTo>
                        <a:pt x="1171941" y="20169"/>
                        <a:pt x="1166249" y="-2601"/>
                        <a:pt x="1152018" y="246"/>
                      </a:cubicBezTo>
                      <a:close/>
                      <a:moveTo>
                        <a:pt x="1604571" y="193790"/>
                      </a:moveTo>
                      <a:lnTo>
                        <a:pt x="1735498" y="193790"/>
                      </a:lnTo>
                      <a:cubicBezTo>
                        <a:pt x="1749729" y="193790"/>
                        <a:pt x="1749729" y="171020"/>
                        <a:pt x="1735498" y="171020"/>
                      </a:cubicBezTo>
                      <a:lnTo>
                        <a:pt x="1604571" y="171020"/>
                      </a:lnTo>
                      <a:cubicBezTo>
                        <a:pt x="1590339" y="171020"/>
                        <a:pt x="1590339" y="193790"/>
                        <a:pt x="1604571" y="193790"/>
                      </a:cubicBezTo>
                      <a:close/>
                      <a:moveTo>
                        <a:pt x="753543" y="171020"/>
                      </a:moveTo>
                      <a:lnTo>
                        <a:pt x="753543" y="171020"/>
                      </a:lnTo>
                      <a:cubicBezTo>
                        <a:pt x="770621" y="171020"/>
                        <a:pt x="770621" y="148250"/>
                        <a:pt x="756390" y="148250"/>
                      </a:cubicBezTo>
                      <a:lnTo>
                        <a:pt x="753543" y="148250"/>
                      </a:lnTo>
                      <a:cubicBezTo>
                        <a:pt x="739312" y="148250"/>
                        <a:pt x="739312" y="171020"/>
                        <a:pt x="753543" y="171020"/>
                      </a:cubicBezTo>
                      <a:close/>
                      <a:moveTo>
                        <a:pt x="551460" y="151097"/>
                      </a:moveTo>
                      <a:lnTo>
                        <a:pt x="628309" y="151097"/>
                      </a:lnTo>
                      <a:cubicBezTo>
                        <a:pt x="642540" y="151097"/>
                        <a:pt x="642540" y="128327"/>
                        <a:pt x="628309" y="128327"/>
                      </a:cubicBezTo>
                      <a:lnTo>
                        <a:pt x="551460" y="128327"/>
                      </a:lnTo>
                      <a:cubicBezTo>
                        <a:pt x="537229" y="128327"/>
                        <a:pt x="537229" y="151097"/>
                        <a:pt x="551460" y="151097"/>
                      </a:cubicBezTo>
                      <a:close/>
                      <a:moveTo>
                        <a:pt x="571384" y="199483"/>
                      </a:moveTo>
                      <a:cubicBezTo>
                        <a:pt x="585615" y="199483"/>
                        <a:pt x="585615" y="176713"/>
                        <a:pt x="571384" y="176713"/>
                      </a:cubicBezTo>
                      <a:cubicBezTo>
                        <a:pt x="557152" y="176713"/>
                        <a:pt x="557152" y="199483"/>
                        <a:pt x="571384" y="199483"/>
                      </a:cubicBezTo>
                      <a:close/>
                      <a:moveTo>
                        <a:pt x="10673" y="51478"/>
                      </a:moveTo>
                      <a:lnTo>
                        <a:pt x="969858" y="51478"/>
                      </a:lnTo>
                      <a:cubicBezTo>
                        <a:pt x="984089" y="51478"/>
                        <a:pt x="984089" y="28708"/>
                        <a:pt x="969858" y="28708"/>
                      </a:cubicBezTo>
                      <a:lnTo>
                        <a:pt x="10673" y="28708"/>
                      </a:lnTo>
                      <a:cubicBezTo>
                        <a:pt x="-3558" y="28708"/>
                        <a:pt x="-3558" y="51478"/>
                        <a:pt x="10673" y="51478"/>
                      </a:cubicBezTo>
                      <a:close/>
                      <a:moveTo>
                        <a:pt x="64752" y="108403"/>
                      </a:moveTo>
                      <a:lnTo>
                        <a:pt x="705157" y="108403"/>
                      </a:lnTo>
                      <a:cubicBezTo>
                        <a:pt x="719388" y="108403"/>
                        <a:pt x="719388" y="85633"/>
                        <a:pt x="705157" y="85633"/>
                      </a:cubicBezTo>
                      <a:lnTo>
                        <a:pt x="64752" y="85633"/>
                      </a:lnTo>
                      <a:cubicBezTo>
                        <a:pt x="50521" y="85633"/>
                        <a:pt x="50521" y="108403"/>
                        <a:pt x="64752" y="108403"/>
                      </a:cubicBezTo>
                      <a:close/>
                      <a:moveTo>
                        <a:pt x="1177634" y="131173"/>
                      </a:moveTo>
                      <a:cubicBezTo>
                        <a:pt x="1206096" y="142558"/>
                        <a:pt x="1240251" y="125480"/>
                        <a:pt x="1251636" y="97018"/>
                      </a:cubicBezTo>
                      <a:cubicBezTo>
                        <a:pt x="1263021" y="65709"/>
                        <a:pt x="1245944" y="28708"/>
                        <a:pt x="1217481" y="17323"/>
                      </a:cubicBezTo>
                      <a:cubicBezTo>
                        <a:pt x="1203250" y="11631"/>
                        <a:pt x="1191865" y="31554"/>
                        <a:pt x="1206096" y="37247"/>
                      </a:cubicBezTo>
                      <a:cubicBezTo>
                        <a:pt x="1237405" y="51478"/>
                        <a:pt x="1245944" y="97018"/>
                        <a:pt x="1208943" y="111249"/>
                      </a:cubicBezTo>
                      <a:cubicBezTo>
                        <a:pt x="1194711" y="116942"/>
                        <a:pt x="1174788" y="111249"/>
                        <a:pt x="1169095" y="97018"/>
                      </a:cubicBezTo>
                      <a:cubicBezTo>
                        <a:pt x="1166249" y="88479"/>
                        <a:pt x="1163403" y="77094"/>
                        <a:pt x="1171941" y="71402"/>
                      </a:cubicBezTo>
                      <a:cubicBezTo>
                        <a:pt x="1177634" y="68556"/>
                        <a:pt x="1186173" y="68556"/>
                        <a:pt x="1191865" y="74248"/>
                      </a:cubicBezTo>
                      <a:cubicBezTo>
                        <a:pt x="1197558" y="88479"/>
                        <a:pt x="1217481" y="77094"/>
                        <a:pt x="1211789" y="62863"/>
                      </a:cubicBezTo>
                      <a:cubicBezTo>
                        <a:pt x="1200404" y="40093"/>
                        <a:pt x="1163403" y="42939"/>
                        <a:pt x="1149171" y="62863"/>
                      </a:cubicBezTo>
                      <a:cubicBezTo>
                        <a:pt x="1126401" y="88479"/>
                        <a:pt x="1149171" y="122634"/>
                        <a:pt x="1177634" y="131173"/>
                      </a:cubicBezTo>
                      <a:close/>
                      <a:moveTo>
                        <a:pt x="1060938" y="79940"/>
                      </a:moveTo>
                      <a:cubicBezTo>
                        <a:pt x="1075169" y="79940"/>
                        <a:pt x="1075169" y="57171"/>
                        <a:pt x="1060938" y="57171"/>
                      </a:cubicBezTo>
                      <a:cubicBezTo>
                        <a:pt x="1046707" y="57171"/>
                        <a:pt x="1046707" y="79940"/>
                        <a:pt x="1060938" y="79940"/>
                      </a:cubicBezTo>
                      <a:close/>
                      <a:moveTo>
                        <a:pt x="1063784" y="122634"/>
                      </a:moveTo>
                      <a:cubicBezTo>
                        <a:pt x="1078015" y="156789"/>
                        <a:pt x="1106478" y="185252"/>
                        <a:pt x="1143479" y="199483"/>
                      </a:cubicBezTo>
                      <a:cubicBezTo>
                        <a:pt x="1157710" y="205175"/>
                        <a:pt x="1163403" y="182405"/>
                        <a:pt x="1149171" y="176713"/>
                      </a:cubicBezTo>
                      <a:cubicBezTo>
                        <a:pt x="1120709" y="165328"/>
                        <a:pt x="1097939" y="139712"/>
                        <a:pt x="1083708" y="111249"/>
                      </a:cubicBezTo>
                      <a:cubicBezTo>
                        <a:pt x="1078015" y="97018"/>
                        <a:pt x="1058092" y="108403"/>
                        <a:pt x="1063784" y="122634"/>
                      </a:cubicBezTo>
                      <a:close/>
                      <a:moveTo>
                        <a:pt x="841777" y="208022"/>
                      </a:moveTo>
                      <a:cubicBezTo>
                        <a:pt x="856008" y="208022"/>
                        <a:pt x="856008" y="185252"/>
                        <a:pt x="841777" y="185252"/>
                      </a:cubicBezTo>
                      <a:cubicBezTo>
                        <a:pt x="827546" y="185252"/>
                        <a:pt x="827546" y="208022"/>
                        <a:pt x="841777" y="208022"/>
                      </a:cubicBezTo>
                      <a:close/>
                      <a:moveTo>
                        <a:pt x="884471" y="102710"/>
                      </a:moveTo>
                      <a:cubicBezTo>
                        <a:pt x="898702" y="102710"/>
                        <a:pt x="898702" y="79940"/>
                        <a:pt x="884471" y="79940"/>
                      </a:cubicBezTo>
                      <a:lnTo>
                        <a:pt x="759236" y="79940"/>
                      </a:lnTo>
                      <a:cubicBezTo>
                        <a:pt x="745005" y="79940"/>
                        <a:pt x="745005" y="102710"/>
                        <a:pt x="759236" y="102710"/>
                      </a:cubicBezTo>
                      <a:lnTo>
                        <a:pt x="884471" y="102710"/>
                      </a:lnTo>
                      <a:close/>
                      <a:moveTo>
                        <a:pt x="810468" y="171020"/>
                      </a:moveTo>
                      <a:lnTo>
                        <a:pt x="1015398" y="171020"/>
                      </a:lnTo>
                      <a:cubicBezTo>
                        <a:pt x="1029629" y="171020"/>
                        <a:pt x="1029629" y="148250"/>
                        <a:pt x="1015398" y="148250"/>
                      </a:cubicBezTo>
                      <a:lnTo>
                        <a:pt x="810468" y="148250"/>
                      </a:lnTo>
                      <a:cubicBezTo>
                        <a:pt x="796237" y="148250"/>
                        <a:pt x="796237" y="171020"/>
                        <a:pt x="810468" y="17102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3" name="Freeform: Shape 4022">
                  <a:extLst>
                    <a:ext uri="{FF2B5EF4-FFF2-40B4-BE49-F238E27FC236}">
                      <a16:creationId xmlns:a16="http://schemas.microsoft.com/office/drawing/2014/main" id="{345BF032-E6CC-4628-9BFF-E7EF36A191C8}"/>
                    </a:ext>
                  </a:extLst>
                </p:cNvPr>
                <p:cNvSpPr/>
                <p:nvPr/>
              </p:nvSpPr>
              <p:spPr>
                <a:xfrm>
                  <a:off x="4687820" y="2504502"/>
                  <a:ext cx="2457732" cy="221765"/>
                </a:xfrm>
                <a:custGeom>
                  <a:avLst/>
                  <a:gdLst>
                    <a:gd name="connsiteX0" fmla="*/ 1496413 w 2457732"/>
                    <a:gd name="connsiteY0" fmla="*/ 193303 h 221765"/>
                    <a:gd name="connsiteX1" fmla="*/ 1496413 w 2457732"/>
                    <a:gd name="connsiteY1" fmla="*/ 170533 h 221765"/>
                    <a:gd name="connsiteX2" fmla="*/ 1496413 w 2457732"/>
                    <a:gd name="connsiteY2" fmla="*/ 193303 h 221765"/>
                    <a:gd name="connsiteX3" fmla="*/ 1544800 w 2457732"/>
                    <a:gd name="connsiteY3" fmla="*/ 187611 h 221765"/>
                    <a:gd name="connsiteX4" fmla="*/ 1544800 w 2457732"/>
                    <a:gd name="connsiteY4" fmla="*/ 164841 h 221765"/>
                    <a:gd name="connsiteX5" fmla="*/ 1544800 w 2457732"/>
                    <a:gd name="connsiteY5" fmla="*/ 187611 h 221765"/>
                    <a:gd name="connsiteX6" fmla="*/ 1200404 w 2457732"/>
                    <a:gd name="connsiteY6" fmla="*/ 176226 h 221765"/>
                    <a:gd name="connsiteX7" fmla="*/ 1268714 w 2457732"/>
                    <a:gd name="connsiteY7" fmla="*/ 2605 h 221765"/>
                    <a:gd name="connsiteX8" fmla="*/ 1251636 w 2457732"/>
                    <a:gd name="connsiteY8" fmla="*/ 19682 h 221765"/>
                    <a:gd name="connsiteX9" fmla="*/ 1200404 w 2457732"/>
                    <a:gd name="connsiteY9" fmla="*/ 153456 h 221765"/>
                    <a:gd name="connsiteX10" fmla="*/ 1200404 w 2457732"/>
                    <a:gd name="connsiteY10" fmla="*/ 176226 h 221765"/>
                    <a:gd name="connsiteX11" fmla="*/ 1186173 w 2457732"/>
                    <a:gd name="connsiteY11" fmla="*/ 221765 h 221765"/>
                    <a:gd name="connsiteX12" fmla="*/ 1186173 w 2457732"/>
                    <a:gd name="connsiteY12" fmla="*/ 198996 h 221765"/>
                    <a:gd name="connsiteX13" fmla="*/ 1186173 w 2457732"/>
                    <a:gd name="connsiteY13" fmla="*/ 221765 h 221765"/>
                    <a:gd name="connsiteX14" fmla="*/ 1334177 w 2457732"/>
                    <a:gd name="connsiteY14" fmla="*/ 119301 h 221765"/>
                    <a:gd name="connsiteX15" fmla="*/ 2020122 w 2457732"/>
                    <a:gd name="connsiteY15" fmla="*/ 119301 h 221765"/>
                    <a:gd name="connsiteX16" fmla="*/ 2020122 w 2457732"/>
                    <a:gd name="connsiteY16" fmla="*/ 96531 h 221765"/>
                    <a:gd name="connsiteX17" fmla="*/ 1334177 w 2457732"/>
                    <a:gd name="connsiteY17" fmla="*/ 96531 h 221765"/>
                    <a:gd name="connsiteX18" fmla="*/ 1334177 w 2457732"/>
                    <a:gd name="connsiteY18" fmla="*/ 119301 h 221765"/>
                    <a:gd name="connsiteX19" fmla="*/ 2392980 w 2457732"/>
                    <a:gd name="connsiteY19" fmla="*/ 36760 h 221765"/>
                    <a:gd name="connsiteX20" fmla="*/ 1607417 w 2457732"/>
                    <a:gd name="connsiteY20" fmla="*/ 36760 h 221765"/>
                    <a:gd name="connsiteX21" fmla="*/ 1607417 w 2457732"/>
                    <a:gd name="connsiteY21" fmla="*/ 59530 h 221765"/>
                    <a:gd name="connsiteX22" fmla="*/ 2392980 w 2457732"/>
                    <a:gd name="connsiteY22" fmla="*/ 59530 h 221765"/>
                    <a:gd name="connsiteX23" fmla="*/ 2392980 w 2457732"/>
                    <a:gd name="connsiteY23" fmla="*/ 36760 h 221765"/>
                    <a:gd name="connsiteX24" fmla="*/ 1792423 w 2457732"/>
                    <a:gd name="connsiteY24" fmla="*/ 193303 h 221765"/>
                    <a:gd name="connsiteX25" fmla="*/ 2447059 w 2457732"/>
                    <a:gd name="connsiteY25" fmla="*/ 193303 h 221765"/>
                    <a:gd name="connsiteX26" fmla="*/ 2447059 w 2457732"/>
                    <a:gd name="connsiteY26" fmla="*/ 170533 h 221765"/>
                    <a:gd name="connsiteX27" fmla="*/ 1792423 w 2457732"/>
                    <a:gd name="connsiteY27" fmla="*/ 170533 h 221765"/>
                    <a:gd name="connsiteX28" fmla="*/ 1792423 w 2457732"/>
                    <a:gd name="connsiteY28" fmla="*/ 193303 h 221765"/>
                    <a:gd name="connsiteX29" fmla="*/ 1393948 w 2457732"/>
                    <a:gd name="connsiteY29" fmla="*/ 33913 h 221765"/>
                    <a:gd name="connsiteX30" fmla="*/ 1393948 w 2457732"/>
                    <a:gd name="connsiteY30" fmla="*/ 56683 h 221765"/>
                    <a:gd name="connsiteX31" fmla="*/ 1393948 w 2457732"/>
                    <a:gd name="connsiteY31" fmla="*/ 33913 h 221765"/>
                    <a:gd name="connsiteX32" fmla="*/ 1513491 w 2457732"/>
                    <a:gd name="connsiteY32" fmla="*/ 31067 h 221765"/>
                    <a:gd name="connsiteX33" fmla="*/ 1436642 w 2457732"/>
                    <a:gd name="connsiteY33" fmla="*/ 31067 h 221765"/>
                    <a:gd name="connsiteX34" fmla="*/ 1436642 w 2457732"/>
                    <a:gd name="connsiteY34" fmla="*/ 53837 h 221765"/>
                    <a:gd name="connsiteX35" fmla="*/ 1513491 w 2457732"/>
                    <a:gd name="connsiteY35" fmla="*/ 53837 h 221765"/>
                    <a:gd name="connsiteX36" fmla="*/ 1513491 w 2457732"/>
                    <a:gd name="connsiteY36" fmla="*/ 31067 h 221765"/>
                    <a:gd name="connsiteX37" fmla="*/ 1152018 w 2457732"/>
                    <a:gd name="connsiteY37" fmla="*/ 2605 h 221765"/>
                    <a:gd name="connsiteX38" fmla="*/ 1137786 w 2457732"/>
                    <a:gd name="connsiteY38" fmla="*/ 144917 h 221765"/>
                    <a:gd name="connsiteX39" fmla="*/ 1149171 w 2457732"/>
                    <a:gd name="connsiteY39" fmla="*/ 124993 h 221765"/>
                    <a:gd name="connsiteX40" fmla="*/ 1160556 w 2457732"/>
                    <a:gd name="connsiteY40" fmla="*/ 25375 h 221765"/>
                    <a:gd name="connsiteX41" fmla="*/ 1152018 w 2457732"/>
                    <a:gd name="connsiteY41" fmla="*/ 2605 h 221765"/>
                    <a:gd name="connsiteX42" fmla="*/ 1604571 w 2457732"/>
                    <a:gd name="connsiteY42" fmla="*/ 193303 h 221765"/>
                    <a:gd name="connsiteX43" fmla="*/ 1735498 w 2457732"/>
                    <a:gd name="connsiteY43" fmla="*/ 193303 h 221765"/>
                    <a:gd name="connsiteX44" fmla="*/ 1735498 w 2457732"/>
                    <a:gd name="connsiteY44" fmla="*/ 170533 h 221765"/>
                    <a:gd name="connsiteX45" fmla="*/ 1604571 w 2457732"/>
                    <a:gd name="connsiteY45" fmla="*/ 170533 h 221765"/>
                    <a:gd name="connsiteX46" fmla="*/ 1604571 w 2457732"/>
                    <a:gd name="connsiteY46" fmla="*/ 193303 h 221765"/>
                    <a:gd name="connsiteX47" fmla="*/ 753543 w 2457732"/>
                    <a:gd name="connsiteY47" fmla="*/ 167687 h 221765"/>
                    <a:gd name="connsiteX48" fmla="*/ 753543 w 2457732"/>
                    <a:gd name="connsiteY48" fmla="*/ 167687 h 221765"/>
                    <a:gd name="connsiteX49" fmla="*/ 756390 w 2457732"/>
                    <a:gd name="connsiteY49" fmla="*/ 144917 h 221765"/>
                    <a:gd name="connsiteX50" fmla="*/ 753543 w 2457732"/>
                    <a:gd name="connsiteY50" fmla="*/ 144917 h 221765"/>
                    <a:gd name="connsiteX51" fmla="*/ 753543 w 2457732"/>
                    <a:gd name="connsiteY51" fmla="*/ 167687 h 221765"/>
                    <a:gd name="connsiteX52" fmla="*/ 551460 w 2457732"/>
                    <a:gd name="connsiteY52" fmla="*/ 150609 h 221765"/>
                    <a:gd name="connsiteX53" fmla="*/ 628309 w 2457732"/>
                    <a:gd name="connsiteY53" fmla="*/ 150609 h 221765"/>
                    <a:gd name="connsiteX54" fmla="*/ 628309 w 2457732"/>
                    <a:gd name="connsiteY54" fmla="*/ 127839 h 221765"/>
                    <a:gd name="connsiteX55" fmla="*/ 551460 w 2457732"/>
                    <a:gd name="connsiteY55" fmla="*/ 127839 h 221765"/>
                    <a:gd name="connsiteX56" fmla="*/ 551460 w 2457732"/>
                    <a:gd name="connsiteY56" fmla="*/ 150609 h 221765"/>
                    <a:gd name="connsiteX57" fmla="*/ 571384 w 2457732"/>
                    <a:gd name="connsiteY57" fmla="*/ 196149 h 221765"/>
                    <a:gd name="connsiteX58" fmla="*/ 571384 w 2457732"/>
                    <a:gd name="connsiteY58" fmla="*/ 173379 h 221765"/>
                    <a:gd name="connsiteX59" fmla="*/ 571384 w 2457732"/>
                    <a:gd name="connsiteY59" fmla="*/ 196149 h 221765"/>
                    <a:gd name="connsiteX60" fmla="*/ 10673 w 2457732"/>
                    <a:gd name="connsiteY60" fmla="*/ 50991 h 221765"/>
                    <a:gd name="connsiteX61" fmla="*/ 969858 w 2457732"/>
                    <a:gd name="connsiteY61" fmla="*/ 50991 h 221765"/>
                    <a:gd name="connsiteX62" fmla="*/ 969858 w 2457732"/>
                    <a:gd name="connsiteY62" fmla="*/ 28221 h 221765"/>
                    <a:gd name="connsiteX63" fmla="*/ 10673 w 2457732"/>
                    <a:gd name="connsiteY63" fmla="*/ 28221 h 221765"/>
                    <a:gd name="connsiteX64" fmla="*/ 10673 w 2457732"/>
                    <a:gd name="connsiteY64" fmla="*/ 50991 h 221765"/>
                    <a:gd name="connsiteX65" fmla="*/ 64752 w 2457732"/>
                    <a:gd name="connsiteY65" fmla="*/ 107916 h 221765"/>
                    <a:gd name="connsiteX66" fmla="*/ 705157 w 2457732"/>
                    <a:gd name="connsiteY66" fmla="*/ 107916 h 221765"/>
                    <a:gd name="connsiteX67" fmla="*/ 705157 w 2457732"/>
                    <a:gd name="connsiteY67" fmla="*/ 85146 h 221765"/>
                    <a:gd name="connsiteX68" fmla="*/ 64752 w 2457732"/>
                    <a:gd name="connsiteY68" fmla="*/ 85146 h 221765"/>
                    <a:gd name="connsiteX69" fmla="*/ 64752 w 2457732"/>
                    <a:gd name="connsiteY69" fmla="*/ 107916 h 221765"/>
                    <a:gd name="connsiteX70" fmla="*/ 1177634 w 2457732"/>
                    <a:gd name="connsiteY70" fmla="*/ 130686 h 221765"/>
                    <a:gd name="connsiteX71" fmla="*/ 1251636 w 2457732"/>
                    <a:gd name="connsiteY71" fmla="*/ 96531 h 221765"/>
                    <a:gd name="connsiteX72" fmla="*/ 1217481 w 2457732"/>
                    <a:gd name="connsiteY72" fmla="*/ 16836 h 221765"/>
                    <a:gd name="connsiteX73" fmla="*/ 1206096 w 2457732"/>
                    <a:gd name="connsiteY73" fmla="*/ 36760 h 221765"/>
                    <a:gd name="connsiteX74" fmla="*/ 1208943 w 2457732"/>
                    <a:gd name="connsiteY74" fmla="*/ 110762 h 221765"/>
                    <a:gd name="connsiteX75" fmla="*/ 1169095 w 2457732"/>
                    <a:gd name="connsiteY75" fmla="*/ 96531 h 221765"/>
                    <a:gd name="connsiteX76" fmla="*/ 1171941 w 2457732"/>
                    <a:gd name="connsiteY76" fmla="*/ 70915 h 221765"/>
                    <a:gd name="connsiteX77" fmla="*/ 1191865 w 2457732"/>
                    <a:gd name="connsiteY77" fmla="*/ 73761 h 221765"/>
                    <a:gd name="connsiteX78" fmla="*/ 1211789 w 2457732"/>
                    <a:gd name="connsiteY78" fmla="*/ 62376 h 221765"/>
                    <a:gd name="connsiteX79" fmla="*/ 1149171 w 2457732"/>
                    <a:gd name="connsiteY79" fmla="*/ 62376 h 221765"/>
                    <a:gd name="connsiteX80" fmla="*/ 1177634 w 2457732"/>
                    <a:gd name="connsiteY80" fmla="*/ 130686 h 221765"/>
                    <a:gd name="connsiteX81" fmla="*/ 1060938 w 2457732"/>
                    <a:gd name="connsiteY81" fmla="*/ 79453 h 221765"/>
                    <a:gd name="connsiteX82" fmla="*/ 1060938 w 2457732"/>
                    <a:gd name="connsiteY82" fmla="*/ 56683 h 221765"/>
                    <a:gd name="connsiteX83" fmla="*/ 1060938 w 2457732"/>
                    <a:gd name="connsiteY83" fmla="*/ 79453 h 221765"/>
                    <a:gd name="connsiteX84" fmla="*/ 1063784 w 2457732"/>
                    <a:gd name="connsiteY84" fmla="*/ 122147 h 221765"/>
                    <a:gd name="connsiteX85" fmla="*/ 1143479 w 2457732"/>
                    <a:gd name="connsiteY85" fmla="*/ 196149 h 221765"/>
                    <a:gd name="connsiteX86" fmla="*/ 1149171 w 2457732"/>
                    <a:gd name="connsiteY86" fmla="*/ 173379 h 221765"/>
                    <a:gd name="connsiteX87" fmla="*/ 1083708 w 2457732"/>
                    <a:gd name="connsiteY87" fmla="*/ 107916 h 221765"/>
                    <a:gd name="connsiteX88" fmla="*/ 1063784 w 2457732"/>
                    <a:gd name="connsiteY88" fmla="*/ 122147 h 221765"/>
                    <a:gd name="connsiteX89" fmla="*/ 841777 w 2457732"/>
                    <a:gd name="connsiteY89" fmla="*/ 207534 h 221765"/>
                    <a:gd name="connsiteX90" fmla="*/ 841777 w 2457732"/>
                    <a:gd name="connsiteY90" fmla="*/ 184764 h 221765"/>
                    <a:gd name="connsiteX91" fmla="*/ 841777 w 2457732"/>
                    <a:gd name="connsiteY91" fmla="*/ 207534 h 221765"/>
                    <a:gd name="connsiteX92" fmla="*/ 884471 w 2457732"/>
                    <a:gd name="connsiteY92" fmla="*/ 102223 h 221765"/>
                    <a:gd name="connsiteX93" fmla="*/ 884471 w 2457732"/>
                    <a:gd name="connsiteY93" fmla="*/ 79453 h 221765"/>
                    <a:gd name="connsiteX94" fmla="*/ 759236 w 2457732"/>
                    <a:gd name="connsiteY94" fmla="*/ 79453 h 221765"/>
                    <a:gd name="connsiteX95" fmla="*/ 759236 w 2457732"/>
                    <a:gd name="connsiteY95" fmla="*/ 102223 h 221765"/>
                    <a:gd name="connsiteX96" fmla="*/ 884471 w 2457732"/>
                    <a:gd name="connsiteY96" fmla="*/ 102223 h 221765"/>
                    <a:gd name="connsiteX97" fmla="*/ 810468 w 2457732"/>
                    <a:gd name="connsiteY97" fmla="*/ 170533 h 221765"/>
                    <a:gd name="connsiteX98" fmla="*/ 1015398 w 2457732"/>
                    <a:gd name="connsiteY98" fmla="*/ 170533 h 221765"/>
                    <a:gd name="connsiteX99" fmla="*/ 1015398 w 2457732"/>
                    <a:gd name="connsiteY99" fmla="*/ 147763 h 221765"/>
                    <a:gd name="connsiteX100" fmla="*/ 810468 w 2457732"/>
                    <a:gd name="connsiteY100" fmla="*/ 147763 h 221765"/>
                    <a:gd name="connsiteX101" fmla="*/ 810468 w 2457732"/>
                    <a:gd name="connsiteY101" fmla="*/ 170533 h 22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1765">
                      <a:moveTo>
                        <a:pt x="1496413" y="193303"/>
                      </a:moveTo>
                      <a:cubicBezTo>
                        <a:pt x="1510644" y="193303"/>
                        <a:pt x="1510644" y="170533"/>
                        <a:pt x="1496413" y="170533"/>
                      </a:cubicBezTo>
                      <a:cubicBezTo>
                        <a:pt x="1482182" y="170533"/>
                        <a:pt x="1482182" y="193303"/>
                        <a:pt x="1496413" y="193303"/>
                      </a:cubicBezTo>
                      <a:close/>
                      <a:moveTo>
                        <a:pt x="1544800" y="187611"/>
                      </a:moveTo>
                      <a:cubicBezTo>
                        <a:pt x="1559031" y="187611"/>
                        <a:pt x="1559031" y="164841"/>
                        <a:pt x="1544800" y="164841"/>
                      </a:cubicBezTo>
                      <a:cubicBezTo>
                        <a:pt x="1530568" y="164841"/>
                        <a:pt x="1530568" y="187611"/>
                        <a:pt x="1544800" y="187611"/>
                      </a:cubicBezTo>
                      <a:close/>
                      <a:moveTo>
                        <a:pt x="1200404" y="176226"/>
                      </a:moveTo>
                      <a:cubicBezTo>
                        <a:pt x="1294330" y="179072"/>
                        <a:pt x="1337024" y="65222"/>
                        <a:pt x="1268714" y="2605"/>
                      </a:cubicBezTo>
                      <a:cubicBezTo>
                        <a:pt x="1257329" y="-5934"/>
                        <a:pt x="1243098" y="8297"/>
                        <a:pt x="1251636" y="19682"/>
                      </a:cubicBezTo>
                      <a:cubicBezTo>
                        <a:pt x="1305715" y="68068"/>
                        <a:pt x="1271560" y="153456"/>
                        <a:pt x="1200404" y="153456"/>
                      </a:cubicBezTo>
                      <a:cubicBezTo>
                        <a:pt x="1186173" y="153456"/>
                        <a:pt x="1186173" y="176226"/>
                        <a:pt x="1200404" y="176226"/>
                      </a:cubicBezTo>
                      <a:close/>
                      <a:moveTo>
                        <a:pt x="1186173" y="221765"/>
                      </a:moveTo>
                      <a:cubicBezTo>
                        <a:pt x="1200404" y="221765"/>
                        <a:pt x="1200404" y="198996"/>
                        <a:pt x="1186173" y="198996"/>
                      </a:cubicBezTo>
                      <a:cubicBezTo>
                        <a:pt x="1171941" y="198996"/>
                        <a:pt x="1171941" y="221765"/>
                        <a:pt x="1186173" y="221765"/>
                      </a:cubicBezTo>
                      <a:close/>
                      <a:moveTo>
                        <a:pt x="1334177" y="119301"/>
                      </a:moveTo>
                      <a:lnTo>
                        <a:pt x="2020122" y="119301"/>
                      </a:lnTo>
                      <a:cubicBezTo>
                        <a:pt x="2034354" y="119301"/>
                        <a:pt x="2034354" y="96531"/>
                        <a:pt x="2020122" y="96531"/>
                      </a:cubicBezTo>
                      <a:lnTo>
                        <a:pt x="1334177" y="96531"/>
                      </a:lnTo>
                      <a:cubicBezTo>
                        <a:pt x="1319946" y="96531"/>
                        <a:pt x="1319946" y="119301"/>
                        <a:pt x="1334177" y="119301"/>
                      </a:cubicBezTo>
                      <a:close/>
                      <a:moveTo>
                        <a:pt x="2392980" y="36760"/>
                      </a:moveTo>
                      <a:lnTo>
                        <a:pt x="1607417" y="36760"/>
                      </a:lnTo>
                      <a:cubicBezTo>
                        <a:pt x="1593186" y="36760"/>
                        <a:pt x="1593186" y="59530"/>
                        <a:pt x="1607417" y="59530"/>
                      </a:cubicBezTo>
                      <a:lnTo>
                        <a:pt x="2392980" y="59530"/>
                      </a:lnTo>
                      <a:cubicBezTo>
                        <a:pt x="2407212" y="59530"/>
                        <a:pt x="2407212" y="36760"/>
                        <a:pt x="2392980" y="36760"/>
                      </a:cubicBezTo>
                      <a:close/>
                      <a:moveTo>
                        <a:pt x="1792423" y="193303"/>
                      </a:moveTo>
                      <a:lnTo>
                        <a:pt x="2447059" y="193303"/>
                      </a:lnTo>
                      <a:cubicBezTo>
                        <a:pt x="2461290" y="193303"/>
                        <a:pt x="2461290" y="170533"/>
                        <a:pt x="2447059" y="170533"/>
                      </a:cubicBezTo>
                      <a:lnTo>
                        <a:pt x="1792423" y="170533"/>
                      </a:lnTo>
                      <a:cubicBezTo>
                        <a:pt x="1775345" y="170533"/>
                        <a:pt x="1775345" y="193303"/>
                        <a:pt x="1792423" y="193303"/>
                      </a:cubicBezTo>
                      <a:close/>
                      <a:moveTo>
                        <a:pt x="1393948" y="33913"/>
                      </a:moveTo>
                      <a:cubicBezTo>
                        <a:pt x="1379717" y="33913"/>
                        <a:pt x="1379717" y="56683"/>
                        <a:pt x="1393948" y="56683"/>
                      </a:cubicBezTo>
                      <a:cubicBezTo>
                        <a:pt x="1408180" y="56683"/>
                        <a:pt x="1408180" y="33913"/>
                        <a:pt x="1393948" y="33913"/>
                      </a:cubicBezTo>
                      <a:close/>
                      <a:moveTo>
                        <a:pt x="1513491" y="31067"/>
                      </a:moveTo>
                      <a:lnTo>
                        <a:pt x="1436642" y="31067"/>
                      </a:lnTo>
                      <a:cubicBezTo>
                        <a:pt x="1422411" y="31067"/>
                        <a:pt x="1422411" y="53837"/>
                        <a:pt x="1436642" y="53837"/>
                      </a:cubicBezTo>
                      <a:lnTo>
                        <a:pt x="1513491" y="53837"/>
                      </a:lnTo>
                      <a:cubicBezTo>
                        <a:pt x="1527722" y="53837"/>
                        <a:pt x="1527722" y="31067"/>
                        <a:pt x="1513491" y="31067"/>
                      </a:cubicBezTo>
                      <a:close/>
                      <a:moveTo>
                        <a:pt x="1152018" y="2605"/>
                      </a:moveTo>
                      <a:cubicBezTo>
                        <a:pt x="1092247" y="19682"/>
                        <a:pt x="1089400" y="110762"/>
                        <a:pt x="1137786" y="144917"/>
                      </a:cubicBezTo>
                      <a:cubicBezTo>
                        <a:pt x="1149171" y="153456"/>
                        <a:pt x="1160556" y="133532"/>
                        <a:pt x="1149171" y="124993"/>
                      </a:cubicBezTo>
                      <a:cubicBezTo>
                        <a:pt x="1117863" y="102223"/>
                        <a:pt x="1120709" y="36760"/>
                        <a:pt x="1160556" y="25375"/>
                      </a:cubicBezTo>
                      <a:cubicBezTo>
                        <a:pt x="1171941" y="19682"/>
                        <a:pt x="1166249" y="-3088"/>
                        <a:pt x="1152018" y="2605"/>
                      </a:cubicBezTo>
                      <a:close/>
                      <a:moveTo>
                        <a:pt x="1604571" y="193303"/>
                      </a:moveTo>
                      <a:lnTo>
                        <a:pt x="1735498" y="193303"/>
                      </a:lnTo>
                      <a:cubicBezTo>
                        <a:pt x="1749729" y="193303"/>
                        <a:pt x="1749729" y="170533"/>
                        <a:pt x="1735498" y="170533"/>
                      </a:cubicBezTo>
                      <a:lnTo>
                        <a:pt x="1604571" y="170533"/>
                      </a:lnTo>
                      <a:cubicBezTo>
                        <a:pt x="1590339" y="170533"/>
                        <a:pt x="1590339" y="193303"/>
                        <a:pt x="1604571" y="193303"/>
                      </a:cubicBezTo>
                      <a:close/>
                      <a:moveTo>
                        <a:pt x="753543" y="167687"/>
                      </a:moveTo>
                      <a:lnTo>
                        <a:pt x="753543" y="167687"/>
                      </a:lnTo>
                      <a:cubicBezTo>
                        <a:pt x="770621" y="167687"/>
                        <a:pt x="770621" y="144917"/>
                        <a:pt x="756390" y="144917"/>
                      </a:cubicBezTo>
                      <a:lnTo>
                        <a:pt x="753543" y="144917"/>
                      </a:lnTo>
                      <a:cubicBezTo>
                        <a:pt x="739312" y="144917"/>
                        <a:pt x="739312" y="167687"/>
                        <a:pt x="753543" y="167687"/>
                      </a:cubicBezTo>
                      <a:close/>
                      <a:moveTo>
                        <a:pt x="551460" y="150609"/>
                      </a:moveTo>
                      <a:lnTo>
                        <a:pt x="628309" y="150609"/>
                      </a:lnTo>
                      <a:cubicBezTo>
                        <a:pt x="642540" y="150609"/>
                        <a:pt x="642540" y="127839"/>
                        <a:pt x="628309" y="127839"/>
                      </a:cubicBezTo>
                      <a:lnTo>
                        <a:pt x="551460" y="127839"/>
                      </a:lnTo>
                      <a:cubicBezTo>
                        <a:pt x="537229" y="127839"/>
                        <a:pt x="537229" y="150609"/>
                        <a:pt x="551460" y="150609"/>
                      </a:cubicBezTo>
                      <a:close/>
                      <a:moveTo>
                        <a:pt x="571384" y="196149"/>
                      </a:moveTo>
                      <a:cubicBezTo>
                        <a:pt x="585615" y="196149"/>
                        <a:pt x="585615" y="173379"/>
                        <a:pt x="571384" y="173379"/>
                      </a:cubicBezTo>
                      <a:cubicBezTo>
                        <a:pt x="557152" y="176226"/>
                        <a:pt x="557152" y="196149"/>
                        <a:pt x="571384" y="196149"/>
                      </a:cubicBezTo>
                      <a:close/>
                      <a:moveTo>
                        <a:pt x="10673" y="50991"/>
                      </a:moveTo>
                      <a:lnTo>
                        <a:pt x="969858" y="50991"/>
                      </a:lnTo>
                      <a:cubicBezTo>
                        <a:pt x="984089" y="50991"/>
                        <a:pt x="984089" y="28221"/>
                        <a:pt x="969858" y="28221"/>
                      </a:cubicBezTo>
                      <a:lnTo>
                        <a:pt x="10673" y="28221"/>
                      </a:lnTo>
                      <a:cubicBezTo>
                        <a:pt x="-3558" y="28221"/>
                        <a:pt x="-3558" y="50991"/>
                        <a:pt x="10673" y="50991"/>
                      </a:cubicBezTo>
                      <a:close/>
                      <a:moveTo>
                        <a:pt x="64752" y="107916"/>
                      </a:moveTo>
                      <a:lnTo>
                        <a:pt x="705157" y="107916"/>
                      </a:lnTo>
                      <a:cubicBezTo>
                        <a:pt x="719388" y="107916"/>
                        <a:pt x="719388" y="85146"/>
                        <a:pt x="705157" y="85146"/>
                      </a:cubicBezTo>
                      <a:lnTo>
                        <a:pt x="64752" y="85146"/>
                      </a:lnTo>
                      <a:cubicBezTo>
                        <a:pt x="50521" y="85146"/>
                        <a:pt x="50521" y="107916"/>
                        <a:pt x="64752" y="107916"/>
                      </a:cubicBezTo>
                      <a:close/>
                      <a:moveTo>
                        <a:pt x="1177634" y="130686"/>
                      </a:moveTo>
                      <a:cubicBezTo>
                        <a:pt x="1206096" y="142071"/>
                        <a:pt x="1240251" y="124993"/>
                        <a:pt x="1251636" y="96531"/>
                      </a:cubicBezTo>
                      <a:cubicBezTo>
                        <a:pt x="1263021" y="65222"/>
                        <a:pt x="1245944" y="31067"/>
                        <a:pt x="1217481" y="16836"/>
                      </a:cubicBezTo>
                      <a:cubicBezTo>
                        <a:pt x="1203250" y="11143"/>
                        <a:pt x="1191865" y="31067"/>
                        <a:pt x="1206096" y="36760"/>
                      </a:cubicBezTo>
                      <a:cubicBezTo>
                        <a:pt x="1237405" y="50991"/>
                        <a:pt x="1245944" y="96531"/>
                        <a:pt x="1208943" y="110762"/>
                      </a:cubicBezTo>
                      <a:cubicBezTo>
                        <a:pt x="1194711" y="116454"/>
                        <a:pt x="1174788" y="110762"/>
                        <a:pt x="1169095" y="96531"/>
                      </a:cubicBezTo>
                      <a:cubicBezTo>
                        <a:pt x="1166249" y="87992"/>
                        <a:pt x="1163403" y="76607"/>
                        <a:pt x="1171941" y="70915"/>
                      </a:cubicBezTo>
                      <a:cubicBezTo>
                        <a:pt x="1177634" y="68068"/>
                        <a:pt x="1186173" y="68068"/>
                        <a:pt x="1191865" y="73761"/>
                      </a:cubicBezTo>
                      <a:cubicBezTo>
                        <a:pt x="1197558" y="87992"/>
                        <a:pt x="1217481" y="76607"/>
                        <a:pt x="1211789" y="62376"/>
                      </a:cubicBezTo>
                      <a:cubicBezTo>
                        <a:pt x="1200404" y="39606"/>
                        <a:pt x="1163403" y="42452"/>
                        <a:pt x="1149171" y="62376"/>
                      </a:cubicBezTo>
                      <a:cubicBezTo>
                        <a:pt x="1126401" y="90838"/>
                        <a:pt x="1149171" y="122147"/>
                        <a:pt x="1177634" y="130686"/>
                      </a:cubicBezTo>
                      <a:close/>
                      <a:moveTo>
                        <a:pt x="1060938" y="79453"/>
                      </a:moveTo>
                      <a:cubicBezTo>
                        <a:pt x="1075169" y="79453"/>
                        <a:pt x="1075169" y="56683"/>
                        <a:pt x="1060938" y="56683"/>
                      </a:cubicBezTo>
                      <a:cubicBezTo>
                        <a:pt x="1046707" y="56683"/>
                        <a:pt x="1046707" y="79453"/>
                        <a:pt x="1060938" y="79453"/>
                      </a:cubicBezTo>
                      <a:close/>
                      <a:moveTo>
                        <a:pt x="1063784" y="122147"/>
                      </a:moveTo>
                      <a:cubicBezTo>
                        <a:pt x="1078015" y="156302"/>
                        <a:pt x="1106478" y="181918"/>
                        <a:pt x="1143479" y="196149"/>
                      </a:cubicBezTo>
                      <a:cubicBezTo>
                        <a:pt x="1157710" y="201842"/>
                        <a:pt x="1163403" y="179072"/>
                        <a:pt x="1149171" y="173379"/>
                      </a:cubicBezTo>
                      <a:cubicBezTo>
                        <a:pt x="1120709" y="161994"/>
                        <a:pt x="1097939" y="136378"/>
                        <a:pt x="1083708" y="107916"/>
                      </a:cubicBezTo>
                      <a:cubicBezTo>
                        <a:pt x="1078015" y="96531"/>
                        <a:pt x="1058092" y="107916"/>
                        <a:pt x="1063784" y="122147"/>
                      </a:cubicBezTo>
                      <a:close/>
                      <a:moveTo>
                        <a:pt x="841777" y="207534"/>
                      </a:moveTo>
                      <a:cubicBezTo>
                        <a:pt x="856008" y="207534"/>
                        <a:pt x="856008" y="184764"/>
                        <a:pt x="841777" y="184764"/>
                      </a:cubicBezTo>
                      <a:cubicBezTo>
                        <a:pt x="827546" y="184764"/>
                        <a:pt x="827546" y="207534"/>
                        <a:pt x="841777" y="207534"/>
                      </a:cubicBezTo>
                      <a:close/>
                      <a:moveTo>
                        <a:pt x="884471" y="102223"/>
                      </a:moveTo>
                      <a:cubicBezTo>
                        <a:pt x="898702" y="102223"/>
                        <a:pt x="898702" y="79453"/>
                        <a:pt x="884471" y="79453"/>
                      </a:cubicBezTo>
                      <a:lnTo>
                        <a:pt x="759236" y="79453"/>
                      </a:lnTo>
                      <a:cubicBezTo>
                        <a:pt x="745005" y="79453"/>
                        <a:pt x="745005" y="102223"/>
                        <a:pt x="759236" y="102223"/>
                      </a:cubicBezTo>
                      <a:lnTo>
                        <a:pt x="884471" y="102223"/>
                      </a:lnTo>
                      <a:close/>
                      <a:moveTo>
                        <a:pt x="810468" y="170533"/>
                      </a:moveTo>
                      <a:lnTo>
                        <a:pt x="1015398" y="170533"/>
                      </a:lnTo>
                      <a:cubicBezTo>
                        <a:pt x="1029629" y="170533"/>
                        <a:pt x="1029629" y="147763"/>
                        <a:pt x="1015398" y="147763"/>
                      </a:cubicBezTo>
                      <a:lnTo>
                        <a:pt x="810468" y="147763"/>
                      </a:lnTo>
                      <a:cubicBezTo>
                        <a:pt x="796237" y="147763"/>
                        <a:pt x="796237" y="170533"/>
                        <a:pt x="810468" y="17053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24" name="Freeform: Shape 4023">
              <a:extLst>
                <a:ext uri="{FF2B5EF4-FFF2-40B4-BE49-F238E27FC236}">
                  <a16:creationId xmlns:a16="http://schemas.microsoft.com/office/drawing/2014/main" id="{EE4379CA-85CD-4F4A-8A82-BF3BCE668858}"/>
                </a:ext>
              </a:extLst>
            </p:cNvPr>
            <p:cNvSpPr/>
            <p:nvPr/>
          </p:nvSpPr>
          <p:spPr>
            <a:xfrm>
              <a:off x="-4370865" y="2504260"/>
              <a:ext cx="574344" cy="1098650"/>
            </a:xfrm>
            <a:custGeom>
              <a:avLst/>
              <a:gdLst>
                <a:gd name="connsiteX0" fmla="*/ 378551 w 574344"/>
                <a:gd name="connsiteY0" fmla="*/ 1098650 h 1098650"/>
                <a:gd name="connsiteX1" fmla="*/ 398474 w 574344"/>
                <a:gd name="connsiteY1" fmla="*/ 0 h 1098650"/>
                <a:gd name="connsiteX2" fmla="*/ 0 w 574344"/>
                <a:gd name="connsiteY2" fmla="*/ 0 h 1098650"/>
                <a:gd name="connsiteX3" fmla="*/ 378551 w 574344"/>
                <a:gd name="connsiteY3" fmla="*/ 1098650 h 1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44" h="1098650">
                  <a:moveTo>
                    <a:pt x="378551" y="1098650"/>
                  </a:moveTo>
                  <a:cubicBezTo>
                    <a:pt x="378551" y="1098650"/>
                    <a:pt x="805487" y="395628"/>
                    <a:pt x="398474" y="0"/>
                  </a:cubicBezTo>
                  <a:lnTo>
                    <a:pt x="0" y="0"/>
                  </a:lnTo>
                  <a:lnTo>
                    <a:pt x="378551" y="1098650"/>
                  </a:lnTo>
                  <a:close/>
                </a:path>
              </a:pathLst>
            </a:custGeom>
            <a:solidFill>
              <a:srgbClr val="4402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25" name="Freeform: Shape 4024">
              <a:extLst>
                <a:ext uri="{FF2B5EF4-FFF2-40B4-BE49-F238E27FC236}">
                  <a16:creationId xmlns:a16="http://schemas.microsoft.com/office/drawing/2014/main" id="{645D1235-3E22-4DDD-8053-3C82B354449E}"/>
                </a:ext>
              </a:extLst>
            </p:cNvPr>
            <p:cNvSpPr/>
            <p:nvPr/>
          </p:nvSpPr>
          <p:spPr>
            <a:xfrm>
              <a:off x="-1741920" y="2504260"/>
              <a:ext cx="570233" cy="1098650"/>
            </a:xfrm>
            <a:custGeom>
              <a:avLst/>
              <a:gdLst>
                <a:gd name="connsiteX0" fmla="*/ 194530 w 570233"/>
                <a:gd name="connsiteY0" fmla="*/ 1098650 h 1098650"/>
                <a:gd name="connsiteX1" fmla="*/ 174606 w 570233"/>
                <a:gd name="connsiteY1" fmla="*/ 0 h 1098650"/>
                <a:gd name="connsiteX2" fmla="*/ 570234 w 570233"/>
                <a:gd name="connsiteY2" fmla="*/ 0 h 1098650"/>
                <a:gd name="connsiteX3" fmla="*/ 194530 w 570233"/>
                <a:gd name="connsiteY3" fmla="*/ 1098650 h 1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33" h="1098650">
                  <a:moveTo>
                    <a:pt x="194530" y="1098650"/>
                  </a:moveTo>
                  <a:cubicBezTo>
                    <a:pt x="194530" y="1098650"/>
                    <a:pt x="-229561" y="395628"/>
                    <a:pt x="174606" y="0"/>
                  </a:cubicBezTo>
                  <a:lnTo>
                    <a:pt x="570234" y="0"/>
                  </a:lnTo>
                  <a:lnTo>
                    <a:pt x="194530" y="1098650"/>
                  </a:lnTo>
                  <a:close/>
                </a:path>
              </a:pathLst>
            </a:custGeom>
            <a:solidFill>
              <a:srgbClr val="4402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26" name="Freeform: Shape 4025">
              <a:extLst>
                <a:ext uri="{FF2B5EF4-FFF2-40B4-BE49-F238E27FC236}">
                  <a16:creationId xmlns:a16="http://schemas.microsoft.com/office/drawing/2014/main" id="{6DAA985D-BF6C-42E5-B867-2DBA96087BD2}"/>
                </a:ext>
              </a:extLst>
            </p:cNvPr>
            <p:cNvSpPr/>
            <p:nvPr/>
          </p:nvSpPr>
          <p:spPr>
            <a:xfrm>
              <a:off x="-4518870" y="2398949"/>
              <a:ext cx="3472418" cy="1309272"/>
            </a:xfrm>
            <a:custGeom>
              <a:avLst/>
              <a:gdLst>
                <a:gd name="connsiteX0" fmla="*/ 3327260 w 3472418"/>
                <a:gd name="connsiteY0" fmla="*/ 105311 h 1309272"/>
                <a:gd name="connsiteX1" fmla="*/ 2971480 w 3472418"/>
                <a:gd name="connsiteY1" fmla="*/ 1203962 h 1309272"/>
                <a:gd name="connsiteX2" fmla="*/ 526555 w 3472418"/>
                <a:gd name="connsiteY2" fmla="*/ 1203962 h 1309272"/>
                <a:gd name="connsiteX3" fmla="*/ 148005 w 3472418"/>
                <a:gd name="connsiteY3" fmla="*/ 105311 h 1309272"/>
                <a:gd name="connsiteX4" fmla="*/ 3327260 w 3472418"/>
                <a:gd name="connsiteY4" fmla="*/ 105311 h 1309272"/>
                <a:gd name="connsiteX5" fmla="*/ 3472419 w 3472418"/>
                <a:gd name="connsiteY5" fmla="*/ 0 h 1309272"/>
                <a:gd name="connsiteX6" fmla="*/ 0 w 3472418"/>
                <a:gd name="connsiteY6" fmla="*/ 0 h 1309272"/>
                <a:gd name="connsiteX7" fmla="*/ 449707 w 3472418"/>
                <a:gd name="connsiteY7" fmla="*/ 1309273 h 1309272"/>
                <a:gd name="connsiteX8" fmla="*/ 3048328 w 3472418"/>
                <a:gd name="connsiteY8" fmla="*/ 1309273 h 1309272"/>
                <a:gd name="connsiteX9" fmla="*/ 3472419 w 3472418"/>
                <a:gd name="connsiteY9" fmla="*/ 0 h 1309272"/>
                <a:gd name="connsiteX10" fmla="*/ 3472419 w 3472418"/>
                <a:gd name="connsiteY10" fmla="*/ 0 h 130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2418" h="1309272">
                  <a:moveTo>
                    <a:pt x="3327260" y="105311"/>
                  </a:moveTo>
                  <a:lnTo>
                    <a:pt x="2971480" y="1203962"/>
                  </a:lnTo>
                  <a:lnTo>
                    <a:pt x="526555" y="1203962"/>
                  </a:lnTo>
                  <a:lnTo>
                    <a:pt x="148005" y="105311"/>
                  </a:lnTo>
                  <a:lnTo>
                    <a:pt x="3327260" y="105311"/>
                  </a:lnTo>
                  <a:moveTo>
                    <a:pt x="3472419" y="0"/>
                  </a:moveTo>
                  <a:lnTo>
                    <a:pt x="0" y="0"/>
                  </a:lnTo>
                  <a:lnTo>
                    <a:pt x="449707" y="1309273"/>
                  </a:lnTo>
                  <a:lnTo>
                    <a:pt x="3048328" y="1309273"/>
                  </a:lnTo>
                  <a:lnTo>
                    <a:pt x="3472419" y="0"/>
                  </a:lnTo>
                  <a:lnTo>
                    <a:pt x="3472419" y="0"/>
                  </a:ln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4027" name="Graphic 377">
              <a:extLst>
                <a:ext uri="{FF2B5EF4-FFF2-40B4-BE49-F238E27FC236}">
                  <a16:creationId xmlns:a16="http://schemas.microsoft.com/office/drawing/2014/main" id="{CD92D255-6E33-42C7-A300-CDDBA17B9AAA}"/>
                </a:ext>
              </a:extLst>
            </p:cNvPr>
            <p:cNvGrpSpPr/>
            <p:nvPr/>
          </p:nvGrpSpPr>
          <p:grpSpPr>
            <a:xfrm>
              <a:off x="-4518870" y="2398949"/>
              <a:ext cx="3472418" cy="1212500"/>
              <a:chOff x="4371175" y="2398949"/>
              <a:chExt cx="3472418" cy="1212500"/>
            </a:xfrm>
            <a:solidFill>
              <a:srgbClr val="FFFF31"/>
            </a:solidFill>
          </p:grpSpPr>
          <p:sp>
            <p:nvSpPr>
              <p:cNvPr id="4028" name="Freeform: Shape 4027">
                <a:extLst>
                  <a:ext uri="{FF2B5EF4-FFF2-40B4-BE49-F238E27FC236}">
                    <a16:creationId xmlns:a16="http://schemas.microsoft.com/office/drawing/2014/main" id="{6829FB15-D755-47B0-95F4-2247484B8EA4}"/>
                  </a:ext>
                </a:extLst>
              </p:cNvPr>
              <p:cNvSpPr/>
              <p:nvPr/>
            </p:nvSpPr>
            <p:spPr>
              <a:xfrm>
                <a:off x="4371175" y="2398949"/>
                <a:ext cx="3472418" cy="8538"/>
              </a:xfrm>
              <a:custGeom>
                <a:avLst/>
                <a:gdLst>
                  <a:gd name="connsiteX0" fmla="*/ 3469573 w 3472418"/>
                  <a:gd name="connsiteY0" fmla="*/ 8539 h 8538"/>
                  <a:gd name="connsiteX1" fmla="*/ 3472419 w 3472418"/>
                  <a:gd name="connsiteY1" fmla="*/ 0 h 8538"/>
                  <a:gd name="connsiteX2" fmla="*/ 0 w 3472418"/>
                  <a:gd name="connsiteY2" fmla="*/ 0 h 8538"/>
                  <a:gd name="connsiteX3" fmla="*/ 2846 w 3472418"/>
                  <a:gd name="connsiteY3" fmla="*/ 8539 h 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2418" h="8538">
                    <a:moveTo>
                      <a:pt x="3469573" y="8539"/>
                    </a:moveTo>
                    <a:lnTo>
                      <a:pt x="3472419" y="0"/>
                    </a:lnTo>
                    <a:lnTo>
                      <a:pt x="0" y="0"/>
                    </a:lnTo>
                    <a:lnTo>
                      <a:pt x="2846" y="8539"/>
                    </a:lnTo>
                    <a:close/>
                  </a:path>
                </a:pathLst>
              </a:custGeom>
              <a:solidFill>
                <a:srgbClr val="FFFF31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029" name="Freeform: Shape 4028">
                <a:extLst>
                  <a:ext uri="{FF2B5EF4-FFF2-40B4-BE49-F238E27FC236}">
                    <a16:creationId xmlns:a16="http://schemas.microsoft.com/office/drawing/2014/main" id="{B65C3758-5C71-4DF6-BA50-7865E4325996}"/>
                  </a:ext>
                </a:extLst>
              </p:cNvPr>
              <p:cNvSpPr/>
              <p:nvPr/>
            </p:nvSpPr>
            <p:spPr>
              <a:xfrm>
                <a:off x="4519180" y="2515645"/>
                <a:ext cx="3179255" cy="1095804"/>
              </a:xfrm>
              <a:custGeom>
                <a:avLst/>
                <a:gdLst>
                  <a:gd name="connsiteX0" fmla="*/ 378551 w 3179255"/>
                  <a:gd name="connsiteY0" fmla="*/ 1095804 h 1095804"/>
                  <a:gd name="connsiteX1" fmla="*/ 2823475 w 3179255"/>
                  <a:gd name="connsiteY1" fmla="*/ 1095804 h 1095804"/>
                  <a:gd name="connsiteX2" fmla="*/ 3179256 w 3179255"/>
                  <a:gd name="connsiteY2" fmla="*/ 0 h 1095804"/>
                  <a:gd name="connsiteX3" fmla="*/ 3173563 w 3179255"/>
                  <a:gd name="connsiteY3" fmla="*/ 0 h 1095804"/>
                  <a:gd name="connsiteX4" fmla="*/ 2823475 w 3179255"/>
                  <a:gd name="connsiteY4" fmla="*/ 1087265 h 1095804"/>
                  <a:gd name="connsiteX5" fmla="*/ 378551 w 3179255"/>
                  <a:gd name="connsiteY5" fmla="*/ 1087265 h 1095804"/>
                  <a:gd name="connsiteX6" fmla="*/ 2846 w 3179255"/>
                  <a:gd name="connsiteY6" fmla="*/ 0 h 1095804"/>
                  <a:gd name="connsiteX7" fmla="*/ 0 w 3179255"/>
                  <a:gd name="connsiteY7" fmla="*/ 0 h 109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79255" h="1095804">
                    <a:moveTo>
                      <a:pt x="378551" y="1095804"/>
                    </a:moveTo>
                    <a:lnTo>
                      <a:pt x="2823475" y="1095804"/>
                    </a:lnTo>
                    <a:lnTo>
                      <a:pt x="3179256" y="0"/>
                    </a:lnTo>
                    <a:lnTo>
                      <a:pt x="3173563" y="0"/>
                    </a:lnTo>
                    <a:lnTo>
                      <a:pt x="2823475" y="1087265"/>
                    </a:lnTo>
                    <a:lnTo>
                      <a:pt x="378551" y="1087265"/>
                    </a:lnTo>
                    <a:lnTo>
                      <a:pt x="28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31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43" name="Freeform: Shape 4042">
              <a:extLst>
                <a:ext uri="{FF2B5EF4-FFF2-40B4-BE49-F238E27FC236}">
                  <a16:creationId xmlns:a16="http://schemas.microsoft.com/office/drawing/2014/main" id="{BCF9ACC5-9256-4955-9575-BE40C1BE1D0C}"/>
                </a:ext>
              </a:extLst>
            </p:cNvPr>
            <p:cNvSpPr/>
            <p:nvPr/>
          </p:nvSpPr>
          <p:spPr>
            <a:xfrm>
              <a:off x="-2976205" y="2319254"/>
              <a:ext cx="384243" cy="51232"/>
            </a:xfrm>
            <a:custGeom>
              <a:avLst/>
              <a:gdLst>
                <a:gd name="connsiteX0" fmla="*/ 384243 w 384243"/>
                <a:gd name="connsiteY0" fmla="*/ 51232 h 51232"/>
                <a:gd name="connsiteX1" fmla="*/ 0 w 384243"/>
                <a:gd name="connsiteY1" fmla="*/ 51232 h 51232"/>
                <a:gd name="connsiteX2" fmla="*/ 22770 w 384243"/>
                <a:gd name="connsiteY2" fmla="*/ 0 h 51232"/>
                <a:gd name="connsiteX3" fmla="*/ 355781 w 384243"/>
                <a:gd name="connsiteY3" fmla="*/ 0 h 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243" h="51232">
                  <a:moveTo>
                    <a:pt x="384243" y="51232"/>
                  </a:moveTo>
                  <a:lnTo>
                    <a:pt x="0" y="51232"/>
                  </a:lnTo>
                  <a:lnTo>
                    <a:pt x="22770" y="0"/>
                  </a:lnTo>
                  <a:lnTo>
                    <a:pt x="355781" y="0"/>
                  </a:lnTo>
                  <a:close/>
                </a:path>
              </a:pathLst>
            </a:custGeom>
            <a:solidFill>
              <a:srgbClr val="FFDB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4" name="Freeform: Shape 4043">
              <a:extLst>
                <a:ext uri="{FF2B5EF4-FFF2-40B4-BE49-F238E27FC236}">
                  <a16:creationId xmlns:a16="http://schemas.microsoft.com/office/drawing/2014/main" id="{02D8E443-8BF4-4D80-91D2-1E362D39A6B2}"/>
                </a:ext>
              </a:extLst>
            </p:cNvPr>
            <p:cNvSpPr/>
            <p:nvPr/>
          </p:nvSpPr>
          <p:spPr>
            <a:xfrm>
              <a:off x="-2976205" y="2370486"/>
              <a:ext cx="384243" cy="25616"/>
            </a:xfrm>
            <a:custGeom>
              <a:avLst/>
              <a:gdLst>
                <a:gd name="connsiteX0" fmla="*/ 0 w 384243"/>
                <a:gd name="connsiteY0" fmla="*/ 0 h 25616"/>
                <a:gd name="connsiteX1" fmla="*/ 384243 w 384243"/>
                <a:gd name="connsiteY1" fmla="*/ 0 h 25616"/>
                <a:gd name="connsiteX2" fmla="*/ 384243 w 384243"/>
                <a:gd name="connsiteY2" fmla="*/ 25616 h 25616"/>
                <a:gd name="connsiteX3" fmla="*/ 0 w 384243"/>
                <a:gd name="connsiteY3" fmla="*/ 25616 h 2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243" h="25616">
                  <a:moveTo>
                    <a:pt x="0" y="0"/>
                  </a:moveTo>
                  <a:lnTo>
                    <a:pt x="384243" y="0"/>
                  </a:lnTo>
                  <a:lnTo>
                    <a:pt x="384243" y="25616"/>
                  </a:lnTo>
                  <a:lnTo>
                    <a:pt x="0" y="25616"/>
                  </a:lnTo>
                  <a:close/>
                </a:path>
              </a:pathLst>
            </a:custGeom>
            <a:solidFill>
              <a:srgbClr val="BC30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" name="Graphic 378">
            <a:extLst>
              <a:ext uri="{FF2B5EF4-FFF2-40B4-BE49-F238E27FC236}">
                <a16:creationId xmlns:a16="http://schemas.microsoft.com/office/drawing/2014/main" id="{2B60E854-573D-449F-9756-3C1AEEBB0E91}"/>
              </a:ext>
            </a:extLst>
          </p:cNvPr>
          <p:cNvGrpSpPr/>
          <p:nvPr/>
        </p:nvGrpSpPr>
        <p:grpSpPr>
          <a:xfrm rot="18640962">
            <a:off x="5477309" y="4937071"/>
            <a:ext cx="1809248" cy="220038"/>
            <a:chOff x="5868899" y="813333"/>
            <a:chExt cx="2483705" cy="464536"/>
          </a:xfrm>
        </p:grpSpPr>
        <p:grpSp>
          <p:nvGrpSpPr>
            <p:cNvPr id="4" name="Graphic 378">
              <a:extLst>
                <a:ext uri="{FF2B5EF4-FFF2-40B4-BE49-F238E27FC236}">
                  <a16:creationId xmlns:a16="http://schemas.microsoft.com/office/drawing/2014/main" id="{21F19987-57EA-4FA9-A205-CE2D62754163}"/>
                </a:ext>
              </a:extLst>
            </p:cNvPr>
            <p:cNvGrpSpPr/>
            <p:nvPr/>
          </p:nvGrpSpPr>
          <p:grpSpPr>
            <a:xfrm>
              <a:off x="5868899" y="822878"/>
              <a:ext cx="2058940" cy="445445"/>
              <a:chOff x="5868899" y="822878"/>
              <a:chExt cx="2058940" cy="44544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5031023-C202-4CE9-9718-E46B197E9AF5}"/>
                  </a:ext>
                </a:extLst>
              </p:cNvPr>
              <p:cNvSpPr/>
              <p:nvPr/>
            </p:nvSpPr>
            <p:spPr>
              <a:xfrm>
                <a:off x="5868899" y="996284"/>
                <a:ext cx="98979" cy="272039"/>
              </a:xfrm>
              <a:custGeom>
                <a:avLst/>
                <a:gdLst>
                  <a:gd name="connsiteX0" fmla="*/ 46481 w 98979"/>
                  <a:gd name="connsiteY0" fmla="*/ 272040 h 272039"/>
                  <a:gd name="connsiteX1" fmla="*/ 98980 w 98979"/>
                  <a:gd name="connsiteY1" fmla="*/ 272040 h 272039"/>
                  <a:gd name="connsiteX2" fmla="*/ 81480 w 98979"/>
                  <a:gd name="connsiteY2" fmla="*/ 31818 h 272039"/>
                  <a:gd name="connsiteX3" fmla="*/ 1936 w 98979"/>
                  <a:gd name="connsiteY3" fmla="*/ 0 h 272039"/>
                  <a:gd name="connsiteX4" fmla="*/ 46481 w 98979"/>
                  <a:gd name="connsiteY4" fmla="*/ 272040 h 27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79" h="272039">
                    <a:moveTo>
                      <a:pt x="46481" y="272040"/>
                    </a:moveTo>
                    <a:lnTo>
                      <a:pt x="98980" y="272040"/>
                    </a:lnTo>
                    <a:cubicBezTo>
                      <a:pt x="84662" y="184542"/>
                      <a:pt x="79889" y="103407"/>
                      <a:pt x="81480" y="31818"/>
                    </a:cubicBezTo>
                    <a:cubicBezTo>
                      <a:pt x="54435" y="23863"/>
                      <a:pt x="28981" y="14318"/>
                      <a:pt x="1936" y="0"/>
                    </a:cubicBezTo>
                    <a:cubicBezTo>
                      <a:pt x="-4427" y="76362"/>
                      <a:pt x="3527" y="170224"/>
                      <a:pt x="46481" y="272040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E615D9C-311A-47C3-AC15-32C00BC1C893}"/>
                  </a:ext>
                </a:extLst>
              </p:cNvPr>
              <p:cNvSpPr/>
              <p:nvPr/>
            </p:nvSpPr>
            <p:spPr>
              <a:xfrm>
                <a:off x="5870835" y="822878"/>
                <a:ext cx="98634" cy="205223"/>
              </a:xfrm>
              <a:custGeom>
                <a:avLst/>
                <a:gdLst>
                  <a:gd name="connsiteX0" fmla="*/ 44545 w 98634"/>
                  <a:gd name="connsiteY0" fmla="*/ 0 h 205223"/>
                  <a:gd name="connsiteX1" fmla="*/ 0 w 98634"/>
                  <a:gd name="connsiteY1" fmla="*/ 173406 h 205223"/>
                  <a:gd name="connsiteX2" fmla="*/ 79544 w 98634"/>
                  <a:gd name="connsiteY2" fmla="*/ 205223 h 205223"/>
                  <a:gd name="connsiteX3" fmla="*/ 98634 w 98634"/>
                  <a:gd name="connsiteY3" fmla="*/ 0 h 205223"/>
                  <a:gd name="connsiteX4" fmla="*/ 44545 w 98634"/>
                  <a:gd name="connsiteY4" fmla="*/ 0 h 20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34" h="205223">
                    <a:moveTo>
                      <a:pt x="44545" y="0"/>
                    </a:moveTo>
                    <a:cubicBezTo>
                      <a:pt x="44545" y="0"/>
                      <a:pt x="9545" y="68408"/>
                      <a:pt x="0" y="173406"/>
                    </a:cubicBezTo>
                    <a:cubicBezTo>
                      <a:pt x="25454" y="186133"/>
                      <a:pt x="52499" y="197269"/>
                      <a:pt x="79544" y="205223"/>
                    </a:cubicBezTo>
                    <a:cubicBezTo>
                      <a:pt x="81135" y="122498"/>
                      <a:pt x="89089" y="52499"/>
                      <a:pt x="98634" y="0"/>
                    </a:cubicBezTo>
                    <a:lnTo>
                      <a:pt x="44545" y="0"/>
                    </a:ln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C04C314-CA7E-47A3-A77D-6C594C210324}"/>
                  </a:ext>
                </a:extLst>
              </p:cNvPr>
              <p:cNvSpPr/>
              <p:nvPr/>
            </p:nvSpPr>
            <p:spPr>
              <a:xfrm>
                <a:off x="5950086" y="1028102"/>
                <a:ext cx="352353" cy="240222"/>
              </a:xfrm>
              <a:custGeom>
                <a:avLst/>
                <a:gdLst>
                  <a:gd name="connsiteX0" fmla="*/ 292 w 352353"/>
                  <a:gd name="connsiteY0" fmla="*/ 0 h 240222"/>
                  <a:gd name="connsiteX1" fmla="*/ 17792 w 352353"/>
                  <a:gd name="connsiteY1" fmla="*/ 240222 h 240222"/>
                  <a:gd name="connsiteX2" fmla="*/ 323241 w 352353"/>
                  <a:gd name="connsiteY2" fmla="*/ 240222 h 240222"/>
                  <a:gd name="connsiteX3" fmla="*/ 329604 w 352353"/>
                  <a:gd name="connsiteY3" fmla="*/ 39772 h 240222"/>
                  <a:gd name="connsiteX4" fmla="*/ 57564 w 352353"/>
                  <a:gd name="connsiteY4" fmla="*/ 11136 h 240222"/>
                  <a:gd name="connsiteX5" fmla="*/ 292 w 352353"/>
                  <a:gd name="connsiteY5" fmla="*/ 0 h 24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353" h="240222">
                    <a:moveTo>
                      <a:pt x="292" y="0"/>
                    </a:moveTo>
                    <a:cubicBezTo>
                      <a:pt x="-1298" y="71589"/>
                      <a:pt x="3474" y="152724"/>
                      <a:pt x="17792" y="240222"/>
                    </a:cubicBezTo>
                    <a:lnTo>
                      <a:pt x="323241" y="240222"/>
                    </a:lnTo>
                    <a:cubicBezTo>
                      <a:pt x="356649" y="168633"/>
                      <a:pt x="364603" y="124089"/>
                      <a:pt x="329604" y="39772"/>
                    </a:cubicBezTo>
                    <a:cubicBezTo>
                      <a:pt x="238924" y="30227"/>
                      <a:pt x="148244" y="20681"/>
                      <a:pt x="57564" y="11136"/>
                    </a:cubicBezTo>
                    <a:cubicBezTo>
                      <a:pt x="38474" y="9545"/>
                      <a:pt x="19383" y="4773"/>
                      <a:pt x="292" y="0"/>
                    </a:cubicBezTo>
                    <a:close/>
                  </a:path>
                </a:pathLst>
              </a:custGeom>
              <a:solidFill>
                <a:srgbClr val="00B7E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EECCBAB-C6D3-40C1-A48C-0B7127600EDE}"/>
                  </a:ext>
                </a:extLst>
              </p:cNvPr>
              <p:cNvSpPr/>
              <p:nvPr/>
            </p:nvSpPr>
            <p:spPr>
              <a:xfrm>
                <a:off x="5948788" y="822878"/>
                <a:ext cx="329311" cy="244995"/>
              </a:xfrm>
              <a:custGeom>
                <a:avLst/>
                <a:gdLst>
                  <a:gd name="connsiteX0" fmla="*/ 316585 w 329311"/>
                  <a:gd name="connsiteY0" fmla="*/ 0 h 244995"/>
                  <a:gd name="connsiteX1" fmla="*/ 19090 w 329311"/>
                  <a:gd name="connsiteY1" fmla="*/ 0 h 244995"/>
                  <a:gd name="connsiteX2" fmla="*/ 0 w 329311"/>
                  <a:gd name="connsiteY2" fmla="*/ 205223 h 244995"/>
                  <a:gd name="connsiteX3" fmla="*/ 57271 w 329311"/>
                  <a:gd name="connsiteY3" fmla="*/ 216359 h 244995"/>
                  <a:gd name="connsiteX4" fmla="*/ 329312 w 329311"/>
                  <a:gd name="connsiteY4" fmla="*/ 244995 h 244995"/>
                  <a:gd name="connsiteX5" fmla="*/ 313403 w 329311"/>
                  <a:gd name="connsiteY5" fmla="*/ 209996 h 244995"/>
                  <a:gd name="connsiteX6" fmla="*/ 316585 w 329311"/>
                  <a:gd name="connsiteY6" fmla="*/ 0 h 2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311" h="244995">
                    <a:moveTo>
                      <a:pt x="316585" y="0"/>
                    </a:moveTo>
                    <a:lnTo>
                      <a:pt x="19090" y="0"/>
                    </a:lnTo>
                    <a:cubicBezTo>
                      <a:pt x="11136" y="52499"/>
                      <a:pt x="1591" y="122498"/>
                      <a:pt x="0" y="205223"/>
                    </a:cubicBezTo>
                    <a:cubicBezTo>
                      <a:pt x="19090" y="211587"/>
                      <a:pt x="39772" y="214768"/>
                      <a:pt x="57271" y="216359"/>
                    </a:cubicBezTo>
                    <a:cubicBezTo>
                      <a:pt x="147951" y="225905"/>
                      <a:pt x="238632" y="235450"/>
                      <a:pt x="329312" y="244995"/>
                    </a:cubicBezTo>
                    <a:cubicBezTo>
                      <a:pt x="324539" y="233859"/>
                      <a:pt x="319766" y="222723"/>
                      <a:pt x="313403" y="209996"/>
                    </a:cubicBezTo>
                    <a:cubicBezTo>
                      <a:pt x="278404" y="135225"/>
                      <a:pt x="291130" y="60453"/>
                      <a:pt x="316585" y="0"/>
                    </a:cubicBezTo>
                    <a:close/>
                  </a:path>
                </a:pathLst>
              </a:custGeom>
              <a:solidFill>
                <a:srgbClr val="00BDF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F8D5A5A-9E21-43ED-AFD9-4D2768B7630A}"/>
                  </a:ext>
                </a:extLst>
              </p:cNvPr>
              <p:cNvSpPr/>
              <p:nvPr/>
            </p:nvSpPr>
            <p:spPr>
              <a:xfrm>
                <a:off x="6324052" y="822878"/>
                <a:ext cx="1206067" cy="296801"/>
              </a:xfrm>
              <a:custGeom>
                <a:avLst/>
                <a:gdLst>
                  <a:gd name="connsiteX0" fmla="*/ 1175841 w 1206067"/>
                  <a:gd name="connsiteY0" fmla="*/ 0 h 296801"/>
                  <a:gd name="connsiteX1" fmla="*/ 33591 w 1206067"/>
                  <a:gd name="connsiteY1" fmla="*/ 0 h 296801"/>
                  <a:gd name="connsiteX2" fmla="*/ 14501 w 1206067"/>
                  <a:gd name="connsiteY2" fmla="*/ 173406 h 296801"/>
                  <a:gd name="connsiteX3" fmla="*/ 47909 w 1206067"/>
                  <a:gd name="connsiteY3" fmla="*/ 252950 h 296801"/>
                  <a:gd name="connsiteX4" fmla="*/ 1206068 w 1206067"/>
                  <a:gd name="connsiteY4" fmla="*/ 291131 h 296801"/>
                  <a:gd name="connsiteX5" fmla="*/ 1174250 w 1206067"/>
                  <a:gd name="connsiteY5" fmla="*/ 208405 h 296801"/>
                  <a:gd name="connsiteX6" fmla="*/ 1175841 w 1206067"/>
                  <a:gd name="connsiteY6" fmla="*/ 0 h 29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067" h="296801">
                    <a:moveTo>
                      <a:pt x="1175841" y="0"/>
                    </a:moveTo>
                    <a:lnTo>
                      <a:pt x="33591" y="0"/>
                    </a:lnTo>
                    <a:cubicBezTo>
                      <a:pt x="6546" y="47726"/>
                      <a:pt x="-15726" y="112952"/>
                      <a:pt x="14501" y="173406"/>
                    </a:cubicBezTo>
                    <a:cubicBezTo>
                      <a:pt x="28818" y="203632"/>
                      <a:pt x="39954" y="229086"/>
                      <a:pt x="47909" y="252950"/>
                    </a:cubicBezTo>
                    <a:cubicBezTo>
                      <a:pt x="434492" y="287949"/>
                      <a:pt x="821076" y="307039"/>
                      <a:pt x="1206068" y="291131"/>
                    </a:cubicBezTo>
                    <a:cubicBezTo>
                      <a:pt x="1199704" y="267267"/>
                      <a:pt x="1190159" y="240223"/>
                      <a:pt x="1174250" y="208405"/>
                    </a:cubicBezTo>
                    <a:cubicBezTo>
                      <a:pt x="1137660" y="135225"/>
                      <a:pt x="1150387" y="60453"/>
                      <a:pt x="1175841" y="0"/>
                    </a:cubicBezTo>
                    <a:close/>
                  </a:path>
                </a:pathLst>
              </a:custGeom>
              <a:solidFill>
                <a:srgbClr val="00BDF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1E54918-1907-443C-86D3-F80198AC1869}"/>
                  </a:ext>
                </a:extLst>
              </p:cNvPr>
              <p:cNvSpPr/>
              <p:nvPr/>
            </p:nvSpPr>
            <p:spPr>
              <a:xfrm>
                <a:off x="6364007" y="1077419"/>
                <a:ext cx="1172739" cy="190905"/>
              </a:xfrm>
              <a:custGeom>
                <a:avLst/>
                <a:gdLst>
                  <a:gd name="connsiteX0" fmla="*/ 7954 w 1172739"/>
                  <a:gd name="connsiteY0" fmla="*/ 0 h 190905"/>
                  <a:gd name="connsiteX1" fmla="*/ 0 w 1172739"/>
                  <a:gd name="connsiteY1" fmla="*/ 190905 h 190905"/>
                  <a:gd name="connsiteX2" fmla="*/ 1143841 w 1172739"/>
                  <a:gd name="connsiteY2" fmla="*/ 190905 h 190905"/>
                  <a:gd name="connsiteX3" fmla="*/ 1166113 w 1172739"/>
                  <a:gd name="connsiteY3" fmla="*/ 38181 h 190905"/>
                  <a:gd name="connsiteX4" fmla="*/ 7954 w 1172739"/>
                  <a:gd name="connsiteY4" fmla="*/ 0 h 19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739" h="190905">
                    <a:moveTo>
                      <a:pt x="7954" y="0"/>
                    </a:moveTo>
                    <a:cubicBezTo>
                      <a:pt x="30227" y="73180"/>
                      <a:pt x="23863" y="127270"/>
                      <a:pt x="0" y="190905"/>
                    </a:cubicBezTo>
                    <a:lnTo>
                      <a:pt x="1143841" y="190905"/>
                    </a:lnTo>
                    <a:cubicBezTo>
                      <a:pt x="1170886" y="133634"/>
                      <a:pt x="1180431" y="93862"/>
                      <a:pt x="1166113" y="38181"/>
                    </a:cubicBezTo>
                    <a:cubicBezTo>
                      <a:pt x="781121" y="54090"/>
                      <a:pt x="394538" y="34999"/>
                      <a:pt x="7954" y="0"/>
                    </a:cubicBezTo>
                    <a:close/>
                  </a:path>
                </a:pathLst>
              </a:custGeom>
              <a:solidFill>
                <a:srgbClr val="00B7E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1FD0F6C-4799-486A-B601-1BC196C9BD0F}"/>
                  </a:ext>
                </a:extLst>
              </p:cNvPr>
              <p:cNvSpPr/>
              <p:nvPr/>
            </p:nvSpPr>
            <p:spPr>
              <a:xfrm>
                <a:off x="7598528" y="1085373"/>
                <a:ext cx="329311" cy="182950"/>
              </a:xfrm>
              <a:custGeom>
                <a:avLst/>
                <a:gdLst>
                  <a:gd name="connsiteX0" fmla="*/ 0 w 329311"/>
                  <a:gd name="connsiteY0" fmla="*/ 182951 h 182950"/>
                  <a:gd name="connsiteX1" fmla="*/ 329312 w 329311"/>
                  <a:gd name="connsiteY1" fmla="*/ 182951 h 182950"/>
                  <a:gd name="connsiteX2" fmla="*/ 329312 w 329311"/>
                  <a:gd name="connsiteY2" fmla="*/ 0 h 182950"/>
                  <a:gd name="connsiteX3" fmla="*/ 17500 w 329311"/>
                  <a:gd name="connsiteY3" fmla="*/ 25454 h 182950"/>
                  <a:gd name="connsiteX4" fmla="*/ 0 w 329311"/>
                  <a:gd name="connsiteY4" fmla="*/ 182951 h 18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311" h="182950">
                    <a:moveTo>
                      <a:pt x="0" y="182951"/>
                    </a:moveTo>
                    <a:lnTo>
                      <a:pt x="329312" y="182951"/>
                    </a:lnTo>
                    <a:lnTo>
                      <a:pt x="329312" y="0"/>
                    </a:lnTo>
                    <a:cubicBezTo>
                      <a:pt x="225905" y="11136"/>
                      <a:pt x="120907" y="20681"/>
                      <a:pt x="17500" y="25454"/>
                    </a:cubicBezTo>
                    <a:cubicBezTo>
                      <a:pt x="28636" y="82726"/>
                      <a:pt x="20682" y="128861"/>
                      <a:pt x="0" y="182951"/>
                    </a:cubicBezTo>
                    <a:close/>
                  </a:path>
                </a:pathLst>
              </a:custGeom>
              <a:solidFill>
                <a:srgbClr val="00B7E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8D2C937-CBF4-47B7-9E12-DBDAAC083854}"/>
                  </a:ext>
                </a:extLst>
              </p:cNvPr>
              <p:cNvSpPr/>
              <p:nvPr/>
            </p:nvSpPr>
            <p:spPr>
              <a:xfrm>
                <a:off x="7558573" y="822878"/>
                <a:ext cx="367675" cy="287948"/>
              </a:xfrm>
              <a:custGeom>
                <a:avLst/>
                <a:gdLst>
                  <a:gd name="connsiteX0" fmla="*/ 33591 w 367675"/>
                  <a:gd name="connsiteY0" fmla="*/ 0 h 287948"/>
                  <a:gd name="connsiteX1" fmla="*/ 14500 w 367675"/>
                  <a:gd name="connsiteY1" fmla="*/ 173406 h 287948"/>
                  <a:gd name="connsiteX2" fmla="*/ 55863 w 367675"/>
                  <a:gd name="connsiteY2" fmla="*/ 287949 h 287948"/>
                  <a:gd name="connsiteX3" fmla="*/ 367675 w 367675"/>
                  <a:gd name="connsiteY3" fmla="*/ 262495 h 287948"/>
                  <a:gd name="connsiteX4" fmla="*/ 367675 w 367675"/>
                  <a:gd name="connsiteY4" fmla="*/ 1591 h 287948"/>
                  <a:gd name="connsiteX5" fmla="*/ 33591 w 367675"/>
                  <a:gd name="connsiteY5" fmla="*/ 1591 h 28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675" h="287948">
                    <a:moveTo>
                      <a:pt x="33591" y="0"/>
                    </a:moveTo>
                    <a:cubicBezTo>
                      <a:pt x="6546" y="47726"/>
                      <a:pt x="-15726" y="112952"/>
                      <a:pt x="14500" y="173406"/>
                    </a:cubicBezTo>
                    <a:cubicBezTo>
                      <a:pt x="35182" y="217950"/>
                      <a:pt x="49500" y="254540"/>
                      <a:pt x="55863" y="287949"/>
                    </a:cubicBezTo>
                    <a:cubicBezTo>
                      <a:pt x="159270" y="281585"/>
                      <a:pt x="264268" y="273631"/>
                      <a:pt x="367675" y="262495"/>
                    </a:cubicBezTo>
                    <a:lnTo>
                      <a:pt x="367675" y="1591"/>
                    </a:lnTo>
                    <a:lnTo>
                      <a:pt x="33591" y="1591"/>
                    </a:lnTo>
                    <a:close/>
                  </a:path>
                </a:pathLst>
              </a:custGeom>
              <a:solidFill>
                <a:srgbClr val="00BDF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B0525AF-08B6-46C2-80BD-A3E88D307BC9}"/>
                  </a:ext>
                </a:extLst>
              </p:cNvPr>
              <p:cNvSpPr/>
              <p:nvPr/>
            </p:nvSpPr>
            <p:spPr>
              <a:xfrm>
                <a:off x="6241007" y="822878"/>
                <a:ext cx="130953" cy="252949"/>
              </a:xfrm>
              <a:custGeom>
                <a:avLst/>
                <a:gdLst>
                  <a:gd name="connsiteX0" fmla="*/ 116636 w 130953"/>
                  <a:gd name="connsiteY0" fmla="*/ 0 h 252949"/>
                  <a:gd name="connsiteX1" fmla="*/ 24365 w 130953"/>
                  <a:gd name="connsiteY1" fmla="*/ 0 h 252949"/>
                  <a:gd name="connsiteX2" fmla="*/ 22774 w 130953"/>
                  <a:gd name="connsiteY2" fmla="*/ 209996 h 252949"/>
                  <a:gd name="connsiteX3" fmla="*/ 38683 w 130953"/>
                  <a:gd name="connsiteY3" fmla="*/ 244995 h 252949"/>
                  <a:gd name="connsiteX4" fmla="*/ 130954 w 130953"/>
                  <a:gd name="connsiteY4" fmla="*/ 252950 h 252949"/>
                  <a:gd name="connsiteX5" fmla="*/ 97546 w 130953"/>
                  <a:gd name="connsiteY5" fmla="*/ 173406 h 252949"/>
                  <a:gd name="connsiteX6" fmla="*/ 116636 w 130953"/>
                  <a:gd name="connsiteY6" fmla="*/ 0 h 25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53" h="252949">
                    <a:moveTo>
                      <a:pt x="116636" y="0"/>
                    </a:moveTo>
                    <a:lnTo>
                      <a:pt x="24365" y="0"/>
                    </a:lnTo>
                    <a:cubicBezTo>
                      <a:pt x="-1089" y="60453"/>
                      <a:pt x="-13816" y="133634"/>
                      <a:pt x="22774" y="209996"/>
                    </a:cubicBezTo>
                    <a:cubicBezTo>
                      <a:pt x="29138" y="222723"/>
                      <a:pt x="33910" y="233859"/>
                      <a:pt x="38683" y="244995"/>
                    </a:cubicBezTo>
                    <a:cubicBezTo>
                      <a:pt x="68910" y="248177"/>
                      <a:pt x="99136" y="251359"/>
                      <a:pt x="130954" y="252950"/>
                    </a:cubicBezTo>
                    <a:cubicBezTo>
                      <a:pt x="122999" y="229086"/>
                      <a:pt x="111863" y="202041"/>
                      <a:pt x="97546" y="173406"/>
                    </a:cubicBezTo>
                    <a:cubicBezTo>
                      <a:pt x="68910" y="112952"/>
                      <a:pt x="89591" y="47726"/>
                      <a:pt x="116636" y="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0B8954E-3AF6-4C27-8FD6-7E4A914E4592}"/>
                  </a:ext>
                </a:extLst>
              </p:cNvPr>
              <p:cNvSpPr/>
              <p:nvPr/>
            </p:nvSpPr>
            <p:spPr>
              <a:xfrm>
                <a:off x="6273327" y="1069464"/>
                <a:ext cx="113536" cy="198859"/>
              </a:xfrm>
              <a:custGeom>
                <a:avLst/>
                <a:gdLst>
                  <a:gd name="connsiteX0" fmla="*/ 0 w 113536"/>
                  <a:gd name="connsiteY0" fmla="*/ 198860 h 198859"/>
                  <a:gd name="connsiteX1" fmla="*/ 90680 w 113536"/>
                  <a:gd name="connsiteY1" fmla="*/ 198860 h 198859"/>
                  <a:gd name="connsiteX2" fmla="*/ 98634 w 113536"/>
                  <a:gd name="connsiteY2" fmla="*/ 7954 h 198859"/>
                  <a:gd name="connsiteX3" fmla="*/ 6363 w 113536"/>
                  <a:gd name="connsiteY3" fmla="*/ 0 h 198859"/>
                  <a:gd name="connsiteX4" fmla="*/ 0 w 113536"/>
                  <a:gd name="connsiteY4" fmla="*/ 198860 h 1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6" h="198859">
                    <a:moveTo>
                      <a:pt x="0" y="198860"/>
                    </a:moveTo>
                    <a:lnTo>
                      <a:pt x="90680" y="198860"/>
                    </a:lnTo>
                    <a:cubicBezTo>
                      <a:pt x="116134" y="135224"/>
                      <a:pt x="122498" y="81135"/>
                      <a:pt x="98634" y="7954"/>
                    </a:cubicBezTo>
                    <a:cubicBezTo>
                      <a:pt x="68408" y="4773"/>
                      <a:pt x="38181" y="1591"/>
                      <a:pt x="6363" y="0"/>
                    </a:cubicBezTo>
                    <a:cubicBezTo>
                      <a:pt x="41363" y="81135"/>
                      <a:pt x="33409" y="127270"/>
                      <a:pt x="0" y="198860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28E0B30-A1D0-4F2D-BC13-FD0446CD27A5}"/>
                  </a:ext>
                </a:extLst>
              </p:cNvPr>
              <p:cNvSpPr/>
              <p:nvPr/>
            </p:nvSpPr>
            <p:spPr>
              <a:xfrm>
                <a:off x="7475528" y="822878"/>
                <a:ext cx="138908" cy="292721"/>
              </a:xfrm>
              <a:custGeom>
                <a:avLst/>
                <a:gdLst>
                  <a:gd name="connsiteX0" fmla="*/ 116636 w 138908"/>
                  <a:gd name="connsiteY0" fmla="*/ 0 h 292721"/>
                  <a:gd name="connsiteX1" fmla="*/ 24365 w 138908"/>
                  <a:gd name="connsiteY1" fmla="*/ 0 h 292721"/>
                  <a:gd name="connsiteX2" fmla="*/ 22774 w 138908"/>
                  <a:gd name="connsiteY2" fmla="*/ 209996 h 292721"/>
                  <a:gd name="connsiteX3" fmla="*/ 54592 w 138908"/>
                  <a:gd name="connsiteY3" fmla="*/ 292722 h 292721"/>
                  <a:gd name="connsiteX4" fmla="*/ 138908 w 138908"/>
                  <a:gd name="connsiteY4" fmla="*/ 287949 h 292721"/>
                  <a:gd name="connsiteX5" fmla="*/ 97545 w 138908"/>
                  <a:gd name="connsiteY5" fmla="*/ 173406 h 292721"/>
                  <a:gd name="connsiteX6" fmla="*/ 116636 w 138908"/>
                  <a:gd name="connsiteY6" fmla="*/ 0 h 29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908" h="292721">
                    <a:moveTo>
                      <a:pt x="116636" y="0"/>
                    </a:moveTo>
                    <a:lnTo>
                      <a:pt x="24365" y="0"/>
                    </a:lnTo>
                    <a:cubicBezTo>
                      <a:pt x="-1089" y="60453"/>
                      <a:pt x="-13816" y="133634"/>
                      <a:pt x="22774" y="209996"/>
                    </a:cubicBezTo>
                    <a:cubicBezTo>
                      <a:pt x="38683" y="241813"/>
                      <a:pt x="48228" y="268858"/>
                      <a:pt x="54592" y="292722"/>
                    </a:cubicBezTo>
                    <a:cubicBezTo>
                      <a:pt x="83228" y="291131"/>
                      <a:pt x="110273" y="289540"/>
                      <a:pt x="138908" y="287949"/>
                    </a:cubicBezTo>
                    <a:cubicBezTo>
                      <a:pt x="132545" y="254540"/>
                      <a:pt x="118227" y="217950"/>
                      <a:pt x="97545" y="173406"/>
                    </a:cubicBezTo>
                    <a:cubicBezTo>
                      <a:pt x="68910" y="112952"/>
                      <a:pt x="89591" y="47726"/>
                      <a:pt x="116636" y="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A5F3038-A6EB-4E8F-BE2E-E94943909843}"/>
                  </a:ext>
                </a:extLst>
              </p:cNvPr>
              <p:cNvSpPr/>
              <p:nvPr/>
            </p:nvSpPr>
            <p:spPr>
              <a:xfrm>
                <a:off x="7507848" y="1110827"/>
                <a:ext cx="113222" cy="157496"/>
              </a:xfrm>
              <a:custGeom>
                <a:avLst/>
                <a:gdLst>
                  <a:gd name="connsiteX0" fmla="*/ 0 w 113222"/>
                  <a:gd name="connsiteY0" fmla="*/ 157497 h 157496"/>
                  <a:gd name="connsiteX1" fmla="*/ 90680 w 113222"/>
                  <a:gd name="connsiteY1" fmla="*/ 157497 h 157496"/>
                  <a:gd name="connsiteX2" fmla="*/ 108179 w 113222"/>
                  <a:gd name="connsiteY2" fmla="*/ 0 h 157496"/>
                  <a:gd name="connsiteX3" fmla="*/ 23863 w 113222"/>
                  <a:gd name="connsiteY3" fmla="*/ 4773 h 157496"/>
                  <a:gd name="connsiteX4" fmla="*/ 0 w 113222"/>
                  <a:gd name="connsiteY4" fmla="*/ 157497 h 1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22" h="157496">
                    <a:moveTo>
                      <a:pt x="0" y="157497"/>
                    </a:moveTo>
                    <a:lnTo>
                      <a:pt x="90680" y="157497"/>
                    </a:lnTo>
                    <a:cubicBezTo>
                      <a:pt x="111361" y="104998"/>
                      <a:pt x="119316" y="57272"/>
                      <a:pt x="108179" y="0"/>
                    </a:cubicBezTo>
                    <a:cubicBezTo>
                      <a:pt x="79544" y="1591"/>
                      <a:pt x="52499" y="3182"/>
                      <a:pt x="23863" y="4773"/>
                    </a:cubicBezTo>
                    <a:cubicBezTo>
                      <a:pt x="36590" y="60453"/>
                      <a:pt x="27045" y="100225"/>
                      <a:pt x="0" y="157497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aphic 378">
              <a:extLst>
                <a:ext uri="{FF2B5EF4-FFF2-40B4-BE49-F238E27FC236}">
                  <a16:creationId xmlns:a16="http://schemas.microsoft.com/office/drawing/2014/main" id="{C8ABE99F-6753-4AF5-90E0-E45C78AABC9B}"/>
                </a:ext>
              </a:extLst>
            </p:cNvPr>
            <p:cNvGrpSpPr/>
            <p:nvPr/>
          </p:nvGrpSpPr>
          <p:grpSpPr>
            <a:xfrm>
              <a:off x="6597866" y="978704"/>
              <a:ext cx="666577" cy="224486"/>
              <a:chOff x="6597866" y="978704"/>
              <a:chExt cx="666577" cy="224486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72B2814-99EF-49BE-8D41-FA99DFD85496}"/>
                  </a:ext>
                </a:extLst>
              </p:cNvPr>
              <p:cNvSpPr/>
              <p:nvPr/>
            </p:nvSpPr>
            <p:spPr>
              <a:xfrm>
                <a:off x="6597866" y="1104371"/>
                <a:ext cx="179769" cy="89274"/>
              </a:xfrm>
              <a:custGeom>
                <a:avLst/>
                <a:gdLst>
                  <a:gd name="connsiteX0" fmla="*/ 179769 w 179769"/>
                  <a:gd name="connsiteY0" fmla="*/ 46228 h 89274"/>
                  <a:gd name="connsiteX1" fmla="*/ 89089 w 179769"/>
                  <a:gd name="connsiteY1" fmla="*/ 89182 h 89274"/>
                  <a:gd name="connsiteX2" fmla="*/ 0 w 179769"/>
                  <a:gd name="connsiteY2" fmla="*/ 43046 h 89274"/>
                  <a:gd name="connsiteX3" fmla="*/ 90680 w 179769"/>
                  <a:gd name="connsiteY3" fmla="*/ 93 h 89274"/>
                  <a:gd name="connsiteX4" fmla="*/ 179769 w 179769"/>
                  <a:gd name="connsiteY4" fmla="*/ 46228 h 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69" h="89274">
                    <a:moveTo>
                      <a:pt x="179769" y="46228"/>
                    </a:moveTo>
                    <a:cubicBezTo>
                      <a:pt x="179769" y="71682"/>
                      <a:pt x="138407" y="90773"/>
                      <a:pt x="89089" y="89182"/>
                    </a:cubicBezTo>
                    <a:cubicBezTo>
                      <a:pt x="39772" y="87591"/>
                      <a:pt x="0" y="66909"/>
                      <a:pt x="0" y="43046"/>
                    </a:cubicBezTo>
                    <a:cubicBezTo>
                      <a:pt x="0" y="17592"/>
                      <a:pt x="41363" y="-1498"/>
                      <a:pt x="90680" y="93"/>
                    </a:cubicBezTo>
                    <a:cubicBezTo>
                      <a:pt x="139997" y="93"/>
                      <a:pt x="179769" y="20774"/>
                      <a:pt x="179769" y="46228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F7A08DE-F250-4A9A-8BD3-816ED3E88C74}"/>
                  </a:ext>
                </a:extLst>
              </p:cNvPr>
              <p:cNvSpPr/>
              <p:nvPr/>
            </p:nvSpPr>
            <p:spPr>
              <a:xfrm>
                <a:off x="7084674" y="1113916"/>
                <a:ext cx="179769" cy="89274"/>
              </a:xfrm>
              <a:custGeom>
                <a:avLst/>
                <a:gdLst>
                  <a:gd name="connsiteX0" fmla="*/ 0 w 179769"/>
                  <a:gd name="connsiteY0" fmla="*/ 43046 h 89274"/>
                  <a:gd name="connsiteX1" fmla="*/ 89089 w 179769"/>
                  <a:gd name="connsiteY1" fmla="*/ 89182 h 89274"/>
                  <a:gd name="connsiteX2" fmla="*/ 179769 w 179769"/>
                  <a:gd name="connsiteY2" fmla="*/ 46228 h 89274"/>
                  <a:gd name="connsiteX3" fmla="*/ 90680 w 179769"/>
                  <a:gd name="connsiteY3" fmla="*/ 93 h 89274"/>
                  <a:gd name="connsiteX4" fmla="*/ 0 w 179769"/>
                  <a:gd name="connsiteY4" fmla="*/ 43046 h 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69" h="89274">
                    <a:moveTo>
                      <a:pt x="0" y="43046"/>
                    </a:moveTo>
                    <a:cubicBezTo>
                      <a:pt x="0" y="68500"/>
                      <a:pt x="39772" y="89182"/>
                      <a:pt x="89089" y="89182"/>
                    </a:cubicBezTo>
                    <a:cubicBezTo>
                      <a:pt x="138406" y="90773"/>
                      <a:pt x="178178" y="71682"/>
                      <a:pt x="179769" y="46228"/>
                    </a:cubicBezTo>
                    <a:cubicBezTo>
                      <a:pt x="179769" y="20774"/>
                      <a:pt x="139997" y="93"/>
                      <a:pt x="90680" y="93"/>
                    </a:cubicBezTo>
                    <a:cubicBezTo>
                      <a:pt x="41363" y="-1498"/>
                      <a:pt x="0" y="17592"/>
                      <a:pt x="0" y="43046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DDE2F4E-BA3F-436A-A203-A297825AE5F5}"/>
                  </a:ext>
                </a:extLst>
              </p:cNvPr>
              <p:cNvSpPr/>
              <p:nvPr/>
            </p:nvSpPr>
            <p:spPr>
              <a:xfrm>
                <a:off x="6844452" y="1015375"/>
                <a:ext cx="181360" cy="105098"/>
              </a:xfrm>
              <a:custGeom>
                <a:avLst/>
                <a:gdLst>
                  <a:gd name="connsiteX0" fmla="*/ 87498 w 181360"/>
                  <a:gd name="connsiteY0" fmla="*/ 104998 h 105098"/>
                  <a:gd name="connsiteX1" fmla="*/ 11136 w 181360"/>
                  <a:gd name="connsiteY1" fmla="*/ 58862 h 105098"/>
                  <a:gd name="connsiteX2" fmla="*/ 0 w 181360"/>
                  <a:gd name="connsiteY2" fmla="*/ 12727 h 105098"/>
                  <a:gd name="connsiteX3" fmla="*/ 12727 w 181360"/>
                  <a:gd name="connsiteY3" fmla="*/ 0 h 105098"/>
                  <a:gd name="connsiteX4" fmla="*/ 25454 w 181360"/>
                  <a:gd name="connsiteY4" fmla="*/ 12727 h 105098"/>
                  <a:gd name="connsiteX5" fmla="*/ 33409 w 181360"/>
                  <a:gd name="connsiteY5" fmla="*/ 46135 h 105098"/>
                  <a:gd name="connsiteX6" fmla="*/ 89089 w 181360"/>
                  <a:gd name="connsiteY6" fmla="*/ 79544 h 105098"/>
                  <a:gd name="connsiteX7" fmla="*/ 146361 w 181360"/>
                  <a:gd name="connsiteY7" fmla="*/ 47726 h 105098"/>
                  <a:gd name="connsiteX8" fmla="*/ 155906 w 181360"/>
                  <a:gd name="connsiteY8" fmla="*/ 15909 h 105098"/>
                  <a:gd name="connsiteX9" fmla="*/ 168633 w 181360"/>
                  <a:gd name="connsiteY9" fmla="*/ 3182 h 105098"/>
                  <a:gd name="connsiteX10" fmla="*/ 181360 w 181360"/>
                  <a:gd name="connsiteY10" fmla="*/ 15909 h 105098"/>
                  <a:gd name="connsiteX11" fmla="*/ 168633 w 181360"/>
                  <a:gd name="connsiteY11" fmla="*/ 60453 h 105098"/>
                  <a:gd name="connsiteX12" fmla="*/ 87498 w 181360"/>
                  <a:gd name="connsiteY12" fmla="*/ 104998 h 1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360" h="105098">
                    <a:moveTo>
                      <a:pt x="87498" y="104998"/>
                    </a:moveTo>
                    <a:cubicBezTo>
                      <a:pt x="55681" y="104998"/>
                      <a:pt x="25454" y="85907"/>
                      <a:pt x="11136" y="58862"/>
                    </a:cubicBezTo>
                    <a:cubicBezTo>
                      <a:pt x="3182" y="44545"/>
                      <a:pt x="0" y="28636"/>
                      <a:pt x="0" y="12727"/>
                    </a:cubicBezTo>
                    <a:cubicBezTo>
                      <a:pt x="0" y="6364"/>
                      <a:pt x="6364" y="0"/>
                      <a:pt x="12727" y="0"/>
                    </a:cubicBezTo>
                    <a:cubicBezTo>
                      <a:pt x="19091" y="0"/>
                      <a:pt x="25454" y="6364"/>
                      <a:pt x="25454" y="12727"/>
                    </a:cubicBezTo>
                    <a:cubicBezTo>
                      <a:pt x="25454" y="23863"/>
                      <a:pt x="28636" y="34999"/>
                      <a:pt x="33409" y="46135"/>
                    </a:cubicBezTo>
                    <a:cubicBezTo>
                      <a:pt x="44545" y="66817"/>
                      <a:pt x="65226" y="79544"/>
                      <a:pt x="89089" y="79544"/>
                    </a:cubicBezTo>
                    <a:cubicBezTo>
                      <a:pt x="112952" y="79544"/>
                      <a:pt x="135225" y="68408"/>
                      <a:pt x="146361" y="47726"/>
                    </a:cubicBezTo>
                    <a:cubicBezTo>
                      <a:pt x="152724" y="38181"/>
                      <a:pt x="155906" y="27045"/>
                      <a:pt x="155906" y="15909"/>
                    </a:cubicBezTo>
                    <a:cubicBezTo>
                      <a:pt x="155906" y="9545"/>
                      <a:pt x="162270" y="3182"/>
                      <a:pt x="168633" y="3182"/>
                    </a:cubicBezTo>
                    <a:cubicBezTo>
                      <a:pt x="174997" y="3182"/>
                      <a:pt x="181360" y="9545"/>
                      <a:pt x="181360" y="15909"/>
                    </a:cubicBezTo>
                    <a:cubicBezTo>
                      <a:pt x="181360" y="31818"/>
                      <a:pt x="176588" y="46135"/>
                      <a:pt x="168633" y="60453"/>
                    </a:cubicBezTo>
                    <a:cubicBezTo>
                      <a:pt x="151133" y="89089"/>
                      <a:pt x="120907" y="106589"/>
                      <a:pt x="87498" y="104998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FFD7C64-1B51-4000-A15E-A86E718D55E0}"/>
                  </a:ext>
                </a:extLst>
              </p:cNvPr>
              <p:cNvSpPr/>
              <p:nvPr/>
            </p:nvSpPr>
            <p:spPr>
              <a:xfrm>
                <a:off x="6682102" y="978704"/>
                <a:ext cx="98714" cy="98795"/>
              </a:xfrm>
              <a:custGeom>
                <a:avLst/>
                <a:gdLst>
                  <a:gd name="connsiteX0" fmla="*/ 98715 w 98714"/>
                  <a:gd name="connsiteY0" fmla="*/ 50988 h 98795"/>
                  <a:gd name="connsiteX1" fmla="*/ 47807 w 98714"/>
                  <a:gd name="connsiteY1" fmla="*/ 98715 h 98795"/>
                  <a:gd name="connsiteX2" fmla="*/ 80 w 98714"/>
                  <a:gd name="connsiteY2" fmla="*/ 47807 h 98795"/>
                  <a:gd name="connsiteX3" fmla="*/ 50988 w 98714"/>
                  <a:gd name="connsiteY3" fmla="*/ 80 h 98795"/>
                  <a:gd name="connsiteX4" fmla="*/ 98715 w 98714"/>
                  <a:gd name="connsiteY4" fmla="*/ 50988 h 9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14" h="98795">
                    <a:moveTo>
                      <a:pt x="98715" y="50988"/>
                    </a:moveTo>
                    <a:cubicBezTo>
                      <a:pt x="98715" y="78033"/>
                      <a:pt x="74851" y="100306"/>
                      <a:pt x="47807" y="98715"/>
                    </a:cubicBezTo>
                    <a:cubicBezTo>
                      <a:pt x="20762" y="98715"/>
                      <a:pt x="-1510" y="74852"/>
                      <a:pt x="80" y="47807"/>
                    </a:cubicBezTo>
                    <a:cubicBezTo>
                      <a:pt x="80" y="20762"/>
                      <a:pt x="23943" y="-1511"/>
                      <a:pt x="50988" y="80"/>
                    </a:cubicBezTo>
                    <a:cubicBezTo>
                      <a:pt x="78033" y="1671"/>
                      <a:pt x="98715" y="23943"/>
                      <a:pt x="98715" y="50988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54540D-99E8-4D45-9451-7CB30651C05D}"/>
                  </a:ext>
                </a:extLst>
              </p:cNvPr>
              <p:cNvSpPr/>
              <p:nvPr/>
            </p:nvSpPr>
            <p:spPr>
              <a:xfrm>
                <a:off x="7087776" y="988249"/>
                <a:ext cx="98714" cy="98794"/>
              </a:xfrm>
              <a:custGeom>
                <a:avLst/>
                <a:gdLst>
                  <a:gd name="connsiteX0" fmla="*/ 98715 w 98714"/>
                  <a:gd name="connsiteY0" fmla="*/ 50988 h 98794"/>
                  <a:gd name="connsiteX1" fmla="*/ 47807 w 98714"/>
                  <a:gd name="connsiteY1" fmla="*/ 98715 h 98794"/>
                  <a:gd name="connsiteX2" fmla="*/ 80 w 98714"/>
                  <a:gd name="connsiteY2" fmla="*/ 47807 h 98794"/>
                  <a:gd name="connsiteX3" fmla="*/ 50988 w 98714"/>
                  <a:gd name="connsiteY3" fmla="*/ 80 h 98794"/>
                  <a:gd name="connsiteX4" fmla="*/ 98715 w 98714"/>
                  <a:gd name="connsiteY4" fmla="*/ 50988 h 9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14" h="98794">
                    <a:moveTo>
                      <a:pt x="98715" y="50988"/>
                    </a:moveTo>
                    <a:cubicBezTo>
                      <a:pt x="98715" y="78033"/>
                      <a:pt x="74851" y="100305"/>
                      <a:pt x="47807" y="98715"/>
                    </a:cubicBezTo>
                    <a:cubicBezTo>
                      <a:pt x="20762" y="98715"/>
                      <a:pt x="-1510" y="74851"/>
                      <a:pt x="80" y="47807"/>
                    </a:cubicBezTo>
                    <a:cubicBezTo>
                      <a:pt x="80" y="20762"/>
                      <a:pt x="23943" y="-1511"/>
                      <a:pt x="50988" y="80"/>
                    </a:cubicBezTo>
                    <a:cubicBezTo>
                      <a:pt x="78033" y="1671"/>
                      <a:pt x="98715" y="23943"/>
                      <a:pt x="98715" y="50988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5D7E32-0BE7-43BD-BBAC-8EE1707D70FF}"/>
                </a:ext>
              </a:extLst>
            </p:cNvPr>
            <p:cNvSpPr/>
            <p:nvPr/>
          </p:nvSpPr>
          <p:spPr>
            <a:xfrm>
              <a:off x="7966021" y="873786"/>
              <a:ext cx="324538" cy="342038"/>
            </a:xfrm>
            <a:custGeom>
              <a:avLst/>
              <a:gdLst>
                <a:gd name="connsiteX0" fmla="*/ 57272 w 324538"/>
                <a:gd name="connsiteY0" fmla="*/ 12727 h 342038"/>
                <a:gd name="connsiteX1" fmla="*/ 0 w 324538"/>
                <a:gd name="connsiteY1" fmla="*/ 0 h 342038"/>
                <a:gd name="connsiteX2" fmla="*/ 0 w 324538"/>
                <a:gd name="connsiteY2" fmla="*/ 342039 h 342038"/>
                <a:gd name="connsiteX3" fmla="*/ 324539 w 324538"/>
                <a:gd name="connsiteY3" fmla="*/ 248177 h 342038"/>
                <a:gd name="connsiteX4" fmla="*/ 57272 w 324538"/>
                <a:gd name="connsiteY4" fmla="*/ 12727 h 34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538" h="342038">
                  <a:moveTo>
                    <a:pt x="57272" y="12727"/>
                  </a:moveTo>
                  <a:cubicBezTo>
                    <a:pt x="22272" y="4773"/>
                    <a:pt x="0" y="0"/>
                    <a:pt x="0" y="0"/>
                  </a:cubicBezTo>
                  <a:lnTo>
                    <a:pt x="0" y="342039"/>
                  </a:lnTo>
                  <a:cubicBezTo>
                    <a:pt x="0" y="342039"/>
                    <a:pt x="214769" y="308630"/>
                    <a:pt x="324539" y="248177"/>
                  </a:cubicBezTo>
                  <a:cubicBezTo>
                    <a:pt x="195678" y="222723"/>
                    <a:pt x="95453" y="155906"/>
                    <a:pt x="57272" y="12727"/>
                  </a:cubicBezTo>
                  <a:close/>
                </a:path>
              </a:pathLst>
            </a:custGeom>
            <a:solidFill>
              <a:srgbClr val="008BBC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B00FB1-082F-4586-A6D5-4D3DE46EB9E4}"/>
                </a:ext>
              </a:extLst>
            </p:cNvPr>
            <p:cNvSpPr/>
            <p:nvPr/>
          </p:nvSpPr>
          <p:spPr>
            <a:xfrm>
              <a:off x="8023292" y="888104"/>
              <a:ext cx="329311" cy="235449"/>
            </a:xfrm>
            <a:custGeom>
              <a:avLst/>
              <a:gdLst>
                <a:gd name="connsiteX0" fmla="*/ 329312 w 329311"/>
                <a:gd name="connsiteY0" fmla="*/ 165451 h 235449"/>
                <a:gd name="connsiteX1" fmla="*/ 0 w 329311"/>
                <a:gd name="connsiteY1" fmla="*/ 0 h 235449"/>
                <a:gd name="connsiteX2" fmla="*/ 267267 w 329311"/>
                <a:gd name="connsiteY2" fmla="*/ 235450 h 235449"/>
                <a:gd name="connsiteX3" fmla="*/ 329312 w 329311"/>
                <a:gd name="connsiteY3" fmla="*/ 165451 h 2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311" h="235449">
                  <a:moveTo>
                    <a:pt x="329312" y="165451"/>
                  </a:moveTo>
                  <a:cubicBezTo>
                    <a:pt x="329312" y="87498"/>
                    <a:pt x="108179" y="25454"/>
                    <a:pt x="0" y="0"/>
                  </a:cubicBezTo>
                  <a:cubicBezTo>
                    <a:pt x="38181" y="141588"/>
                    <a:pt x="138407" y="209996"/>
                    <a:pt x="267267" y="235450"/>
                  </a:cubicBezTo>
                  <a:cubicBezTo>
                    <a:pt x="303858" y="214768"/>
                    <a:pt x="329312" y="190905"/>
                    <a:pt x="329312" y="165451"/>
                  </a:cubicBezTo>
                  <a:close/>
                </a:path>
              </a:pathLst>
            </a:custGeom>
            <a:solidFill>
              <a:srgbClr val="0092D3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433B6D-BC9E-434E-9C12-3EFC1F0A0344}"/>
                </a:ext>
              </a:extLst>
            </p:cNvPr>
            <p:cNvSpPr/>
            <p:nvPr/>
          </p:nvSpPr>
          <p:spPr>
            <a:xfrm>
              <a:off x="7883295" y="1080601"/>
              <a:ext cx="87498" cy="197268"/>
            </a:xfrm>
            <a:custGeom>
              <a:avLst/>
              <a:gdLst>
                <a:gd name="connsiteX0" fmla="*/ 1590 w 87498"/>
                <a:gd name="connsiteY0" fmla="*/ 154315 h 197268"/>
                <a:gd name="connsiteX1" fmla="*/ 44544 w 87498"/>
                <a:gd name="connsiteY1" fmla="*/ 197269 h 197268"/>
                <a:gd name="connsiteX2" fmla="*/ 87498 w 87498"/>
                <a:gd name="connsiteY2" fmla="*/ 154315 h 197268"/>
                <a:gd name="connsiteX3" fmla="*/ 87498 w 87498"/>
                <a:gd name="connsiteY3" fmla="*/ 0 h 197268"/>
                <a:gd name="connsiteX4" fmla="*/ 0 w 87498"/>
                <a:gd name="connsiteY4" fmla="*/ 9545 h 197268"/>
                <a:gd name="connsiteX5" fmla="*/ 0 w 87498"/>
                <a:gd name="connsiteY5" fmla="*/ 154315 h 19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98" h="197268">
                  <a:moveTo>
                    <a:pt x="1590" y="154315"/>
                  </a:moveTo>
                  <a:cubicBezTo>
                    <a:pt x="1590" y="178178"/>
                    <a:pt x="20681" y="197269"/>
                    <a:pt x="44544" y="197269"/>
                  </a:cubicBezTo>
                  <a:cubicBezTo>
                    <a:pt x="68408" y="197269"/>
                    <a:pt x="87498" y="178178"/>
                    <a:pt x="87498" y="154315"/>
                  </a:cubicBezTo>
                  <a:lnTo>
                    <a:pt x="87498" y="0"/>
                  </a:lnTo>
                  <a:cubicBezTo>
                    <a:pt x="58862" y="3182"/>
                    <a:pt x="28636" y="6364"/>
                    <a:pt x="0" y="9545"/>
                  </a:cubicBezTo>
                  <a:lnTo>
                    <a:pt x="0" y="154315"/>
                  </a:lnTo>
                  <a:close/>
                </a:path>
              </a:pathLst>
            </a:custGeom>
            <a:solidFill>
              <a:srgbClr val="008BBC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6F9944-A0CA-47D1-97D4-BBC135F4BB78}"/>
                </a:ext>
              </a:extLst>
            </p:cNvPr>
            <p:cNvSpPr/>
            <p:nvPr/>
          </p:nvSpPr>
          <p:spPr>
            <a:xfrm>
              <a:off x="7886477" y="813333"/>
              <a:ext cx="87498" cy="275221"/>
            </a:xfrm>
            <a:custGeom>
              <a:avLst/>
              <a:gdLst>
                <a:gd name="connsiteX0" fmla="*/ 42954 w 87498"/>
                <a:gd name="connsiteY0" fmla="*/ 0 h 275221"/>
                <a:gd name="connsiteX1" fmla="*/ 0 w 87498"/>
                <a:gd name="connsiteY1" fmla="*/ 42954 h 275221"/>
                <a:gd name="connsiteX2" fmla="*/ 0 w 87498"/>
                <a:gd name="connsiteY2" fmla="*/ 275222 h 275221"/>
                <a:gd name="connsiteX3" fmla="*/ 87498 w 87498"/>
                <a:gd name="connsiteY3" fmla="*/ 265677 h 275221"/>
                <a:gd name="connsiteX4" fmla="*/ 87498 w 87498"/>
                <a:gd name="connsiteY4" fmla="*/ 42954 h 275221"/>
                <a:gd name="connsiteX5" fmla="*/ 42954 w 87498"/>
                <a:gd name="connsiteY5" fmla="*/ 0 h 2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98" h="275221">
                  <a:moveTo>
                    <a:pt x="42954" y="0"/>
                  </a:moveTo>
                  <a:cubicBezTo>
                    <a:pt x="19091" y="0"/>
                    <a:pt x="0" y="19090"/>
                    <a:pt x="0" y="42954"/>
                  </a:cubicBezTo>
                  <a:lnTo>
                    <a:pt x="0" y="275222"/>
                  </a:lnTo>
                  <a:cubicBezTo>
                    <a:pt x="28636" y="272040"/>
                    <a:pt x="58863" y="268858"/>
                    <a:pt x="87498" y="265677"/>
                  </a:cubicBezTo>
                  <a:lnTo>
                    <a:pt x="87498" y="42954"/>
                  </a:lnTo>
                  <a:cubicBezTo>
                    <a:pt x="85907" y="19090"/>
                    <a:pt x="66817" y="0"/>
                    <a:pt x="42954" y="0"/>
                  </a:cubicBezTo>
                  <a:close/>
                </a:path>
              </a:pathLst>
            </a:custGeom>
            <a:solidFill>
              <a:srgbClr val="0092D3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27" name="Graphic 378">
            <a:extLst>
              <a:ext uri="{FF2B5EF4-FFF2-40B4-BE49-F238E27FC236}">
                <a16:creationId xmlns:a16="http://schemas.microsoft.com/office/drawing/2014/main" id="{9969ADE2-E350-4228-A8D8-861C84A35C23}"/>
              </a:ext>
            </a:extLst>
          </p:cNvPr>
          <p:cNvGrpSpPr/>
          <p:nvPr/>
        </p:nvGrpSpPr>
        <p:grpSpPr>
          <a:xfrm rot="2793411">
            <a:off x="5451391" y="3818234"/>
            <a:ext cx="845781" cy="1456624"/>
            <a:chOff x="3504920" y="1503774"/>
            <a:chExt cx="2219553" cy="2426872"/>
          </a:xfrm>
        </p:grpSpPr>
        <p:grpSp>
          <p:nvGrpSpPr>
            <p:cNvPr id="28" name="Graphic 378">
              <a:extLst>
                <a:ext uri="{FF2B5EF4-FFF2-40B4-BE49-F238E27FC236}">
                  <a16:creationId xmlns:a16="http://schemas.microsoft.com/office/drawing/2014/main" id="{927DD4FA-3BAB-442B-9F7E-28AFF151B95C}"/>
                </a:ext>
              </a:extLst>
            </p:cNvPr>
            <p:cNvGrpSpPr/>
            <p:nvPr/>
          </p:nvGrpSpPr>
          <p:grpSpPr>
            <a:xfrm>
              <a:off x="3543381" y="1766269"/>
              <a:ext cx="380219" cy="2033091"/>
              <a:chOff x="3543381" y="1766269"/>
              <a:chExt cx="380219" cy="2033091"/>
            </a:xfrm>
          </p:grpSpPr>
          <p:grpSp>
            <p:nvGrpSpPr>
              <p:cNvPr id="29" name="Graphic 378">
                <a:extLst>
                  <a:ext uri="{FF2B5EF4-FFF2-40B4-BE49-F238E27FC236}">
                    <a16:creationId xmlns:a16="http://schemas.microsoft.com/office/drawing/2014/main" id="{0EE25E08-5B3A-4E6F-B65C-627A9E7646CB}"/>
                  </a:ext>
                </a:extLst>
              </p:cNvPr>
              <p:cNvGrpSpPr/>
              <p:nvPr/>
            </p:nvGrpSpPr>
            <p:grpSpPr>
              <a:xfrm>
                <a:off x="3552926" y="2114671"/>
                <a:ext cx="364310" cy="1684688"/>
                <a:chOff x="3552926" y="2114671"/>
                <a:chExt cx="364310" cy="1684688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B79F675-886B-42C5-BCA8-7C0C0B1D0FB4}"/>
                    </a:ext>
                  </a:extLst>
                </p:cNvPr>
                <p:cNvSpPr/>
                <p:nvPr/>
              </p:nvSpPr>
              <p:spPr>
                <a:xfrm>
                  <a:off x="3692923" y="3718276"/>
                  <a:ext cx="222722" cy="81084"/>
                </a:xfrm>
                <a:custGeom>
                  <a:avLst/>
                  <a:gdLst>
                    <a:gd name="connsiteX0" fmla="*/ 222723 w 222722"/>
                    <a:gd name="connsiteY0" fmla="*/ 42954 h 81084"/>
                    <a:gd name="connsiteX1" fmla="*/ 222723 w 222722"/>
                    <a:gd name="connsiteY1" fmla="*/ 0 h 81084"/>
                    <a:gd name="connsiteX2" fmla="*/ 25454 w 222722"/>
                    <a:gd name="connsiteY2" fmla="*/ 14318 h 81084"/>
                    <a:gd name="connsiteX3" fmla="*/ 0 w 222722"/>
                    <a:gd name="connsiteY3" fmla="*/ 79544 h 81084"/>
                    <a:gd name="connsiteX4" fmla="*/ 222723 w 222722"/>
                    <a:gd name="connsiteY4" fmla="*/ 42954 h 81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1084">
                      <a:moveTo>
                        <a:pt x="222723" y="42954"/>
                      </a:moveTo>
                      <a:lnTo>
                        <a:pt x="222723" y="0"/>
                      </a:lnTo>
                      <a:cubicBezTo>
                        <a:pt x="151133" y="12727"/>
                        <a:pt x="84317" y="15909"/>
                        <a:pt x="25454" y="14318"/>
                      </a:cubicBezTo>
                      <a:cubicBezTo>
                        <a:pt x="19091" y="36590"/>
                        <a:pt x="11136" y="57272"/>
                        <a:pt x="0" y="79544"/>
                      </a:cubicBezTo>
                      <a:cubicBezTo>
                        <a:pt x="63635" y="84317"/>
                        <a:pt x="139997" y="79544"/>
                        <a:pt x="222723" y="42954"/>
                      </a:cubicBezTo>
                      <a:close/>
                    </a:path>
                  </a:pathLst>
                </a:custGeom>
                <a:solidFill>
                  <a:srgbClr val="D61A1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1AA81C2-0004-4FB6-B0A2-45C2985DA8AC}"/>
                    </a:ext>
                  </a:extLst>
                </p:cNvPr>
                <p:cNvSpPr/>
                <p:nvPr/>
              </p:nvSpPr>
              <p:spPr>
                <a:xfrm>
                  <a:off x="3552926" y="3716685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5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5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5"/>
                      </a:moveTo>
                      <a:cubicBezTo>
                        <a:pt x="0" y="44545"/>
                        <a:pt x="55681" y="73180"/>
                        <a:pt x="141588" y="81135"/>
                      </a:cubicBezTo>
                      <a:cubicBezTo>
                        <a:pt x="152724" y="60454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5"/>
                      </a:lnTo>
                      <a:close/>
                    </a:path>
                  </a:pathLst>
                </a:custGeom>
                <a:solidFill>
                  <a:srgbClr val="EB281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48" name="Freeform: Shape 2047">
                  <a:extLst>
                    <a:ext uri="{FF2B5EF4-FFF2-40B4-BE49-F238E27FC236}">
                      <a16:creationId xmlns:a16="http://schemas.microsoft.com/office/drawing/2014/main" id="{ADB50177-6F2C-4624-B253-63DB0608DA53}"/>
                    </a:ext>
                  </a:extLst>
                </p:cNvPr>
                <p:cNvSpPr/>
                <p:nvPr/>
              </p:nvSpPr>
              <p:spPr>
                <a:xfrm>
                  <a:off x="3719968" y="3444764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1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8" y="284648"/>
                        <a:pt x="197269" y="273511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1"/>
                        <a:pt x="19091" y="166923"/>
                        <a:pt x="9545" y="240103"/>
                      </a:cubicBezTo>
                      <a:cubicBezTo>
                        <a:pt x="7954" y="256012"/>
                        <a:pt x="4773" y="271920"/>
                        <a:pt x="0" y="287829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49" name="Freeform: Shape 2048">
                  <a:extLst>
                    <a:ext uri="{FF2B5EF4-FFF2-40B4-BE49-F238E27FC236}">
                      <a16:creationId xmlns:a16="http://schemas.microsoft.com/office/drawing/2014/main" id="{AEEAFB17-4435-4F73-B01D-931DE54F68E2}"/>
                    </a:ext>
                  </a:extLst>
                </p:cNvPr>
                <p:cNvSpPr/>
                <p:nvPr/>
              </p:nvSpPr>
              <p:spPr>
                <a:xfrm>
                  <a:off x="3552926" y="3463735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8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2"/>
                        <a:pt x="192496" y="73180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7726" y="31818"/>
                        <a:pt x="0" y="11136"/>
                      </a:cubicBezTo>
                      <a:close/>
                    </a:path>
                  </a:pathLst>
                </a:custGeom>
                <a:solidFill>
                  <a:srgbClr val="FF716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1" name="Freeform: Shape 2050">
                  <a:extLst>
                    <a:ext uri="{FF2B5EF4-FFF2-40B4-BE49-F238E27FC236}">
                      <a16:creationId xmlns:a16="http://schemas.microsoft.com/office/drawing/2014/main" id="{D2D6B3D4-658F-4180-A884-483EFFACBF4B}"/>
                    </a:ext>
                  </a:extLst>
                </p:cNvPr>
                <p:cNvSpPr/>
                <p:nvPr/>
              </p:nvSpPr>
              <p:spPr>
                <a:xfrm>
                  <a:off x="3552926" y="2439210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5454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5454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5454"/>
                      </a:moveTo>
                      <a:lnTo>
                        <a:pt x="0" y="959299"/>
                      </a:lnTo>
                      <a:cubicBezTo>
                        <a:pt x="39772" y="981572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3"/>
                        <a:pt x="197269" y="12727"/>
                        <a:pt x="171815" y="25454"/>
                      </a:cubicBezTo>
                      <a:cubicBezTo>
                        <a:pt x="109771" y="55681"/>
                        <a:pt x="47726" y="46135"/>
                        <a:pt x="0" y="25454"/>
                      </a:cubicBezTo>
                      <a:close/>
                    </a:path>
                  </a:pathLst>
                </a:custGeom>
                <a:solidFill>
                  <a:srgbClr val="FF716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2" name="Freeform: Shape 2051">
                  <a:extLst>
                    <a:ext uri="{FF2B5EF4-FFF2-40B4-BE49-F238E27FC236}">
                      <a16:creationId xmlns:a16="http://schemas.microsoft.com/office/drawing/2014/main" id="{927AEF67-CB79-4F83-BA91-EC49061A38F6}"/>
                    </a:ext>
                  </a:extLst>
                </p:cNvPr>
                <p:cNvSpPr/>
                <p:nvPr/>
              </p:nvSpPr>
              <p:spPr>
                <a:xfrm>
                  <a:off x="3759740" y="2432622"/>
                  <a:ext cx="155906" cy="961115"/>
                </a:xfrm>
                <a:custGeom>
                  <a:avLst/>
                  <a:gdLst>
                    <a:gd name="connsiteX0" fmla="*/ 0 w 155906"/>
                    <a:gd name="connsiteY0" fmla="*/ 954752 h 961115"/>
                    <a:gd name="connsiteX1" fmla="*/ 155906 w 155906"/>
                    <a:gd name="connsiteY1" fmla="*/ 961115 h 961115"/>
                    <a:gd name="connsiteX2" fmla="*/ 155906 w 155906"/>
                    <a:gd name="connsiteY2" fmla="*/ 24088 h 961115"/>
                    <a:gd name="connsiteX3" fmla="*/ 30227 w 155906"/>
                    <a:gd name="connsiteY3" fmla="*/ 4997 h 961115"/>
                    <a:gd name="connsiteX4" fmla="*/ 0 w 155906"/>
                    <a:gd name="connsiteY4" fmla="*/ 954752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61115">
                      <a:moveTo>
                        <a:pt x="0" y="954752"/>
                      </a:moveTo>
                      <a:cubicBezTo>
                        <a:pt x="60453" y="935661"/>
                        <a:pt x="104998" y="942024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1" y="1816"/>
                        <a:pt x="76362" y="-6139"/>
                        <a:pt x="30227" y="4997"/>
                      </a:cubicBezTo>
                      <a:cubicBezTo>
                        <a:pt x="44545" y="323173"/>
                        <a:pt x="28636" y="638167"/>
                        <a:pt x="0" y="954752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3" name="Freeform: Shape 2052">
                  <a:extLst>
                    <a:ext uri="{FF2B5EF4-FFF2-40B4-BE49-F238E27FC236}">
                      <a16:creationId xmlns:a16="http://schemas.microsoft.com/office/drawing/2014/main" id="{1C916FBE-F9BD-4D92-88AD-6DF512745845}"/>
                    </a:ext>
                  </a:extLst>
                </p:cNvPr>
                <p:cNvSpPr/>
                <p:nvPr/>
              </p:nvSpPr>
              <p:spPr>
                <a:xfrm>
                  <a:off x="3766103" y="2114671"/>
                  <a:ext cx="149542" cy="268858"/>
                </a:xfrm>
                <a:custGeom>
                  <a:avLst/>
                  <a:gdLst>
                    <a:gd name="connsiteX0" fmla="*/ 149543 w 149542"/>
                    <a:gd name="connsiteY0" fmla="*/ 268858 h 268858"/>
                    <a:gd name="connsiteX1" fmla="*/ 149543 w 149542"/>
                    <a:gd name="connsiteY1" fmla="*/ 0 h 268858"/>
                    <a:gd name="connsiteX2" fmla="*/ 0 w 149542"/>
                    <a:gd name="connsiteY2" fmla="*/ 0 h 268858"/>
                    <a:gd name="connsiteX3" fmla="*/ 20681 w 149542"/>
                    <a:gd name="connsiteY3" fmla="*/ 254540 h 268858"/>
                    <a:gd name="connsiteX4" fmla="*/ 149543 w 149542"/>
                    <a:gd name="connsiteY4" fmla="*/ 268858 h 26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68858">
                      <a:moveTo>
                        <a:pt x="149543" y="268858"/>
                      </a:moveTo>
                      <a:lnTo>
                        <a:pt x="149543" y="0"/>
                      </a:lnTo>
                      <a:lnTo>
                        <a:pt x="0" y="0"/>
                      </a:lnTo>
                      <a:cubicBezTo>
                        <a:pt x="9545" y="84316"/>
                        <a:pt x="15909" y="170224"/>
                        <a:pt x="20681" y="254540"/>
                      </a:cubicBezTo>
                      <a:cubicBezTo>
                        <a:pt x="68408" y="244995"/>
                        <a:pt x="106589" y="252949"/>
                        <a:pt x="149543" y="268858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4" name="Freeform: Shape 2053">
                  <a:extLst>
                    <a:ext uri="{FF2B5EF4-FFF2-40B4-BE49-F238E27FC236}">
                      <a16:creationId xmlns:a16="http://schemas.microsoft.com/office/drawing/2014/main" id="{7FF86BAF-2A47-423A-A5D5-ABD67302457C}"/>
                    </a:ext>
                  </a:extLst>
                </p:cNvPr>
                <p:cNvSpPr/>
                <p:nvPr/>
              </p:nvSpPr>
              <p:spPr>
                <a:xfrm>
                  <a:off x="3552926" y="2116262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7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FF716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5" name="Freeform: Shape 2054">
                  <a:extLst>
                    <a:ext uri="{FF2B5EF4-FFF2-40B4-BE49-F238E27FC236}">
                      <a16:creationId xmlns:a16="http://schemas.microsoft.com/office/drawing/2014/main" id="{439FCA6B-C6D2-440F-8B1C-C708F8DF01F0}"/>
                    </a:ext>
                  </a:extLst>
                </p:cNvPr>
                <p:cNvSpPr/>
                <p:nvPr/>
              </p:nvSpPr>
              <p:spPr>
                <a:xfrm>
                  <a:off x="3552926" y="3388964"/>
                  <a:ext cx="206814" cy="105427"/>
                </a:xfrm>
                <a:custGeom>
                  <a:avLst/>
                  <a:gdLst>
                    <a:gd name="connsiteX0" fmla="*/ 0 w 206814"/>
                    <a:gd name="connsiteY0" fmla="*/ 9545 h 105427"/>
                    <a:gd name="connsiteX1" fmla="*/ 0 w 206814"/>
                    <a:gd name="connsiteY1" fmla="*/ 85907 h 105427"/>
                    <a:gd name="connsiteX2" fmla="*/ 171815 w 206814"/>
                    <a:gd name="connsiteY2" fmla="*/ 87498 h 105427"/>
                    <a:gd name="connsiteX3" fmla="*/ 200451 w 206814"/>
                    <a:gd name="connsiteY3" fmla="*/ 74771 h 105427"/>
                    <a:gd name="connsiteX4" fmla="*/ 206814 w 206814"/>
                    <a:gd name="connsiteY4" fmla="*/ 0 h 105427"/>
                    <a:gd name="connsiteX5" fmla="*/ 141588 w 206814"/>
                    <a:gd name="connsiteY5" fmla="*/ 27045 h 105427"/>
                    <a:gd name="connsiteX6" fmla="*/ 0 w 206814"/>
                    <a:gd name="connsiteY6" fmla="*/ 9545 h 105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7">
                      <a:moveTo>
                        <a:pt x="0" y="9545"/>
                      </a:moveTo>
                      <a:lnTo>
                        <a:pt x="0" y="85907"/>
                      </a:lnTo>
                      <a:cubicBezTo>
                        <a:pt x="49317" y="106589"/>
                        <a:pt x="109771" y="116134"/>
                        <a:pt x="171815" y="87498"/>
                      </a:cubicBezTo>
                      <a:cubicBezTo>
                        <a:pt x="182951" y="82725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3"/>
                        <a:pt x="165451" y="14318"/>
                        <a:pt x="141588" y="27045"/>
                      </a:cubicBezTo>
                      <a:cubicBezTo>
                        <a:pt x="90680" y="49317"/>
                        <a:pt x="38181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EB281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6" name="Freeform: Shape 2055">
                  <a:extLst>
                    <a:ext uri="{FF2B5EF4-FFF2-40B4-BE49-F238E27FC236}">
                      <a16:creationId xmlns:a16="http://schemas.microsoft.com/office/drawing/2014/main" id="{AA21CA51-CCEF-409A-984A-5B394ADDD7BA}"/>
                    </a:ext>
                  </a:extLst>
                </p:cNvPr>
                <p:cNvSpPr/>
                <p:nvPr/>
              </p:nvSpPr>
              <p:spPr>
                <a:xfrm>
                  <a:off x="3753376" y="3376942"/>
                  <a:ext cx="162269" cy="91566"/>
                </a:xfrm>
                <a:custGeom>
                  <a:avLst/>
                  <a:gdLst>
                    <a:gd name="connsiteX0" fmla="*/ 162270 w 162269"/>
                    <a:gd name="connsiteY0" fmla="*/ 91566 h 91566"/>
                    <a:gd name="connsiteX1" fmla="*/ 162270 w 162269"/>
                    <a:gd name="connsiteY1" fmla="*/ 18386 h 91566"/>
                    <a:gd name="connsiteX2" fmla="*/ 6364 w 162269"/>
                    <a:gd name="connsiteY2" fmla="*/ 12023 h 91566"/>
                    <a:gd name="connsiteX3" fmla="*/ 0 w 162269"/>
                    <a:gd name="connsiteY3" fmla="*/ 86794 h 91566"/>
                    <a:gd name="connsiteX4" fmla="*/ 162270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70" y="91566"/>
                      </a:moveTo>
                      <a:lnTo>
                        <a:pt x="162270" y="18386"/>
                      </a:lnTo>
                      <a:cubicBezTo>
                        <a:pt x="109771" y="-2296"/>
                        <a:pt x="65226" y="-7068"/>
                        <a:pt x="6364" y="12023"/>
                      </a:cubicBezTo>
                      <a:cubicBezTo>
                        <a:pt x="4773" y="37476"/>
                        <a:pt x="1591" y="61339"/>
                        <a:pt x="0" y="86794"/>
                      </a:cubicBezTo>
                      <a:cubicBezTo>
                        <a:pt x="66817" y="58158"/>
                        <a:pt x="103407" y="64521"/>
                        <a:pt x="162270" y="91566"/>
                      </a:cubicBezTo>
                      <a:close/>
                    </a:path>
                  </a:pathLst>
                </a:custGeom>
                <a:solidFill>
                  <a:srgbClr val="D61A1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7" name="Freeform: Shape 2056">
                  <a:extLst>
                    <a:ext uri="{FF2B5EF4-FFF2-40B4-BE49-F238E27FC236}">
                      <a16:creationId xmlns:a16="http://schemas.microsoft.com/office/drawing/2014/main" id="{DE822520-DF7F-4241-BA82-508D819672B4}"/>
                    </a:ext>
                  </a:extLst>
                </p:cNvPr>
                <p:cNvSpPr/>
                <p:nvPr/>
              </p:nvSpPr>
              <p:spPr>
                <a:xfrm>
                  <a:off x="3552926" y="2372393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8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1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5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8"/>
                      </a:cubicBezTo>
                      <a:cubicBezTo>
                        <a:pt x="90680" y="55681"/>
                        <a:pt x="38181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EB281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8" name="Freeform: Shape 2057">
                  <a:extLst>
                    <a:ext uri="{FF2B5EF4-FFF2-40B4-BE49-F238E27FC236}">
                      <a16:creationId xmlns:a16="http://schemas.microsoft.com/office/drawing/2014/main" id="{4E1E23B1-D7EC-4556-A93D-8C1087442E45}"/>
                    </a:ext>
                  </a:extLst>
                </p:cNvPr>
                <p:cNvSpPr/>
                <p:nvPr/>
              </p:nvSpPr>
              <p:spPr>
                <a:xfrm>
                  <a:off x="3786785" y="2366369"/>
                  <a:ext cx="128861" cy="91931"/>
                </a:xfrm>
                <a:custGeom>
                  <a:avLst/>
                  <a:gdLst>
                    <a:gd name="connsiteX0" fmla="*/ 128861 w 128861"/>
                    <a:gd name="connsiteY0" fmla="*/ 91932 h 91931"/>
                    <a:gd name="connsiteX1" fmla="*/ 128861 w 128861"/>
                    <a:gd name="connsiteY1" fmla="*/ 18752 h 91931"/>
                    <a:gd name="connsiteX2" fmla="*/ 0 w 128861"/>
                    <a:gd name="connsiteY2" fmla="*/ 4434 h 91931"/>
                    <a:gd name="connsiteX3" fmla="*/ 3182 w 128861"/>
                    <a:gd name="connsiteY3" fmla="*/ 72842 h 91931"/>
                    <a:gd name="connsiteX4" fmla="*/ 128861 w 128861"/>
                    <a:gd name="connsiteY4" fmla="*/ 91932 h 9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91931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1"/>
                        <a:pt x="0" y="4434"/>
                      </a:cubicBezTo>
                      <a:cubicBezTo>
                        <a:pt x="1591" y="26706"/>
                        <a:pt x="3182" y="50569"/>
                        <a:pt x="3182" y="72842"/>
                      </a:cubicBezTo>
                      <a:cubicBezTo>
                        <a:pt x="49317" y="61705"/>
                        <a:pt x="82726" y="69660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D61A1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D28835AA-BD01-4C53-BFDC-602D0AE066D8}"/>
                  </a:ext>
                </a:extLst>
              </p:cNvPr>
              <p:cNvSpPr/>
              <p:nvPr/>
            </p:nvSpPr>
            <p:spPr>
              <a:xfrm>
                <a:off x="3592698" y="1815586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5 w 279994"/>
                  <a:gd name="connsiteY2" fmla="*/ 265677 h 265676"/>
                  <a:gd name="connsiteX3" fmla="*/ 202041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5" y="265677"/>
                    </a:lnTo>
                    <a:cubicBezTo>
                      <a:pt x="279995" y="265677"/>
                      <a:pt x="251359" y="89089"/>
                      <a:pt x="202041" y="0"/>
                    </a:cubicBezTo>
                    <a:cubicBezTo>
                      <a:pt x="182951" y="106589"/>
                      <a:pt x="128861" y="187724"/>
                      <a:pt x="11136" y="219541"/>
                    </a:cubicBezTo>
                    <a:close/>
                  </a:path>
                </a:pathLst>
              </a:custGeom>
              <a:solidFill>
                <a:srgbClr val="D61A16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7D5EA28B-3184-4DAF-9BF1-228926C5AC05}"/>
                  </a:ext>
                </a:extLst>
              </p:cNvPr>
              <p:cNvSpPr/>
              <p:nvPr/>
            </p:nvSpPr>
            <p:spPr>
              <a:xfrm>
                <a:off x="3605425" y="1766269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4997" y="20681"/>
                      <a:pt x="155906" y="0"/>
                      <a:pt x="135225" y="0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908DDDD0-1D02-41C9-9148-E081A68B1C6F}"/>
                  </a:ext>
                </a:extLst>
              </p:cNvPr>
              <p:cNvSpPr/>
              <p:nvPr/>
            </p:nvSpPr>
            <p:spPr>
              <a:xfrm>
                <a:off x="3761331" y="2078081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70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70" y="54090"/>
                      <a:pt x="162270" y="34999"/>
                    </a:cubicBezTo>
                    <a:cubicBezTo>
                      <a:pt x="162270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D61A16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ACB36449-035E-4A9C-BF70-3A500391299E}"/>
                  </a:ext>
                </a:extLst>
              </p:cNvPr>
              <p:cNvSpPr/>
              <p:nvPr/>
            </p:nvSpPr>
            <p:spPr>
              <a:xfrm>
                <a:off x="3543381" y="2076490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6590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6590" y="0"/>
                    </a:lnTo>
                    <a:cubicBezTo>
                      <a:pt x="15909" y="1591"/>
                      <a:pt x="0" y="17500"/>
                      <a:pt x="0" y="36590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63" name="Graphic 378">
              <a:extLst>
                <a:ext uri="{FF2B5EF4-FFF2-40B4-BE49-F238E27FC236}">
                  <a16:creationId xmlns:a16="http://schemas.microsoft.com/office/drawing/2014/main" id="{3A541709-777C-4AA8-8A77-CA69740DCBA8}"/>
                </a:ext>
              </a:extLst>
            </p:cNvPr>
            <p:cNvGrpSpPr/>
            <p:nvPr/>
          </p:nvGrpSpPr>
          <p:grpSpPr>
            <a:xfrm>
              <a:off x="3910873" y="1915811"/>
              <a:ext cx="380219" cy="1922388"/>
              <a:chOff x="3910873" y="1915811"/>
              <a:chExt cx="380219" cy="1922388"/>
            </a:xfrm>
          </p:grpSpPr>
          <p:grpSp>
            <p:nvGrpSpPr>
              <p:cNvPr id="2064" name="Graphic 378">
                <a:extLst>
                  <a:ext uri="{FF2B5EF4-FFF2-40B4-BE49-F238E27FC236}">
                    <a16:creationId xmlns:a16="http://schemas.microsoft.com/office/drawing/2014/main" id="{68F5CC5F-733E-4C5A-8939-C93ABFA88938}"/>
                  </a:ext>
                </a:extLst>
              </p:cNvPr>
              <p:cNvGrpSpPr/>
              <p:nvPr/>
            </p:nvGrpSpPr>
            <p:grpSpPr>
              <a:xfrm>
                <a:off x="3918828" y="2245123"/>
                <a:ext cx="365901" cy="1593077"/>
                <a:chOff x="3918828" y="2245123"/>
                <a:chExt cx="365901" cy="1593077"/>
              </a:xfrm>
            </p:grpSpPr>
            <p:sp>
              <p:nvSpPr>
                <p:cNvPr id="2065" name="Freeform: Shape 2064">
                  <a:extLst>
                    <a:ext uri="{FF2B5EF4-FFF2-40B4-BE49-F238E27FC236}">
                      <a16:creationId xmlns:a16="http://schemas.microsoft.com/office/drawing/2014/main" id="{D641B50E-F8AE-4A6E-9259-6E90B7B30150}"/>
                    </a:ext>
                  </a:extLst>
                </p:cNvPr>
                <p:cNvSpPr/>
                <p:nvPr/>
              </p:nvSpPr>
              <p:spPr>
                <a:xfrm>
                  <a:off x="4060416" y="3761230"/>
                  <a:ext cx="222722" cy="76970"/>
                </a:xfrm>
                <a:custGeom>
                  <a:avLst/>
                  <a:gdLst>
                    <a:gd name="connsiteX0" fmla="*/ 222723 w 222722"/>
                    <a:gd name="connsiteY0" fmla="*/ 41363 h 76970"/>
                    <a:gd name="connsiteX1" fmla="*/ 222723 w 222722"/>
                    <a:gd name="connsiteY1" fmla="*/ 0 h 76970"/>
                    <a:gd name="connsiteX2" fmla="*/ 25454 w 222722"/>
                    <a:gd name="connsiteY2" fmla="*/ 14318 h 76970"/>
                    <a:gd name="connsiteX3" fmla="*/ 0 w 222722"/>
                    <a:gd name="connsiteY3" fmla="*/ 74771 h 76970"/>
                    <a:gd name="connsiteX4" fmla="*/ 222723 w 222722"/>
                    <a:gd name="connsiteY4" fmla="*/ 41363 h 76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76970">
                      <a:moveTo>
                        <a:pt x="222723" y="41363"/>
                      </a:moveTo>
                      <a:lnTo>
                        <a:pt x="222723" y="0"/>
                      </a:lnTo>
                      <a:cubicBezTo>
                        <a:pt x="151133" y="11136"/>
                        <a:pt x="84317" y="14318"/>
                        <a:pt x="25454" y="14318"/>
                      </a:cubicBezTo>
                      <a:cubicBezTo>
                        <a:pt x="19090" y="34999"/>
                        <a:pt x="11136" y="55681"/>
                        <a:pt x="0" y="74771"/>
                      </a:cubicBezTo>
                      <a:cubicBezTo>
                        <a:pt x="62044" y="81135"/>
                        <a:pt x="139997" y="74771"/>
                        <a:pt x="222723" y="41363"/>
                      </a:cubicBezTo>
                      <a:close/>
                    </a:path>
                  </a:pathLst>
                </a:custGeom>
                <a:solidFill>
                  <a:srgbClr val="FF5A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6" name="Freeform: Shape 2065">
                  <a:extLst>
                    <a:ext uri="{FF2B5EF4-FFF2-40B4-BE49-F238E27FC236}">
                      <a16:creationId xmlns:a16="http://schemas.microsoft.com/office/drawing/2014/main" id="{9AAAC398-7BE9-4A26-9EB0-43868F67E62C}"/>
                    </a:ext>
                  </a:extLst>
                </p:cNvPr>
                <p:cNvSpPr/>
                <p:nvPr/>
              </p:nvSpPr>
              <p:spPr>
                <a:xfrm>
                  <a:off x="3918828" y="3761230"/>
                  <a:ext cx="167042" cy="74770"/>
                </a:xfrm>
                <a:custGeom>
                  <a:avLst/>
                  <a:gdLst>
                    <a:gd name="connsiteX0" fmla="*/ 0 w 167042"/>
                    <a:gd name="connsiteY0" fmla="*/ 41363 h 74770"/>
                    <a:gd name="connsiteX1" fmla="*/ 141588 w 167042"/>
                    <a:gd name="connsiteY1" fmla="*/ 74771 h 74770"/>
                    <a:gd name="connsiteX2" fmla="*/ 167042 w 167042"/>
                    <a:gd name="connsiteY2" fmla="*/ 14318 h 74770"/>
                    <a:gd name="connsiteX3" fmla="*/ 0 w 167042"/>
                    <a:gd name="connsiteY3" fmla="*/ 0 h 74770"/>
                    <a:gd name="connsiteX4" fmla="*/ 0 w 167042"/>
                    <a:gd name="connsiteY4" fmla="*/ 41363 h 7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74770">
                      <a:moveTo>
                        <a:pt x="0" y="41363"/>
                      </a:moveTo>
                      <a:cubicBezTo>
                        <a:pt x="0" y="41363"/>
                        <a:pt x="55681" y="68408"/>
                        <a:pt x="141588" y="74771"/>
                      </a:cubicBezTo>
                      <a:cubicBezTo>
                        <a:pt x="152724" y="54090"/>
                        <a:pt x="160679" y="33409"/>
                        <a:pt x="167042" y="14318"/>
                      </a:cubicBezTo>
                      <a:cubicBezTo>
                        <a:pt x="98634" y="12727"/>
                        <a:pt x="41363" y="6363"/>
                        <a:pt x="0" y="0"/>
                      </a:cubicBezTo>
                      <a:lnTo>
                        <a:pt x="0" y="41363"/>
                      </a:lnTo>
                      <a:close/>
                    </a:path>
                  </a:pathLst>
                </a:custGeom>
                <a:solidFill>
                  <a:srgbClr val="FF64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7" name="Freeform: Shape 2066">
                  <a:extLst>
                    <a:ext uri="{FF2B5EF4-FFF2-40B4-BE49-F238E27FC236}">
                      <a16:creationId xmlns:a16="http://schemas.microsoft.com/office/drawing/2014/main" id="{872401D0-E523-40FA-8A42-3F981501CDC6}"/>
                    </a:ext>
                  </a:extLst>
                </p:cNvPr>
                <p:cNvSpPr/>
                <p:nvPr/>
              </p:nvSpPr>
              <p:spPr>
                <a:xfrm>
                  <a:off x="4087461" y="3501896"/>
                  <a:ext cx="197268" cy="273949"/>
                </a:xfrm>
                <a:custGeom>
                  <a:avLst/>
                  <a:gdLst>
                    <a:gd name="connsiteX0" fmla="*/ 0 w 197268"/>
                    <a:gd name="connsiteY0" fmla="*/ 273651 h 273949"/>
                    <a:gd name="connsiteX1" fmla="*/ 197269 w 197268"/>
                    <a:gd name="connsiteY1" fmla="*/ 259334 h 273949"/>
                    <a:gd name="connsiteX2" fmla="*/ 197269 w 197268"/>
                    <a:gd name="connsiteY2" fmla="*/ 22293 h 273949"/>
                    <a:gd name="connsiteX3" fmla="*/ 33408 w 197268"/>
                    <a:gd name="connsiteY3" fmla="*/ 17520 h 273949"/>
                    <a:gd name="connsiteX4" fmla="*/ 9545 w 197268"/>
                    <a:gd name="connsiteY4" fmla="*/ 229107 h 273949"/>
                    <a:gd name="connsiteX5" fmla="*/ 0 w 197268"/>
                    <a:gd name="connsiteY5" fmla="*/ 273651 h 27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73949">
                      <a:moveTo>
                        <a:pt x="0" y="273651"/>
                      </a:moveTo>
                      <a:cubicBezTo>
                        <a:pt x="58862" y="275242"/>
                        <a:pt x="124089" y="270469"/>
                        <a:pt x="197269" y="259334"/>
                      </a:cubicBezTo>
                      <a:lnTo>
                        <a:pt x="197269" y="22293"/>
                      </a:lnTo>
                      <a:cubicBezTo>
                        <a:pt x="138406" y="-3161"/>
                        <a:pt x="101816" y="-9525"/>
                        <a:pt x="33408" y="17520"/>
                      </a:cubicBezTo>
                      <a:cubicBezTo>
                        <a:pt x="25454" y="87518"/>
                        <a:pt x="19091" y="157517"/>
                        <a:pt x="9545" y="229107"/>
                      </a:cubicBezTo>
                      <a:cubicBezTo>
                        <a:pt x="7954" y="243425"/>
                        <a:pt x="3182" y="259334"/>
                        <a:pt x="0" y="273651"/>
                      </a:cubicBezTo>
                      <a:close/>
                    </a:path>
                  </a:pathLst>
                </a:custGeom>
                <a:solidFill>
                  <a:srgbClr val="FF951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8" name="Freeform: Shape 2067">
                  <a:extLst>
                    <a:ext uri="{FF2B5EF4-FFF2-40B4-BE49-F238E27FC236}">
                      <a16:creationId xmlns:a16="http://schemas.microsoft.com/office/drawing/2014/main" id="{35067D2C-7414-4609-AD9B-BE362A11F699}"/>
                    </a:ext>
                  </a:extLst>
                </p:cNvPr>
                <p:cNvSpPr/>
                <p:nvPr/>
              </p:nvSpPr>
              <p:spPr>
                <a:xfrm>
                  <a:off x="3918828" y="3519416"/>
                  <a:ext cx="200450" cy="256131"/>
                </a:xfrm>
                <a:custGeom>
                  <a:avLst/>
                  <a:gdLst>
                    <a:gd name="connsiteX0" fmla="*/ 0 w 200450"/>
                    <a:gd name="connsiteY0" fmla="*/ 12727 h 256131"/>
                    <a:gd name="connsiteX1" fmla="*/ 0 w 200450"/>
                    <a:gd name="connsiteY1" fmla="*/ 241814 h 256131"/>
                    <a:gd name="connsiteX2" fmla="*/ 167042 w 200450"/>
                    <a:gd name="connsiteY2" fmla="*/ 256131 h 256131"/>
                    <a:gd name="connsiteX3" fmla="*/ 176587 w 200450"/>
                    <a:gd name="connsiteY3" fmla="*/ 211587 h 256131"/>
                    <a:gd name="connsiteX4" fmla="*/ 200451 w 200450"/>
                    <a:gd name="connsiteY4" fmla="*/ 0 h 256131"/>
                    <a:gd name="connsiteX5" fmla="*/ 171815 w 200450"/>
                    <a:gd name="connsiteY5" fmla="*/ 12727 h 256131"/>
                    <a:gd name="connsiteX6" fmla="*/ 0 w 200450"/>
                    <a:gd name="connsiteY6" fmla="*/ 12727 h 25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56131">
                      <a:moveTo>
                        <a:pt x="0" y="12727"/>
                      </a:moveTo>
                      <a:lnTo>
                        <a:pt x="0" y="241814"/>
                      </a:lnTo>
                      <a:cubicBezTo>
                        <a:pt x="42954" y="248177"/>
                        <a:pt x="100225" y="254540"/>
                        <a:pt x="167042" y="256131"/>
                      </a:cubicBezTo>
                      <a:cubicBezTo>
                        <a:pt x="171815" y="240223"/>
                        <a:pt x="174997" y="225905"/>
                        <a:pt x="176587" y="211587"/>
                      </a:cubicBezTo>
                      <a:cubicBezTo>
                        <a:pt x="184542" y="141588"/>
                        <a:pt x="192496" y="71589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2727"/>
                      </a:cubicBezTo>
                      <a:close/>
                    </a:path>
                  </a:pathLst>
                </a:custGeom>
                <a:solidFill>
                  <a:srgbClr val="FF9E1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9" name="Freeform: Shape 2068">
                  <a:extLst>
                    <a:ext uri="{FF2B5EF4-FFF2-40B4-BE49-F238E27FC236}">
                      <a16:creationId xmlns:a16="http://schemas.microsoft.com/office/drawing/2014/main" id="{9650306F-7E50-4496-9B09-2018ACA930CB}"/>
                    </a:ext>
                  </a:extLst>
                </p:cNvPr>
                <p:cNvSpPr/>
                <p:nvPr/>
              </p:nvSpPr>
              <p:spPr>
                <a:xfrm>
                  <a:off x="3918828" y="2552163"/>
                  <a:ext cx="243067" cy="934206"/>
                </a:xfrm>
                <a:custGeom>
                  <a:avLst/>
                  <a:gdLst>
                    <a:gd name="connsiteX0" fmla="*/ 0 w 243067"/>
                    <a:gd name="connsiteY0" fmla="*/ 23863 h 934206"/>
                    <a:gd name="connsiteX1" fmla="*/ 0 w 243067"/>
                    <a:gd name="connsiteY1" fmla="*/ 908391 h 934206"/>
                    <a:gd name="connsiteX2" fmla="*/ 141588 w 243067"/>
                    <a:gd name="connsiteY2" fmla="*/ 922709 h 934206"/>
                    <a:gd name="connsiteX3" fmla="*/ 206814 w 243067"/>
                    <a:gd name="connsiteY3" fmla="*/ 897255 h 934206"/>
                    <a:gd name="connsiteX4" fmla="*/ 238632 w 243067"/>
                    <a:gd name="connsiteY4" fmla="*/ 0 h 934206"/>
                    <a:gd name="connsiteX5" fmla="*/ 171815 w 243067"/>
                    <a:gd name="connsiteY5" fmla="*/ 23863 h 934206"/>
                    <a:gd name="connsiteX6" fmla="*/ 0 w 243067"/>
                    <a:gd name="connsiteY6" fmla="*/ 23863 h 93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34206">
                      <a:moveTo>
                        <a:pt x="0" y="23863"/>
                      </a:moveTo>
                      <a:lnTo>
                        <a:pt x="0" y="908391"/>
                      </a:lnTo>
                      <a:cubicBezTo>
                        <a:pt x="39772" y="929072"/>
                        <a:pt x="92271" y="946572"/>
                        <a:pt x="141588" y="922709"/>
                      </a:cubicBezTo>
                      <a:cubicBezTo>
                        <a:pt x="165451" y="911573"/>
                        <a:pt x="187724" y="903618"/>
                        <a:pt x="206814" y="897255"/>
                      </a:cubicBezTo>
                      <a:cubicBezTo>
                        <a:pt x="235450" y="598170"/>
                        <a:pt x="251359" y="299085"/>
                        <a:pt x="238632" y="0"/>
                      </a:cubicBezTo>
                      <a:cubicBezTo>
                        <a:pt x="219541" y="4772"/>
                        <a:pt x="197269" y="12727"/>
                        <a:pt x="171815" y="23863"/>
                      </a:cubicBezTo>
                      <a:cubicBezTo>
                        <a:pt x="109771" y="52499"/>
                        <a:pt x="49317" y="42954"/>
                        <a:pt x="0" y="23863"/>
                      </a:cubicBezTo>
                      <a:close/>
                    </a:path>
                  </a:pathLst>
                </a:custGeom>
                <a:solidFill>
                  <a:srgbClr val="FF9E1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0" name="Freeform: Shape 2069">
                  <a:extLst>
                    <a:ext uri="{FF2B5EF4-FFF2-40B4-BE49-F238E27FC236}">
                      <a16:creationId xmlns:a16="http://schemas.microsoft.com/office/drawing/2014/main" id="{F1216B6A-D406-4080-B091-F0D81A3CAFF2}"/>
                    </a:ext>
                  </a:extLst>
                </p:cNvPr>
                <p:cNvSpPr/>
                <p:nvPr/>
              </p:nvSpPr>
              <p:spPr>
                <a:xfrm>
                  <a:off x="4127233" y="2547120"/>
                  <a:ext cx="155906" cy="908661"/>
                </a:xfrm>
                <a:custGeom>
                  <a:avLst/>
                  <a:gdLst>
                    <a:gd name="connsiteX0" fmla="*/ 0 w 155906"/>
                    <a:gd name="connsiteY0" fmla="*/ 902298 h 908661"/>
                    <a:gd name="connsiteX1" fmla="*/ 155906 w 155906"/>
                    <a:gd name="connsiteY1" fmla="*/ 908661 h 908661"/>
                    <a:gd name="connsiteX2" fmla="*/ 155906 w 155906"/>
                    <a:gd name="connsiteY2" fmla="*/ 22542 h 908661"/>
                    <a:gd name="connsiteX3" fmla="*/ 30227 w 155906"/>
                    <a:gd name="connsiteY3" fmla="*/ 5043 h 908661"/>
                    <a:gd name="connsiteX4" fmla="*/ 0 w 155906"/>
                    <a:gd name="connsiteY4" fmla="*/ 902298 h 90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08661">
                      <a:moveTo>
                        <a:pt x="0" y="902298"/>
                      </a:moveTo>
                      <a:cubicBezTo>
                        <a:pt x="60453" y="884798"/>
                        <a:pt x="104998" y="889571"/>
                        <a:pt x="155906" y="908661"/>
                      </a:cubicBezTo>
                      <a:lnTo>
                        <a:pt x="155906" y="22542"/>
                      </a:lnTo>
                      <a:cubicBezTo>
                        <a:pt x="109771" y="1861"/>
                        <a:pt x="76362" y="-6093"/>
                        <a:pt x="30227" y="5043"/>
                      </a:cubicBezTo>
                      <a:cubicBezTo>
                        <a:pt x="44545" y="304128"/>
                        <a:pt x="28636" y="603213"/>
                        <a:pt x="0" y="902298"/>
                      </a:cubicBezTo>
                      <a:close/>
                    </a:path>
                  </a:pathLst>
                </a:custGeom>
                <a:solidFill>
                  <a:srgbClr val="FF951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Freeform: Shape 2070">
                  <a:extLst>
                    <a:ext uri="{FF2B5EF4-FFF2-40B4-BE49-F238E27FC236}">
                      <a16:creationId xmlns:a16="http://schemas.microsoft.com/office/drawing/2014/main" id="{38E65B64-94CA-432A-877C-5562152C4000}"/>
                    </a:ext>
                  </a:extLst>
                </p:cNvPr>
                <p:cNvSpPr/>
                <p:nvPr/>
              </p:nvSpPr>
              <p:spPr>
                <a:xfrm>
                  <a:off x="4133596" y="2245123"/>
                  <a:ext cx="149542" cy="254540"/>
                </a:xfrm>
                <a:custGeom>
                  <a:avLst/>
                  <a:gdLst>
                    <a:gd name="connsiteX0" fmla="*/ 149543 w 149542"/>
                    <a:gd name="connsiteY0" fmla="*/ 254540 h 254540"/>
                    <a:gd name="connsiteX1" fmla="*/ 149543 w 149542"/>
                    <a:gd name="connsiteY1" fmla="*/ 0 h 254540"/>
                    <a:gd name="connsiteX2" fmla="*/ 0 w 149542"/>
                    <a:gd name="connsiteY2" fmla="*/ 0 h 254540"/>
                    <a:gd name="connsiteX3" fmla="*/ 20681 w 149542"/>
                    <a:gd name="connsiteY3" fmla="*/ 241813 h 254540"/>
                    <a:gd name="connsiteX4" fmla="*/ 149543 w 149542"/>
                    <a:gd name="connsiteY4" fmla="*/ 254540 h 254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54540">
                      <a:moveTo>
                        <a:pt x="149543" y="254540"/>
                      </a:moveTo>
                      <a:lnTo>
                        <a:pt x="149543" y="0"/>
                      </a:lnTo>
                      <a:lnTo>
                        <a:pt x="0" y="0"/>
                      </a:lnTo>
                      <a:cubicBezTo>
                        <a:pt x="9545" y="81135"/>
                        <a:pt x="15909" y="160679"/>
                        <a:pt x="20681" y="241813"/>
                      </a:cubicBezTo>
                      <a:cubicBezTo>
                        <a:pt x="68408" y="232268"/>
                        <a:pt x="106589" y="238632"/>
                        <a:pt x="149543" y="254540"/>
                      </a:cubicBezTo>
                      <a:close/>
                    </a:path>
                  </a:pathLst>
                </a:custGeom>
                <a:solidFill>
                  <a:srgbClr val="FF951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Freeform: Shape 2071">
                  <a:extLst>
                    <a:ext uri="{FF2B5EF4-FFF2-40B4-BE49-F238E27FC236}">
                      <a16:creationId xmlns:a16="http://schemas.microsoft.com/office/drawing/2014/main" id="{7085B8D6-0E8D-41D2-A01F-428C5E799753}"/>
                    </a:ext>
                  </a:extLst>
                </p:cNvPr>
                <p:cNvSpPr/>
                <p:nvPr/>
              </p:nvSpPr>
              <p:spPr>
                <a:xfrm>
                  <a:off x="3918828" y="2245123"/>
                  <a:ext cx="235449" cy="285127"/>
                </a:xfrm>
                <a:custGeom>
                  <a:avLst/>
                  <a:gdLst>
                    <a:gd name="connsiteX0" fmla="*/ 0 w 235449"/>
                    <a:gd name="connsiteY0" fmla="*/ 259313 h 285127"/>
                    <a:gd name="connsiteX1" fmla="*/ 141588 w 235449"/>
                    <a:gd name="connsiteY1" fmla="*/ 273631 h 285127"/>
                    <a:gd name="connsiteX2" fmla="*/ 235450 w 235449"/>
                    <a:gd name="connsiteY2" fmla="*/ 241813 h 285127"/>
                    <a:gd name="connsiteX3" fmla="*/ 214769 w 235449"/>
                    <a:gd name="connsiteY3" fmla="*/ 0 h 285127"/>
                    <a:gd name="connsiteX4" fmla="*/ 0 w 235449"/>
                    <a:gd name="connsiteY4" fmla="*/ 0 h 285127"/>
                    <a:gd name="connsiteX5" fmla="*/ 0 w 235449"/>
                    <a:gd name="connsiteY5" fmla="*/ 259313 h 28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85127">
                      <a:moveTo>
                        <a:pt x="0" y="259313"/>
                      </a:moveTo>
                      <a:cubicBezTo>
                        <a:pt x="39772" y="279994"/>
                        <a:pt x="92271" y="297494"/>
                        <a:pt x="141588" y="273631"/>
                      </a:cubicBezTo>
                      <a:cubicBezTo>
                        <a:pt x="178178" y="257722"/>
                        <a:pt x="208405" y="246586"/>
                        <a:pt x="235450" y="241813"/>
                      </a:cubicBezTo>
                      <a:cubicBezTo>
                        <a:pt x="230677" y="160679"/>
                        <a:pt x="224314" y="81135"/>
                        <a:pt x="214769" y="0"/>
                      </a:cubicBezTo>
                      <a:lnTo>
                        <a:pt x="0" y="0"/>
                      </a:lnTo>
                      <a:lnTo>
                        <a:pt x="0" y="259313"/>
                      </a:lnTo>
                      <a:close/>
                    </a:path>
                  </a:pathLst>
                </a:custGeom>
                <a:solidFill>
                  <a:srgbClr val="FF9E1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Freeform: Shape 2072">
                  <a:extLst>
                    <a:ext uri="{FF2B5EF4-FFF2-40B4-BE49-F238E27FC236}">
                      <a16:creationId xmlns:a16="http://schemas.microsoft.com/office/drawing/2014/main" id="{395F57D4-3D25-40E1-803E-FDA563B00AEC}"/>
                    </a:ext>
                  </a:extLst>
                </p:cNvPr>
                <p:cNvSpPr/>
                <p:nvPr/>
              </p:nvSpPr>
              <p:spPr>
                <a:xfrm>
                  <a:off x="3918828" y="3447826"/>
                  <a:ext cx="206814" cy="101068"/>
                </a:xfrm>
                <a:custGeom>
                  <a:avLst/>
                  <a:gdLst>
                    <a:gd name="connsiteX0" fmla="*/ 0 w 206814"/>
                    <a:gd name="connsiteY0" fmla="*/ 11136 h 101068"/>
                    <a:gd name="connsiteX1" fmla="*/ 0 w 206814"/>
                    <a:gd name="connsiteY1" fmla="*/ 82726 h 101068"/>
                    <a:gd name="connsiteX2" fmla="*/ 171815 w 206814"/>
                    <a:gd name="connsiteY2" fmla="*/ 84317 h 101068"/>
                    <a:gd name="connsiteX3" fmla="*/ 200451 w 206814"/>
                    <a:gd name="connsiteY3" fmla="*/ 71589 h 101068"/>
                    <a:gd name="connsiteX4" fmla="*/ 206814 w 206814"/>
                    <a:gd name="connsiteY4" fmla="*/ 0 h 101068"/>
                    <a:gd name="connsiteX5" fmla="*/ 141588 w 206814"/>
                    <a:gd name="connsiteY5" fmla="*/ 25454 h 101068"/>
                    <a:gd name="connsiteX6" fmla="*/ 0 w 206814"/>
                    <a:gd name="connsiteY6" fmla="*/ 11136 h 10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1068">
                      <a:moveTo>
                        <a:pt x="0" y="11136"/>
                      </a:moveTo>
                      <a:lnTo>
                        <a:pt x="0" y="82726"/>
                      </a:lnTo>
                      <a:cubicBezTo>
                        <a:pt x="49317" y="101816"/>
                        <a:pt x="109771" y="111361"/>
                        <a:pt x="171815" y="84317"/>
                      </a:cubicBezTo>
                      <a:cubicBezTo>
                        <a:pt x="182951" y="79544"/>
                        <a:pt x="192496" y="74771"/>
                        <a:pt x="200451" y="71589"/>
                      </a:cubicBezTo>
                      <a:cubicBezTo>
                        <a:pt x="203632" y="47726"/>
                        <a:pt x="205223" y="23863"/>
                        <a:pt x="206814" y="0"/>
                      </a:cubicBezTo>
                      <a:cubicBezTo>
                        <a:pt x="186133" y="6363"/>
                        <a:pt x="165451" y="14318"/>
                        <a:pt x="141588" y="25454"/>
                      </a:cubicBezTo>
                      <a:cubicBezTo>
                        <a:pt x="92271" y="49317"/>
                        <a:pt x="39772" y="33409"/>
                        <a:pt x="0" y="11136"/>
                      </a:cubicBezTo>
                      <a:close/>
                    </a:path>
                  </a:pathLst>
                </a:custGeom>
                <a:solidFill>
                  <a:srgbClr val="FF64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4" name="Freeform: Shape 2073">
                  <a:extLst>
                    <a:ext uri="{FF2B5EF4-FFF2-40B4-BE49-F238E27FC236}">
                      <a16:creationId xmlns:a16="http://schemas.microsoft.com/office/drawing/2014/main" id="{40CD7EEA-2CE0-4829-A91A-E91F31369BD7}"/>
                    </a:ext>
                  </a:extLst>
                </p:cNvPr>
                <p:cNvSpPr/>
                <p:nvPr/>
              </p:nvSpPr>
              <p:spPr>
                <a:xfrm>
                  <a:off x="4120869" y="3438564"/>
                  <a:ext cx="162269" cy="87215"/>
                </a:xfrm>
                <a:custGeom>
                  <a:avLst/>
                  <a:gdLst>
                    <a:gd name="connsiteX0" fmla="*/ 162270 w 162269"/>
                    <a:gd name="connsiteY0" fmla="*/ 87216 h 87215"/>
                    <a:gd name="connsiteX1" fmla="*/ 162270 w 162269"/>
                    <a:gd name="connsiteY1" fmla="*/ 17217 h 87215"/>
                    <a:gd name="connsiteX2" fmla="*/ 6363 w 162269"/>
                    <a:gd name="connsiteY2" fmla="*/ 10854 h 87215"/>
                    <a:gd name="connsiteX3" fmla="*/ 0 w 162269"/>
                    <a:gd name="connsiteY3" fmla="*/ 82443 h 87215"/>
                    <a:gd name="connsiteX4" fmla="*/ 162270 w 162269"/>
                    <a:gd name="connsiteY4" fmla="*/ 87216 h 8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87215">
                      <a:moveTo>
                        <a:pt x="162270" y="87216"/>
                      </a:moveTo>
                      <a:lnTo>
                        <a:pt x="162270" y="17217"/>
                      </a:lnTo>
                      <a:cubicBezTo>
                        <a:pt x="109771" y="-1873"/>
                        <a:pt x="65226" y="-6646"/>
                        <a:pt x="6363" y="10854"/>
                      </a:cubicBezTo>
                      <a:cubicBezTo>
                        <a:pt x="4773" y="34717"/>
                        <a:pt x="1591" y="58580"/>
                        <a:pt x="0" y="82443"/>
                      </a:cubicBezTo>
                      <a:cubicBezTo>
                        <a:pt x="66817" y="55398"/>
                        <a:pt x="103407" y="61762"/>
                        <a:pt x="162270" y="87216"/>
                      </a:cubicBezTo>
                      <a:close/>
                    </a:path>
                  </a:pathLst>
                </a:custGeom>
                <a:solidFill>
                  <a:srgbClr val="FF5A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5" name="Freeform: Shape 2074">
                  <a:extLst>
                    <a:ext uri="{FF2B5EF4-FFF2-40B4-BE49-F238E27FC236}">
                      <a16:creationId xmlns:a16="http://schemas.microsoft.com/office/drawing/2014/main" id="{24F074BF-0266-4C50-80C9-A6811A14B9E8}"/>
                    </a:ext>
                  </a:extLst>
                </p:cNvPr>
                <p:cNvSpPr/>
                <p:nvPr/>
              </p:nvSpPr>
              <p:spPr>
                <a:xfrm>
                  <a:off x="3918828" y="2488527"/>
                  <a:ext cx="238631" cy="105840"/>
                </a:xfrm>
                <a:custGeom>
                  <a:avLst/>
                  <a:gdLst>
                    <a:gd name="connsiteX0" fmla="*/ 0 w 238631"/>
                    <a:gd name="connsiteY0" fmla="*/ 15909 h 105840"/>
                    <a:gd name="connsiteX1" fmla="*/ 0 w 238631"/>
                    <a:gd name="connsiteY1" fmla="*/ 87498 h 105840"/>
                    <a:gd name="connsiteX2" fmla="*/ 171815 w 238631"/>
                    <a:gd name="connsiteY2" fmla="*/ 89089 h 105840"/>
                    <a:gd name="connsiteX3" fmla="*/ 238632 w 238631"/>
                    <a:gd name="connsiteY3" fmla="*/ 65226 h 105840"/>
                    <a:gd name="connsiteX4" fmla="*/ 235450 w 238631"/>
                    <a:gd name="connsiteY4" fmla="*/ 0 h 105840"/>
                    <a:gd name="connsiteX5" fmla="*/ 141588 w 238631"/>
                    <a:gd name="connsiteY5" fmla="*/ 31818 h 105840"/>
                    <a:gd name="connsiteX6" fmla="*/ 0 w 238631"/>
                    <a:gd name="connsiteY6" fmla="*/ 15909 h 105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05840">
                      <a:moveTo>
                        <a:pt x="0" y="15909"/>
                      </a:moveTo>
                      <a:lnTo>
                        <a:pt x="0" y="87498"/>
                      </a:lnTo>
                      <a:cubicBezTo>
                        <a:pt x="49317" y="106589"/>
                        <a:pt x="109771" y="116134"/>
                        <a:pt x="171815" y="89089"/>
                      </a:cubicBezTo>
                      <a:cubicBezTo>
                        <a:pt x="197269" y="76362"/>
                        <a:pt x="219541" y="68408"/>
                        <a:pt x="238632" y="65226"/>
                      </a:cubicBezTo>
                      <a:cubicBezTo>
                        <a:pt x="237041" y="42954"/>
                        <a:pt x="237041" y="22272"/>
                        <a:pt x="235450" y="0"/>
                      </a:cubicBezTo>
                      <a:cubicBezTo>
                        <a:pt x="208405" y="4772"/>
                        <a:pt x="178178" y="15909"/>
                        <a:pt x="141588" y="31818"/>
                      </a:cubicBezTo>
                      <a:cubicBezTo>
                        <a:pt x="92271" y="52499"/>
                        <a:pt x="39772" y="36590"/>
                        <a:pt x="0" y="15909"/>
                      </a:cubicBezTo>
                      <a:close/>
                    </a:path>
                  </a:pathLst>
                </a:custGeom>
                <a:solidFill>
                  <a:srgbClr val="FF64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6" name="Freeform: Shape 2075">
                  <a:extLst>
                    <a:ext uri="{FF2B5EF4-FFF2-40B4-BE49-F238E27FC236}">
                      <a16:creationId xmlns:a16="http://schemas.microsoft.com/office/drawing/2014/main" id="{985F44AD-82DE-4AD3-B135-027858D26FB1}"/>
                    </a:ext>
                  </a:extLst>
                </p:cNvPr>
                <p:cNvSpPr/>
                <p:nvPr/>
              </p:nvSpPr>
              <p:spPr>
                <a:xfrm>
                  <a:off x="4154278" y="2482452"/>
                  <a:ext cx="128861" cy="87210"/>
                </a:xfrm>
                <a:custGeom>
                  <a:avLst/>
                  <a:gdLst>
                    <a:gd name="connsiteX0" fmla="*/ 128861 w 128861"/>
                    <a:gd name="connsiteY0" fmla="*/ 87210 h 87210"/>
                    <a:gd name="connsiteX1" fmla="*/ 128861 w 128861"/>
                    <a:gd name="connsiteY1" fmla="*/ 17212 h 87210"/>
                    <a:gd name="connsiteX2" fmla="*/ 0 w 128861"/>
                    <a:gd name="connsiteY2" fmla="*/ 4485 h 87210"/>
                    <a:gd name="connsiteX3" fmla="*/ 3182 w 128861"/>
                    <a:gd name="connsiteY3" fmla="*/ 69711 h 87210"/>
                    <a:gd name="connsiteX4" fmla="*/ 128861 w 128861"/>
                    <a:gd name="connsiteY4" fmla="*/ 87210 h 8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87210">
                      <a:moveTo>
                        <a:pt x="128861" y="87210"/>
                      </a:moveTo>
                      <a:lnTo>
                        <a:pt x="128861" y="17212"/>
                      </a:lnTo>
                      <a:cubicBezTo>
                        <a:pt x="85907" y="1303"/>
                        <a:pt x="47726" y="-5061"/>
                        <a:pt x="0" y="4485"/>
                      </a:cubicBezTo>
                      <a:cubicBezTo>
                        <a:pt x="1591" y="26757"/>
                        <a:pt x="3182" y="47438"/>
                        <a:pt x="3182" y="69711"/>
                      </a:cubicBezTo>
                      <a:cubicBezTo>
                        <a:pt x="49317" y="58575"/>
                        <a:pt x="82726" y="66529"/>
                        <a:pt x="128861" y="87210"/>
                      </a:cubicBezTo>
                      <a:close/>
                    </a:path>
                  </a:pathLst>
                </a:custGeom>
                <a:solidFill>
                  <a:srgbClr val="FF5A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6CAA45C6-0023-420C-AC96-2E1252C1B481}"/>
                  </a:ext>
                </a:extLst>
              </p:cNvPr>
              <p:cNvSpPr/>
              <p:nvPr/>
            </p:nvSpPr>
            <p:spPr>
              <a:xfrm>
                <a:off x="3960191" y="1963538"/>
                <a:ext cx="279994" cy="251358"/>
              </a:xfrm>
              <a:custGeom>
                <a:avLst/>
                <a:gdLst>
                  <a:gd name="connsiteX0" fmla="*/ 11136 w 279994"/>
                  <a:gd name="connsiteY0" fmla="*/ 206814 h 251358"/>
                  <a:gd name="connsiteX1" fmla="*/ 0 w 279994"/>
                  <a:gd name="connsiteY1" fmla="*/ 251358 h 251358"/>
                  <a:gd name="connsiteX2" fmla="*/ 279995 w 279994"/>
                  <a:gd name="connsiteY2" fmla="*/ 251358 h 251358"/>
                  <a:gd name="connsiteX3" fmla="*/ 202041 w 279994"/>
                  <a:gd name="connsiteY3" fmla="*/ 0 h 251358"/>
                  <a:gd name="connsiteX4" fmla="*/ 11136 w 279994"/>
                  <a:gd name="connsiteY4" fmla="*/ 206814 h 25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51358">
                    <a:moveTo>
                      <a:pt x="11136" y="206814"/>
                    </a:moveTo>
                    <a:cubicBezTo>
                      <a:pt x="4773" y="233859"/>
                      <a:pt x="0" y="251358"/>
                      <a:pt x="0" y="251358"/>
                    </a:cubicBezTo>
                    <a:lnTo>
                      <a:pt x="279995" y="251358"/>
                    </a:lnTo>
                    <a:cubicBezTo>
                      <a:pt x="279995" y="251358"/>
                      <a:pt x="251359" y="84316"/>
                      <a:pt x="202041" y="0"/>
                    </a:cubicBezTo>
                    <a:cubicBezTo>
                      <a:pt x="182951" y="100225"/>
                      <a:pt x="127270" y="176587"/>
                      <a:pt x="11136" y="206814"/>
                    </a:cubicBezTo>
                    <a:close/>
                  </a:path>
                </a:pathLst>
              </a:custGeom>
              <a:solidFill>
                <a:srgbClr val="FF5A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7BE2C81B-9069-4819-A8D7-07C9C791BB7B}"/>
                  </a:ext>
                </a:extLst>
              </p:cNvPr>
              <p:cNvSpPr/>
              <p:nvPr/>
            </p:nvSpPr>
            <p:spPr>
              <a:xfrm>
                <a:off x="3971327" y="1915811"/>
                <a:ext cx="192496" cy="254540"/>
              </a:xfrm>
              <a:custGeom>
                <a:avLst/>
                <a:gdLst>
                  <a:gd name="connsiteX0" fmla="*/ 135225 w 192496"/>
                  <a:gd name="connsiteY0" fmla="*/ 0 h 254540"/>
                  <a:gd name="connsiteX1" fmla="*/ 0 w 192496"/>
                  <a:gd name="connsiteY1" fmla="*/ 254540 h 254540"/>
                  <a:gd name="connsiteX2" fmla="*/ 192496 w 192496"/>
                  <a:gd name="connsiteY2" fmla="*/ 47726 h 254540"/>
                  <a:gd name="connsiteX3" fmla="*/ 135225 w 192496"/>
                  <a:gd name="connsiteY3" fmla="*/ 0 h 25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54540">
                    <a:moveTo>
                      <a:pt x="135225" y="0"/>
                    </a:moveTo>
                    <a:cubicBezTo>
                      <a:pt x="71590" y="0"/>
                      <a:pt x="20681" y="171815"/>
                      <a:pt x="0" y="254540"/>
                    </a:cubicBezTo>
                    <a:cubicBezTo>
                      <a:pt x="116134" y="224314"/>
                      <a:pt x="171815" y="147951"/>
                      <a:pt x="192496" y="47726"/>
                    </a:cubicBezTo>
                    <a:cubicBezTo>
                      <a:pt x="176587" y="19090"/>
                      <a:pt x="157497" y="0"/>
                      <a:pt x="135225" y="0"/>
                    </a:cubicBezTo>
                    <a:close/>
                  </a:path>
                </a:pathLst>
              </a:custGeom>
              <a:solidFill>
                <a:srgbClr val="FF64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22A7488A-B223-4E5C-9A39-BF0C7A14F18F}"/>
                  </a:ext>
                </a:extLst>
              </p:cNvPr>
              <p:cNvSpPr/>
              <p:nvPr/>
            </p:nvSpPr>
            <p:spPr>
              <a:xfrm>
                <a:off x="4128824" y="2210124"/>
                <a:ext cx="162269" cy="66816"/>
              </a:xfrm>
              <a:custGeom>
                <a:avLst/>
                <a:gdLst>
                  <a:gd name="connsiteX0" fmla="*/ 127270 w 162269"/>
                  <a:gd name="connsiteY0" fmla="*/ 66817 h 66816"/>
                  <a:gd name="connsiteX1" fmla="*/ 162270 w 162269"/>
                  <a:gd name="connsiteY1" fmla="*/ 33408 h 66816"/>
                  <a:gd name="connsiteX2" fmla="*/ 127270 w 162269"/>
                  <a:gd name="connsiteY2" fmla="*/ 0 h 66816"/>
                  <a:gd name="connsiteX3" fmla="*/ 0 w 162269"/>
                  <a:gd name="connsiteY3" fmla="*/ 0 h 66816"/>
                  <a:gd name="connsiteX4" fmla="*/ 7954 w 162269"/>
                  <a:gd name="connsiteY4" fmla="*/ 66817 h 66816"/>
                  <a:gd name="connsiteX5" fmla="*/ 127270 w 162269"/>
                  <a:gd name="connsiteY5" fmla="*/ 66817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66816">
                    <a:moveTo>
                      <a:pt x="127270" y="66817"/>
                    </a:moveTo>
                    <a:cubicBezTo>
                      <a:pt x="146361" y="66817"/>
                      <a:pt x="162270" y="50908"/>
                      <a:pt x="162270" y="33408"/>
                    </a:cubicBezTo>
                    <a:cubicBezTo>
                      <a:pt x="162270" y="14318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2272"/>
                      <a:pt x="4773" y="44544"/>
                      <a:pt x="7954" y="66817"/>
                    </a:cubicBezTo>
                    <a:lnTo>
                      <a:pt x="127270" y="66817"/>
                    </a:lnTo>
                    <a:close/>
                  </a:path>
                </a:pathLst>
              </a:custGeom>
              <a:solidFill>
                <a:srgbClr val="FF5A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F48A7AB-44D7-4470-832E-7D96F6D9F875}"/>
                  </a:ext>
                </a:extLst>
              </p:cNvPr>
              <p:cNvSpPr/>
              <p:nvPr/>
            </p:nvSpPr>
            <p:spPr>
              <a:xfrm>
                <a:off x="3910873" y="2210124"/>
                <a:ext cx="225904" cy="66816"/>
              </a:xfrm>
              <a:custGeom>
                <a:avLst/>
                <a:gdLst>
                  <a:gd name="connsiteX0" fmla="*/ 0 w 225904"/>
                  <a:gd name="connsiteY0" fmla="*/ 33408 h 66816"/>
                  <a:gd name="connsiteX1" fmla="*/ 34999 w 225904"/>
                  <a:gd name="connsiteY1" fmla="*/ 66817 h 66816"/>
                  <a:gd name="connsiteX2" fmla="*/ 225905 w 225904"/>
                  <a:gd name="connsiteY2" fmla="*/ 66817 h 66816"/>
                  <a:gd name="connsiteX3" fmla="*/ 217950 w 225904"/>
                  <a:gd name="connsiteY3" fmla="*/ 0 h 66816"/>
                  <a:gd name="connsiteX4" fmla="*/ 34999 w 225904"/>
                  <a:gd name="connsiteY4" fmla="*/ 0 h 66816"/>
                  <a:gd name="connsiteX5" fmla="*/ 0 w 225904"/>
                  <a:gd name="connsiteY5" fmla="*/ 33408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66816">
                    <a:moveTo>
                      <a:pt x="0" y="33408"/>
                    </a:moveTo>
                    <a:cubicBezTo>
                      <a:pt x="0" y="52499"/>
                      <a:pt x="15909" y="66817"/>
                      <a:pt x="34999" y="66817"/>
                    </a:cubicBezTo>
                    <a:lnTo>
                      <a:pt x="225905" y="66817"/>
                    </a:lnTo>
                    <a:cubicBezTo>
                      <a:pt x="222723" y="44544"/>
                      <a:pt x="221132" y="22272"/>
                      <a:pt x="217950" y="0"/>
                    </a:cubicBezTo>
                    <a:lnTo>
                      <a:pt x="34999" y="0"/>
                    </a:lnTo>
                    <a:cubicBezTo>
                      <a:pt x="15909" y="0"/>
                      <a:pt x="0" y="14318"/>
                      <a:pt x="0" y="33408"/>
                    </a:cubicBezTo>
                    <a:close/>
                  </a:path>
                </a:pathLst>
              </a:custGeom>
              <a:solidFill>
                <a:srgbClr val="FF64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49" name="Graphic 378">
              <a:extLst>
                <a:ext uri="{FF2B5EF4-FFF2-40B4-BE49-F238E27FC236}">
                  <a16:creationId xmlns:a16="http://schemas.microsoft.com/office/drawing/2014/main" id="{045A8AC7-D85A-4796-94A7-F96AF79A5E60}"/>
                </a:ext>
              </a:extLst>
            </p:cNvPr>
            <p:cNvGrpSpPr/>
            <p:nvPr/>
          </p:nvGrpSpPr>
          <p:grpSpPr>
            <a:xfrm>
              <a:off x="4265639" y="1915811"/>
              <a:ext cx="380219" cy="1922388"/>
              <a:chOff x="4265639" y="1915811"/>
              <a:chExt cx="380219" cy="1922388"/>
            </a:xfrm>
          </p:grpSpPr>
          <p:grpSp>
            <p:nvGrpSpPr>
              <p:cNvPr id="1250" name="Graphic 378">
                <a:extLst>
                  <a:ext uri="{FF2B5EF4-FFF2-40B4-BE49-F238E27FC236}">
                    <a16:creationId xmlns:a16="http://schemas.microsoft.com/office/drawing/2014/main" id="{C86FF1AB-853F-4826-99E5-EA0E4BBA29F9}"/>
                  </a:ext>
                </a:extLst>
              </p:cNvPr>
              <p:cNvGrpSpPr/>
              <p:nvPr/>
            </p:nvGrpSpPr>
            <p:grpSpPr>
              <a:xfrm>
                <a:off x="4273593" y="2245123"/>
                <a:ext cx="364310" cy="1593077"/>
                <a:chOff x="4273593" y="2245123"/>
                <a:chExt cx="364310" cy="1593077"/>
              </a:xfrm>
            </p:grpSpPr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id="{BB7CE390-A625-45FA-8E94-BB69873F5903}"/>
                    </a:ext>
                  </a:extLst>
                </p:cNvPr>
                <p:cNvSpPr/>
                <p:nvPr/>
              </p:nvSpPr>
              <p:spPr>
                <a:xfrm>
                  <a:off x="4415182" y="3761230"/>
                  <a:ext cx="222722" cy="76970"/>
                </a:xfrm>
                <a:custGeom>
                  <a:avLst/>
                  <a:gdLst>
                    <a:gd name="connsiteX0" fmla="*/ 222723 w 222722"/>
                    <a:gd name="connsiteY0" fmla="*/ 41363 h 76970"/>
                    <a:gd name="connsiteX1" fmla="*/ 222723 w 222722"/>
                    <a:gd name="connsiteY1" fmla="*/ 0 h 76970"/>
                    <a:gd name="connsiteX2" fmla="*/ 25454 w 222722"/>
                    <a:gd name="connsiteY2" fmla="*/ 14318 h 76970"/>
                    <a:gd name="connsiteX3" fmla="*/ 0 w 222722"/>
                    <a:gd name="connsiteY3" fmla="*/ 74771 h 76970"/>
                    <a:gd name="connsiteX4" fmla="*/ 222723 w 222722"/>
                    <a:gd name="connsiteY4" fmla="*/ 41363 h 76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76970">
                      <a:moveTo>
                        <a:pt x="222723" y="41363"/>
                      </a:moveTo>
                      <a:lnTo>
                        <a:pt x="222723" y="0"/>
                      </a:lnTo>
                      <a:cubicBezTo>
                        <a:pt x="151133" y="11136"/>
                        <a:pt x="84317" y="14318"/>
                        <a:pt x="25454" y="14318"/>
                      </a:cubicBezTo>
                      <a:cubicBezTo>
                        <a:pt x="19091" y="34999"/>
                        <a:pt x="11136" y="55681"/>
                        <a:pt x="0" y="74771"/>
                      </a:cubicBezTo>
                      <a:cubicBezTo>
                        <a:pt x="62044" y="81135"/>
                        <a:pt x="139997" y="74771"/>
                        <a:pt x="222723" y="41363"/>
                      </a:cubicBezTo>
                      <a:close/>
                    </a:path>
                  </a:pathLst>
                </a:custGeom>
                <a:solidFill>
                  <a:srgbClr val="85A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id="{1AB091F8-E086-481D-B224-D37065BC38CC}"/>
                    </a:ext>
                  </a:extLst>
                </p:cNvPr>
                <p:cNvSpPr/>
                <p:nvPr/>
              </p:nvSpPr>
              <p:spPr>
                <a:xfrm>
                  <a:off x="4273593" y="3761230"/>
                  <a:ext cx="167042" cy="74770"/>
                </a:xfrm>
                <a:custGeom>
                  <a:avLst/>
                  <a:gdLst>
                    <a:gd name="connsiteX0" fmla="*/ 0 w 167042"/>
                    <a:gd name="connsiteY0" fmla="*/ 41363 h 74770"/>
                    <a:gd name="connsiteX1" fmla="*/ 141588 w 167042"/>
                    <a:gd name="connsiteY1" fmla="*/ 74771 h 74770"/>
                    <a:gd name="connsiteX2" fmla="*/ 167042 w 167042"/>
                    <a:gd name="connsiteY2" fmla="*/ 14318 h 74770"/>
                    <a:gd name="connsiteX3" fmla="*/ 0 w 167042"/>
                    <a:gd name="connsiteY3" fmla="*/ 0 h 74770"/>
                    <a:gd name="connsiteX4" fmla="*/ 0 w 167042"/>
                    <a:gd name="connsiteY4" fmla="*/ 41363 h 7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74770">
                      <a:moveTo>
                        <a:pt x="0" y="41363"/>
                      </a:moveTo>
                      <a:cubicBezTo>
                        <a:pt x="0" y="41363"/>
                        <a:pt x="55681" y="68408"/>
                        <a:pt x="141588" y="74771"/>
                      </a:cubicBezTo>
                      <a:cubicBezTo>
                        <a:pt x="152724" y="54090"/>
                        <a:pt x="160679" y="33409"/>
                        <a:pt x="167042" y="14318"/>
                      </a:cubicBezTo>
                      <a:cubicBezTo>
                        <a:pt x="98634" y="12727"/>
                        <a:pt x="41363" y="6363"/>
                        <a:pt x="0" y="0"/>
                      </a:cubicBezTo>
                      <a:lnTo>
                        <a:pt x="0" y="41363"/>
                      </a:lnTo>
                      <a:close/>
                    </a:path>
                  </a:pathLst>
                </a:custGeom>
                <a:solidFill>
                  <a:srgbClr val="88B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id="{067C27DD-BCF7-420E-B711-576D40EED69B}"/>
                    </a:ext>
                  </a:extLst>
                </p:cNvPr>
                <p:cNvSpPr/>
                <p:nvPr/>
              </p:nvSpPr>
              <p:spPr>
                <a:xfrm>
                  <a:off x="4440636" y="3501896"/>
                  <a:ext cx="197268" cy="273949"/>
                </a:xfrm>
                <a:custGeom>
                  <a:avLst/>
                  <a:gdLst>
                    <a:gd name="connsiteX0" fmla="*/ 0 w 197268"/>
                    <a:gd name="connsiteY0" fmla="*/ 273651 h 273949"/>
                    <a:gd name="connsiteX1" fmla="*/ 197269 w 197268"/>
                    <a:gd name="connsiteY1" fmla="*/ 259334 h 273949"/>
                    <a:gd name="connsiteX2" fmla="*/ 197269 w 197268"/>
                    <a:gd name="connsiteY2" fmla="*/ 22293 h 273949"/>
                    <a:gd name="connsiteX3" fmla="*/ 33408 w 197268"/>
                    <a:gd name="connsiteY3" fmla="*/ 17520 h 273949"/>
                    <a:gd name="connsiteX4" fmla="*/ 9545 w 197268"/>
                    <a:gd name="connsiteY4" fmla="*/ 229107 h 273949"/>
                    <a:gd name="connsiteX5" fmla="*/ 0 w 197268"/>
                    <a:gd name="connsiteY5" fmla="*/ 273651 h 27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73949">
                      <a:moveTo>
                        <a:pt x="0" y="273651"/>
                      </a:moveTo>
                      <a:cubicBezTo>
                        <a:pt x="58862" y="275242"/>
                        <a:pt x="124088" y="270469"/>
                        <a:pt x="197269" y="259334"/>
                      </a:cubicBezTo>
                      <a:lnTo>
                        <a:pt x="197269" y="22293"/>
                      </a:lnTo>
                      <a:cubicBezTo>
                        <a:pt x="138406" y="-3161"/>
                        <a:pt x="101816" y="-9525"/>
                        <a:pt x="33408" y="17520"/>
                      </a:cubicBezTo>
                      <a:cubicBezTo>
                        <a:pt x="25454" y="87518"/>
                        <a:pt x="19091" y="157517"/>
                        <a:pt x="9545" y="229107"/>
                      </a:cubicBezTo>
                      <a:cubicBezTo>
                        <a:pt x="7954" y="243425"/>
                        <a:pt x="4773" y="259334"/>
                        <a:pt x="0" y="273651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id="{A3C279B3-30C9-4909-BA47-EF75B1A74032}"/>
                    </a:ext>
                  </a:extLst>
                </p:cNvPr>
                <p:cNvSpPr/>
                <p:nvPr/>
              </p:nvSpPr>
              <p:spPr>
                <a:xfrm>
                  <a:off x="4273593" y="3519416"/>
                  <a:ext cx="200450" cy="256131"/>
                </a:xfrm>
                <a:custGeom>
                  <a:avLst/>
                  <a:gdLst>
                    <a:gd name="connsiteX0" fmla="*/ 0 w 200450"/>
                    <a:gd name="connsiteY0" fmla="*/ 12727 h 256131"/>
                    <a:gd name="connsiteX1" fmla="*/ 0 w 200450"/>
                    <a:gd name="connsiteY1" fmla="*/ 241814 h 256131"/>
                    <a:gd name="connsiteX2" fmla="*/ 167042 w 200450"/>
                    <a:gd name="connsiteY2" fmla="*/ 256131 h 256131"/>
                    <a:gd name="connsiteX3" fmla="*/ 176587 w 200450"/>
                    <a:gd name="connsiteY3" fmla="*/ 211587 h 256131"/>
                    <a:gd name="connsiteX4" fmla="*/ 200451 w 200450"/>
                    <a:gd name="connsiteY4" fmla="*/ 0 h 256131"/>
                    <a:gd name="connsiteX5" fmla="*/ 171815 w 200450"/>
                    <a:gd name="connsiteY5" fmla="*/ 12727 h 256131"/>
                    <a:gd name="connsiteX6" fmla="*/ 0 w 200450"/>
                    <a:gd name="connsiteY6" fmla="*/ 12727 h 25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56131">
                      <a:moveTo>
                        <a:pt x="0" y="12727"/>
                      </a:moveTo>
                      <a:lnTo>
                        <a:pt x="0" y="241814"/>
                      </a:lnTo>
                      <a:cubicBezTo>
                        <a:pt x="42954" y="248177"/>
                        <a:pt x="100225" y="254540"/>
                        <a:pt x="167042" y="256131"/>
                      </a:cubicBezTo>
                      <a:cubicBezTo>
                        <a:pt x="171815" y="240223"/>
                        <a:pt x="174997" y="225905"/>
                        <a:pt x="176587" y="211587"/>
                      </a:cubicBezTo>
                      <a:cubicBezTo>
                        <a:pt x="184542" y="141588"/>
                        <a:pt x="192496" y="71589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272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id="{9BDE8A02-C659-4F64-AED8-AA621AF19335}"/>
                    </a:ext>
                  </a:extLst>
                </p:cNvPr>
                <p:cNvSpPr/>
                <p:nvPr/>
              </p:nvSpPr>
              <p:spPr>
                <a:xfrm>
                  <a:off x="4273593" y="2552163"/>
                  <a:ext cx="243067" cy="934206"/>
                </a:xfrm>
                <a:custGeom>
                  <a:avLst/>
                  <a:gdLst>
                    <a:gd name="connsiteX0" fmla="*/ 0 w 243067"/>
                    <a:gd name="connsiteY0" fmla="*/ 23863 h 934206"/>
                    <a:gd name="connsiteX1" fmla="*/ 0 w 243067"/>
                    <a:gd name="connsiteY1" fmla="*/ 908391 h 934206"/>
                    <a:gd name="connsiteX2" fmla="*/ 141588 w 243067"/>
                    <a:gd name="connsiteY2" fmla="*/ 922709 h 934206"/>
                    <a:gd name="connsiteX3" fmla="*/ 206814 w 243067"/>
                    <a:gd name="connsiteY3" fmla="*/ 897255 h 934206"/>
                    <a:gd name="connsiteX4" fmla="*/ 238632 w 243067"/>
                    <a:gd name="connsiteY4" fmla="*/ 0 h 934206"/>
                    <a:gd name="connsiteX5" fmla="*/ 171815 w 243067"/>
                    <a:gd name="connsiteY5" fmla="*/ 23863 h 934206"/>
                    <a:gd name="connsiteX6" fmla="*/ 0 w 243067"/>
                    <a:gd name="connsiteY6" fmla="*/ 23863 h 93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34206">
                      <a:moveTo>
                        <a:pt x="0" y="23863"/>
                      </a:moveTo>
                      <a:lnTo>
                        <a:pt x="0" y="908391"/>
                      </a:lnTo>
                      <a:cubicBezTo>
                        <a:pt x="39772" y="929072"/>
                        <a:pt x="92271" y="946572"/>
                        <a:pt x="141588" y="922709"/>
                      </a:cubicBezTo>
                      <a:cubicBezTo>
                        <a:pt x="165451" y="911573"/>
                        <a:pt x="187724" y="903618"/>
                        <a:pt x="206814" y="897255"/>
                      </a:cubicBezTo>
                      <a:cubicBezTo>
                        <a:pt x="235450" y="598170"/>
                        <a:pt x="251359" y="299085"/>
                        <a:pt x="238632" y="0"/>
                      </a:cubicBezTo>
                      <a:cubicBezTo>
                        <a:pt x="219541" y="4772"/>
                        <a:pt x="197269" y="12727"/>
                        <a:pt x="171815" y="23863"/>
                      </a:cubicBezTo>
                      <a:cubicBezTo>
                        <a:pt x="109771" y="52499"/>
                        <a:pt x="49317" y="42954"/>
                        <a:pt x="0" y="238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id="{D686C881-1F06-4ECB-BF44-D3ECCBDE8E75}"/>
                    </a:ext>
                  </a:extLst>
                </p:cNvPr>
                <p:cNvSpPr/>
                <p:nvPr/>
              </p:nvSpPr>
              <p:spPr>
                <a:xfrm>
                  <a:off x="4481998" y="2547120"/>
                  <a:ext cx="155905" cy="908661"/>
                </a:xfrm>
                <a:custGeom>
                  <a:avLst/>
                  <a:gdLst>
                    <a:gd name="connsiteX0" fmla="*/ 0 w 155905"/>
                    <a:gd name="connsiteY0" fmla="*/ 902298 h 908661"/>
                    <a:gd name="connsiteX1" fmla="*/ 155906 w 155905"/>
                    <a:gd name="connsiteY1" fmla="*/ 908661 h 908661"/>
                    <a:gd name="connsiteX2" fmla="*/ 155906 w 155905"/>
                    <a:gd name="connsiteY2" fmla="*/ 22542 h 908661"/>
                    <a:gd name="connsiteX3" fmla="*/ 30227 w 155905"/>
                    <a:gd name="connsiteY3" fmla="*/ 5043 h 908661"/>
                    <a:gd name="connsiteX4" fmla="*/ 0 w 155905"/>
                    <a:gd name="connsiteY4" fmla="*/ 902298 h 90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5" h="908661">
                      <a:moveTo>
                        <a:pt x="0" y="902298"/>
                      </a:moveTo>
                      <a:cubicBezTo>
                        <a:pt x="60453" y="884798"/>
                        <a:pt x="104998" y="889571"/>
                        <a:pt x="155906" y="908661"/>
                      </a:cubicBezTo>
                      <a:lnTo>
                        <a:pt x="155906" y="22542"/>
                      </a:lnTo>
                      <a:cubicBezTo>
                        <a:pt x="109771" y="1861"/>
                        <a:pt x="76362" y="-6093"/>
                        <a:pt x="30227" y="5043"/>
                      </a:cubicBezTo>
                      <a:cubicBezTo>
                        <a:pt x="42954" y="304128"/>
                        <a:pt x="28636" y="603213"/>
                        <a:pt x="0" y="902298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7" name="Freeform: Shape 1256">
                  <a:extLst>
                    <a:ext uri="{FF2B5EF4-FFF2-40B4-BE49-F238E27FC236}">
                      <a16:creationId xmlns:a16="http://schemas.microsoft.com/office/drawing/2014/main" id="{4E9EA963-5AF7-47F3-B4F4-91F0B5F49574}"/>
                    </a:ext>
                  </a:extLst>
                </p:cNvPr>
                <p:cNvSpPr/>
                <p:nvPr/>
              </p:nvSpPr>
              <p:spPr>
                <a:xfrm>
                  <a:off x="4488362" y="2245123"/>
                  <a:ext cx="149542" cy="254540"/>
                </a:xfrm>
                <a:custGeom>
                  <a:avLst/>
                  <a:gdLst>
                    <a:gd name="connsiteX0" fmla="*/ 149542 w 149542"/>
                    <a:gd name="connsiteY0" fmla="*/ 254540 h 254540"/>
                    <a:gd name="connsiteX1" fmla="*/ 149542 w 149542"/>
                    <a:gd name="connsiteY1" fmla="*/ 0 h 254540"/>
                    <a:gd name="connsiteX2" fmla="*/ 0 w 149542"/>
                    <a:gd name="connsiteY2" fmla="*/ 0 h 254540"/>
                    <a:gd name="connsiteX3" fmla="*/ 20681 w 149542"/>
                    <a:gd name="connsiteY3" fmla="*/ 241813 h 254540"/>
                    <a:gd name="connsiteX4" fmla="*/ 149542 w 149542"/>
                    <a:gd name="connsiteY4" fmla="*/ 254540 h 254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54540">
                      <a:moveTo>
                        <a:pt x="149542" y="254540"/>
                      </a:moveTo>
                      <a:lnTo>
                        <a:pt x="149542" y="0"/>
                      </a:lnTo>
                      <a:lnTo>
                        <a:pt x="0" y="0"/>
                      </a:lnTo>
                      <a:cubicBezTo>
                        <a:pt x="9545" y="81135"/>
                        <a:pt x="15909" y="160679"/>
                        <a:pt x="20681" y="241813"/>
                      </a:cubicBezTo>
                      <a:cubicBezTo>
                        <a:pt x="66817" y="232268"/>
                        <a:pt x="106589" y="238632"/>
                        <a:pt x="149542" y="254540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: Shape 1257">
                  <a:extLst>
                    <a:ext uri="{FF2B5EF4-FFF2-40B4-BE49-F238E27FC236}">
                      <a16:creationId xmlns:a16="http://schemas.microsoft.com/office/drawing/2014/main" id="{1F24F83A-CEFE-4339-B190-2B7F0F3DE7DA}"/>
                    </a:ext>
                  </a:extLst>
                </p:cNvPr>
                <p:cNvSpPr/>
                <p:nvPr/>
              </p:nvSpPr>
              <p:spPr>
                <a:xfrm>
                  <a:off x="4273593" y="2245123"/>
                  <a:ext cx="235449" cy="285127"/>
                </a:xfrm>
                <a:custGeom>
                  <a:avLst/>
                  <a:gdLst>
                    <a:gd name="connsiteX0" fmla="*/ 0 w 235449"/>
                    <a:gd name="connsiteY0" fmla="*/ 259313 h 285127"/>
                    <a:gd name="connsiteX1" fmla="*/ 141588 w 235449"/>
                    <a:gd name="connsiteY1" fmla="*/ 273631 h 285127"/>
                    <a:gd name="connsiteX2" fmla="*/ 235450 w 235449"/>
                    <a:gd name="connsiteY2" fmla="*/ 241813 h 285127"/>
                    <a:gd name="connsiteX3" fmla="*/ 214769 w 235449"/>
                    <a:gd name="connsiteY3" fmla="*/ 0 h 285127"/>
                    <a:gd name="connsiteX4" fmla="*/ 0 w 235449"/>
                    <a:gd name="connsiteY4" fmla="*/ 0 h 285127"/>
                    <a:gd name="connsiteX5" fmla="*/ 0 w 235449"/>
                    <a:gd name="connsiteY5" fmla="*/ 259313 h 28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85127">
                      <a:moveTo>
                        <a:pt x="0" y="259313"/>
                      </a:moveTo>
                      <a:cubicBezTo>
                        <a:pt x="39772" y="279994"/>
                        <a:pt x="92271" y="297494"/>
                        <a:pt x="141588" y="273631"/>
                      </a:cubicBezTo>
                      <a:cubicBezTo>
                        <a:pt x="178178" y="257722"/>
                        <a:pt x="208405" y="246586"/>
                        <a:pt x="235450" y="241813"/>
                      </a:cubicBezTo>
                      <a:cubicBezTo>
                        <a:pt x="230677" y="160679"/>
                        <a:pt x="224314" y="81135"/>
                        <a:pt x="214769" y="0"/>
                      </a:cubicBezTo>
                      <a:lnTo>
                        <a:pt x="0" y="0"/>
                      </a:lnTo>
                      <a:lnTo>
                        <a:pt x="0" y="259313"/>
                      </a:ln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9" name="Freeform: Shape 1258">
                  <a:extLst>
                    <a:ext uri="{FF2B5EF4-FFF2-40B4-BE49-F238E27FC236}">
                      <a16:creationId xmlns:a16="http://schemas.microsoft.com/office/drawing/2014/main" id="{FD14A48E-47F0-4112-805F-03BF4B6B4021}"/>
                    </a:ext>
                  </a:extLst>
                </p:cNvPr>
                <p:cNvSpPr/>
                <p:nvPr/>
              </p:nvSpPr>
              <p:spPr>
                <a:xfrm>
                  <a:off x="4273593" y="3447826"/>
                  <a:ext cx="206814" cy="101068"/>
                </a:xfrm>
                <a:custGeom>
                  <a:avLst/>
                  <a:gdLst>
                    <a:gd name="connsiteX0" fmla="*/ 0 w 206814"/>
                    <a:gd name="connsiteY0" fmla="*/ 11136 h 101068"/>
                    <a:gd name="connsiteX1" fmla="*/ 0 w 206814"/>
                    <a:gd name="connsiteY1" fmla="*/ 82726 h 101068"/>
                    <a:gd name="connsiteX2" fmla="*/ 171815 w 206814"/>
                    <a:gd name="connsiteY2" fmla="*/ 84317 h 101068"/>
                    <a:gd name="connsiteX3" fmla="*/ 200451 w 206814"/>
                    <a:gd name="connsiteY3" fmla="*/ 71589 h 101068"/>
                    <a:gd name="connsiteX4" fmla="*/ 206814 w 206814"/>
                    <a:gd name="connsiteY4" fmla="*/ 0 h 101068"/>
                    <a:gd name="connsiteX5" fmla="*/ 141588 w 206814"/>
                    <a:gd name="connsiteY5" fmla="*/ 25454 h 101068"/>
                    <a:gd name="connsiteX6" fmla="*/ 0 w 206814"/>
                    <a:gd name="connsiteY6" fmla="*/ 11136 h 10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1068">
                      <a:moveTo>
                        <a:pt x="0" y="11136"/>
                      </a:moveTo>
                      <a:lnTo>
                        <a:pt x="0" y="82726"/>
                      </a:lnTo>
                      <a:cubicBezTo>
                        <a:pt x="49317" y="101816"/>
                        <a:pt x="109771" y="111361"/>
                        <a:pt x="171815" y="84317"/>
                      </a:cubicBezTo>
                      <a:cubicBezTo>
                        <a:pt x="182951" y="79544"/>
                        <a:pt x="192496" y="74771"/>
                        <a:pt x="200451" y="71589"/>
                      </a:cubicBezTo>
                      <a:cubicBezTo>
                        <a:pt x="203632" y="47726"/>
                        <a:pt x="205223" y="23863"/>
                        <a:pt x="206814" y="0"/>
                      </a:cubicBezTo>
                      <a:cubicBezTo>
                        <a:pt x="186133" y="6363"/>
                        <a:pt x="165451" y="14318"/>
                        <a:pt x="141588" y="25454"/>
                      </a:cubicBezTo>
                      <a:cubicBezTo>
                        <a:pt x="92271" y="49317"/>
                        <a:pt x="39772" y="33409"/>
                        <a:pt x="0" y="11136"/>
                      </a:cubicBezTo>
                      <a:close/>
                    </a:path>
                  </a:pathLst>
                </a:custGeom>
                <a:solidFill>
                  <a:srgbClr val="88B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60" name="Freeform: Shape 1259">
                  <a:extLst>
                    <a:ext uri="{FF2B5EF4-FFF2-40B4-BE49-F238E27FC236}">
                      <a16:creationId xmlns:a16="http://schemas.microsoft.com/office/drawing/2014/main" id="{FFD9853D-CC76-4616-9C73-9956DE9B29F5}"/>
                    </a:ext>
                  </a:extLst>
                </p:cNvPr>
                <p:cNvSpPr/>
                <p:nvPr/>
              </p:nvSpPr>
              <p:spPr>
                <a:xfrm>
                  <a:off x="4475635" y="3438564"/>
                  <a:ext cx="162269" cy="87215"/>
                </a:xfrm>
                <a:custGeom>
                  <a:avLst/>
                  <a:gdLst>
                    <a:gd name="connsiteX0" fmla="*/ 162269 w 162269"/>
                    <a:gd name="connsiteY0" fmla="*/ 87216 h 87215"/>
                    <a:gd name="connsiteX1" fmla="*/ 162269 w 162269"/>
                    <a:gd name="connsiteY1" fmla="*/ 17217 h 87215"/>
                    <a:gd name="connsiteX2" fmla="*/ 6364 w 162269"/>
                    <a:gd name="connsiteY2" fmla="*/ 10854 h 87215"/>
                    <a:gd name="connsiteX3" fmla="*/ 0 w 162269"/>
                    <a:gd name="connsiteY3" fmla="*/ 82443 h 87215"/>
                    <a:gd name="connsiteX4" fmla="*/ 162269 w 162269"/>
                    <a:gd name="connsiteY4" fmla="*/ 87216 h 8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87215">
                      <a:moveTo>
                        <a:pt x="162269" y="87216"/>
                      </a:moveTo>
                      <a:lnTo>
                        <a:pt x="162269" y="17217"/>
                      </a:lnTo>
                      <a:cubicBezTo>
                        <a:pt x="109771" y="-1873"/>
                        <a:pt x="65226" y="-6646"/>
                        <a:pt x="6364" y="10854"/>
                      </a:cubicBezTo>
                      <a:cubicBezTo>
                        <a:pt x="4773" y="34717"/>
                        <a:pt x="1591" y="58580"/>
                        <a:pt x="0" y="82443"/>
                      </a:cubicBezTo>
                      <a:cubicBezTo>
                        <a:pt x="66817" y="55398"/>
                        <a:pt x="103407" y="61762"/>
                        <a:pt x="162269" y="87216"/>
                      </a:cubicBezTo>
                      <a:close/>
                    </a:path>
                  </a:pathLst>
                </a:custGeom>
                <a:solidFill>
                  <a:srgbClr val="85A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61" name="Freeform: Shape 1260">
                  <a:extLst>
                    <a:ext uri="{FF2B5EF4-FFF2-40B4-BE49-F238E27FC236}">
                      <a16:creationId xmlns:a16="http://schemas.microsoft.com/office/drawing/2014/main" id="{9F41255F-688F-4E0B-A14A-6C2F9FAA86E1}"/>
                    </a:ext>
                  </a:extLst>
                </p:cNvPr>
                <p:cNvSpPr/>
                <p:nvPr/>
              </p:nvSpPr>
              <p:spPr>
                <a:xfrm>
                  <a:off x="4273593" y="2488527"/>
                  <a:ext cx="238631" cy="105840"/>
                </a:xfrm>
                <a:custGeom>
                  <a:avLst/>
                  <a:gdLst>
                    <a:gd name="connsiteX0" fmla="*/ 0 w 238631"/>
                    <a:gd name="connsiteY0" fmla="*/ 15909 h 105840"/>
                    <a:gd name="connsiteX1" fmla="*/ 0 w 238631"/>
                    <a:gd name="connsiteY1" fmla="*/ 87498 h 105840"/>
                    <a:gd name="connsiteX2" fmla="*/ 171815 w 238631"/>
                    <a:gd name="connsiteY2" fmla="*/ 89089 h 105840"/>
                    <a:gd name="connsiteX3" fmla="*/ 238632 w 238631"/>
                    <a:gd name="connsiteY3" fmla="*/ 65226 h 105840"/>
                    <a:gd name="connsiteX4" fmla="*/ 235450 w 238631"/>
                    <a:gd name="connsiteY4" fmla="*/ 0 h 105840"/>
                    <a:gd name="connsiteX5" fmla="*/ 141588 w 238631"/>
                    <a:gd name="connsiteY5" fmla="*/ 31818 h 105840"/>
                    <a:gd name="connsiteX6" fmla="*/ 0 w 238631"/>
                    <a:gd name="connsiteY6" fmla="*/ 15909 h 105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05840">
                      <a:moveTo>
                        <a:pt x="0" y="15909"/>
                      </a:moveTo>
                      <a:lnTo>
                        <a:pt x="0" y="87498"/>
                      </a:lnTo>
                      <a:cubicBezTo>
                        <a:pt x="49317" y="106589"/>
                        <a:pt x="109771" y="116134"/>
                        <a:pt x="171815" y="89089"/>
                      </a:cubicBezTo>
                      <a:cubicBezTo>
                        <a:pt x="197269" y="76362"/>
                        <a:pt x="219541" y="68408"/>
                        <a:pt x="238632" y="65226"/>
                      </a:cubicBezTo>
                      <a:cubicBezTo>
                        <a:pt x="237041" y="42954"/>
                        <a:pt x="237041" y="22272"/>
                        <a:pt x="235450" y="0"/>
                      </a:cubicBezTo>
                      <a:cubicBezTo>
                        <a:pt x="208405" y="4772"/>
                        <a:pt x="178178" y="15909"/>
                        <a:pt x="141588" y="31818"/>
                      </a:cubicBezTo>
                      <a:cubicBezTo>
                        <a:pt x="92271" y="52499"/>
                        <a:pt x="39772" y="36590"/>
                        <a:pt x="0" y="15909"/>
                      </a:cubicBezTo>
                      <a:close/>
                    </a:path>
                  </a:pathLst>
                </a:custGeom>
                <a:solidFill>
                  <a:srgbClr val="88B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62" name="Freeform: Shape 1261">
                  <a:extLst>
                    <a:ext uri="{FF2B5EF4-FFF2-40B4-BE49-F238E27FC236}">
                      <a16:creationId xmlns:a16="http://schemas.microsoft.com/office/drawing/2014/main" id="{C4460984-81E2-4409-ADE3-D37497F90A95}"/>
                    </a:ext>
                  </a:extLst>
                </p:cNvPr>
                <p:cNvSpPr/>
                <p:nvPr/>
              </p:nvSpPr>
              <p:spPr>
                <a:xfrm>
                  <a:off x="4509043" y="2482452"/>
                  <a:ext cx="128861" cy="87210"/>
                </a:xfrm>
                <a:custGeom>
                  <a:avLst/>
                  <a:gdLst>
                    <a:gd name="connsiteX0" fmla="*/ 128861 w 128861"/>
                    <a:gd name="connsiteY0" fmla="*/ 87210 h 87210"/>
                    <a:gd name="connsiteX1" fmla="*/ 128861 w 128861"/>
                    <a:gd name="connsiteY1" fmla="*/ 17212 h 87210"/>
                    <a:gd name="connsiteX2" fmla="*/ 0 w 128861"/>
                    <a:gd name="connsiteY2" fmla="*/ 4485 h 87210"/>
                    <a:gd name="connsiteX3" fmla="*/ 3182 w 128861"/>
                    <a:gd name="connsiteY3" fmla="*/ 69711 h 87210"/>
                    <a:gd name="connsiteX4" fmla="*/ 128861 w 128861"/>
                    <a:gd name="connsiteY4" fmla="*/ 87210 h 8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87210">
                      <a:moveTo>
                        <a:pt x="128861" y="87210"/>
                      </a:moveTo>
                      <a:lnTo>
                        <a:pt x="128861" y="17212"/>
                      </a:lnTo>
                      <a:cubicBezTo>
                        <a:pt x="85907" y="1303"/>
                        <a:pt x="47726" y="-5061"/>
                        <a:pt x="0" y="4485"/>
                      </a:cubicBezTo>
                      <a:cubicBezTo>
                        <a:pt x="1591" y="26757"/>
                        <a:pt x="3182" y="47438"/>
                        <a:pt x="3182" y="69711"/>
                      </a:cubicBezTo>
                      <a:cubicBezTo>
                        <a:pt x="49317" y="58575"/>
                        <a:pt x="81135" y="66529"/>
                        <a:pt x="128861" y="87210"/>
                      </a:cubicBezTo>
                      <a:close/>
                    </a:path>
                  </a:pathLst>
                </a:custGeom>
                <a:solidFill>
                  <a:srgbClr val="85A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9A9A9C19-6AD9-4DB5-8A0A-2952232727AB}"/>
                  </a:ext>
                </a:extLst>
              </p:cNvPr>
              <p:cNvSpPr/>
              <p:nvPr/>
            </p:nvSpPr>
            <p:spPr>
              <a:xfrm>
                <a:off x="4314956" y="1963538"/>
                <a:ext cx="279994" cy="251358"/>
              </a:xfrm>
              <a:custGeom>
                <a:avLst/>
                <a:gdLst>
                  <a:gd name="connsiteX0" fmla="*/ 11136 w 279994"/>
                  <a:gd name="connsiteY0" fmla="*/ 206814 h 251358"/>
                  <a:gd name="connsiteX1" fmla="*/ 0 w 279994"/>
                  <a:gd name="connsiteY1" fmla="*/ 251358 h 251358"/>
                  <a:gd name="connsiteX2" fmla="*/ 279994 w 279994"/>
                  <a:gd name="connsiteY2" fmla="*/ 251358 h 251358"/>
                  <a:gd name="connsiteX3" fmla="*/ 202041 w 279994"/>
                  <a:gd name="connsiteY3" fmla="*/ 0 h 251358"/>
                  <a:gd name="connsiteX4" fmla="*/ 11136 w 279994"/>
                  <a:gd name="connsiteY4" fmla="*/ 206814 h 25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51358">
                    <a:moveTo>
                      <a:pt x="11136" y="206814"/>
                    </a:moveTo>
                    <a:cubicBezTo>
                      <a:pt x="4773" y="233859"/>
                      <a:pt x="0" y="251358"/>
                      <a:pt x="0" y="251358"/>
                    </a:cubicBezTo>
                    <a:lnTo>
                      <a:pt x="279994" y="251358"/>
                    </a:lnTo>
                    <a:cubicBezTo>
                      <a:pt x="279994" y="251358"/>
                      <a:pt x="251359" y="84316"/>
                      <a:pt x="202041" y="0"/>
                    </a:cubicBezTo>
                    <a:cubicBezTo>
                      <a:pt x="182951" y="100225"/>
                      <a:pt x="127270" y="176587"/>
                      <a:pt x="11136" y="206814"/>
                    </a:cubicBezTo>
                    <a:close/>
                  </a:path>
                </a:pathLst>
              </a:custGeom>
              <a:solidFill>
                <a:srgbClr val="85A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A42E40FC-A4D5-4573-A2ED-3690E11E6175}"/>
                  </a:ext>
                </a:extLst>
              </p:cNvPr>
              <p:cNvSpPr/>
              <p:nvPr/>
            </p:nvSpPr>
            <p:spPr>
              <a:xfrm>
                <a:off x="4326092" y="1915811"/>
                <a:ext cx="192496" cy="254540"/>
              </a:xfrm>
              <a:custGeom>
                <a:avLst/>
                <a:gdLst>
                  <a:gd name="connsiteX0" fmla="*/ 135225 w 192496"/>
                  <a:gd name="connsiteY0" fmla="*/ 0 h 254540"/>
                  <a:gd name="connsiteX1" fmla="*/ 0 w 192496"/>
                  <a:gd name="connsiteY1" fmla="*/ 254540 h 254540"/>
                  <a:gd name="connsiteX2" fmla="*/ 192496 w 192496"/>
                  <a:gd name="connsiteY2" fmla="*/ 47726 h 254540"/>
                  <a:gd name="connsiteX3" fmla="*/ 135225 w 192496"/>
                  <a:gd name="connsiteY3" fmla="*/ 0 h 25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54540">
                    <a:moveTo>
                      <a:pt x="135225" y="0"/>
                    </a:moveTo>
                    <a:cubicBezTo>
                      <a:pt x="71590" y="0"/>
                      <a:pt x="20681" y="171815"/>
                      <a:pt x="0" y="254540"/>
                    </a:cubicBezTo>
                    <a:cubicBezTo>
                      <a:pt x="116134" y="224314"/>
                      <a:pt x="171815" y="147951"/>
                      <a:pt x="192496" y="47726"/>
                    </a:cubicBezTo>
                    <a:cubicBezTo>
                      <a:pt x="176587" y="19090"/>
                      <a:pt x="157497" y="0"/>
                      <a:pt x="135225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78931681-D486-483C-B656-2544EA10B396}"/>
                  </a:ext>
                </a:extLst>
              </p:cNvPr>
              <p:cNvSpPr/>
              <p:nvPr/>
            </p:nvSpPr>
            <p:spPr>
              <a:xfrm>
                <a:off x="4483589" y="2210124"/>
                <a:ext cx="162269" cy="66816"/>
              </a:xfrm>
              <a:custGeom>
                <a:avLst/>
                <a:gdLst>
                  <a:gd name="connsiteX0" fmla="*/ 127270 w 162269"/>
                  <a:gd name="connsiteY0" fmla="*/ 66817 h 66816"/>
                  <a:gd name="connsiteX1" fmla="*/ 162269 w 162269"/>
                  <a:gd name="connsiteY1" fmla="*/ 33408 h 66816"/>
                  <a:gd name="connsiteX2" fmla="*/ 127270 w 162269"/>
                  <a:gd name="connsiteY2" fmla="*/ 0 h 66816"/>
                  <a:gd name="connsiteX3" fmla="*/ 0 w 162269"/>
                  <a:gd name="connsiteY3" fmla="*/ 0 h 66816"/>
                  <a:gd name="connsiteX4" fmla="*/ 7954 w 162269"/>
                  <a:gd name="connsiteY4" fmla="*/ 66817 h 66816"/>
                  <a:gd name="connsiteX5" fmla="*/ 127270 w 162269"/>
                  <a:gd name="connsiteY5" fmla="*/ 66817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66816">
                    <a:moveTo>
                      <a:pt x="127270" y="66817"/>
                    </a:moveTo>
                    <a:cubicBezTo>
                      <a:pt x="146361" y="66817"/>
                      <a:pt x="162269" y="50908"/>
                      <a:pt x="162269" y="33408"/>
                    </a:cubicBezTo>
                    <a:cubicBezTo>
                      <a:pt x="162269" y="14318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2272"/>
                      <a:pt x="4773" y="44544"/>
                      <a:pt x="7954" y="66817"/>
                    </a:cubicBezTo>
                    <a:lnTo>
                      <a:pt x="127270" y="66817"/>
                    </a:lnTo>
                    <a:close/>
                  </a:path>
                </a:pathLst>
              </a:custGeom>
              <a:solidFill>
                <a:srgbClr val="85A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58CB035F-D313-43A5-A6A9-F46121846F1E}"/>
                  </a:ext>
                </a:extLst>
              </p:cNvPr>
              <p:cNvSpPr/>
              <p:nvPr/>
            </p:nvSpPr>
            <p:spPr>
              <a:xfrm>
                <a:off x="4265639" y="2210124"/>
                <a:ext cx="225904" cy="66816"/>
              </a:xfrm>
              <a:custGeom>
                <a:avLst/>
                <a:gdLst>
                  <a:gd name="connsiteX0" fmla="*/ 0 w 225904"/>
                  <a:gd name="connsiteY0" fmla="*/ 33408 h 66816"/>
                  <a:gd name="connsiteX1" fmla="*/ 34999 w 225904"/>
                  <a:gd name="connsiteY1" fmla="*/ 66817 h 66816"/>
                  <a:gd name="connsiteX2" fmla="*/ 225905 w 225904"/>
                  <a:gd name="connsiteY2" fmla="*/ 66817 h 66816"/>
                  <a:gd name="connsiteX3" fmla="*/ 217950 w 225904"/>
                  <a:gd name="connsiteY3" fmla="*/ 0 h 66816"/>
                  <a:gd name="connsiteX4" fmla="*/ 34999 w 225904"/>
                  <a:gd name="connsiteY4" fmla="*/ 0 h 66816"/>
                  <a:gd name="connsiteX5" fmla="*/ 0 w 225904"/>
                  <a:gd name="connsiteY5" fmla="*/ 33408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66816">
                    <a:moveTo>
                      <a:pt x="0" y="33408"/>
                    </a:moveTo>
                    <a:cubicBezTo>
                      <a:pt x="0" y="52499"/>
                      <a:pt x="15909" y="66817"/>
                      <a:pt x="34999" y="66817"/>
                    </a:cubicBezTo>
                    <a:lnTo>
                      <a:pt x="225905" y="66817"/>
                    </a:lnTo>
                    <a:cubicBezTo>
                      <a:pt x="222723" y="44544"/>
                      <a:pt x="221132" y="22272"/>
                      <a:pt x="217950" y="0"/>
                    </a:cubicBezTo>
                    <a:lnTo>
                      <a:pt x="34999" y="0"/>
                    </a:lnTo>
                    <a:cubicBezTo>
                      <a:pt x="15909" y="0"/>
                      <a:pt x="0" y="14318"/>
                      <a:pt x="0" y="33408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67" name="Graphic 378">
              <a:extLst>
                <a:ext uri="{FF2B5EF4-FFF2-40B4-BE49-F238E27FC236}">
                  <a16:creationId xmlns:a16="http://schemas.microsoft.com/office/drawing/2014/main" id="{E7750DCC-F5BF-4F09-8AD7-D9AE4496AD2A}"/>
                </a:ext>
              </a:extLst>
            </p:cNvPr>
            <p:cNvGrpSpPr/>
            <p:nvPr/>
          </p:nvGrpSpPr>
          <p:grpSpPr>
            <a:xfrm>
              <a:off x="4607678" y="1503774"/>
              <a:ext cx="380219" cy="2032945"/>
              <a:chOff x="4607678" y="1503774"/>
              <a:chExt cx="380219" cy="2032945"/>
            </a:xfrm>
          </p:grpSpPr>
          <p:grpSp>
            <p:nvGrpSpPr>
              <p:cNvPr id="1268" name="Graphic 378">
                <a:extLst>
                  <a:ext uri="{FF2B5EF4-FFF2-40B4-BE49-F238E27FC236}">
                    <a16:creationId xmlns:a16="http://schemas.microsoft.com/office/drawing/2014/main" id="{3FF966DA-4850-4C8F-88F0-42E57B51D1E8}"/>
                  </a:ext>
                </a:extLst>
              </p:cNvPr>
              <p:cNvGrpSpPr/>
              <p:nvPr/>
            </p:nvGrpSpPr>
            <p:grpSpPr>
              <a:xfrm>
                <a:off x="4615632" y="1850585"/>
                <a:ext cx="364310" cy="1686134"/>
                <a:chOff x="4615632" y="1850585"/>
                <a:chExt cx="364310" cy="1686134"/>
              </a:xfrm>
            </p:grpSpPr>
            <p:sp>
              <p:nvSpPr>
                <p:cNvPr id="1269" name="Freeform: Shape 1268">
                  <a:extLst>
                    <a:ext uri="{FF2B5EF4-FFF2-40B4-BE49-F238E27FC236}">
                      <a16:creationId xmlns:a16="http://schemas.microsoft.com/office/drawing/2014/main" id="{8D026917-E2DB-4938-A6A3-2734A88FF29A}"/>
                    </a:ext>
                  </a:extLst>
                </p:cNvPr>
                <p:cNvSpPr/>
                <p:nvPr/>
              </p:nvSpPr>
              <p:spPr>
                <a:xfrm>
                  <a:off x="4757220" y="3455781"/>
                  <a:ext cx="222722" cy="80938"/>
                </a:xfrm>
                <a:custGeom>
                  <a:avLst/>
                  <a:gdLst>
                    <a:gd name="connsiteX0" fmla="*/ 222723 w 222722"/>
                    <a:gd name="connsiteY0" fmla="*/ 42954 h 80938"/>
                    <a:gd name="connsiteX1" fmla="*/ 222723 w 222722"/>
                    <a:gd name="connsiteY1" fmla="*/ 0 h 80938"/>
                    <a:gd name="connsiteX2" fmla="*/ 25454 w 222722"/>
                    <a:gd name="connsiteY2" fmla="*/ 14318 h 80938"/>
                    <a:gd name="connsiteX3" fmla="*/ 0 w 222722"/>
                    <a:gd name="connsiteY3" fmla="*/ 79544 h 80938"/>
                    <a:gd name="connsiteX4" fmla="*/ 222723 w 222722"/>
                    <a:gd name="connsiteY4" fmla="*/ 42954 h 80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0938">
                      <a:moveTo>
                        <a:pt x="222723" y="42954"/>
                      </a:moveTo>
                      <a:lnTo>
                        <a:pt x="222723" y="0"/>
                      </a:lnTo>
                      <a:cubicBezTo>
                        <a:pt x="151133" y="12727"/>
                        <a:pt x="84317" y="15909"/>
                        <a:pt x="25454" y="14318"/>
                      </a:cubicBezTo>
                      <a:cubicBezTo>
                        <a:pt x="19091" y="36590"/>
                        <a:pt x="11136" y="57272"/>
                        <a:pt x="0" y="79544"/>
                      </a:cubicBezTo>
                      <a:cubicBezTo>
                        <a:pt x="62044" y="84317"/>
                        <a:pt x="139997" y="77953"/>
                        <a:pt x="222723" y="42954"/>
                      </a:cubicBezTo>
                      <a:close/>
                    </a:path>
                  </a:pathLst>
                </a:custGeom>
                <a:solidFill>
                  <a:srgbClr val="008BB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0" name="Freeform: Shape 1269">
                  <a:extLst>
                    <a:ext uri="{FF2B5EF4-FFF2-40B4-BE49-F238E27FC236}">
                      <a16:creationId xmlns:a16="http://schemas.microsoft.com/office/drawing/2014/main" id="{7A7D626F-3D0A-41C9-B3EC-2D1BE8B6DF67}"/>
                    </a:ext>
                  </a:extLst>
                </p:cNvPr>
                <p:cNvSpPr/>
                <p:nvPr/>
              </p:nvSpPr>
              <p:spPr>
                <a:xfrm>
                  <a:off x="4615632" y="3454190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5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5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5"/>
                      </a:moveTo>
                      <a:cubicBezTo>
                        <a:pt x="0" y="44545"/>
                        <a:pt x="55681" y="73180"/>
                        <a:pt x="141588" y="81135"/>
                      </a:cubicBezTo>
                      <a:cubicBezTo>
                        <a:pt x="152724" y="60454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5"/>
                      </a:ln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Freeform: Shape 1270">
                  <a:extLst>
                    <a:ext uri="{FF2B5EF4-FFF2-40B4-BE49-F238E27FC236}">
                      <a16:creationId xmlns:a16="http://schemas.microsoft.com/office/drawing/2014/main" id="{99444CAD-3FD1-4C1D-9A8C-F31DDCD71070}"/>
                    </a:ext>
                  </a:extLst>
                </p:cNvPr>
                <p:cNvSpPr/>
                <p:nvPr/>
              </p:nvSpPr>
              <p:spPr>
                <a:xfrm>
                  <a:off x="4782674" y="3182270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1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8" y="284648"/>
                        <a:pt x="197269" y="273511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1"/>
                        <a:pt x="19090" y="166923"/>
                        <a:pt x="9545" y="240103"/>
                      </a:cubicBezTo>
                      <a:cubicBezTo>
                        <a:pt x="7954" y="256012"/>
                        <a:pt x="4773" y="271920"/>
                        <a:pt x="0" y="287829"/>
                      </a:cubicBezTo>
                      <a:close/>
                    </a:path>
                  </a:pathLst>
                </a:custGeom>
                <a:solidFill>
                  <a:srgbClr val="00B7E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Freeform: Shape 1271">
                  <a:extLst>
                    <a:ext uri="{FF2B5EF4-FFF2-40B4-BE49-F238E27FC236}">
                      <a16:creationId xmlns:a16="http://schemas.microsoft.com/office/drawing/2014/main" id="{D0D364B2-445D-4963-90F9-80D5E88581B9}"/>
                    </a:ext>
                  </a:extLst>
                </p:cNvPr>
                <p:cNvSpPr/>
                <p:nvPr/>
              </p:nvSpPr>
              <p:spPr>
                <a:xfrm>
                  <a:off x="4615632" y="3199649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9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2"/>
                        <a:pt x="192496" y="73180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0" y="42954"/>
                        <a:pt x="49317" y="33409"/>
                        <a:pt x="0" y="11136"/>
                      </a:cubicBezTo>
                      <a:close/>
                    </a:path>
                  </a:pathLst>
                </a:custGeom>
                <a:solidFill>
                  <a:srgbClr val="00BDF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Freeform: Shape 1272">
                  <a:extLst>
                    <a:ext uri="{FF2B5EF4-FFF2-40B4-BE49-F238E27FC236}">
                      <a16:creationId xmlns:a16="http://schemas.microsoft.com/office/drawing/2014/main" id="{FAA28B78-C010-49EB-BCB1-D1A155FC036D}"/>
                    </a:ext>
                  </a:extLst>
                </p:cNvPr>
                <p:cNvSpPr/>
                <p:nvPr/>
              </p:nvSpPr>
              <p:spPr>
                <a:xfrm>
                  <a:off x="4615632" y="2176715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3863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3863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3863"/>
                      </a:moveTo>
                      <a:lnTo>
                        <a:pt x="0" y="959299"/>
                      </a:lnTo>
                      <a:cubicBezTo>
                        <a:pt x="39772" y="981572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3"/>
                        <a:pt x="197269" y="12727"/>
                        <a:pt x="171815" y="25454"/>
                      </a:cubicBezTo>
                      <a:cubicBezTo>
                        <a:pt x="109770" y="54090"/>
                        <a:pt x="49317" y="44545"/>
                        <a:pt x="0" y="23863"/>
                      </a:cubicBezTo>
                      <a:close/>
                    </a:path>
                  </a:pathLst>
                </a:custGeom>
                <a:solidFill>
                  <a:srgbClr val="00BDF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Freeform: Shape 1273">
                  <a:extLst>
                    <a:ext uri="{FF2B5EF4-FFF2-40B4-BE49-F238E27FC236}">
                      <a16:creationId xmlns:a16="http://schemas.microsoft.com/office/drawing/2014/main" id="{4E0F9C9E-CB9C-4994-BF4B-E6CE2264EAAF}"/>
                    </a:ext>
                  </a:extLst>
                </p:cNvPr>
                <p:cNvSpPr/>
                <p:nvPr/>
              </p:nvSpPr>
              <p:spPr>
                <a:xfrm>
                  <a:off x="4824037" y="2170127"/>
                  <a:ext cx="155905" cy="961115"/>
                </a:xfrm>
                <a:custGeom>
                  <a:avLst/>
                  <a:gdLst>
                    <a:gd name="connsiteX0" fmla="*/ 0 w 155905"/>
                    <a:gd name="connsiteY0" fmla="*/ 954752 h 961115"/>
                    <a:gd name="connsiteX1" fmla="*/ 155906 w 155905"/>
                    <a:gd name="connsiteY1" fmla="*/ 961115 h 961115"/>
                    <a:gd name="connsiteX2" fmla="*/ 155906 w 155905"/>
                    <a:gd name="connsiteY2" fmla="*/ 24088 h 961115"/>
                    <a:gd name="connsiteX3" fmla="*/ 30227 w 155905"/>
                    <a:gd name="connsiteY3" fmla="*/ 4997 h 961115"/>
                    <a:gd name="connsiteX4" fmla="*/ 0 w 155905"/>
                    <a:gd name="connsiteY4" fmla="*/ 954752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5" h="961115">
                      <a:moveTo>
                        <a:pt x="0" y="954752"/>
                      </a:moveTo>
                      <a:cubicBezTo>
                        <a:pt x="60453" y="935661"/>
                        <a:pt x="104998" y="942025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1" y="1816"/>
                        <a:pt x="76362" y="-6139"/>
                        <a:pt x="30227" y="4997"/>
                      </a:cubicBezTo>
                      <a:cubicBezTo>
                        <a:pt x="42954" y="321582"/>
                        <a:pt x="28636" y="638167"/>
                        <a:pt x="0" y="954752"/>
                      </a:cubicBezTo>
                      <a:close/>
                    </a:path>
                  </a:pathLst>
                </a:custGeom>
                <a:solidFill>
                  <a:srgbClr val="00B7E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5" name="Freeform: Shape 1274">
                  <a:extLst>
                    <a:ext uri="{FF2B5EF4-FFF2-40B4-BE49-F238E27FC236}">
                      <a16:creationId xmlns:a16="http://schemas.microsoft.com/office/drawing/2014/main" id="{CE4076BA-59B0-43D9-BB70-C62942F81334}"/>
                    </a:ext>
                  </a:extLst>
                </p:cNvPr>
                <p:cNvSpPr/>
                <p:nvPr/>
              </p:nvSpPr>
              <p:spPr>
                <a:xfrm>
                  <a:off x="4830401" y="1850585"/>
                  <a:ext cx="149542" cy="270449"/>
                </a:xfrm>
                <a:custGeom>
                  <a:avLst/>
                  <a:gdLst>
                    <a:gd name="connsiteX0" fmla="*/ 149542 w 149542"/>
                    <a:gd name="connsiteY0" fmla="*/ 270449 h 270449"/>
                    <a:gd name="connsiteX1" fmla="*/ 149542 w 149542"/>
                    <a:gd name="connsiteY1" fmla="*/ 0 h 270449"/>
                    <a:gd name="connsiteX2" fmla="*/ 0 w 149542"/>
                    <a:gd name="connsiteY2" fmla="*/ 0 h 270449"/>
                    <a:gd name="connsiteX3" fmla="*/ 20681 w 149542"/>
                    <a:gd name="connsiteY3" fmla="*/ 254540 h 270449"/>
                    <a:gd name="connsiteX4" fmla="*/ 149542 w 149542"/>
                    <a:gd name="connsiteY4" fmla="*/ 270449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70449">
                      <a:moveTo>
                        <a:pt x="149542" y="270449"/>
                      </a:moveTo>
                      <a:lnTo>
                        <a:pt x="149542" y="0"/>
                      </a:lnTo>
                      <a:lnTo>
                        <a:pt x="0" y="0"/>
                      </a:lnTo>
                      <a:cubicBezTo>
                        <a:pt x="9545" y="84317"/>
                        <a:pt x="15909" y="170224"/>
                        <a:pt x="20681" y="254540"/>
                      </a:cubicBezTo>
                      <a:cubicBezTo>
                        <a:pt x="68408" y="246586"/>
                        <a:pt x="106589" y="252949"/>
                        <a:pt x="149542" y="270449"/>
                      </a:cubicBezTo>
                      <a:close/>
                    </a:path>
                  </a:pathLst>
                </a:custGeom>
                <a:solidFill>
                  <a:srgbClr val="00B7E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6" name="Freeform: Shape 1275">
                  <a:extLst>
                    <a:ext uri="{FF2B5EF4-FFF2-40B4-BE49-F238E27FC236}">
                      <a16:creationId xmlns:a16="http://schemas.microsoft.com/office/drawing/2014/main" id="{02EE95E4-1D7F-44AB-AF4E-057DA5995975}"/>
                    </a:ext>
                  </a:extLst>
                </p:cNvPr>
                <p:cNvSpPr/>
                <p:nvPr/>
              </p:nvSpPr>
              <p:spPr>
                <a:xfrm>
                  <a:off x="4615632" y="1852176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6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00BDF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7" name="Freeform: Shape 1276">
                  <a:extLst>
                    <a:ext uri="{FF2B5EF4-FFF2-40B4-BE49-F238E27FC236}">
                      <a16:creationId xmlns:a16="http://schemas.microsoft.com/office/drawing/2014/main" id="{87E2D115-65BD-4930-A5F4-76559C03EDE0}"/>
                    </a:ext>
                  </a:extLst>
                </p:cNvPr>
                <p:cNvSpPr/>
                <p:nvPr/>
              </p:nvSpPr>
              <p:spPr>
                <a:xfrm>
                  <a:off x="4615632" y="3126469"/>
                  <a:ext cx="206814" cy="105427"/>
                </a:xfrm>
                <a:custGeom>
                  <a:avLst/>
                  <a:gdLst>
                    <a:gd name="connsiteX0" fmla="*/ 0 w 206814"/>
                    <a:gd name="connsiteY0" fmla="*/ 9545 h 105427"/>
                    <a:gd name="connsiteX1" fmla="*/ 0 w 206814"/>
                    <a:gd name="connsiteY1" fmla="*/ 85908 h 105427"/>
                    <a:gd name="connsiteX2" fmla="*/ 171815 w 206814"/>
                    <a:gd name="connsiteY2" fmla="*/ 87499 h 105427"/>
                    <a:gd name="connsiteX3" fmla="*/ 200451 w 206814"/>
                    <a:gd name="connsiteY3" fmla="*/ 74771 h 105427"/>
                    <a:gd name="connsiteX4" fmla="*/ 206814 w 206814"/>
                    <a:gd name="connsiteY4" fmla="*/ 0 h 105427"/>
                    <a:gd name="connsiteX5" fmla="*/ 141588 w 206814"/>
                    <a:gd name="connsiteY5" fmla="*/ 27045 h 105427"/>
                    <a:gd name="connsiteX6" fmla="*/ 0 w 206814"/>
                    <a:gd name="connsiteY6" fmla="*/ 9545 h 105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7">
                      <a:moveTo>
                        <a:pt x="0" y="9545"/>
                      </a:moveTo>
                      <a:lnTo>
                        <a:pt x="0" y="85908"/>
                      </a:lnTo>
                      <a:cubicBezTo>
                        <a:pt x="49317" y="106589"/>
                        <a:pt x="109770" y="116134"/>
                        <a:pt x="171815" y="87499"/>
                      </a:cubicBezTo>
                      <a:cubicBezTo>
                        <a:pt x="182951" y="82726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4"/>
                        <a:pt x="165451" y="14318"/>
                        <a:pt x="141588" y="27045"/>
                      </a:cubicBezTo>
                      <a:cubicBezTo>
                        <a:pt x="92271" y="49317"/>
                        <a:pt x="39772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1164C148-5D87-4953-AF65-903B7971E5C4}"/>
                    </a:ext>
                  </a:extLst>
                </p:cNvPr>
                <p:cNvSpPr/>
                <p:nvPr/>
              </p:nvSpPr>
              <p:spPr>
                <a:xfrm>
                  <a:off x="4817674" y="3112856"/>
                  <a:ext cx="162269" cy="91566"/>
                </a:xfrm>
                <a:custGeom>
                  <a:avLst/>
                  <a:gdLst>
                    <a:gd name="connsiteX0" fmla="*/ 162269 w 162269"/>
                    <a:gd name="connsiteY0" fmla="*/ 91566 h 91566"/>
                    <a:gd name="connsiteX1" fmla="*/ 162269 w 162269"/>
                    <a:gd name="connsiteY1" fmla="*/ 18386 h 91566"/>
                    <a:gd name="connsiteX2" fmla="*/ 6364 w 162269"/>
                    <a:gd name="connsiteY2" fmla="*/ 12023 h 91566"/>
                    <a:gd name="connsiteX3" fmla="*/ 0 w 162269"/>
                    <a:gd name="connsiteY3" fmla="*/ 86793 h 91566"/>
                    <a:gd name="connsiteX4" fmla="*/ 162269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69" y="91566"/>
                      </a:moveTo>
                      <a:lnTo>
                        <a:pt x="162269" y="18386"/>
                      </a:lnTo>
                      <a:cubicBezTo>
                        <a:pt x="109771" y="-2296"/>
                        <a:pt x="65226" y="-7068"/>
                        <a:pt x="6364" y="12023"/>
                      </a:cubicBezTo>
                      <a:cubicBezTo>
                        <a:pt x="4773" y="37477"/>
                        <a:pt x="1591" y="61340"/>
                        <a:pt x="0" y="86793"/>
                      </a:cubicBezTo>
                      <a:cubicBezTo>
                        <a:pt x="66817" y="58158"/>
                        <a:pt x="103407" y="64521"/>
                        <a:pt x="162269" y="91566"/>
                      </a:cubicBezTo>
                      <a:close/>
                    </a:path>
                  </a:pathLst>
                </a:custGeom>
                <a:solidFill>
                  <a:srgbClr val="008BB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4EE17522-F28C-4A47-988D-B469204E752F}"/>
                    </a:ext>
                  </a:extLst>
                </p:cNvPr>
                <p:cNvSpPr/>
                <p:nvPr/>
              </p:nvSpPr>
              <p:spPr>
                <a:xfrm>
                  <a:off x="4615632" y="2108308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9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0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6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9"/>
                      </a:cubicBezTo>
                      <a:cubicBezTo>
                        <a:pt x="92271" y="55681"/>
                        <a:pt x="39772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D3A24EE5-C9C8-4E9E-B8D7-094915605FF3}"/>
                    </a:ext>
                  </a:extLst>
                </p:cNvPr>
                <p:cNvSpPr/>
                <p:nvPr/>
              </p:nvSpPr>
              <p:spPr>
                <a:xfrm>
                  <a:off x="4851082" y="2102283"/>
                  <a:ext cx="128861" cy="91932"/>
                </a:xfrm>
                <a:custGeom>
                  <a:avLst/>
                  <a:gdLst>
                    <a:gd name="connsiteX0" fmla="*/ 128861 w 128861"/>
                    <a:gd name="connsiteY0" fmla="*/ 91932 h 91932"/>
                    <a:gd name="connsiteX1" fmla="*/ 128861 w 128861"/>
                    <a:gd name="connsiteY1" fmla="*/ 18752 h 91932"/>
                    <a:gd name="connsiteX2" fmla="*/ 0 w 128861"/>
                    <a:gd name="connsiteY2" fmla="*/ 4434 h 91932"/>
                    <a:gd name="connsiteX3" fmla="*/ 3182 w 128861"/>
                    <a:gd name="connsiteY3" fmla="*/ 72841 h 91932"/>
                    <a:gd name="connsiteX4" fmla="*/ 128861 w 128861"/>
                    <a:gd name="connsiteY4" fmla="*/ 91932 h 9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91932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1"/>
                        <a:pt x="0" y="4434"/>
                      </a:cubicBezTo>
                      <a:cubicBezTo>
                        <a:pt x="1591" y="26706"/>
                        <a:pt x="3182" y="50569"/>
                        <a:pt x="3182" y="72841"/>
                      </a:cubicBezTo>
                      <a:cubicBezTo>
                        <a:pt x="49317" y="61705"/>
                        <a:pt x="82726" y="69660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008BB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05B0A90-F076-476B-8DA2-001029B26086}"/>
                  </a:ext>
                </a:extLst>
              </p:cNvPr>
              <p:cNvSpPr/>
              <p:nvPr/>
            </p:nvSpPr>
            <p:spPr>
              <a:xfrm>
                <a:off x="4656995" y="1553091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4 w 279994"/>
                  <a:gd name="connsiteY2" fmla="*/ 265677 h 265676"/>
                  <a:gd name="connsiteX3" fmla="*/ 202041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4" y="265677"/>
                    </a:lnTo>
                    <a:cubicBezTo>
                      <a:pt x="279994" y="265677"/>
                      <a:pt x="251359" y="89089"/>
                      <a:pt x="202041" y="0"/>
                    </a:cubicBezTo>
                    <a:cubicBezTo>
                      <a:pt x="182951" y="106589"/>
                      <a:pt x="127270" y="187724"/>
                      <a:pt x="11136" y="219541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A09DFDE6-67E9-4950-808C-E5712DBC5225}"/>
                  </a:ext>
                </a:extLst>
              </p:cNvPr>
              <p:cNvSpPr/>
              <p:nvPr/>
            </p:nvSpPr>
            <p:spPr>
              <a:xfrm>
                <a:off x="4668131" y="1503774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6587" y="19090"/>
                      <a:pt x="157497" y="0"/>
                      <a:pt x="135225" y="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B6E38E29-354E-4A18-8661-C8111533FD17}"/>
                  </a:ext>
                </a:extLst>
              </p:cNvPr>
              <p:cNvSpPr/>
              <p:nvPr/>
            </p:nvSpPr>
            <p:spPr>
              <a:xfrm>
                <a:off x="4825628" y="1815586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69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69" y="54090"/>
                      <a:pt x="162269" y="34999"/>
                    </a:cubicBezTo>
                    <a:cubicBezTo>
                      <a:pt x="162269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1041DB7-E527-4CF2-8F92-150E805E14FE}"/>
                  </a:ext>
                </a:extLst>
              </p:cNvPr>
              <p:cNvSpPr/>
              <p:nvPr/>
            </p:nvSpPr>
            <p:spPr>
              <a:xfrm>
                <a:off x="4607678" y="1812404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4999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4999" y="0"/>
                    </a:lnTo>
                    <a:cubicBezTo>
                      <a:pt x="15909" y="1591"/>
                      <a:pt x="0" y="17500"/>
                      <a:pt x="0" y="3659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59" name="Graphic 378">
              <a:extLst>
                <a:ext uri="{FF2B5EF4-FFF2-40B4-BE49-F238E27FC236}">
                  <a16:creationId xmlns:a16="http://schemas.microsoft.com/office/drawing/2014/main" id="{D0FC12F5-9084-4E71-8E68-0FDC9DAEAA0A}"/>
                </a:ext>
              </a:extLst>
            </p:cNvPr>
            <p:cNvGrpSpPr/>
            <p:nvPr/>
          </p:nvGrpSpPr>
          <p:grpSpPr>
            <a:xfrm>
              <a:off x="4968807" y="1864903"/>
              <a:ext cx="380219" cy="2032945"/>
              <a:chOff x="4968807" y="1864903"/>
              <a:chExt cx="380219" cy="2032945"/>
            </a:xfrm>
          </p:grpSpPr>
          <p:grpSp>
            <p:nvGrpSpPr>
              <p:cNvPr id="360" name="Graphic 378">
                <a:extLst>
                  <a:ext uri="{FF2B5EF4-FFF2-40B4-BE49-F238E27FC236}">
                    <a16:creationId xmlns:a16="http://schemas.microsoft.com/office/drawing/2014/main" id="{41D054BA-06F7-46AE-9B63-A4395F570850}"/>
                  </a:ext>
                </a:extLst>
              </p:cNvPr>
              <p:cNvGrpSpPr/>
              <p:nvPr/>
            </p:nvGrpSpPr>
            <p:grpSpPr>
              <a:xfrm>
                <a:off x="4976761" y="2213306"/>
                <a:ext cx="364311" cy="1684543"/>
                <a:chOff x="4976761" y="2213306"/>
                <a:chExt cx="364311" cy="1684543"/>
              </a:xfrm>
            </p:grpSpPr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3B7999A8-143B-4266-943B-8467760F0253}"/>
                    </a:ext>
                  </a:extLst>
                </p:cNvPr>
                <p:cNvSpPr/>
                <p:nvPr/>
              </p:nvSpPr>
              <p:spPr>
                <a:xfrm>
                  <a:off x="5118350" y="3816910"/>
                  <a:ext cx="222722" cy="80938"/>
                </a:xfrm>
                <a:custGeom>
                  <a:avLst/>
                  <a:gdLst>
                    <a:gd name="connsiteX0" fmla="*/ 222723 w 222722"/>
                    <a:gd name="connsiteY0" fmla="*/ 42953 h 80938"/>
                    <a:gd name="connsiteX1" fmla="*/ 222723 w 222722"/>
                    <a:gd name="connsiteY1" fmla="*/ 0 h 80938"/>
                    <a:gd name="connsiteX2" fmla="*/ 25454 w 222722"/>
                    <a:gd name="connsiteY2" fmla="*/ 14318 h 80938"/>
                    <a:gd name="connsiteX3" fmla="*/ 0 w 222722"/>
                    <a:gd name="connsiteY3" fmla="*/ 79544 h 80938"/>
                    <a:gd name="connsiteX4" fmla="*/ 222723 w 222722"/>
                    <a:gd name="connsiteY4" fmla="*/ 42953 h 80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0938">
                      <a:moveTo>
                        <a:pt x="222723" y="42953"/>
                      </a:moveTo>
                      <a:lnTo>
                        <a:pt x="222723" y="0"/>
                      </a:lnTo>
                      <a:cubicBezTo>
                        <a:pt x="151133" y="12727"/>
                        <a:pt x="84316" y="15909"/>
                        <a:pt x="25454" y="14318"/>
                      </a:cubicBezTo>
                      <a:cubicBezTo>
                        <a:pt x="19090" y="36590"/>
                        <a:pt x="11136" y="57272"/>
                        <a:pt x="0" y="79544"/>
                      </a:cubicBezTo>
                      <a:cubicBezTo>
                        <a:pt x="62044" y="84316"/>
                        <a:pt x="139997" y="77953"/>
                        <a:pt x="222723" y="42953"/>
                      </a:cubicBezTo>
                      <a:close/>
                    </a:path>
                  </a:pathLst>
                </a:custGeom>
                <a:solidFill>
                  <a:srgbClr val="0D648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C08D3A-477E-441C-9B30-4E8668C70B7D}"/>
                    </a:ext>
                  </a:extLst>
                </p:cNvPr>
                <p:cNvSpPr/>
                <p:nvPr/>
              </p:nvSpPr>
              <p:spPr>
                <a:xfrm>
                  <a:off x="4976761" y="3815319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4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4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4"/>
                      </a:moveTo>
                      <a:cubicBezTo>
                        <a:pt x="0" y="44544"/>
                        <a:pt x="55681" y="73180"/>
                        <a:pt x="141588" y="81135"/>
                      </a:cubicBezTo>
                      <a:cubicBezTo>
                        <a:pt x="152724" y="60453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4"/>
                      </a:lnTo>
                      <a:close/>
                    </a:path>
                  </a:pathLst>
                </a:custGeom>
                <a:solidFill>
                  <a:srgbClr val="166A9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9A2A24E6-236B-4EB9-8775-4F5840644E1E}"/>
                    </a:ext>
                  </a:extLst>
                </p:cNvPr>
                <p:cNvSpPr/>
                <p:nvPr/>
              </p:nvSpPr>
              <p:spPr>
                <a:xfrm>
                  <a:off x="5143804" y="3543399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2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9" y="284647"/>
                        <a:pt x="197269" y="273512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2"/>
                        <a:pt x="19090" y="166923"/>
                        <a:pt x="9545" y="240103"/>
                      </a:cubicBezTo>
                      <a:cubicBezTo>
                        <a:pt x="7954" y="256012"/>
                        <a:pt x="4773" y="271921"/>
                        <a:pt x="0" y="287829"/>
                      </a:cubicBezTo>
                      <a:close/>
                    </a:path>
                  </a:pathLst>
                </a:custGeom>
                <a:solidFill>
                  <a:srgbClr val="008E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55EBBBC5-7B20-442B-ABCE-3DCC6E15DC95}"/>
                    </a:ext>
                  </a:extLst>
                </p:cNvPr>
                <p:cNvSpPr/>
                <p:nvPr/>
              </p:nvSpPr>
              <p:spPr>
                <a:xfrm>
                  <a:off x="4976761" y="3562370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8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1"/>
                        <a:pt x="192496" y="73180"/>
                        <a:pt x="200451" y="0"/>
                      </a:cubicBezTo>
                      <a:cubicBezTo>
                        <a:pt x="190905" y="3181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1136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6E77A38C-69CF-42F9-BF77-D560AA6392FB}"/>
                    </a:ext>
                  </a:extLst>
                </p:cNvPr>
                <p:cNvSpPr/>
                <p:nvPr/>
              </p:nvSpPr>
              <p:spPr>
                <a:xfrm>
                  <a:off x="4976761" y="2536254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5454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5454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5454"/>
                      </a:moveTo>
                      <a:lnTo>
                        <a:pt x="0" y="959299"/>
                      </a:lnTo>
                      <a:cubicBezTo>
                        <a:pt x="39772" y="981571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2"/>
                        <a:pt x="197269" y="12727"/>
                        <a:pt x="171815" y="25454"/>
                      </a:cubicBezTo>
                      <a:cubicBezTo>
                        <a:pt x="109771" y="57271"/>
                        <a:pt x="49317" y="46135"/>
                        <a:pt x="0" y="25454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BE047A56-AB21-49E1-9286-42876650D7C7}"/>
                    </a:ext>
                  </a:extLst>
                </p:cNvPr>
                <p:cNvSpPr/>
                <p:nvPr/>
              </p:nvSpPr>
              <p:spPr>
                <a:xfrm>
                  <a:off x="5183576" y="2531256"/>
                  <a:ext cx="155906" cy="961115"/>
                </a:xfrm>
                <a:custGeom>
                  <a:avLst/>
                  <a:gdLst>
                    <a:gd name="connsiteX0" fmla="*/ 0 w 155906"/>
                    <a:gd name="connsiteY0" fmla="*/ 954751 h 961115"/>
                    <a:gd name="connsiteX1" fmla="*/ 155906 w 155906"/>
                    <a:gd name="connsiteY1" fmla="*/ 961115 h 961115"/>
                    <a:gd name="connsiteX2" fmla="*/ 155906 w 155906"/>
                    <a:gd name="connsiteY2" fmla="*/ 24088 h 961115"/>
                    <a:gd name="connsiteX3" fmla="*/ 30227 w 155906"/>
                    <a:gd name="connsiteY3" fmla="*/ 4998 h 961115"/>
                    <a:gd name="connsiteX4" fmla="*/ 0 w 155906"/>
                    <a:gd name="connsiteY4" fmla="*/ 954751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61115">
                      <a:moveTo>
                        <a:pt x="0" y="954751"/>
                      </a:moveTo>
                      <a:cubicBezTo>
                        <a:pt x="60453" y="935661"/>
                        <a:pt x="104998" y="942024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1" y="1816"/>
                        <a:pt x="76362" y="-6139"/>
                        <a:pt x="30227" y="4998"/>
                      </a:cubicBezTo>
                      <a:cubicBezTo>
                        <a:pt x="44545" y="321582"/>
                        <a:pt x="28636" y="638167"/>
                        <a:pt x="0" y="954751"/>
                      </a:cubicBezTo>
                      <a:close/>
                    </a:path>
                  </a:pathLst>
                </a:custGeom>
                <a:solidFill>
                  <a:srgbClr val="008E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D0511455-C717-4003-9BCC-C6A5A6471779}"/>
                    </a:ext>
                  </a:extLst>
                </p:cNvPr>
                <p:cNvSpPr/>
                <p:nvPr/>
              </p:nvSpPr>
              <p:spPr>
                <a:xfrm>
                  <a:off x="5191530" y="2213306"/>
                  <a:ext cx="149542" cy="268858"/>
                </a:xfrm>
                <a:custGeom>
                  <a:avLst/>
                  <a:gdLst>
                    <a:gd name="connsiteX0" fmla="*/ 149543 w 149542"/>
                    <a:gd name="connsiteY0" fmla="*/ 268858 h 268858"/>
                    <a:gd name="connsiteX1" fmla="*/ 149543 w 149542"/>
                    <a:gd name="connsiteY1" fmla="*/ 0 h 268858"/>
                    <a:gd name="connsiteX2" fmla="*/ 0 w 149542"/>
                    <a:gd name="connsiteY2" fmla="*/ 0 h 268858"/>
                    <a:gd name="connsiteX3" fmla="*/ 20681 w 149542"/>
                    <a:gd name="connsiteY3" fmla="*/ 254540 h 268858"/>
                    <a:gd name="connsiteX4" fmla="*/ 149543 w 149542"/>
                    <a:gd name="connsiteY4" fmla="*/ 268858 h 26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68858">
                      <a:moveTo>
                        <a:pt x="149543" y="268858"/>
                      </a:moveTo>
                      <a:lnTo>
                        <a:pt x="149543" y="0"/>
                      </a:lnTo>
                      <a:lnTo>
                        <a:pt x="0" y="0"/>
                      </a:lnTo>
                      <a:cubicBezTo>
                        <a:pt x="9545" y="84317"/>
                        <a:pt x="15909" y="170224"/>
                        <a:pt x="20681" y="254540"/>
                      </a:cubicBezTo>
                      <a:cubicBezTo>
                        <a:pt x="66817" y="244995"/>
                        <a:pt x="104998" y="251359"/>
                        <a:pt x="149543" y="268858"/>
                      </a:cubicBezTo>
                      <a:close/>
                    </a:path>
                  </a:pathLst>
                </a:custGeom>
                <a:solidFill>
                  <a:srgbClr val="008E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59148E19-2820-4AF4-9E56-C9A9D365FECE}"/>
                    </a:ext>
                  </a:extLst>
                </p:cNvPr>
                <p:cNvSpPr/>
                <p:nvPr/>
              </p:nvSpPr>
              <p:spPr>
                <a:xfrm>
                  <a:off x="4976761" y="2214896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7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C159D9C0-601E-45DB-B7FE-6F5942EE7D3F}"/>
                    </a:ext>
                  </a:extLst>
                </p:cNvPr>
                <p:cNvSpPr/>
                <p:nvPr/>
              </p:nvSpPr>
              <p:spPr>
                <a:xfrm>
                  <a:off x="4976761" y="3487598"/>
                  <a:ext cx="206814" cy="105428"/>
                </a:xfrm>
                <a:custGeom>
                  <a:avLst/>
                  <a:gdLst>
                    <a:gd name="connsiteX0" fmla="*/ 0 w 206814"/>
                    <a:gd name="connsiteY0" fmla="*/ 9545 h 105428"/>
                    <a:gd name="connsiteX1" fmla="*/ 0 w 206814"/>
                    <a:gd name="connsiteY1" fmla="*/ 85907 h 105428"/>
                    <a:gd name="connsiteX2" fmla="*/ 171815 w 206814"/>
                    <a:gd name="connsiteY2" fmla="*/ 87498 h 105428"/>
                    <a:gd name="connsiteX3" fmla="*/ 200451 w 206814"/>
                    <a:gd name="connsiteY3" fmla="*/ 74771 h 105428"/>
                    <a:gd name="connsiteX4" fmla="*/ 206814 w 206814"/>
                    <a:gd name="connsiteY4" fmla="*/ 0 h 105428"/>
                    <a:gd name="connsiteX5" fmla="*/ 141588 w 206814"/>
                    <a:gd name="connsiteY5" fmla="*/ 27045 h 105428"/>
                    <a:gd name="connsiteX6" fmla="*/ 0 w 206814"/>
                    <a:gd name="connsiteY6" fmla="*/ 9545 h 10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8">
                      <a:moveTo>
                        <a:pt x="0" y="9545"/>
                      </a:moveTo>
                      <a:lnTo>
                        <a:pt x="0" y="85907"/>
                      </a:lnTo>
                      <a:cubicBezTo>
                        <a:pt x="49317" y="106589"/>
                        <a:pt x="109771" y="116134"/>
                        <a:pt x="171815" y="87498"/>
                      </a:cubicBezTo>
                      <a:cubicBezTo>
                        <a:pt x="182951" y="82726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3"/>
                        <a:pt x="165451" y="14318"/>
                        <a:pt x="141588" y="27045"/>
                      </a:cubicBezTo>
                      <a:cubicBezTo>
                        <a:pt x="92271" y="49317"/>
                        <a:pt x="38181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166A9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5A143AA0-5EEC-43B6-AA75-C17E65B0195C}"/>
                    </a:ext>
                  </a:extLst>
                </p:cNvPr>
                <p:cNvSpPr/>
                <p:nvPr/>
              </p:nvSpPr>
              <p:spPr>
                <a:xfrm>
                  <a:off x="5178803" y="3475576"/>
                  <a:ext cx="162269" cy="91566"/>
                </a:xfrm>
                <a:custGeom>
                  <a:avLst/>
                  <a:gdLst>
                    <a:gd name="connsiteX0" fmla="*/ 162270 w 162269"/>
                    <a:gd name="connsiteY0" fmla="*/ 91566 h 91566"/>
                    <a:gd name="connsiteX1" fmla="*/ 162270 w 162269"/>
                    <a:gd name="connsiteY1" fmla="*/ 18386 h 91566"/>
                    <a:gd name="connsiteX2" fmla="*/ 6364 w 162269"/>
                    <a:gd name="connsiteY2" fmla="*/ 12022 h 91566"/>
                    <a:gd name="connsiteX3" fmla="*/ 0 w 162269"/>
                    <a:gd name="connsiteY3" fmla="*/ 86794 h 91566"/>
                    <a:gd name="connsiteX4" fmla="*/ 162270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70" y="91566"/>
                      </a:moveTo>
                      <a:lnTo>
                        <a:pt x="162270" y="18386"/>
                      </a:lnTo>
                      <a:cubicBezTo>
                        <a:pt x="109771" y="-2296"/>
                        <a:pt x="65226" y="-7068"/>
                        <a:pt x="6364" y="12022"/>
                      </a:cubicBezTo>
                      <a:cubicBezTo>
                        <a:pt x="4773" y="37476"/>
                        <a:pt x="1591" y="61340"/>
                        <a:pt x="0" y="86794"/>
                      </a:cubicBezTo>
                      <a:cubicBezTo>
                        <a:pt x="66817" y="56567"/>
                        <a:pt x="103407" y="62931"/>
                        <a:pt x="162270" y="91566"/>
                      </a:cubicBezTo>
                      <a:close/>
                    </a:path>
                  </a:pathLst>
                </a:custGeom>
                <a:solidFill>
                  <a:srgbClr val="0D648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027525BA-B3C2-4564-8185-7106347E5FBE}"/>
                    </a:ext>
                  </a:extLst>
                </p:cNvPr>
                <p:cNvSpPr/>
                <p:nvPr/>
              </p:nvSpPr>
              <p:spPr>
                <a:xfrm>
                  <a:off x="4976761" y="2471028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9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1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5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9"/>
                      </a:cubicBezTo>
                      <a:cubicBezTo>
                        <a:pt x="92271" y="55681"/>
                        <a:pt x="38181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166A9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91B79C37-B46D-4752-9660-C4A5EDC253BB}"/>
                    </a:ext>
                  </a:extLst>
                </p:cNvPr>
                <p:cNvSpPr/>
                <p:nvPr/>
              </p:nvSpPr>
              <p:spPr>
                <a:xfrm>
                  <a:off x="5212211" y="2463412"/>
                  <a:ext cx="128861" cy="91932"/>
                </a:xfrm>
                <a:custGeom>
                  <a:avLst/>
                  <a:gdLst>
                    <a:gd name="connsiteX0" fmla="*/ 128861 w 128861"/>
                    <a:gd name="connsiteY0" fmla="*/ 91932 h 91932"/>
                    <a:gd name="connsiteX1" fmla="*/ 128861 w 128861"/>
                    <a:gd name="connsiteY1" fmla="*/ 18752 h 91932"/>
                    <a:gd name="connsiteX2" fmla="*/ 0 w 128861"/>
                    <a:gd name="connsiteY2" fmla="*/ 4434 h 91932"/>
                    <a:gd name="connsiteX3" fmla="*/ 3182 w 128861"/>
                    <a:gd name="connsiteY3" fmla="*/ 72842 h 91932"/>
                    <a:gd name="connsiteX4" fmla="*/ 128861 w 128861"/>
                    <a:gd name="connsiteY4" fmla="*/ 91932 h 9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91932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2"/>
                        <a:pt x="0" y="4434"/>
                      </a:cubicBezTo>
                      <a:cubicBezTo>
                        <a:pt x="1591" y="26706"/>
                        <a:pt x="3182" y="50569"/>
                        <a:pt x="3182" y="72842"/>
                      </a:cubicBezTo>
                      <a:cubicBezTo>
                        <a:pt x="49317" y="61705"/>
                        <a:pt x="81135" y="71251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0D648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1BB07FB8-0B79-49C8-A07A-4B3B4F4FD20D}"/>
                  </a:ext>
                </a:extLst>
              </p:cNvPr>
              <p:cNvSpPr/>
              <p:nvPr/>
            </p:nvSpPr>
            <p:spPr>
              <a:xfrm>
                <a:off x="5018124" y="1914221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4 w 279994"/>
                  <a:gd name="connsiteY2" fmla="*/ 265677 h 265676"/>
                  <a:gd name="connsiteX3" fmla="*/ 202042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4" y="265677"/>
                    </a:lnTo>
                    <a:cubicBezTo>
                      <a:pt x="279994" y="265677"/>
                      <a:pt x="251359" y="89089"/>
                      <a:pt x="202042" y="0"/>
                    </a:cubicBezTo>
                    <a:cubicBezTo>
                      <a:pt x="182951" y="106589"/>
                      <a:pt x="127270" y="187724"/>
                      <a:pt x="11136" y="219541"/>
                    </a:cubicBezTo>
                    <a:close/>
                  </a:path>
                </a:pathLst>
              </a:custGeom>
              <a:solidFill>
                <a:srgbClr val="0D648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14F3E8AB-662D-4D58-9BB9-D3B6F4B6875F}"/>
                  </a:ext>
                </a:extLst>
              </p:cNvPr>
              <p:cNvSpPr/>
              <p:nvPr/>
            </p:nvSpPr>
            <p:spPr>
              <a:xfrm>
                <a:off x="5029260" y="1864903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4997" y="20681"/>
                      <a:pt x="155906" y="0"/>
                      <a:pt x="135225" y="0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8A4F9AA-5667-4C1C-8444-F4CDCC9D5324}"/>
                  </a:ext>
                </a:extLst>
              </p:cNvPr>
              <p:cNvSpPr/>
              <p:nvPr/>
            </p:nvSpPr>
            <p:spPr>
              <a:xfrm>
                <a:off x="5186757" y="2176715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70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70" y="54090"/>
                      <a:pt x="162270" y="34999"/>
                    </a:cubicBezTo>
                    <a:cubicBezTo>
                      <a:pt x="162270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0D648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BB40424-0936-4BC7-B627-5EFFFE8F2D60}"/>
                  </a:ext>
                </a:extLst>
              </p:cNvPr>
              <p:cNvSpPr/>
              <p:nvPr/>
            </p:nvSpPr>
            <p:spPr>
              <a:xfrm>
                <a:off x="4968807" y="2175124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4999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4999" y="0"/>
                    </a:lnTo>
                    <a:cubicBezTo>
                      <a:pt x="15909" y="0"/>
                      <a:pt x="0" y="15909"/>
                      <a:pt x="0" y="36590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0" name="Graphic 378">
              <a:extLst>
                <a:ext uri="{FF2B5EF4-FFF2-40B4-BE49-F238E27FC236}">
                  <a16:creationId xmlns:a16="http://schemas.microsoft.com/office/drawing/2014/main" id="{330EB37E-2946-48B5-9B58-BB7929005C81}"/>
                </a:ext>
              </a:extLst>
            </p:cNvPr>
            <p:cNvGrpSpPr/>
            <p:nvPr/>
          </p:nvGrpSpPr>
          <p:grpSpPr>
            <a:xfrm>
              <a:off x="5326754" y="1766269"/>
              <a:ext cx="380219" cy="2033091"/>
              <a:chOff x="5326754" y="1766269"/>
              <a:chExt cx="380219" cy="2033091"/>
            </a:xfrm>
          </p:grpSpPr>
          <p:grpSp>
            <p:nvGrpSpPr>
              <p:cNvPr id="381" name="Graphic 378">
                <a:extLst>
                  <a:ext uri="{FF2B5EF4-FFF2-40B4-BE49-F238E27FC236}">
                    <a16:creationId xmlns:a16="http://schemas.microsoft.com/office/drawing/2014/main" id="{161048C9-CC35-43B1-8AAC-76C2ABD5F080}"/>
                  </a:ext>
                </a:extLst>
              </p:cNvPr>
              <p:cNvGrpSpPr/>
              <p:nvPr/>
            </p:nvGrpSpPr>
            <p:grpSpPr>
              <a:xfrm>
                <a:off x="5334709" y="2114671"/>
                <a:ext cx="364310" cy="1684688"/>
                <a:chOff x="5334709" y="2114671"/>
                <a:chExt cx="364310" cy="1684688"/>
              </a:xfrm>
            </p:grpSpPr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03143248-52BE-4BB3-B962-A7753A9529F9}"/>
                    </a:ext>
                  </a:extLst>
                </p:cNvPr>
                <p:cNvSpPr/>
                <p:nvPr/>
              </p:nvSpPr>
              <p:spPr>
                <a:xfrm>
                  <a:off x="5476297" y="3718276"/>
                  <a:ext cx="222722" cy="81084"/>
                </a:xfrm>
                <a:custGeom>
                  <a:avLst/>
                  <a:gdLst>
                    <a:gd name="connsiteX0" fmla="*/ 222723 w 222722"/>
                    <a:gd name="connsiteY0" fmla="*/ 42954 h 81084"/>
                    <a:gd name="connsiteX1" fmla="*/ 222723 w 222722"/>
                    <a:gd name="connsiteY1" fmla="*/ 0 h 81084"/>
                    <a:gd name="connsiteX2" fmla="*/ 25454 w 222722"/>
                    <a:gd name="connsiteY2" fmla="*/ 14318 h 81084"/>
                    <a:gd name="connsiteX3" fmla="*/ 0 w 222722"/>
                    <a:gd name="connsiteY3" fmla="*/ 79544 h 81084"/>
                    <a:gd name="connsiteX4" fmla="*/ 222723 w 222722"/>
                    <a:gd name="connsiteY4" fmla="*/ 42954 h 81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1084">
                      <a:moveTo>
                        <a:pt x="222723" y="42954"/>
                      </a:moveTo>
                      <a:lnTo>
                        <a:pt x="222723" y="0"/>
                      </a:lnTo>
                      <a:cubicBezTo>
                        <a:pt x="151133" y="12727"/>
                        <a:pt x="84316" y="15909"/>
                        <a:pt x="25454" y="14318"/>
                      </a:cubicBezTo>
                      <a:cubicBezTo>
                        <a:pt x="19090" y="36590"/>
                        <a:pt x="11136" y="57272"/>
                        <a:pt x="0" y="79544"/>
                      </a:cubicBezTo>
                      <a:cubicBezTo>
                        <a:pt x="62044" y="84317"/>
                        <a:pt x="139997" y="79544"/>
                        <a:pt x="222723" y="42954"/>
                      </a:cubicBezTo>
                      <a:close/>
                    </a:path>
                  </a:pathLst>
                </a:custGeom>
                <a:solidFill>
                  <a:srgbClr val="6C34A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18C61D26-7968-4714-B754-E13AB57D1C07}"/>
                    </a:ext>
                  </a:extLst>
                </p:cNvPr>
                <p:cNvSpPr/>
                <p:nvPr/>
              </p:nvSpPr>
              <p:spPr>
                <a:xfrm>
                  <a:off x="5334709" y="3716685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5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5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5"/>
                      </a:moveTo>
                      <a:cubicBezTo>
                        <a:pt x="0" y="44545"/>
                        <a:pt x="55681" y="73180"/>
                        <a:pt x="141588" y="81135"/>
                      </a:cubicBezTo>
                      <a:cubicBezTo>
                        <a:pt x="152724" y="60454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5"/>
                      </a:lnTo>
                      <a:close/>
                    </a:path>
                  </a:pathLst>
                </a:custGeom>
                <a:solidFill>
                  <a:srgbClr val="7C3DB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46" name="Freeform: Shape 1645">
                  <a:extLst>
                    <a:ext uri="{FF2B5EF4-FFF2-40B4-BE49-F238E27FC236}">
                      <a16:creationId xmlns:a16="http://schemas.microsoft.com/office/drawing/2014/main" id="{0AA79255-00EE-4B1C-8023-1FC777E269C1}"/>
                    </a:ext>
                  </a:extLst>
                </p:cNvPr>
                <p:cNvSpPr/>
                <p:nvPr/>
              </p:nvSpPr>
              <p:spPr>
                <a:xfrm>
                  <a:off x="5501751" y="3444764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1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9" y="284648"/>
                        <a:pt x="197269" y="273511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1"/>
                        <a:pt x="19090" y="166923"/>
                        <a:pt x="9545" y="240103"/>
                      </a:cubicBezTo>
                      <a:cubicBezTo>
                        <a:pt x="7954" y="256012"/>
                        <a:pt x="4773" y="271920"/>
                        <a:pt x="0" y="287829"/>
                      </a:cubicBezTo>
                      <a:close/>
                    </a:path>
                  </a:pathLst>
                </a:custGeom>
                <a:solidFill>
                  <a:srgbClr val="7745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1" name="Freeform: Shape 1650">
                  <a:extLst>
                    <a:ext uri="{FF2B5EF4-FFF2-40B4-BE49-F238E27FC236}">
                      <a16:creationId xmlns:a16="http://schemas.microsoft.com/office/drawing/2014/main" id="{3E1B45AB-B851-4117-8C88-897AC8347512}"/>
                    </a:ext>
                  </a:extLst>
                </p:cNvPr>
                <p:cNvSpPr/>
                <p:nvPr/>
              </p:nvSpPr>
              <p:spPr>
                <a:xfrm>
                  <a:off x="5334709" y="3463735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8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2"/>
                        <a:pt x="192496" y="73180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1136"/>
                      </a:cubicBezTo>
                      <a:close/>
                    </a:path>
                  </a:pathLst>
                </a:custGeom>
                <a:solidFill>
                  <a:srgbClr val="8B51C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2" name="Freeform: Shape 1651">
                  <a:extLst>
                    <a:ext uri="{FF2B5EF4-FFF2-40B4-BE49-F238E27FC236}">
                      <a16:creationId xmlns:a16="http://schemas.microsoft.com/office/drawing/2014/main" id="{7777A891-68CA-49C7-95B0-16D1C221EB16}"/>
                    </a:ext>
                  </a:extLst>
                </p:cNvPr>
                <p:cNvSpPr/>
                <p:nvPr/>
              </p:nvSpPr>
              <p:spPr>
                <a:xfrm>
                  <a:off x="5334709" y="2439210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5454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5454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5454"/>
                      </a:moveTo>
                      <a:lnTo>
                        <a:pt x="0" y="959299"/>
                      </a:lnTo>
                      <a:cubicBezTo>
                        <a:pt x="39772" y="981572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3"/>
                        <a:pt x="197269" y="12727"/>
                        <a:pt x="171815" y="25454"/>
                      </a:cubicBezTo>
                      <a:cubicBezTo>
                        <a:pt x="109771" y="55681"/>
                        <a:pt x="49317" y="46135"/>
                        <a:pt x="0" y="25454"/>
                      </a:cubicBezTo>
                      <a:close/>
                    </a:path>
                  </a:pathLst>
                </a:custGeom>
                <a:solidFill>
                  <a:srgbClr val="8B51C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3" name="Freeform: Shape 1652">
                  <a:extLst>
                    <a:ext uri="{FF2B5EF4-FFF2-40B4-BE49-F238E27FC236}">
                      <a16:creationId xmlns:a16="http://schemas.microsoft.com/office/drawing/2014/main" id="{EFC36C06-28CB-412A-A57F-ACF6FFB50545}"/>
                    </a:ext>
                  </a:extLst>
                </p:cNvPr>
                <p:cNvSpPr/>
                <p:nvPr/>
              </p:nvSpPr>
              <p:spPr>
                <a:xfrm>
                  <a:off x="5541523" y="2432622"/>
                  <a:ext cx="155906" cy="961115"/>
                </a:xfrm>
                <a:custGeom>
                  <a:avLst/>
                  <a:gdLst>
                    <a:gd name="connsiteX0" fmla="*/ 0 w 155906"/>
                    <a:gd name="connsiteY0" fmla="*/ 954752 h 961115"/>
                    <a:gd name="connsiteX1" fmla="*/ 155906 w 155906"/>
                    <a:gd name="connsiteY1" fmla="*/ 961115 h 961115"/>
                    <a:gd name="connsiteX2" fmla="*/ 155906 w 155906"/>
                    <a:gd name="connsiteY2" fmla="*/ 24088 h 961115"/>
                    <a:gd name="connsiteX3" fmla="*/ 30227 w 155906"/>
                    <a:gd name="connsiteY3" fmla="*/ 4997 h 961115"/>
                    <a:gd name="connsiteX4" fmla="*/ 0 w 155906"/>
                    <a:gd name="connsiteY4" fmla="*/ 954752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61115">
                      <a:moveTo>
                        <a:pt x="0" y="954752"/>
                      </a:moveTo>
                      <a:cubicBezTo>
                        <a:pt x="60453" y="935661"/>
                        <a:pt x="104998" y="942024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0" y="1816"/>
                        <a:pt x="76362" y="-6139"/>
                        <a:pt x="30227" y="4997"/>
                      </a:cubicBezTo>
                      <a:cubicBezTo>
                        <a:pt x="44545" y="323173"/>
                        <a:pt x="28636" y="638167"/>
                        <a:pt x="0" y="954752"/>
                      </a:cubicBezTo>
                      <a:close/>
                    </a:path>
                  </a:pathLst>
                </a:custGeom>
                <a:solidFill>
                  <a:srgbClr val="7745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4" name="Freeform: Shape 1653">
                  <a:extLst>
                    <a:ext uri="{FF2B5EF4-FFF2-40B4-BE49-F238E27FC236}">
                      <a16:creationId xmlns:a16="http://schemas.microsoft.com/office/drawing/2014/main" id="{51F16C09-3BF5-45D7-95F1-C5873FCB192F}"/>
                    </a:ext>
                  </a:extLst>
                </p:cNvPr>
                <p:cNvSpPr/>
                <p:nvPr/>
              </p:nvSpPr>
              <p:spPr>
                <a:xfrm>
                  <a:off x="5549477" y="2114671"/>
                  <a:ext cx="149542" cy="268858"/>
                </a:xfrm>
                <a:custGeom>
                  <a:avLst/>
                  <a:gdLst>
                    <a:gd name="connsiteX0" fmla="*/ 149542 w 149542"/>
                    <a:gd name="connsiteY0" fmla="*/ 268858 h 268858"/>
                    <a:gd name="connsiteX1" fmla="*/ 149542 w 149542"/>
                    <a:gd name="connsiteY1" fmla="*/ 0 h 268858"/>
                    <a:gd name="connsiteX2" fmla="*/ 0 w 149542"/>
                    <a:gd name="connsiteY2" fmla="*/ 0 h 268858"/>
                    <a:gd name="connsiteX3" fmla="*/ 20681 w 149542"/>
                    <a:gd name="connsiteY3" fmla="*/ 254540 h 268858"/>
                    <a:gd name="connsiteX4" fmla="*/ 149542 w 149542"/>
                    <a:gd name="connsiteY4" fmla="*/ 268858 h 26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68858">
                      <a:moveTo>
                        <a:pt x="149542" y="268858"/>
                      </a:moveTo>
                      <a:lnTo>
                        <a:pt x="149542" y="0"/>
                      </a:lnTo>
                      <a:lnTo>
                        <a:pt x="0" y="0"/>
                      </a:lnTo>
                      <a:cubicBezTo>
                        <a:pt x="9545" y="84316"/>
                        <a:pt x="15909" y="170224"/>
                        <a:pt x="20681" y="254540"/>
                      </a:cubicBezTo>
                      <a:cubicBezTo>
                        <a:pt x="66817" y="244995"/>
                        <a:pt x="104998" y="252949"/>
                        <a:pt x="149542" y="268858"/>
                      </a:cubicBezTo>
                      <a:close/>
                    </a:path>
                  </a:pathLst>
                </a:custGeom>
                <a:solidFill>
                  <a:srgbClr val="7745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5" name="Freeform: Shape 1654">
                  <a:extLst>
                    <a:ext uri="{FF2B5EF4-FFF2-40B4-BE49-F238E27FC236}">
                      <a16:creationId xmlns:a16="http://schemas.microsoft.com/office/drawing/2014/main" id="{1D7AE5C0-68F7-4FC8-8F53-B866888886EA}"/>
                    </a:ext>
                  </a:extLst>
                </p:cNvPr>
                <p:cNvSpPr/>
                <p:nvPr/>
              </p:nvSpPr>
              <p:spPr>
                <a:xfrm>
                  <a:off x="5334709" y="2116262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7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8B51C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6" name="Freeform: Shape 1655">
                  <a:extLst>
                    <a:ext uri="{FF2B5EF4-FFF2-40B4-BE49-F238E27FC236}">
                      <a16:creationId xmlns:a16="http://schemas.microsoft.com/office/drawing/2014/main" id="{CA031297-5851-4EF8-A62A-F5658D024A58}"/>
                    </a:ext>
                  </a:extLst>
                </p:cNvPr>
                <p:cNvSpPr/>
                <p:nvPr/>
              </p:nvSpPr>
              <p:spPr>
                <a:xfrm>
                  <a:off x="5334709" y="3388964"/>
                  <a:ext cx="206814" cy="105427"/>
                </a:xfrm>
                <a:custGeom>
                  <a:avLst/>
                  <a:gdLst>
                    <a:gd name="connsiteX0" fmla="*/ 0 w 206814"/>
                    <a:gd name="connsiteY0" fmla="*/ 9545 h 105427"/>
                    <a:gd name="connsiteX1" fmla="*/ 0 w 206814"/>
                    <a:gd name="connsiteY1" fmla="*/ 85907 h 105427"/>
                    <a:gd name="connsiteX2" fmla="*/ 171815 w 206814"/>
                    <a:gd name="connsiteY2" fmla="*/ 87498 h 105427"/>
                    <a:gd name="connsiteX3" fmla="*/ 200451 w 206814"/>
                    <a:gd name="connsiteY3" fmla="*/ 74771 h 105427"/>
                    <a:gd name="connsiteX4" fmla="*/ 206814 w 206814"/>
                    <a:gd name="connsiteY4" fmla="*/ 0 h 105427"/>
                    <a:gd name="connsiteX5" fmla="*/ 141588 w 206814"/>
                    <a:gd name="connsiteY5" fmla="*/ 27045 h 105427"/>
                    <a:gd name="connsiteX6" fmla="*/ 0 w 206814"/>
                    <a:gd name="connsiteY6" fmla="*/ 9545 h 105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7">
                      <a:moveTo>
                        <a:pt x="0" y="9545"/>
                      </a:moveTo>
                      <a:lnTo>
                        <a:pt x="0" y="85907"/>
                      </a:lnTo>
                      <a:cubicBezTo>
                        <a:pt x="49317" y="106589"/>
                        <a:pt x="109771" y="116134"/>
                        <a:pt x="171815" y="87498"/>
                      </a:cubicBezTo>
                      <a:cubicBezTo>
                        <a:pt x="182951" y="82725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3"/>
                        <a:pt x="165451" y="14318"/>
                        <a:pt x="141588" y="27045"/>
                      </a:cubicBezTo>
                      <a:cubicBezTo>
                        <a:pt x="92271" y="49317"/>
                        <a:pt x="39772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7C3DB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7" name="Freeform: Shape 1656">
                  <a:extLst>
                    <a:ext uri="{FF2B5EF4-FFF2-40B4-BE49-F238E27FC236}">
                      <a16:creationId xmlns:a16="http://schemas.microsoft.com/office/drawing/2014/main" id="{C3382A04-3B98-40E1-8EBC-D3366B2F5AAB}"/>
                    </a:ext>
                  </a:extLst>
                </p:cNvPr>
                <p:cNvSpPr/>
                <p:nvPr/>
              </p:nvSpPr>
              <p:spPr>
                <a:xfrm>
                  <a:off x="5536750" y="3376942"/>
                  <a:ext cx="162269" cy="91566"/>
                </a:xfrm>
                <a:custGeom>
                  <a:avLst/>
                  <a:gdLst>
                    <a:gd name="connsiteX0" fmla="*/ 162269 w 162269"/>
                    <a:gd name="connsiteY0" fmla="*/ 91566 h 91566"/>
                    <a:gd name="connsiteX1" fmla="*/ 162269 w 162269"/>
                    <a:gd name="connsiteY1" fmla="*/ 18386 h 91566"/>
                    <a:gd name="connsiteX2" fmla="*/ 6364 w 162269"/>
                    <a:gd name="connsiteY2" fmla="*/ 12023 h 91566"/>
                    <a:gd name="connsiteX3" fmla="*/ 0 w 162269"/>
                    <a:gd name="connsiteY3" fmla="*/ 86794 h 91566"/>
                    <a:gd name="connsiteX4" fmla="*/ 162269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69" y="91566"/>
                      </a:moveTo>
                      <a:lnTo>
                        <a:pt x="162269" y="18386"/>
                      </a:lnTo>
                      <a:cubicBezTo>
                        <a:pt x="109771" y="-2296"/>
                        <a:pt x="65226" y="-7068"/>
                        <a:pt x="6364" y="12023"/>
                      </a:cubicBezTo>
                      <a:cubicBezTo>
                        <a:pt x="4773" y="37476"/>
                        <a:pt x="1591" y="61339"/>
                        <a:pt x="0" y="86794"/>
                      </a:cubicBezTo>
                      <a:cubicBezTo>
                        <a:pt x="66817" y="58158"/>
                        <a:pt x="103407" y="64521"/>
                        <a:pt x="162269" y="91566"/>
                      </a:cubicBezTo>
                      <a:close/>
                    </a:path>
                  </a:pathLst>
                </a:custGeom>
                <a:solidFill>
                  <a:srgbClr val="6C34A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8" name="Freeform: Shape 1657">
                  <a:extLst>
                    <a:ext uri="{FF2B5EF4-FFF2-40B4-BE49-F238E27FC236}">
                      <a16:creationId xmlns:a16="http://schemas.microsoft.com/office/drawing/2014/main" id="{F4B631DA-C3FB-40F2-B6ED-268E02BC2D38}"/>
                    </a:ext>
                  </a:extLst>
                </p:cNvPr>
                <p:cNvSpPr/>
                <p:nvPr/>
              </p:nvSpPr>
              <p:spPr>
                <a:xfrm>
                  <a:off x="5334709" y="2372393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8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1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5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8"/>
                      </a:cubicBezTo>
                      <a:cubicBezTo>
                        <a:pt x="92271" y="55681"/>
                        <a:pt x="39772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7C3DB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9" name="Freeform: Shape 1658">
                  <a:extLst>
                    <a:ext uri="{FF2B5EF4-FFF2-40B4-BE49-F238E27FC236}">
                      <a16:creationId xmlns:a16="http://schemas.microsoft.com/office/drawing/2014/main" id="{E7E8AFE0-8DEF-40DB-B81E-1203D7EE80AE}"/>
                    </a:ext>
                  </a:extLst>
                </p:cNvPr>
                <p:cNvSpPr/>
                <p:nvPr/>
              </p:nvSpPr>
              <p:spPr>
                <a:xfrm>
                  <a:off x="5570159" y="2366369"/>
                  <a:ext cx="128860" cy="91931"/>
                </a:xfrm>
                <a:custGeom>
                  <a:avLst/>
                  <a:gdLst>
                    <a:gd name="connsiteX0" fmla="*/ 128861 w 128860"/>
                    <a:gd name="connsiteY0" fmla="*/ 91932 h 91931"/>
                    <a:gd name="connsiteX1" fmla="*/ 128861 w 128860"/>
                    <a:gd name="connsiteY1" fmla="*/ 18752 h 91931"/>
                    <a:gd name="connsiteX2" fmla="*/ 0 w 128860"/>
                    <a:gd name="connsiteY2" fmla="*/ 4434 h 91931"/>
                    <a:gd name="connsiteX3" fmla="*/ 3182 w 128860"/>
                    <a:gd name="connsiteY3" fmla="*/ 72842 h 91931"/>
                    <a:gd name="connsiteX4" fmla="*/ 128861 w 128860"/>
                    <a:gd name="connsiteY4" fmla="*/ 91932 h 9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0" h="91931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1"/>
                        <a:pt x="0" y="4434"/>
                      </a:cubicBezTo>
                      <a:cubicBezTo>
                        <a:pt x="1591" y="26706"/>
                        <a:pt x="3182" y="50569"/>
                        <a:pt x="3182" y="72842"/>
                      </a:cubicBezTo>
                      <a:cubicBezTo>
                        <a:pt x="49317" y="61705"/>
                        <a:pt x="81135" y="69660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6C34A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60" name="Freeform: Shape 1659">
                <a:extLst>
                  <a:ext uri="{FF2B5EF4-FFF2-40B4-BE49-F238E27FC236}">
                    <a16:creationId xmlns:a16="http://schemas.microsoft.com/office/drawing/2014/main" id="{FFDCCB18-CE19-49F9-90C2-EDE1E4DAC5D3}"/>
                  </a:ext>
                </a:extLst>
              </p:cNvPr>
              <p:cNvSpPr/>
              <p:nvPr/>
            </p:nvSpPr>
            <p:spPr>
              <a:xfrm>
                <a:off x="5376072" y="1815586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4 w 279994"/>
                  <a:gd name="connsiteY2" fmla="*/ 265677 h 265676"/>
                  <a:gd name="connsiteX3" fmla="*/ 202042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4" y="265677"/>
                    </a:lnTo>
                    <a:cubicBezTo>
                      <a:pt x="279994" y="265677"/>
                      <a:pt x="251359" y="89089"/>
                      <a:pt x="202042" y="0"/>
                    </a:cubicBezTo>
                    <a:cubicBezTo>
                      <a:pt x="182951" y="106589"/>
                      <a:pt x="127270" y="187724"/>
                      <a:pt x="11136" y="219541"/>
                    </a:cubicBezTo>
                    <a:close/>
                  </a:path>
                </a:pathLst>
              </a:custGeom>
              <a:solidFill>
                <a:srgbClr val="6C34A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1" name="Freeform: Shape 1660">
                <a:extLst>
                  <a:ext uri="{FF2B5EF4-FFF2-40B4-BE49-F238E27FC236}">
                    <a16:creationId xmlns:a16="http://schemas.microsoft.com/office/drawing/2014/main" id="{CD76E331-AB31-4AA5-AE59-8BA272088875}"/>
                  </a:ext>
                </a:extLst>
              </p:cNvPr>
              <p:cNvSpPr/>
              <p:nvPr/>
            </p:nvSpPr>
            <p:spPr>
              <a:xfrm>
                <a:off x="5387208" y="1766269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6587" y="20681"/>
                      <a:pt x="155906" y="0"/>
                      <a:pt x="135225" y="0"/>
                    </a:cubicBezTo>
                    <a:close/>
                  </a:path>
                </a:pathLst>
              </a:custGeom>
              <a:solidFill>
                <a:srgbClr val="7C3DB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2" name="Freeform: Shape 1661">
                <a:extLst>
                  <a:ext uri="{FF2B5EF4-FFF2-40B4-BE49-F238E27FC236}">
                    <a16:creationId xmlns:a16="http://schemas.microsoft.com/office/drawing/2014/main" id="{6D99EECB-BC8C-4972-9D81-666FF93B7D3C}"/>
                  </a:ext>
                </a:extLst>
              </p:cNvPr>
              <p:cNvSpPr/>
              <p:nvPr/>
            </p:nvSpPr>
            <p:spPr>
              <a:xfrm>
                <a:off x="5544705" y="2078081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69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69" y="54090"/>
                      <a:pt x="162269" y="34999"/>
                    </a:cubicBezTo>
                    <a:cubicBezTo>
                      <a:pt x="162269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6C34A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3" name="Freeform: Shape 1662">
                <a:extLst>
                  <a:ext uri="{FF2B5EF4-FFF2-40B4-BE49-F238E27FC236}">
                    <a16:creationId xmlns:a16="http://schemas.microsoft.com/office/drawing/2014/main" id="{5A92D0D5-88E3-4674-88CB-B909733E55D6}"/>
                  </a:ext>
                </a:extLst>
              </p:cNvPr>
              <p:cNvSpPr/>
              <p:nvPr/>
            </p:nvSpPr>
            <p:spPr>
              <a:xfrm>
                <a:off x="5326754" y="2076490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4999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4999" y="0"/>
                    </a:lnTo>
                    <a:cubicBezTo>
                      <a:pt x="15909" y="1591"/>
                      <a:pt x="0" y="17500"/>
                      <a:pt x="0" y="36590"/>
                    </a:cubicBezTo>
                    <a:close/>
                  </a:path>
                </a:pathLst>
              </a:custGeom>
              <a:solidFill>
                <a:srgbClr val="7C3DB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584" name="Graphic 378">
              <a:extLst>
                <a:ext uri="{FF2B5EF4-FFF2-40B4-BE49-F238E27FC236}">
                  <a16:creationId xmlns:a16="http://schemas.microsoft.com/office/drawing/2014/main" id="{396E1E0B-F9A1-4D0C-A778-F78CAB58C6D6}"/>
                </a:ext>
              </a:extLst>
            </p:cNvPr>
            <p:cNvGrpSpPr/>
            <p:nvPr/>
          </p:nvGrpSpPr>
          <p:grpSpPr>
            <a:xfrm>
              <a:off x="3504920" y="2297493"/>
              <a:ext cx="2219553" cy="1633153"/>
              <a:chOff x="3504920" y="2297493"/>
              <a:chExt cx="2219553" cy="1633153"/>
            </a:xfrm>
          </p:grpSpPr>
          <p:grpSp>
            <p:nvGrpSpPr>
              <p:cNvPr id="3585" name="Graphic 378">
                <a:extLst>
                  <a:ext uri="{FF2B5EF4-FFF2-40B4-BE49-F238E27FC236}">
                    <a16:creationId xmlns:a16="http://schemas.microsoft.com/office/drawing/2014/main" id="{D89AED40-FD9B-4BD5-9030-B22A3CBEF9B4}"/>
                  </a:ext>
                </a:extLst>
              </p:cNvPr>
              <p:cNvGrpSpPr/>
              <p:nvPr/>
            </p:nvGrpSpPr>
            <p:grpSpPr>
              <a:xfrm>
                <a:off x="3511563" y="2297493"/>
                <a:ext cx="2212910" cy="1633153"/>
                <a:chOff x="3511563" y="2297493"/>
                <a:chExt cx="2212910" cy="1633153"/>
              </a:xfrm>
            </p:grpSpPr>
            <p:sp>
              <p:nvSpPr>
                <p:cNvPr id="3586" name="Freeform: Shape 3585">
                  <a:extLst>
                    <a:ext uri="{FF2B5EF4-FFF2-40B4-BE49-F238E27FC236}">
                      <a16:creationId xmlns:a16="http://schemas.microsoft.com/office/drawing/2014/main" id="{C5C774D5-9D6E-4B1C-9B58-E3E7F7EB4103}"/>
                    </a:ext>
                  </a:extLst>
                </p:cNvPr>
                <p:cNvSpPr/>
                <p:nvPr/>
              </p:nvSpPr>
              <p:spPr>
                <a:xfrm>
                  <a:off x="4163823" y="3651459"/>
                  <a:ext cx="1019752" cy="279187"/>
                </a:xfrm>
                <a:custGeom>
                  <a:avLst/>
                  <a:gdLst>
                    <a:gd name="connsiteX0" fmla="*/ 0 w 1019752"/>
                    <a:gd name="connsiteY0" fmla="*/ 111361 h 279187"/>
                    <a:gd name="connsiteX1" fmla="*/ 85907 w 1019752"/>
                    <a:gd name="connsiteY1" fmla="*/ 267267 h 279187"/>
                    <a:gd name="connsiteX2" fmla="*/ 863847 w 1019752"/>
                    <a:gd name="connsiteY2" fmla="*/ 273631 h 279187"/>
                    <a:gd name="connsiteX3" fmla="*/ 1019753 w 1019752"/>
                    <a:gd name="connsiteY3" fmla="*/ 0 h 279187"/>
                    <a:gd name="connsiteX4" fmla="*/ 0 w 1019752"/>
                    <a:gd name="connsiteY4" fmla="*/ 111361 h 27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9752" h="279187">
                      <a:moveTo>
                        <a:pt x="0" y="111361"/>
                      </a:moveTo>
                      <a:cubicBezTo>
                        <a:pt x="31818" y="168633"/>
                        <a:pt x="60453" y="221132"/>
                        <a:pt x="85907" y="267267"/>
                      </a:cubicBezTo>
                      <a:cubicBezTo>
                        <a:pt x="327721" y="270449"/>
                        <a:pt x="574307" y="287948"/>
                        <a:pt x="863847" y="273631"/>
                      </a:cubicBezTo>
                      <a:cubicBezTo>
                        <a:pt x="906800" y="197269"/>
                        <a:pt x="960890" y="103407"/>
                        <a:pt x="1019753" y="0"/>
                      </a:cubicBezTo>
                      <a:cubicBezTo>
                        <a:pt x="690441" y="92271"/>
                        <a:pt x="343630" y="130452"/>
                        <a:pt x="0" y="111361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87" name="Freeform: Shape 3586">
                  <a:extLst>
                    <a:ext uri="{FF2B5EF4-FFF2-40B4-BE49-F238E27FC236}">
                      <a16:creationId xmlns:a16="http://schemas.microsoft.com/office/drawing/2014/main" id="{A52DB648-34BB-4331-B059-6E24FEAEE3E1}"/>
                    </a:ext>
                  </a:extLst>
                </p:cNvPr>
                <p:cNvSpPr/>
                <p:nvPr/>
              </p:nvSpPr>
              <p:spPr>
                <a:xfrm>
                  <a:off x="3511563" y="2297493"/>
                  <a:ext cx="2212910" cy="1470107"/>
                </a:xfrm>
                <a:custGeom>
                  <a:avLst/>
                  <a:gdLst>
                    <a:gd name="connsiteX0" fmla="*/ 2198593 w 2212910"/>
                    <a:gd name="connsiteY0" fmla="*/ 16038 h 1470107"/>
                    <a:gd name="connsiteX1" fmla="*/ 0 w 2212910"/>
                    <a:gd name="connsiteY1" fmla="*/ 14447 h 1470107"/>
                    <a:gd name="connsiteX2" fmla="*/ 0 w 2212910"/>
                    <a:gd name="connsiteY2" fmla="*/ 289669 h 1470107"/>
                    <a:gd name="connsiteX3" fmla="*/ 653851 w 2212910"/>
                    <a:gd name="connsiteY3" fmla="*/ 1465327 h 1470107"/>
                    <a:gd name="connsiteX4" fmla="*/ 1675194 w 2212910"/>
                    <a:gd name="connsiteY4" fmla="*/ 1352375 h 1470107"/>
                    <a:gd name="connsiteX5" fmla="*/ 2212911 w 2212910"/>
                    <a:gd name="connsiteY5" fmla="*/ 424893 h 1470107"/>
                    <a:gd name="connsiteX6" fmla="*/ 2198593 w 2212910"/>
                    <a:gd name="connsiteY6" fmla="*/ 16038 h 1470107"/>
                    <a:gd name="connsiteX7" fmla="*/ 1137478 w 2212910"/>
                    <a:gd name="connsiteY7" fmla="*/ 515573 h 1470107"/>
                    <a:gd name="connsiteX8" fmla="*/ 407265 w 2212910"/>
                    <a:gd name="connsiteY8" fmla="*/ 159217 h 1470107"/>
                    <a:gd name="connsiteX9" fmla="*/ 1867691 w 2212910"/>
                    <a:gd name="connsiteY9" fmla="*/ 159217 h 1470107"/>
                    <a:gd name="connsiteX10" fmla="*/ 1137478 w 2212910"/>
                    <a:gd name="connsiteY10" fmla="*/ 515573 h 147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12910" h="1470107">
                      <a:moveTo>
                        <a:pt x="2198593" y="16038"/>
                      </a:moveTo>
                      <a:cubicBezTo>
                        <a:pt x="2198593" y="16038"/>
                        <a:pt x="1077024" y="-18962"/>
                        <a:pt x="0" y="14447"/>
                      </a:cubicBezTo>
                      <a:cubicBezTo>
                        <a:pt x="0" y="14447"/>
                        <a:pt x="4773" y="167171"/>
                        <a:pt x="0" y="289669"/>
                      </a:cubicBezTo>
                      <a:cubicBezTo>
                        <a:pt x="122498" y="512391"/>
                        <a:pt x="442264" y="1086698"/>
                        <a:pt x="653851" y="1465327"/>
                      </a:cubicBezTo>
                      <a:cubicBezTo>
                        <a:pt x="997480" y="1484418"/>
                        <a:pt x="1344292" y="1446237"/>
                        <a:pt x="1675194" y="1352375"/>
                      </a:cubicBezTo>
                      <a:cubicBezTo>
                        <a:pt x="1853373" y="1045335"/>
                        <a:pt x="2082459" y="660343"/>
                        <a:pt x="2212911" y="424893"/>
                      </a:cubicBezTo>
                      <a:cubicBezTo>
                        <a:pt x="2211320" y="256260"/>
                        <a:pt x="2208138" y="108308"/>
                        <a:pt x="2198593" y="16038"/>
                      </a:cubicBezTo>
                      <a:close/>
                      <a:moveTo>
                        <a:pt x="1137478" y="515573"/>
                      </a:moveTo>
                      <a:cubicBezTo>
                        <a:pt x="569534" y="531482"/>
                        <a:pt x="407265" y="159217"/>
                        <a:pt x="407265" y="159217"/>
                      </a:cubicBezTo>
                      <a:lnTo>
                        <a:pt x="1867691" y="159217"/>
                      </a:lnTo>
                      <a:cubicBezTo>
                        <a:pt x="1867691" y="160807"/>
                        <a:pt x="1705421" y="501255"/>
                        <a:pt x="1137478" y="515573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88" name="Graphic 378">
                <a:extLst>
                  <a:ext uri="{FF2B5EF4-FFF2-40B4-BE49-F238E27FC236}">
                    <a16:creationId xmlns:a16="http://schemas.microsoft.com/office/drawing/2014/main" id="{57F62F66-070D-481A-B6DC-AED70CBCBE3B}"/>
                  </a:ext>
                </a:extLst>
              </p:cNvPr>
              <p:cNvGrpSpPr/>
              <p:nvPr/>
            </p:nvGrpSpPr>
            <p:grpSpPr>
              <a:xfrm>
                <a:off x="3504920" y="2585571"/>
                <a:ext cx="2219553" cy="1337927"/>
                <a:chOff x="3504920" y="2585571"/>
                <a:chExt cx="2219553" cy="1337927"/>
              </a:xfrm>
            </p:grpSpPr>
            <p:sp>
              <p:nvSpPr>
                <p:cNvPr id="3589" name="Freeform: Shape 3588">
                  <a:extLst>
                    <a:ext uri="{FF2B5EF4-FFF2-40B4-BE49-F238E27FC236}">
                      <a16:creationId xmlns:a16="http://schemas.microsoft.com/office/drawing/2014/main" id="{6BBBFB11-9442-487C-9A85-28FD032BF8D9}"/>
                    </a:ext>
                  </a:extLst>
                </p:cNvPr>
                <p:cNvSpPr/>
                <p:nvPr/>
              </p:nvSpPr>
              <p:spPr>
                <a:xfrm>
                  <a:off x="3532244" y="3662595"/>
                  <a:ext cx="563170" cy="252949"/>
                </a:xfrm>
                <a:custGeom>
                  <a:avLst/>
                  <a:gdLst>
                    <a:gd name="connsiteX0" fmla="*/ 22272 w 563170"/>
                    <a:gd name="connsiteY0" fmla="*/ 230677 h 252949"/>
                    <a:gd name="connsiteX1" fmla="*/ 563171 w 563170"/>
                    <a:gd name="connsiteY1" fmla="*/ 252949 h 252949"/>
                    <a:gd name="connsiteX2" fmla="*/ 470900 w 563170"/>
                    <a:gd name="connsiteY2" fmla="*/ 87498 h 252949"/>
                    <a:gd name="connsiteX3" fmla="*/ 0 w 563170"/>
                    <a:gd name="connsiteY3" fmla="*/ 0 h 252949"/>
                    <a:gd name="connsiteX4" fmla="*/ 22272 w 563170"/>
                    <a:gd name="connsiteY4" fmla="*/ 230677 h 25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3170" h="252949">
                      <a:moveTo>
                        <a:pt x="22272" y="230677"/>
                      </a:moveTo>
                      <a:cubicBezTo>
                        <a:pt x="22272" y="230677"/>
                        <a:pt x="240223" y="246586"/>
                        <a:pt x="563171" y="252949"/>
                      </a:cubicBezTo>
                      <a:cubicBezTo>
                        <a:pt x="534535" y="202042"/>
                        <a:pt x="504308" y="146361"/>
                        <a:pt x="470900" y="87498"/>
                      </a:cubicBezTo>
                      <a:cubicBezTo>
                        <a:pt x="311812" y="69999"/>
                        <a:pt x="154315" y="41363"/>
                        <a:pt x="0" y="0"/>
                      </a:cubicBezTo>
                      <a:cubicBezTo>
                        <a:pt x="4773" y="76362"/>
                        <a:pt x="12727" y="154315"/>
                        <a:pt x="22272" y="230677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0" name="Freeform: Shape 3589">
                  <a:extLst>
                    <a:ext uri="{FF2B5EF4-FFF2-40B4-BE49-F238E27FC236}">
                      <a16:creationId xmlns:a16="http://schemas.microsoft.com/office/drawing/2014/main" id="{69F62821-4874-459E-AA05-794D9F359211}"/>
                    </a:ext>
                  </a:extLst>
                </p:cNvPr>
                <p:cNvSpPr/>
                <p:nvPr/>
              </p:nvSpPr>
              <p:spPr>
                <a:xfrm>
                  <a:off x="3504920" y="2854429"/>
                  <a:ext cx="496633" cy="895663"/>
                </a:xfrm>
                <a:custGeom>
                  <a:avLst/>
                  <a:gdLst>
                    <a:gd name="connsiteX0" fmla="*/ 25734 w 496633"/>
                    <a:gd name="connsiteY0" fmla="*/ 808166 h 895663"/>
                    <a:gd name="connsiteX1" fmla="*/ 496633 w 496633"/>
                    <a:gd name="connsiteY1" fmla="*/ 895664 h 895663"/>
                    <a:gd name="connsiteX2" fmla="*/ 279 w 496633"/>
                    <a:gd name="connsiteY2" fmla="*/ 0 h 895663"/>
                    <a:gd name="connsiteX3" fmla="*/ 25734 w 496633"/>
                    <a:gd name="connsiteY3" fmla="*/ 808166 h 89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633" h="895663">
                      <a:moveTo>
                        <a:pt x="25734" y="808166"/>
                      </a:moveTo>
                      <a:cubicBezTo>
                        <a:pt x="180049" y="849529"/>
                        <a:pt x="337546" y="878164"/>
                        <a:pt x="496633" y="895664"/>
                      </a:cubicBezTo>
                      <a:cubicBezTo>
                        <a:pt x="335955" y="604534"/>
                        <a:pt x="133913" y="241813"/>
                        <a:pt x="279" y="0"/>
                      </a:cubicBezTo>
                      <a:cubicBezTo>
                        <a:pt x="-1311" y="229086"/>
                        <a:pt x="3461" y="518626"/>
                        <a:pt x="25734" y="808166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3" name="Freeform: Shape 3592">
                  <a:extLst>
                    <a:ext uri="{FF2B5EF4-FFF2-40B4-BE49-F238E27FC236}">
                      <a16:creationId xmlns:a16="http://schemas.microsoft.com/office/drawing/2014/main" id="{C3ED9651-E373-4F23-887D-B799B5CE1E0F}"/>
                    </a:ext>
                  </a:extLst>
                </p:cNvPr>
                <p:cNvSpPr/>
                <p:nvPr/>
              </p:nvSpPr>
              <p:spPr>
                <a:xfrm>
                  <a:off x="4004735" y="3750093"/>
                  <a:ext cx="246586" cy="168633"/>
                </a:xfrm>
                <a:custGeom>
                  <a:avLst/>
                  <a:gdLst>
                    <a:gd name="connsiteX0" fmla="*/ 90680 w 246586"/>
                    <a:gd name="connsiteY0" fmla="*/ 165451 h 168633"/>
                    <a:gd name="connsiteX1" fmla="*/ 246586 w 246586"/>
                    <a:gd name="connsiteY1" fmla="*/ 168633 h 168633"/>
                    <a:gd name="connsiteX2" fmla="*/ 160679 w 246586"/>
                    <a:gd name="connsiteY2" fmla="*/ 12727 h 168633"/>
                    <a:gd name="connsiteX3" fmla="*/ 0 w 246586"/>
                    <a:gd name="connsiteY3" fmla="*/ 0 h 168633"/>
                    <a:gd name="connsiteX4" fmla="*/ 90680 w 246586"/>
                    <a:gd name="connsiteY4" fmla="*/ 165451 h 168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586" h="168633">
                      <a:moveTo>
                        <a:pt x="90680" y="165451"/>
                      </a:moveTo>
                      <a:cubicBezTo>
                        <a:pt x="139997" y="167042"/>
                        <a:pt x="192496" y="167042"/>
                        <a:pt x="246586" y="168633"/>
                      </a:cubicBezTo>
                      <a:cubicBezTo>
                        <a:pt x="221132" y="122498"/>
                        <a:pt x="190905" y="69999"/>
                        <a:pt x="160679" y="12727"/>
                      </a:cubicBezTo>
                      <a:cubicBezTo>
                        <a:pt x="106589" y="9545"/>
                        <a:pt x="52499" y="4773"/>
                        <a:pt x="0" y="0"/>
                      </a:cubicBezTo>
                      <a:cubicBezTo>
                        <a:pt x="31818" y="58863"/>
                        <a:pt x="62044" y="114543"/>
                        <a:pt x="90680" y="165451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4" name="Freeform: Shape 3593">
                  <a:extLst>
                    <a:ext uri="{FF2B5EF4-FFF2-40B4-BE49-F238E27FC236}">
                      <a16:creationId xmlns:a16="http://schemas.microsoft.com/office/drawing/2014/main" id="{E1645D41-B57D-4A67-9871-E8CE22EFCA5E}"/>
                    </a:ext>
                  </a:extLst>
                </p:cNvPr>
                <p:cNvSpPr/>
                <p:nvPr/>
              </p:nvSpPr>
              <p:spPr>
                <a:xfrm>
                  <a:off x="3505200" y="2585571"/>
                  <a:ext cx="658623" cy="1175658"/>
                </a:xfrm>
                <a:custGeom>
                  <a:avLst/>
                  <a:gdLst>
                    <a:gd name="connsiteX0" fmla="*/ 0 w 658623"/>
                    <a:gd name="connsiteY0" fmla="*/ 268858 h 1175658"/>
                    <a:gd name="connsiteX1" fmla="*/ 497945 w 658623"/>
                    <a:gd name="connsiteY1" fmla="*/ 1162931 h 1175658"/>
                    <a:gd name="connsiteX2" fmla="*/ 658623 w 658623"/>
                    <a:gd name="connsiteY2" fmla="*/ 1175659 h 1175658"/>
                    <a:gd name="connsiteX3" fmla="*/ 4773 w 658623"/>
                    <a:gd name="connsiteY3" fmla="*/ 0 h 1175658"/>
                    <a:gd name="connsiteX4" fmla="*/ 0 w 658623"/>
                    <a:gd name="connsiteY4" fmla="*/ 268858 h 117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8623" h="1175658">
                      <a:moveTo>
                        <a:pt x="0" y="268858"/>
                      </a:moveTo>
                      <a:cubicBezTo>
                        <a:pt x="133634" y="510672"/>
                        <a:pt x="335675" y="873392"/>
                        <a:pt x="497945" y="1162931"/>
                      </a:cubicBezTo>
                      <a:cubicBezTo>
                        <a:pt x="552035" y="1169295"/>
                        <a:pt x="606124" y="1172477"/>
                        <a:pt x="658623" y="1175659"/>
                      </a:cubicBezTo>
                      <a:cubicBezTo>
                        <a:pt x="448628" y="797030"/>
                        <a:pt x="128861" y="222723"/>
                        <a:pt x="4773" y="0"/>
                      </a:cubicBezTo>
                      <a:cubicBezTo>
                        <a:pt x="3182" y="74771"/>
                        <a:pt x="1591" y="165451"/>
                        <a:pt x="0" y="26885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5" name="Freeform: Shape 3594">
                  <a:extLst>
                    <a:ext uri="{FF2B5EF4-FFF2-40B4-BE49-F238E27FC236}">
                      <a16:creationId xmlns:a16="http://schemas.microsoft.com/office/drawing/2014/main" id="{F0E860B8-F255-414C-9E0E-5E985A1E8AC3}"/>
                    </a:ext>
                  </a:extLst>
                </p:cNvPr>
                <p:cNvSpPr/>
                <p:nvPr/>
              </p:nvSpPr>
              <p:spPr>
                <a:xfrm>
                  <a:off x="5188348" y="3447826"/>
                  <a:ext cx="524989" cy="467717"/>
                </a:xfrm>
                <a:custGeom>
                  <a:avLst/>
                  <a:gdLst>
                    <a:gd name="connsiteX0" fmla="*/ 0 w 524989"/>
                    <a:gd name="connsiteY0" fmla="*/ 467718 h 467717"/>
                    <a:gd name="connsiteX1" fmla="*/ 510672 w 524989"/>
                    <a:gd name="connsiteY1" fmla="*/ 448628 h 467717"/>
                    <a:gd name="connsiteX2" fmla="*/ 524990 w 524989"/>
                    <a:gd name="connsiteY2" fmla="*/ 0 h 467717"/>
                    <a:gd name="connsiteX3" fmla="*/ 189314 w 524989"/>
                    <a:gd name="connsiteY3" fmla="*/ 141588 h 467717"/>
                    <a:gd name="connsiteX4" fmla="*/ 0 w 524989"/>
                    <a:gd name="connsiteY4" fmla="*/ 467718 h 46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989" h="467717">
                      <a:moveTo>
                        <a:pt x="0" y="467718"/>
                      </a:moveTo>
                      <a:cubicBezTo>
                        <a:pt x="160679" y="456582"/>
                        <a:pt x="356357" y="469309"/>
                        <a:pt x="510672" y="448628"/>
                      </a:cubicBezTo>
                      <a:cubicBezTo>
                        <a:pt x="510672" y="448628"/>
                        <a:pt x="518626" y="251359"/>
                        <a:pt x="524990" y="0"/>
                      </a:cubicBezTo>
                      <a:cubicBezTo>
                        <a:pt x="415219" y="54090"/>
                        <a:pt x="303858" y="101816"/>
                        <a:pt x="189314" y="141588"/>
                      </a:cubicBezTo>
                      <a:cubicBezTo>
                        <a:pt x="119316" y="259313"/>
                        <a:pt x="54090" y="372265"/>
                        <a:pt x="0" y="467718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6" name="Freeform: Shape 3595">
                  <a:extLst>
                    <a:ext uri="{FF2B5EF4-FFF2-40B4-BE49-F238E27FC236}">
                      <a16:creationId xmlns:a16="http://schemas.microsoft.com/office/drawing/2014/main" id="{20FF5A63-D2DC-4046-A5E8-A404140FB0E9}"/>
                    </a:ext>
                  </a:extLst>
                </p:cNvPr>
                <p:cNvSpPr/>
                <p:nvPr/>
              </p:nvSpPr>
              <p:spPr>
                <a:xfrm>
                  <a:off x="5377663" y="3002381"/>
                  <a:ext cx="343629" cy="587033"/>
                </a:xfrm>
                <a:custGeom>
                  <a:avLst/>
                  <a:gdLst>
                    <a:gd name="connsiteX0" fmla="*/ 0 w 343629"/>
                    <a:gd name="connsiteY0" fmla="*/ 587034 h 587033"/>
                    <a:gd name="connsiteX1" fmla="*/ 335675 w 343629"/>
                    <a:gd name="connsiteY1" fmla="*/ 445446 h 587033"/>
                    <a:gd name="connsiteX2" fmla="*/ 343630 w 343629"/>
                    <a:gd name="connsiteY2" fmla="*/ 0 h 587033"/>
                    <a:gd name="connsiteX3" fmla="*/ 0 w 343629"/>
                    <a:gd name="connsiteY3" fmla="*/ 587034 h 5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629" h="587033">
                      <a:moveTo>
                        <a:pt x="0" y="587034"/>
                      </a:moveTo>
                      <a:cubicBezTo>
                        <a:pt x="114543" y="547262"/>
                        <a:pt x="227496" y="499536"/>
                        <a:pt x="335675" y="445446"/>
                      </a:cubicBezTo>
                      <a:cubicBezTo>
                        <a:pt x="338857" y="305449"/>
                        <a:pt x="342039" y="149542"/>
                        <a:pt x="343630" y="0"/>
                      </a:cubicBezTo>
                      <a:cubicBezTo>
                        <a:pt x="248177" y="173406"/>
                        <a:pt x="119316" y="388174"/>
                        <a:pt x="0" y="587034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7" name="Freeform: Shape 3596">
                  <a:extLst>
                    <a:ext uri="{FF2B5EF4-FFF2-40B4-BE49-F238E27FC236}">
                      <a16:creationId xmlns:a16="http://schemas.microsoft.com/office/drawing/2014/main" id="{32AB8F4D-DA06-4212-8452-FF570AA4A100}"/>
                    </a:ext>
                  </a:extLst>
                </p:cNvPr>
                <p:cNvSpPr/>
                <p:nvPr/>
              </p:nvSpPr>
              <p:spPr>
                <a:xfrm>
                  <a:off x="5186757" y="2722386"/>
                  <a:ext cx="537716" cy="927481"/>
                </a:xfrm>
                <a:custGeom>
                  <a:avLst/>
                  <a:gdLst>
                    <a:gd name="connsiteX0" fmla="*/ 537717 w 537716"/>
                    <a:gd name="connsiteY0" fmla="*/ 0 h 927481"/>
                    <a:gd name="connsiteX1" fmla="*/ 0 w 537716"/>
                    <a:gd name="connsiteY1" fmla="*/ 927482 h 927481"/>
                    <a:gd name="connsiteX2" fmla="*/ 192496 w 537716"/>
                    <a:gd name="connsiteY2" fmla="*/ 867028 h 927481"/>
                    <a:gd name="connsiteX3" fmla="*/ 536126 w 537716"/>
                    <a:gd name="connsiteY3" fmla="*/ 279994 h 927481"/>
                    <a:gd name="connsiteX4" fmla="*/ 537717 w 537716"/>
                    <a:gd name="connsiteY4" fmla="*/ 0 h 92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7716" h="927481">
                      <a:moveTo>
                        <a:pt x="537717" y="0"/>
                      </a:moveTo>
                      <a:cubicBezTo>
                        <a:pt x="407265" y="235450"/>
                        <a:pt x="178178" y="620442"/>
                        <a:pt x="0" y="927482"/>
                      </a:cubicBezTo>
                      <a:cubicBezTo>
                        <a:pt x="65226" y="909982"/>
                        <a:pt x="128861" y="889301"/>
                        <a:pt x="192496" y="867028"/>
                      </a:cubicBezTo>
                      <a:cubicBezTo>
                        <a:pt x="310221" y="668168"/>
                        <a:pt x="440673" y="453400"/>
                        <a:pt x="536126" y="279994"/>
                      </a:cubicBezTo>
                      <a:cubicBezTo>
                        <a:pt x="537717" y="184542"/>
                        <a:pt x="537717" y="89089"/>
                        <a:pt x="537717" y="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8" name="Freeform: Shape 3597">
                  <a:extLst>
                    <a:ext uri="{FF2B5EF4-FFF2-40B4-BE49-F238E27FC236}">
                      <a16:creationId xmlns:a16="http://schemas.microsoft.com/office/drawing/2014/main" id="{7F79A473-DFCE-423D-A8D3-8CFF77D22C2B}"/>
                    </a:ext>
                  </a:extLst>
                </p:cNvPr>
                <p:cNvSpPr/>
                <p:nvPr/>
              </p:nvSpPr>
              <p:spPr>
                <a:xfrm>
                  <a:off x="5029260" y="3589414"/>
                  <a:ext cx="348402" cy="334084"/>
                </a:xfrm>
                <a:custGeom>
                  <a:avLst/>
                  <a:gdLst>
                    <a:gd name="connsiteX0" fmla="*/ 0 w 348402"/>
                    <a:gd name="connsiteY0" fmla="*/ 334084 h 334084"/>
                    <a:gd name="connsiteX1" fmla="*/ 159088 w 348402"/>
                    <a:gd name="connsiteY1" fmla="*/ 324539 h 334084"/>
                    <a:gd name="connsiteX2" fmla="*/ 348402 w 348402"/>
                    <a:gd name="connsiteY2" fmla="*/ 0 h 334084"/>
                    <a:gd name="connsiteX3" fmla="*/ 155906 w 348402"/>
                    <a:gd name="connsiteY3" fmla="*/ 60454 h 334084"/>
                    <a:gd name="connsiteX4" fmla="*/ 0 w 348402"/>
                    <a:gd name="connsiteY4" fmla="*/ 334084 h 33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402" h="334084">
                      <a:moveTo>
                        <a:pt x="0" y="334084"/>
                      </a:moveTo>
                      <a:cubicBezTo>
                        <a:pt x="52499" y="330903"/>
                        <a:pt x="106589" y="327721"/>
                        <a:pt x="159088" y="324539"/>
                      </a:cubicBezTo>
                      <a:cubicBezTo>
                        <a:pt x="211587" y="229087"/>
                        <a:pt x="278404" y="117725"/>
                        <a:pt x="348402" y="0"/>
                      </a:cubicBezTo>
                      <a:cubicBezTo>
                        <a:pt x="284767" y="22273"/>
                        <a:pt x="221132" y="42954"/>
                        <a:pt x="155906" y="60454"/>
                      </a:cubicBezTo>
                      <a:cubicBezTo>
                        <a:pt x="97044" y="163861"/>
                        <a:pt x="42954" y="257722"/>
                        <a:pt x="0" y="334084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99" name="Graphic 378">
                <a:extLst>
                  <a:ext uri="{FF2B5EF4-FFF2-40B4-BE49-F238E27FC236}">
                    <a16:creationId xmlns:a16="http://schemas.microsoft.com/office/drawing/2014/main" id="{4E1BE71E-AE7A-442E-B882-7D15E132DA32}"/>
                  </a:ext>
                </a:extLst>
              </p:cNvPr>
              <p:cNvGrpSpPr/>
              <p:nvPr/>
            </p:nvGrpSpPr>
            <p:grpSpPr>
              <a:xfrm>
                <a:off x="4044507" y="3027835"/>
                <a:ext cx="1255202" cy="280061"/>
                <a:chOff x="4044507" y="3027835"/>
                <a:chExt cx="1255202" cy="280061"/>
              </a:xfrm>
            </p:grpSpPr>
            <p:sp>
              <p:nvSpPr>
                <p:cNvPr id="3600" name="Freeform: Shape 3599">
                  <a:extLst>
                    <a:ext uri="{FF2B5EF4-FFF2-40B4-BE49-F238E27FC236}">
                      <a16:creationId xmlns:a16="http://schemas.microsoft.com/office/drawing/2014/main" id="{50D46472-26D6-419F-8156-BB49F8A5B481}"/>
                    </a:ext>
                  </a:extLst>
                </p:cNvPr>
                <p:cNvSpPr/>
                <p:nvPr/>
              </p:nvSpPr>
              <p:spPr>
                <a:xfrm>
                  <a:off x="4044507" y="3186923"/>
                  <a:ext cx="240222" cy="120973"/>
                </a:xfrm>
                <a:custGeom>
                  <a:avLst/>
                  <a:gdLst>
                    <a:gd name="connsiteX0" fmla="*/ 240223 w 240222"/>
                    <a:gd name="connsiteY0" fmla="*/ 58863 h 120973"/>
                    <a:gd name="connsiteX1" fmla="*/ 120907 w 240222"/>
                    <a:gd name="connsiteY1" fmla="*/ 120907 h 120973"/>
                    <a:gd name="connsiteX2" fmla="*/ 0 w 240222"/>
                    <a:gd name="connsiteY2" fmla="*/ 62044 h 120973"/>
                    <a:gd name="connsiteX3" fmla="*/ 119316 w 240222"/>
                    <a:gd name="connsiteY3" fmla="*/ 0 h 120973"/>
                    <a:gd name="connsiteX4" fmla="*/ 240223 w 240222"/>
                    <a:gd name="connsiteY4" fmla="*/ 58863 h 12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222" h="120973">
                      <a:moveTo>
                        <a:pt x="240223" y="58863"/>
                      </a:moveTo>
                      <a:cubicBezTo>
                        <a:pt x="240223" y="92271"/>
                        <a:pt x="187724" y="119316"/>
                        <a:pt x="120907" y="120907"/>
                      </a:cubicBezTo>
                      <a:cubicBezTo>
                        <a:pt x="54090" y="122498"/>
                        <a:pt x="0" y="95453"/>
                        <a:pt x="0" y="62044"/>
                      </a:cubicBezTo>
                      <a:cubicBezTo>
                        <a:pt x="0" y="28636"/>
                        <a:pt x="52499" y="1591"/>
                        <a:pt x="119316" y="0"/>
                      </a:cubicBezTo>
                      <a:cubicBezTo>
                        <a:pt x="184542" y="0"/>
                        <a:pt x="238632" y="25454"/>
                        <a:pt x="240223" y="58863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1" name="Freeform: Shape 3600">
                  <a:extLst>
                    <a:ext uri="{FF2B5EF4-FFF2-40B4-BE49-F238E27FC236}">
                      <a16:creationId xmlns:a16="http://schemas.microsoft.com/office/drawing/2014/main" id="{B225A1B8-4D9C-4232-860B-8A5F6F674578}"/>
                    </a:ext>
                  </a:extLst>
                </p:cNvPr>
                <p:cNvSpPr/>
                <p:nvPr/>
              </p:nvSpPr>
              <p:spPr>
                <a:xfrm>
                  <a:off x="5059487" y="3175786"/>
                  <a:ext cx="240222" cy="120906"/>
                </a:xfrm>
                <a:custGeom>
                  <a:avLst/>
                  <a:gdLst>
                    <a:gd name="connsiteX0" fmla="*/ 0 w 240222"/>
                    <a:gd name="connsiteY0" fmla="*/ 62045 h 120906"/>
                    <a:gd name="connsiteX1" fmla="*/ 120907 w 240222"/>
                    <a:gd name="connsiteY1" fmla="*/ 120907 h 120906"/>
                    <a:gd name="connsiteX2" fmla="*/ 240223 w 240222"/>
                    <a:gd name="connsiteY2" fmla="*/ 58863 h 120906"/>
                    <a:gd name="connsiteX3" fmla="*/ 119316 w 240222"/>
                    <a:gd name="connsiteY3" fmla="*/ 0 h 120906"/>
                    <a:gd name="connsiteX4" fmla="*/ 0 w 240222"/>
                    <a:gd name="connsiteY4" fmla="*/ 62045 h 120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222" h="120906">
                      <a:moveTo>
                        <a:pt x="0" y="62045"/>
                      </a:moveTo>
                      <a:cubicBezTo>
                        <a:pt x="0" y="95453"/>
                        <a:pt x="54090" y="120907"/>
                        <a:pt x="120907" y="120907"/>
                      </a:cubicBezTo>
                      <a:cubicBezTo>
                        <a:pt x="187724" y="119316"/>
                        <a:pt x="240223" y="92271"/>
                        <a:pt x="240223" y="58863"/>
                      </a:cubicBezTo>
                      <a:cubicBezTo>
                        <a:pt x="240223" y="25454"/>
                        <a:pt x="186133" y="0"/>
                        <a:pt x="119316" y="0"/>
                      </a:cubicBezTo>
                      <a:cubicBezTo>
                        <a:pt x="52499" y="1591"/>
                        <a:pt x="0" y="30227"/>
                        <a:pt x="0" y="62045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2" name="Freeform: Shape 3601">
                  <a:extLst>
                    <a:ext uri="{FF2B5EF4-FFF2-40B4-BE49-F238E27FC236}">
                      <a16:creationId xmlns:a16="http://schemas.microsoft.com/office/drawing/2014/main" id="{D48D437A-E995-4627-93BB-65EBB1943902}"/>
                    </a:ext>
                  </a:extLst>
                </p:cNvPr>
                <p:cNvSpPr/>
                <p:nvPr/>
              </p:nvSpPr>
              <p:spPr>
                <a:xfrm>
                  <a:off x="4147914" y="3040562"/>
                  <a:ext cx="132042" cy="132042"/>
                </a:xfrm>
                <a:custGeom>
                  <a:avLst/>
                  <a:gdLst>
                    <a:gd name="connsiteX0" fmla="*/ 132043 w 132042"/>
                    <a:gd name="connsiteY0" fmla="*/ 65226 h 132042"/>
                    <a:gd name="connsiteX1" fmla="*/ 66817 w 132042"/>
                    <a:gd name="connsiteY1" fmla="*/ 132043 h 132042"/>
                    <a:gd name="connsiteX2" fmla="*/ 0 w 132042"/>
                    <a:gd name="connsiteY2" fmla="*/ 66817 h 132042"/>
                    <a:gd name="connsiteX3" fmla="*/ 65226 w 132042"/>
                    <a:gd name="connsiteY3" fmla="*/ 0 h 132042"/>
                    <a:gd name="connsiteX4" fmla="*/ 132043 w 132042"/>
                    <a:gd name="connsiteY4" fmla="*/ 65226 h 1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042" h="132042">
                      <a:moveTo>
                        <a:pt x="132043" y="65226"/>
                      </a:moveTo>
                      <a:cubicBezTo>
                        <a:pt x="132043" y="101816"/>
                        <a:pt x="103407" y="132043"/>
                        <a:pt x="66817" y="132043"/>
                      </a:cubicBezTo>
                      <a:cubicBezTo>
                        <a:pt x="30227" y="132043"/>
                        <a:pt x="0" y="103407"/>
                        <a:pt x="0" y="66817"/>
                      </a:cubicBezTo>
                      <a:cubicBezTo>
                        <a:pt x="0" y="30227"/>
                        <a:pt x="28636" y="0"/>
                        <a:pt x="65226" y="0"/>
                      </a:cubicBezTo>
                      <a:cubicBezTo>
                        <a:pt x="101816" y="0"/>
                        <a:pt x="132043" y="30227"/>
                        <a:pt x="132043" y="65226"/>
                      </a:cubicBezTo>
                      <a:close/>
                    </a:path>
                  </a:pathLst>
                </a:custGeom>
                <a:solidFill>
                  <a:srgbClr val="0601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3" name="Freeform: Shape 3602">
                  <a:extLst>
                    <a:ext uri="{FF2B5EF4-FFF2-40B4-BE49-F238E27FC236}">
                      <a16:creationId xmlns:a16="http://schemas.microsoft.com/office/drawing/2014/main" id="{149163C6-0EED-4390-A39F-BD89B5B3D9B7}"/>
                    </a:ext>
                  </a:extLst>
                </p:cNvPr>
                <p:cNvSpPr/>
                <p:nvPr/>
              </p:nvSpPr>
              <p:spPr>
                <a:xfrm>
                  <a:off x="5043578" y="3027835"/>
                  <a:ext cx="132042" cy="132042"/>
                </a:xfrm>
                <a:custGeom>
                  <a:avLst/>
                  <a:gdLst>
                    <a:gd name="connsiteX0" fmla="*/ 132043 w 132042"/>
                    <a:gd name="connsiteY0" fmla="*/ 65226 h 132042"/>
                    <a:gd name="connsiteX1" fmla="*/ 66817 w 132042"/>
                    <a:gd name="connsiteY1" fmla="*/ 132043 h 132042"/>
                    <a:gd name="connsiteX2" fmla="*/ 0 w 132042"/>
                    <a:gd name="connsiteY2" fmla="*/ 66817 h 132042"/>
                    <a:gd name="connsiteX3" fmla="*/ 65226 w 132042"/>
                    <a:gd name="connsiteY3" fmla="*/ 0 h 132042"/>
                    <a:gd name="connsiteX4" fmla="*/ 132043 w 132042"/>
                    <a:gd name="connsiteY4" fmla="*/ 65226 h 1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042" h="132042">
                      <a:moveTo>
                        <a:pt x="132043" y="65226"/>
                      </a:moveTo>
                      <a:cubicBezTo>
                        <a:pt x="132043" y="101816"/>
                        <a:pt x="103407" y="132043"/>
                        <a:pt x="66817" y="132043"/>
                      </a:cubicBezTo>
                      <a:cubicBezTo>
                        <a:pt x="30227" y="132043"/>
                        <a:pt x="0" y="103407"/>
                        <a:pt x="0" y="66817"/>
                      </a:cubicBezTo>
                      <a:cubicBezTo>
                        <a:pt x="0" y="30227"/>
                        <a:pt x="28636" y="0"/>
                        <a:pt x="65226" y="0"/>
                      </a:cubicBezTo>
                      <a:cubicBezTo>
                        <a:pt x="101816" y="0"/>
                        <a:pt x="130452" y="30227"/>
                        <a:pt x="132043" y="65226"/>
                      </a:cubicBezTo>
                      <a:close/>
                    </a:path>
                  </a:pathLst>
                </a:custGeom>
                <a:solidFill>
                  <a:srgbClr val="0601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4" name="Freeform: Shape 3603">
                  <a:extLst>
                    <a:ext uri="{FF2B5EF4-FFF2-40B4-BE49-F238E27FC236}">
                      <a16:creationId xmlns:a16="http://schemas.microsoft.com/office/drawing/2014/main" id="{3A9A3E6C-DD11-4343-9FEF-1D6B43715598}"/>
                    </a:ext>
                  </a:extLst>
                </p:cNvPr>
                <p:cNvSpPr/>
                <p:nvPr/>
              </p:nvSpPr>
              <p:spPr>
                <a:xfrm>
                  <a:off x="4352123" y="3080032"/>
                  <a:ext cx="629347" cy="140298"/>
                </a:xfrm>
                <a:custGeom>
                  <a:avLst/>
                  <a:gdLst>
                    <a:gd name="connsiteX0" fmla="*/ 66241 w 629347"/>
                    <a:gd name="connsiteY0" fmla="*/ 130753 h 140298"/>
                    <a:gd name="connsiteX1" fmla="*/ 21696 w 629347"/>
                    <a:gd name="connsiteY1" fmla="*/ 100527 h 140298"/>
                    <a:gd name="connsiteX2" fmla="*/ 1015 w 629347"/>
                    <a:gd name="connsiteY2" fmla="*/ 22574 h 140298"/>
                    <a:gd name="connsiteX3" fmla="*/ 20105 w 629347"/>
                    <a:gd name="connsiteY3" fmla="*/ 9847 h 140298"/>
                    <a:gd name="connsiteX4" fmla="*/ 32832 w 629347"/>
                    <a:gd name="connsiteY4" fmla="*/ 28937 h 140298"/>
                    <a:gd name="connsiteX5" fmla="*/ 47150 w 629347"/>
                    <a:gd name="connsiteY5" fmla="*/ 79845 h 140298"/>
                    <a:gd name="connsiteX6" fmla="*/ 133057 w 629347"/>
                    <a:gd name="connsiteY6" fmla="*/ 106890 h 140298"/>
                    <a:gd name="connsiteX7" fmla="*/ 349417 w 629347"/>
                    <a:gd name="connsiteY7" fmla="*/ 103708 h 140298"/>
                    <a:gd name="connsiteX8" fmla="*/ 351008 w 629347"/>
                    <a:gd name="connsiteY8" fmla="*/ 103708 h 140298"/>
                    <a:gd name="connsiteX9" fmla="*/ 497368 w 629347"/>
                    <a:gd name="connsiteY9" fmla="*/ 102118 h 140298"/>
                    <a:gd name="connsiteX10" fmla="*/ 581685 w 629347"/>
                    <a:gd name="connsiteY10" fmla="*/ 71891 h 140298"/>
                    <a:gd name="connsiteX11" fmla="*/ 594412 w 629347"/>
                    <a:gd name="connsiteY11" fmla="*/ 20983 h 140298"/>
                    <a:gd name="connsiteX12" fmla="*/ 607139 w 629347"/>
                    <a:gd name="connsiteY12" fmla="*/ 302 h 140298"/>
                    <a:gd name="connsiteX13" fmla="*/ 627820 w 629347"/>
                    <a:gd name="connsiteY13" fmla="*/ 13029 h 140298"/>
                    <a:gd name="connsiteX14" fmla="*/ 608730 w 629347"/>
                    <a:gd name="connsiteY14" fmla="*/ 92572 h 140298"/>
                    <a:gd name="connsiteX15" fmla="*/ 497368 w 629347"/>
                    <a:gd name="connsiteY15" fmla="*/ 135526 h 140298"/>
                    <a:gd name="connsiteX16" fmla="*/ 282600 w 629347"/>
                    <a:gd name="connsiteY16" fmla="*/ 138708 h 140298"/>
                    <a:gd name="connsiteX17" fmla="*/ 282600 w 629347"/>
                    <a:gd name="connsiteY17" fmla="*/ 138708 h 140298"/>
                    <a:gd name="connsiteX18" fmla="*/ 134648 w 629347"/>
                    <a:gd name="connsiteY18" fmla="*/ 140299 h 140298"/>
                    <a:gd name="connsiteX19" fmla="*/ 66241 w 629347"/>
                    <a:gd name="connsiteY19" fmla="*/ 130753 h 14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9347" h="140298">
                      <a:moveTo>
                        <a:pt x="66241" y="130753"/>
                      </a:moveTo>
                      <a:cubicBezTo>
                        <a:pt x="47150" y="124390"/>
                        <a:pt x="32832" y="114845"/>
                        <a:pt x="21696" y="100527"/>
                      </a:cubicBezTo>
                      <a:cubicBezTo>
                        <a:pt x="-6940" y="67118"/>
                        <a:pt x="1015" y="24165"/>
                        <a:pt x="1015" y="22574"/>
                      </a:cubicBezTo>
                      <a:cubicBezTo>
                        <a:pt x="2606" y="13029"/>
                        <a:pt x="12151" y="6665"/>
                        <a:pt x="20105" y="9847"/>
                      </a:cubicBezTo>
                      <a:cubicBezTo>
                        <a:pt x="29650" y="11438"/>
                        <a:pt x="36014" y="20983"/>
                        <a:pt x="32832" y="28937"/>
                      </a:cubicBezTo>
                      <a:cubicBezTo>
                        <a:pt x="32832" y="28937"/>
                        <a:pt x="28060" y="57573"/>
                        <a:pt x="47150" y="79845"/>
                      </a:cubicBezTo>
                      <a:cubicBezTo>
                        <a:pt x="63059" y="98936"/>
                        <a:pt x="91695" y="108481"/>
                        <a:pt x="133057" y="106890"/>
                      </a:cubicBezTo>
                      <a:lnTo>
                        <a:pt x="349417" y="103708"/>
                      </a:lnTo>
                      <a:cubicBezTo>
                        <a:pt x="349417" y="103708"/>
                        <a:pt x="349417" y="103708"/>
                        <a:pt x="351008" y="103708"/>
                      </a:cubicBezTo>
                      <a:lnTo>
                        <a:pt x="497368" y="102118"/>
                      </a:lnTo>
                      <a:cubicBezTo>
                        <a:pt x="538731" y="102118"/>
                        <a:pt x="567367" y="90981"/>
                        <a:pt x="581685" y="71891"/>
                      </a:cubicBezTo>
                      <a:cubicBezTo>
                        <a:pt x="599185" y="49619"/>
                        <a:pt x="594412" y="20983"/>
                        <a:pt x="594412" y="20983"/>
                      </a:cubicBezTo>
                      <a:cubicBezTo>
                        <a:pt x="592821" y="11438"/>
                        <a:pt x="597594" y="3483"/>
                        <a:pt x="607139" y="302"/>
                      </a:cubicBezTo>
                      <a:cubicBezTo>
                        <a:pt x="616684" y="-1289"/>
                        <a:pt x="624639" y="3483"/>
                        <a:pt x="627820" y="13029"/>
                      </a:cubicBezTo>
                      <a:cubicBezTo>
                        <a:pt x="627820" y="14619"/>
                        <a:pt x="637366" y="57573"/>
                        <a:pt x="608730" y="92572"/>
                      </a:cubicBezTo>
                      <a:cubicBezTo>
                        <a:pt x="586458" y="119617"/>
                        <a:pt x="549867" y="133935"/>
                        <a:pt x="497368" y="135526"/>
                      </a:cubicBezTo>
                      <a:lnTo>
                        <a:pt x="282600" y="138708"/>
                      </a:lnTo>
                      <a:cubicBezTo>
                        <a:pt x="282600" y="138708"/>
                        <a:pt x="282600" y="138708"/>
                        <a:pt x="282600" y="138708"/>
                      </a:cubicBezTo>
                      <a:lnTo>
                        <a:pt x="134648" y="140299"/>
                      </a:lnTo>
                      <a:cubicBezTo>
                        <a:pt x="107603" y="140299"/>
                        <a:pt x="85331" y="137117"/>
                        <a:pt x="66241" y="130753"/>
                      </a:cubicBezTo>
                      <a:close/>
                    </a:path>
                  </a:pathLst>
                </a:custGeom>
                <a:solidFill>
                  <a:srgbClr val="0601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05" name="Graphic 378">
            <a:extLst>
              <a:ext uri="{FF2B5EF4-FFF2-40B4-BE49-F238E27FC236}">
                <a16:creationId xmlns:a16="http://schemas.microsoft.com/office/drawing/2014/main" id="{46E7136A-B9D1-44F1-A387-154491AFF8F1}"/>
              </a:ext>
            </a:extLst>
          </p:cNvPr>
          <p:cNvGrpSpPr/>
          <p:nvPr/>
        </p:nvGrpSpPr>
        <p:grpSpPr>
          <a:xfrm rot="13834133">
            <a:off x="5936119" y="4684356"/>
            <a:ext cx="1034931" cy="976927"/>
            <a:chOff x="5916339" y="-933450"/>
            <a:chExt cx="2184906" cy="1341109"/>
          </a:xfrm>
        </p:grpSpPr>
        <p:grpSp>
          <p:nvGrpSpPr>
            <p:cNvPr id="3606" name="Graphic 378">
              <a:extLst>
                <a:ext uri="{FF2B5EF4-FFF2-40B4-BE49-F238E27FC236}">
                  <a16:creationId xmlns:a16="http://schemas.microsoft.com/office/drawing/2014/main" id="{94DF41BC-EE67-4A77-90B3-8BEC8DEF0EE1}"/>
                </a:ext>
              </a:extLst>
            </p:cNvPr>
            <p:cNvGrpSpPr/>
            <p:nvPr/>
          </p:nvGrpSpPr>
          <p:grpSpPr>
            <a:xfrm>
              <a:off x="6049685" y="-933450"/>
              <a:ext cx="1916095" cy="973617"/>
              <a:chOff x="6049685" y="-933450"/>
              <a:chExt cx="1916095" cy="973617"/>
            </a:xfrm>
          </p:grpSpPr>
          <p:sp>
            <p:nvSpPr>
              <p:cNvPr id="3607" name="Freeform: Shape 3606">
                <a:extLst>
                  <a:ext uri="{FF2B5EF4-FFF2-40B4-BE49-F238E27FC236}">
                    <a16:creationId xmlns:a16="http://schemas.microsoft.com/office/drawing/2014/main" id="{B67C4889-CC08-471A-A758-7B01BCC88BB5}"/>
                  </a:ext>
                </a:extLst>
              </p:cNvPr>
              <p:cNvSpPr/>
              <p:nvPr/>
            </p:nvSpPr>
            <p:spPr>
              <a:xfrm>
                <a:off x="6281281" y="-667480"/>
                <a:ext cx="1512924" cy="694920"/>
              </a:xfrm>
              <a:custGeom>
                <a:avLst/>
                <a:gdLst>
                  <a:gd name="connsiteX0" fmla="*/ 1218612 w 1512924"/>
                  <a:gd name="connsiteY0" fmla="*/ 106296 h 694920"/>
                  <a:gd name="connsiteX1" fmla="*/ 995890 w 1512924"/>
                  <a:gd name="connsiteY1" fmla="*/ 17207 h 694920"/>
                  <a:gd name="connsiteX2" fmla="*/ 609306 w 1512924"/>
                  <a:gd name="connsiteY2" fmla="*/ 17207 h 694920"/>
                  <a:gd name="connsiteX3" fmla="*/ 0 w 1512924"/>
                  <a:gd name="connsiteY3" fmla="*/ 690148 h 694920"/>
                  <a:gd name="connsiteX4" fmla="*/ 151133 w 1512924"/>
                  <a:gd name="connsiteY4" fmla="*/ 679012 h 694920"/>
                  <a:gd name="connsiteX5" fmla="*/ 286358 w 1512924"/>
                  <a:gd name="connsiteY5" fmla="*/ 268566 h 694920"/>
                  <a:gd name="connsiteX6" fmla="*/ 723849 w 1512924"/>
                  <a:gd name="connsiteY6" fmla="*/ 117432 h 694920"/>
                  <a:gd name="connsiteX7" fmla="*/ 1162932 w 1512924"/>
                  <a:gd name="connsiteY7" fmla="*/ 270157 h 694920"/>
                  <a:gd name="connsiteX8" fmla="*/ 1301338 w 1512924"/>
                  <a:gd name="connsiteY8" fmla="*/ 679012 h 694920"/>
                  <a:gd name="connsiteX9" fmla="*/ 1512925 w 1512924"/>
                  <a:gd name="connsiteY9" fmla="*/ 694921 h 694920"/>
                  <a:gd name="connsiteX10" fmla="*/ 1380882 w 1512924"/>
                  <a:gd name="connsiteY10" fmla="*/ 271747 h 694920"/>
                  <a:gd name="connsiteX11" fmla="*/ 1218612 w 1512924"/>
                  <a:gd name="connsiteY11" fmla="*/ 106296 h 69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2924" h="694920">
                    <a:moveTo>
                      <a:pt x="1218612" y="106296"/>
                    </a:moveTo>
                    <a:cubicBezTo>
                      <a:pt x="1143841" y="76069"/>
                      <a:pt x="1070661" y="31525"/>
                      <a:pt x="995890" y="17207"/>
                    </a:cubicBezTo>
                    <a:cubicBezTo>
                      <a:pt x="862256" y="2889"/>
                      <a:pt x="742940" y="-13020"/>
                      <a:pt x="609306" y="17207"/>
                    </a:cubicBezTo>
                    <a:cubicBezTo>
                      <a:pt x="287949" y="91978"/>
                      <a:pt x="7954" y="360837"/>
                      <a:pt x="0" y="690148"/>
                    </a:cubicBezTo>
                    <a:lnTo>
                      <a:pt x="151133" y="679012"/>
                    </a:lnTo>
                    <a:cubicBezTo>
                      <a:pt x="151133" y="675830"/>
                      <a:pt x="136816" y="429244"/>
                      <a:pt x="286358" y="268566"/>
                    </a:cubicBezTo>
                    <a:cubicBezTo>
                      <a:pt x="380220" y="168340"/>
                      <a:pt x="528171" y="117432"/>
                      <a:pt x="723849" y="117432"/>
                    </a:cubicBezTo>
                    <a:cubicBezTo>
                      <a:pt x="921118" y="117432"/>
                      <a:pt x="1069070" y="168340"/>
                      <a:pt x="1162932" y="270157"/>
                    </a:cubicBezTo>
                    <a:cubicBezTo>
                      <a:pt x="1314065" y="430835"/>
                      <a:pt x="1301338" y="677421"/>
                      <a:pt x="1301338" y="679012"/>
                    </a:cubicBezTo>
                    <a:lnTo>
                      <a:pt x="1512925" y="694921"/>
                    </a:lnTo>
                    <a:cubicBezTo>
                      <a:pt x="1493834" y="546969"/>
                      <a:pt x="1446108" y="402199"/>
                      <a:pt x="1380882" y="271747"/>
                    </a:cubicBezTo>
                    <a:cubicBezTo>
                      <a:pt x="1336337" y="209703"/>
                      <a:pt x="1277475" y="150841"/>
                      <a:pt x="1218612" y="106296"/>
                    </a:cubicBezTo>
                    <a:close/>
                  </a:path>
                </a:pathLst>
              </a:custGeom>
              <a:solidFill>
                <a:srgbClr val="85A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08" name="Freeform: Shape 3607">
                <a:extLst>
                  <a:ext uri="{FF2B5EF4-FFF2-40B4-BE49-F238E27FC236}">
                    <a16:creationId xmlns:a16="http://schemas.microsoft.com/office/drawing/2014/main" id="{753AA980-F5B6-42BC-A57B-92664F5EEB01}"/>
                  </a:ext>
                </a:extLst>
              </p:cNvPr>
              <p:cNvSpPr/>
              <p:nvPr/>
            </p:nvSpPr>
            <p:spPr>
              <a:xfrm>
                <a:off x="6049685" y="-933450"/>
                <a:ext cx="1916095" cy="973617"/>
              </a:xfrm>
              <a:custGeom>
                <a:avLst/>
                <a:gdLst>
                  <a:gd name="connsiteX0" fmla="*/ 1677704 w 1916095"/>
                  <a:gd name="connsiteY0" fmla="*/ 276813 h 973617"/>
                  <a:gd name="connsiteX1" fmla="*/ 955445 w 1916095"/>
                  <a:gd name="connsiteY1" fmla="*/ 0 h 973617"/>
                  <a:gd name="connsiteX2" fmla="*/ 234778 w 1916095"/>
                  <a:gd name="connsiteY2" fmla="*/ 276813 h 973617"/>
                  <a:gd name="connsiteX3" fmla="*/ 919 w 1916095"/>
                  <a:gd name="connsiteY3" fmla="*/ 973617 h 973617"/>
                  <a:gd name="connsiteX4" fmla="*/ 230005 w 1916095"/>
                  <a:gd name="connsiteY4" fmla="*/ 956117 h 973617"/>
                  <a:gd name="connsiteX5" fmla="*/ 839311 w 1916095"/>
                  <a:gd name="connsiteY5" fmla="*/ 283176 h 973617"/>
                  <a:gd name="connsiteX6" fmla="*/ 1225895 w 1916095"/>
                  <a:gd name="connsiteY6" fmla="*/ 283176 h 973617"/>
                  <a:gd name="connsiteX7" fmla="*/ 1448617 w 1916095"/>
                  <a:gd name="connsiteY7" fmla="*/ 372265 h 973617"/>
                  <a:gd name="connsiteX8" fmla="*/ 1612478 w 1916095"/>
                  <a:gd name="connsiteY8" fmla="*/ 536126 h 973617"/>
                  <a:gd name="connsiteX9" fmla="*/ 1744521 w 1916095"/>
                  <a:gd name="connsiteY9" fmla="*/ 959299 h 973617"/>
                  <a:gd name="connsiteX10" fmla="*/ 1914744 w 1916095"/>
                  <a:gd name="connsiteY10" fmla="*/ 972026 h 973617"/>
                  <a:gd name="connsiteX11" fmla="*/ 1677704 w 1916095"/>
                  <a:gd name="connsiteY11" fmla="*/ 276813 h 97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6095" h="973617">
                    <a:moveTo>
                      <a:pt x="1677704" y="276813"/>
                    </a:moveTo>
                    <a:cubicBezTo>
                      <a:pt x="1507480" y="92271"/>
                      <a:pt x="1264075" y="0"/>
                      <a:pt x="955445" y="0"/>
                    </a:cubicBezTo>
                    <a:cubicBezTo>
                      <a:pt x="646815" y="0"/>
                      <a:pt x="403411" y="93862"/>
                      <a:pt x="234778" y="276813"/>
                    </a:cubicBezTo>
                    <a:cubicBezTo>
                      <a:pt x="-27717" y="561580"/>
                      <a:pt x="919" y="957708"/>
                      <a:pt x="919" y="973617"/>
                    </a:cubicBezTo>
                    <a:lnTo>
                      <a:pt x="230005" y="956117"/>
                    </a:lnTo>
                    <a:cubicBezTo>
                      <a:pt x="237959" y="628397"/>
                      <a:pt x="517954" y="357947"/>
                      <a:pt x="839311" y="283176"/>
                    </a:cubicBezTo>
                    <a:cubicBezTo>
                      <a:pt x="972945" y="252950"/>
                      <a:pt x="1092261" y="268858"/>
                      <a:pt x="1225895" y="283176"/>
                    </a:cubicBezTo>
                    <a:cubicBezTo>
                      <a:pt x="1300666" y="297494"/>
                      <a:pt x="1373846" y="342039"/>
                      <a:pt x="1448617" y="372265"/>
                    </a:cubicBezTo>
                    <a:cubicBezTo>
                      <a:pt x="1507480" y="416810"/>
                      <a:pt x="1567933" y="475672"/>
                      <a:pt x="1612478" y="536126"/>
                    </a:cubicBezTo>
                    <a:cubicBezTo>
                      <a:pt x="1677704" y="668169"/>
                      <a:pt x="1727021" y="811348"/>
                      <a:pt x="1744521" y="959299"/>
                    </a:cubicBezTo>
                    <a:lnTo>
                      <a:pt x="1914744" y="972026"/>
                    </a:lnTo>
                    <a:cubicBezTo>
                      <a:pt x="1916335" y="956117"/>
                      <a:pt x="1941789" y="561580"/>
                      <a:pt x="1677704" y="276813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609" name="Graphic 378">
              <a:extLst>
                <a:ext uri="{FF2B5EF4-FFF2-40B4-BE49-F238E27FC236}">
                  <a16:creationId xmlns:a16="http://schemas.microsoft.com/office/drawing/2014/main" id="{0F80D6FC-9E3A-4793-AAAB-A6009B16AAEA}"/>
                </a:ext>
              </a:extLst>
            </p:cNvPr>
            <p:cNvGrpSpPr/>
            <p:nvPr/>
          </p:nvGrpSpPr>
          <p:grpSpPr>
            <a:xfrm>
              <a:off x="6064922" y="-930268"/>
              <a:ext cx="1875644" cy="937026"/>
              <a:chOff x="6064922" y="-930268"/>
              <a:chExt cx="1875644" cy="937026"/>
            </a:xfrm>
            <a:solidFill>
              <a:srgbClr val="C6D605"/>
            </a:solidFill>
          </p:grpSpPr>
          <p:grpSp>
            <p:nvGrpSpPr>
              <p:cNvPr id="3610" name="Graphic 378">
                <a:extLst>
                  <a:ext uri="{FF2B5EF4-FFF2-40B4-BE49-F238E27FC236}">
                    <a16:creationId xmlns:a16="http://schemas.microsoft.com/office/drawing/2014/main" id="{B943FB6B-4608-4CCD-AF1A-81B7ECD1C9B7}"/>
                  </a:ext>
                </a:extLst>
              </p:cNvPr>
              <p:cNvGrpSpPr/>
              <p:nvPr/>
            </p:nvGrpSpPr>
            <p:grpSpPr>
              <a:xfrm>
                <a:off x="7819352" y="-259226"/>
                <a:ext cx="121214" cy="265984"/>
                <a:chOff x="7819352" y="-259226"/>
                <a:chExt cx="121214" cy="265984"/>
              </a:xfrm>
              <a:solidFill>
                <a:srgbClr val="C6D605"/>
              </a:solidFill>
            </p:grpSpPr>
            <p:sp>
              <p:nvSpPr>
                <p:cNvPr id="3611" name="Freeform: Shape 3610">
                  <a:extLst>
                    <a:ext uri="{FF2B5EF4-FFF2-40B4-BE49-F238E27FC236}">
                      <a16:creationId xmlns:a16="http://schemas.microsoft.com/office/drawing/2014/main" id="{5AFED7E8-0182-4BC5-8A20-00A30CF83672}"/>
                    </a:ext>
                  </a:extLst>
                </p:cNvPr>
                <p:cNvSpPr/>
                <p:nvPr/>
              </p:nvSpPr>
              <p:spPr>
                <a:xfrm>
                  <a:off x="7819352" y="-259226"/>
                  <a:ext cx="100841" cy="38489"/>
                </a:xfrm>
                <a:custGeom>
                  <a:avLst/>
                  <a:gdLst>
                    <a:gd name="connsiteX0" fmla="*/ 13035 w 100841"/>
                    <a:gd name="connsiteY0" fmla="*/ 38489 h 38489"/>
                    <a:gd name="connsiteX1" fmla="*/ 308 w 100841"/>
                    <a:gd name="connsiteY1" fmla="*/ 28944 h 38489"/>
                    <a:gd name="connsiteX2" fmla="*/ 9853 w 100841"/>
                    <a:gd name="connsiteY2" fmla="*/ 14626 h 38489"/>
                    <a:gd name="connsiteX3" fmla="*/ 86216 w 100841"/>
                    <a:gd name="connsiteY3" fmla="*/ 308 h 38489"/>
                    <a:gd name="connsiteX4" fmla="*/ 100533 w 100841"/>
                    <a:gd name="connsiteY4" fmla="*/ 9854 h 38489"/>
                    <a:gd name="connsiteX5" fmla="*/ 90988 w 100841"/>
                    <a:gd name="connsiteY5" fmla="*/ 24172 h 38489"/>
                    <a:gd name="connsiteX6" fmla="*/ 14626 w 100841"/>
                    <a:gd name="connsiteY6" fmla="*/ 38489 h 38489"/>
                    <a:gd name="connsiteX7" fmla="*/ 13035 w 100841"/>
                    <a:gd name="connsiteY7" fmla="*/ 38489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841" h="38489">
                      <a:moveTo>
                        <a:pt x="13035" y="38489"/>
                      </a:moveTo>
                      <a:cubicBezTo>
                        <a:pt x="6672" y="38489"/>
                        <a:pt x="1899" y="33717"/>
                        <a:pt x="308" y="28944"/>
                      </a:cubicBezTo>
                      <a:cubicBezTo>
                        <a:pt x="-1283" y="22581"/>
                        <a:pt x="3490" y="14626"/>
                        <a:pt x="9853" y="14626"/>
                      </a:cubicBezTo>
                      <a:lnTo>
                        <a:pt x="86216" y="308"/>
                      </a:lnTo>
                      <a:cubicBezTo>
                        <a:pt x="92579" y="-1283"/>
                        <a:pt x="100533" y="3490"/>
                        <a:pt x="100533" y="9854"/>
                      </a:cubicBezTo>
                      <a:cubicBezTo>
                        <a:pt x="102124" y="16217"/>
                        <a:pt x="97352" y="24172"/>
                        <a:pt x="90988" y="24172"/>
                      </a:cubicBezTo>
                      <a:lnTo>
                        <a:pt x="14626" y="38489"/>
                      </a:lnTo>
                      <a:cubicBezTo>
                        <a:pt x="14626" y="38489"/>
                        <a:pt x="14626" y="38489"/>
                        <a:pt x="13035" y="3848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2" name="Freeform: Shape 3611">
                  <a:extLst>
                    <a:ext uri="{FF2B5EF4-FFF2-40B4-BE49-F238E27FC236}">
                      <a16:creationId xmlns:a16="http://schemas.microsoft.com/office/drawing/2014/main" id="{98E148B9-44DA-45DD-A6D0-41D766CBBB49}"/>
                    </a:ext>
                  </a:extLst>
                </p:cNvPr>
                <p:cNvSpPr/>
                <p:nvPr/>
              </p:nvSpPr>
              <p:spPr>
                <a:xfrm>
                  <a:off x="7875341" y="-5968"/>
                  <a:ext cx="65225" cy="12727"/>
                </a:xfrm>
                <a:custGeom>
                  <a:avLst/>
                  <a:gdLst>
                    <a:gd name="connsiteX0" fmla="*/ 58862 w 65225"/>
                    <a:gd name="connsiteY0" fmla="*/ 12727 h 12727"/>
                    <a:gd name="connsiteX1" fmla="*/ 58862 w 65225"/>
                    <a:gd name="connsiteY1" fmla="*/ 12727 h 12727"/>
                    <a:gd name="connsiteX2" fmla="*/ 6363 w 65225"/>
                    <a:gd name="connsiteY2" fmla="*/ 12727 h 12727"/>
                    <a:gd name="connsiteX3" fmla="*/ 0 w 65225"/>
                    <a:gd name="connsiteY3" fmla="*/ 6364 h 12727"/>
                    <a:gd name="connsiteX4" fmla="*/ 6363 w 65225"/>
                    <a:gd name="connsiteY4" fmla="*/ 0 h 12727"/>
                    <a:gd name="connsiteX5" fmla="*/ 6363 w 65225"/>
                    <a:gd name="connsiteY5" fmla="*/ 0 h 12727"/>
                    <a:gd name="connsiteX6" fmla="*/ 58862 w 65225"/>
                    <a:gd name="connsiteY6" fmla="*/ 0 h 12727"/>
                    <a:gd name="connsiteX7" fmla="*/ 65226 w 65225"/>
                    <a:gd name="connsiteY7" fmla="*/ 6364 h 12727"/>
                    <a:gd name="connsiteX8" fmla="*/ 58862 w 65225"/>
                    <a:gd name="connsiteY8" fmla="*/ 12727 h 1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225" h="12727">
                      <a:moveTo>
                        <a:pt x="58862" y="12727"/>
                      </a:moveTo>
                      <a:cubicBezTo>
                        <a:pt x="58862" y="12727"/>
                        <a:pt x="58862" y="12727"/>
                        <a:pt x="58862" y="12727"/>
                      </a:cubicBezTo>
                      <a:lnTo>
                        <a:pt x="6363" y="12727"/>
                      </a:lnTo>
                      <a:cubicBezTo>
                        <a:pt x="3181" y="12727"/>
                        <a:pt x="0" y="9545"/>
                        <a:pt x="0" y="6364"/>
                      </a:cubicBezTo>
                      <a:cubicBezTo>
                        <a:pt x="0" y="3182"/>
                        <a:pt x="3181" y="0"/>
                        <a:pt x="6363" y="0"/>
                      </a:cubicBezTo>
                      <a:cubicBezTo>
                        <a:pt x="6363" y="0"/>
                        <a:pt x="6363" y="0"/>
                        <a:pt x="6363" y="0"/>
                      </a:cubicBezTo>
                      <a:lnTo>
                        <a:pt x="58862" y="0"/>
                      </a:lnTo>
                      <a:cubicBezTo>
                        <a:pt x="62044" y="0"/>
                        <a:pt x="65226" y="3182"/>
                        <a:pt x="65226" y="6364"/>
                      </a:cubicBezTo>
                      <a:cubicBezTo>
                        <a:pt x="63635" y="9545"/>
                        <a:pt x="62044" y="12727"/>
                        <a:pt x="58862" y="1272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3" name="Freeform: Shape 3612">
                  <a:extLst>
                    <a:ext uri="{FF2B5EF4-FFF2-40B4-BE49-F238E27FC236}">
                      <a16:creationId xmlns:a16="http://schemas.microsoft.com/office/drawing/2014/main" id="{4BDBC688-6E96-47EF-9DAC-3D2B65231628}"/>
                    </a:ext>
                  </a:extLst>
                </p:cNvPr>
                <p:cNvSpPr/>
                <p:nvPr/>
              </p:nvSpPr>
              <p:spPr>
                <a:xfrm>
                  <a:off x="7873750" y="-55285"/>
                  <a:ext cx="63635" cy="12727"/>
                </a:xfrm>
                <a:custGeom>
                  <a:avLst/>
                  <a:gdLst>
                    <a:gd name="connsiteX0" fmla="*/ 6363 w 63635"/>
                    <a:gd name="connsiteY0" fmla="*/ 12727 h 12727"/>
                    <a:gd name="connsiteX1" fmla="*/ 0 w 63635"/>
                    <a:gd name="connsiteY1" fmla="*/ 7954 h 12727"/>
                    <a:gd name="connsiteX2" fmla="*/ 4772 w 63635"/>
                    <a:gd name="connsiteY2" fmla="*/ 1591 h 12727"/>
                    <a:gd name="connsiteX3" fmla="*/ 57272 w 63635"/>
                    <a:gd name="connsiteY3" fmla="*/ 0 h 12727"/>
                    <a:gd name="connsiteX4" fmla="*/ 63635 w 63635"/>
                    <a:gd name="connsiteY4" fmla="*/ 4773 h 12727"/>
                    <a:gd name="connsiteX5" fmla="*/ 58862 w 63635"/>
                    <a:gd name="connsiteY5" fmla="*/ 11136 h 12727"/>
                    <a:gd name="connsiteX6" fmla="*/ 6363 w 63635"/>
                    <a:gd name="connsiteY6" fmla="*/ 12727 h 12727"/>
                    <a:gd name="connsiteX7" fmla="*/ 6363 w 63635"/>
                    <a:gd name="connsiteY7" fmla="*/ 12727 h 1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35" h="12727">
                      <a:moveTo>
                        <a:pt x="6363" y="12727"/>
                      </a:moveTo>
                      <a:cubicBezTo>
                        <a:pt x="3181" y="12727"/>
                        <a:pt x="1591" y="11136"/>
                        <a:pt x="0" y="7954"/>
                      </a:cubicBezTo>
                      <a:cubicBezTo>
                        <a:pt x="0" y="4773"/>
                        <a:pt x="1591" y="1591"/>
                        <a:pt x="4772" y="1591"/>
                      </a:cubicBezTo>
                      <a:lnTo>
                        <a:pt x="57272" y="0"/>
                      </a:lnTo>
                      <a:cubicBezTo>
                        <a:pt x="60453" y="0"/>
                        <a:pt x="63635" y="1591"/>
                        <a:pt x="63635" y="4773"/>
                      </a:cubicBezTo>
                      <a:cubicBezTo>
                        <a:pt x="63635" y="7954"/>
                        <a:pt x="62044" y="11136"/>
                        <a:pt x="58862" y="11136"/>
                      </a:cubicBezTo>
                      <a:lnTo>
                        <a:pt x="6363" y="12727"/>
                      </a:lnTo>
                      <a:cubicBezTo>
                        <a:pt x="6363" y="12727"/>
                        <a:pt x="6363" y="12727"/>
                        <a:pt x="6363" y="1272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4" name="Freeform: Shape 3613">
                  <a:extLst>
                    <a:ext uri="{FF2B5EF4-FFF2-40B4-BE49-F238E27FC236}">
                      <a16:creationId xmlns:a16="http://schemas.microsoft.com/office/drawing/2014/main" id="{E3776C9E-0708-4F9B-B9D7-E811118CB480}"/>
                    </a:ext>
                  </a:extLst>
                </p:cNvPr>
                <p:cNvSpPr/>
                <p:nvPr/>
              </p:nvSpPr>
              <p:spPr>
                <a:xfrm>
                  <a:off x="7870568" y="-107784"/>
                  <a:ext cx="63635" cy="15908"/>
                </a:xfrm>
                <a:custGeom>
                  <a:avLst/>
                  <a:gdLst>
                    <a:gd name="connsiteX0" fmla="*/ 6363 w 63635"/>
                    <a:gd name="connsiteY0" fmla="*/ 15909 h 15908"/>
                    <a:gd name="connsiteX1" fmla="*/ 0 w 63635"/>
                    <a:gd name="connsiteY1" fmla="*/ 11136 h 15908"/>
                    <a:gd name="connsiteX2" fmla="*/ 4773 w 63635"/>
                    <a:gd name="connsiteY2" fmla="*/ 4773 h 15908"/>
                    <a:gd name="connsiteX3" fmla="*/ 57272 w 63635"/>
                    <a:gd name="connsiteY3" fmla="*/ 0 h 15908"/>
                    <a:gd name="connsiteX4" fmla="*/ 63635 w 63635"/>
                    <a:gd name="connsiteY4" fmla="*/ 4773 h 15908"/>
                    <a:gd name="connsiteX5" fmla="*/ 58863 w 63635"/>
                    <a:gd name="connsiteY5" fmla="*/ 11136 h 15908"/>
                    <a:gd name="connsiteX6" fmla="*/ 6363 w 63635"/>
                    <a:gd name="connsiteY6" fmla="*/ 15909 h 15908"/>
                    <a:gd name="connsiteX7" fmla="*/ 6363 w 63635"/>
                    <a:gd name="connsiteY7" fmla="*/ 15909 h 1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35" h="15908">
                      <a:moveTo>
                        <a:pt x="6363" y="15909"/>
                      </a:moveTo>
                      <a:cubicBezTo>
                        <a:pt x="3182" y="15909"/>
                        <a:pt x="1591" y="14318"/>
                        <a:pt x="0" y="11136"/>
                      </a:cubicBezTo>
                      <a:cubicBezTo>
                        <a:pt x="0" y="7954"/>
                        <a:pt x="1591" y="4773"/>
                        <a:pt x="4773" y="4773"/>
                      </a:cubicBezTo>
                      <a:lnTo>
                        <a:pt x="57272" y="0"/>
                      </a:lnTo>
                      <a:cubicBezTo>
                        <a:pt x="60454" y="0"/>
                        <a:pt x="63635" y="1591"/>
                        <a:pt x="63635" y="4773"/>
                      </a:cubicBezTo>
                      <a:cubicBezTo>
                        <a:pt x="63635" y="7954"/>
                        <a:pt x="62044" y="11136"/>
                        <a:pt x="58863" y="11136"/>
                      </a:cubicBezTo>
                      <a:lnTo>
                        <a:pt x="6363" y="15909"/>
                      </a:lnTo>
                      <a:cubicBezTo>
                        <a:pt x="7954" y="15909"/>
                        <a:pt x="7954" y="15909"/>
                        <a:pt x="6363" y="1590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5" name="Freeform: Shape 3614">
                  <a:extLst>
                    <a:ext uri="{FF2B5EF4-FFF2-40B4-BE49-F238E27FC236}">
                      <a16:creationId xmlns:a16="http://schemas.microsoft.com/office/drawing/2014/main" id="{A11C911A-DC05-42A5-A787-D991B269556A}"/>
                    </a:ext>
                  </a:extLst>
                </p:cNvPr>
                <p:cNvSpPr/>
                <p:nvPr/>
              </p:nvSpPr>
              <p:spPr>
                <a:xfrm>
                  <a:off x="7867386" y="-153919"/>
                  <a:ext cx="62044" cy="17499"/>
                </a:xfrm>
                <a:custGeom>
                  <a:avLst/>
                  <a:gdLst>
                    <a:gd name="connsiteX0" fmla="*/ 6363 w 62044"/>
                    <a:gd name="connsiteY0" fmla="*/ 17500 h 17499"/>
                    <a:gd name="connsiteX1" fmla="*/ 0 w 62044"/>
                    <a:gd name="connsiteY1" fmla="*/ 12727 h 17499"/>
                    <a:gd name="connsiteX2" fmla="*/ 4772 w 62044"/>
                    <a:gd name="connsiteY2" fmla="*/ 6364 h 17499"/>
                    <a:gd name="connsiteX3" fmla="*/ 55681 w 62044"/>
                    <a:gd name="connsiteY3" fmla="*/ 0 h 17499"/>
                    <a:gd name="connsiteX4" fmla="*/ 62044 w 62044"/>
                    <a:gd name="connsiteY4" fmla="*/ 4773 h 17499"/>
                    <a:gd name="connsiteX5" fmla="*/ 57271 w 62044"/>
                    <a:gd name="connsiteY5" fmla="*/ 11136 h 17499"/>
                    <a:gd name="connsiteX6" fmla="*/ 6363 w 62044"/>
                    <a:gd name="connsiteY6" fmla="*/ 17500 h 17499"/>
                    <a:gd name="connsiteX7" fmla="*/ 6363 w 62044"/>
                    <a:gd name="connsiteY7" fmla="*/ 17500 h 1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17499">
                      <a:moveTo>
                        <a:pt x="6363" y="17500"/>
                      </a:moveTo>
                      <a:cubicBezTo>
                        <a:pt x="3181" y="17500"/>
                        <a:pt x="1590" y="15909"/>
                        <a:pt x="0" y="12727"/>
                      </a:cubicBezTo>
                      <a:cubicBezTo>
                        <a:pt x="0" y="9545"/>
                        <a:pt x="1590" y="6364"/>
                        <a:pt x="4772" y="6364"/>
                      </a:cubicBezTo>
                      <a:lnTo>
                        <a:pt x="55681" y="0"/>
                      </a:lnTo>
                      <a:cubicBezTo>
                        <a:pt x="58862" y="0"/>
                        <a:pt x="62044" y="1591"/>
                        <a:pt x="62044" y="4773"/>
                      </a:cubicBezTo>
                      <a:cubicBezTo>
                        <a:pt x="62044" y="7954"/>
                        <a:pt x="60453" y="11136"/>
                        <a:pt x="57271" y="11136"/>
                      </a:cubicBezTo>
                      <a:lnTo>
                        <a:pt x="6363" y="17500"/>
                      </a:lnTo>
                      <a:cubicBezTo>
                        <a:pt x="6363" y="17500"/>
                        <a:pt x="6363" y="17500"/>
                        <a:pt x="6363" y="1750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6" name="Freeform: Shape 3615">
                  <a:extLst>
                    <a:ext uri="{FF2B5EF4-FFF2-40B4-BE49-F238E27FC236}">
                      <a16:creationId xmlns:a16="http://schemas.microsoft.com/office/drawing/2014/main" id="{EE26FAAF-A9C3-4A96-8315-D7539D21816B}"/>
                    </a:ext>
                  </a:extLst>
                </p:cNvPr>
                <p:cNvSpPr/>
                <p:nvPr/>
              </p:nvSpPr>
              <p:spPr>
                <a:xfrm>
                  <a:off x="7861023" y="-196873"/>
                  <a:ext cx="62044" cy="19090"/>
                </a:xfrm>
                <a:custGeom>
                  <a:avLst/>
                  <a:gdLst>
                    <a:gd name="connsiteX0" fmla="*/ 6364 w 62044"/>
                    <a:gd name="connsiteY0" fmla="*/ 19091 h 19090"/>
                    <a:gd name="connsiteX1" fmla="*/ 0 w 62044"/>
                    <a:gd name="connsiteY1" fmla="*/ 14318 h 19090"/>
                    <a:gd name="connsiteX2" fmla="*/ 4773 w 62044"/>
                    <a:gd name="connsiteY2" fmla="*/ 7954 h 19090"/>
                    <a:gd name="connsiteX3" fmla="*/ 55681 w 62044"/>
                    <a:gd name="connsiteY3" fmla="*/ 0 h 19090"/>
                    <a:gd name="connsiteX4" fmla="*/ 62045 w 62044"/>
                    <a:gd name="connsiteY4" fmla="*/ 4773 h 19090"/>
                    <a:gd name="connsiteX5" fmla="*/ 57272 w 62044"/>
                    <a:gd name="connsiteY5" fmla="*/ 11136 h 19090"/>
                    <a:gd name="connsiteX6" fmla="*/ 6364 w 62044"/>
                    <a:gd name="connsiteY6" fmla="*/ 19091 h 19090"/>
                    <a:gd name="connsiteX7" fmla="*/ 6364 w 62044"/>
                    <a:gd name="connsiteY7" fmla="*/ 19091 h 1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19090">
                      <a:moveTo>
                        <a:pt x="6364" y="19091"/>
                      </a:moveTo>
                      <a:cubicBezTo>
                        <a:pt x="3182" y="19091"/>
                        <a:pt x="1591" y="17500"/>
                        <a:pt x="0" y="14318"/>
                      </a:cubicBezTo>
                      <a:cubicBezTo>
                        <a:pt x="0" y="11136"/>
                        <a:pt x="1591" y="7954"/>
                        <a:pt x="4773" y="7954"/>
                      </a:cubicBezTo>
                      <a:lnTo>
                        <a:pt x="55681" y="0"/>
                      </a:lnTo>
                      <a:cubicBezTo>
                        <a:pt x="58863" y="0"/>
                        <a:pt x="62045" y="1591"/>
                        <a:pt x="62045" y="4773"/>
                      </a:cubicBezTo>
                      <a:cubicBezTo>
                        <a:pt x="62045" y="7954"/>
                        <a:pt x="60454" y="11136"/>
                        <a:pt x="57272" y="11136"/>
                      </a:cubicBezTo>
                      <a:lnTo>
                        <a:pt x="6364" y="19091"/>
                      </a:lnTo>
                      <a:cubicBezTo>
                        <a:pt x="7954" y="19091"/>
                        <a:pt x="6364" y="19091"/>
                        <a:pt x="6364" y="1909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7" name="Graphic 378">
                <a:extLst>
                  <a:ext uri="{FF2B5EF4-FFF2-40B4-BE49-F238E27FC236}">
                    <a16:creationId xmlns:a16="http://schemas.microsoft.com/office/drawing/2014/main" id="{73E27598-93E7-4FC4-8FD9-2C8FDA321219}"/>
                  </a:ext>
                </a:extLst>
              </p:cNvPr>
              <p:cNvGrpSpPr/>
              <p:nvPr/>
            </p:nvGrpSpPr>
            <p:grpSpPr>
              <a:xfrm>
                <a:off x="7728980" y="-542094"/>
                <a:ext cx="176587" cy="265676"/>
                <a:chOff x="7728980" y="-542094"/>
                <a:chExt cx="176587" cy="265676"/>
              </a:xfrm>
              <a:solidFill>
                <a:srgbClr val="C6D605"/>
              </a:solidFill>
            </p:grpSpPr>
            <p:sp>
              <p:nvSpPr>
                <p:cNvPr id="3618" name="Freeform: Shape 3617">
                  <a:extLst>
                    <a:ext uri="{FF2B5EF4-FFF2-40B4-BE49-F238E27FC236}">
                      <a16:creationId xmlns:a16="http://schemas.microsoft.com/office/drawing/2014/main" id="{A65861BF-1720-4005-A361-F6018DA5E6BE}"/>
                    </a:ext>
                  </a:extLst>
                </p:cNvPr>
                <p:cNvSpPr/>
                <p:nvPr/>
              </p:nvSpPr>
              <p:spPr>
                <a:xfrm>
                  <a:off x="7728980" y="-542094"/>
                  <a:ext cx="93861" cy="63635"/>
                </a:xfrm>
                <a:custGeom>
                  <a:avLst/>
                  <a:gdLst>
                    <a:gd name="connsiteX0" fmla="*/ 12727 w 93861"/>
                    <a:gd name="connsiteY0" fmla="*/ 63635 h 63635"/>
                    <a:gd name="connsiteX1" fmla="*/ 1591 w 93861"/>
                    <a:gd name="connsiteY1" fmla="*/ 57272 h 63635"/>
                    <a:gd name="connsiteX2" fmla="*/ 6363 w 93861"/>
                    <a:gd name="connsiteY2" fmla="*/ 39772 h 63635"/>
                    <a:gd name="connsiteX3" fmla="*/ 74771 w 93861"/>
                    <a:gd name="connsiteY3" fmla="*/ 1591 h 63635"/>
                    <a:gd name="connsiteX4" fmla="*/ 92271 w 93861"/>
                    <a:gd name="connsiteY4" fmla="*/ 6364 h 63635"/>
                    <a:gd name="connsiteX5" fmla="*/ 87498 w 93861"/>
                    <a:gd name="connsiteY5" fmla="*/ 23863 h 63635"/>
                    <a:gd name="connsiteX6" fmla="*/ 19091 w 93861"/>
                    <a:gd name="connsiteY6" fmla="*/ 62044 h 63635"/>
                    <a:gd name="connsiteX7" fmla="*/ 12727 w 93861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61" h="63635">
                      <a:moveTo>
                        <a:pt x="12727" y="63635"/>
                      </a:moveTo>
                      <a:cubicBezTo>
                        <a:pt x="7954" y="63635"/>
                        <a:pt x="4772" y="62044"/>
                        <a:pt x="1591" y="57272"/>
                      </a:cubicBezTo>
                      <a:cubicBezTo>
                        <a:pt x="-1591" y="50908"/>
                        <a:pt x="0" y="42954"/>
                        <a:pt x="6363" y="39772"/>
                      </a:cubicBezTo>
                      <a:lnTo>
                        <a:pt x="74771" y="1591"/>
                      </a:lnTo>
                      <a:cubicBezTo>
                        <a:pt x="81135" y="-1591"/>
                        <a:pt x="89089" y="0"/>
                        <a:pt x="92271" y="6364"/>
                      </a:cubicBezTo>
                      <a:cubicBezTo>
                        <a:pt x="95453" y="12727"/>
                        <a:pt x="93862" y="20681"/>
                        <a:pt x="87498" y="23863"/>
                      </a:cubicBezTo>
                      <a:lnTo>
                        <a:pt x="19091" y="62044"/>
                      </a:lnTo>
                      <a:cubicBezTo>
                        <a:pt x="15909" y="62044"/>
                        <a:pt x="14318" y="63635"/>
                        <a:pt x="12727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9" name="Freeform: Shape 3618">
                  <a:extLst>
                    <a:ext uri="{FF2B5EF4-FFF2-40B4-BE49-F238E27FC236}">
                      <a16:creationId xmlns:a16="http://schemas.microsoft.com/office/drawing/2014/main" id="{0725BBC1-2E5D-44DE-8953-F97D8B5E0092}"/>
                    </a:ext>
                  </a:extLst>
                </p:cNvPr>
                <p:cNvSpPr/>
                <p:nvPr/>
              </p:nvSpPr>
              <p:spPr>
                <a:xfrm>
                  <a:off x="7843523" y="-300280"/>
                  <a:ext cx="62044" cy="23863"/>
                </a:xfrm>
                <a:custGeom>
                  <a:avLst/>
                  <a:gdLst>
                    <a:gd name="connsiteX0" fmla="*/ 4772 w 62044"/>
                    <a:gd name="connsiteY0" fmla="*/ 23863 h 23863"/>
                    <a:gd name="connsiteX1" fmla="*/ 0 w 62044"/>
                    <a:gd name="connsiteY1" fmla="*/ 19091 h 23863"/>
                    <a:gd name="connsiteX2" fmla="*/ 4772 w 62044"/>
                    <a:gd name="connsiteY2" fmla="*/ 12727 h 23863"/>
                    <a:gd name="connsiteX3" fmla="*/ 55681 w 62044"/>
                    <a:gd name="connsiteY3" fmla="*/ 0 h 23863"/>
                    <a:gd name="connsiteX4" fmla="*/ 62044 w 62044"/>
                    <a:gd name="connsiteY4" fmla="*/ 4773 h 23863"/>
                    <a:gd name="connsiteX5" fmla="*/ 57271 w 62044"/>
                    <a:gd name="connsiteY5" fmla="*/ 11136 h 23863"/>
                    <a:gd name="connsiteX6" fmla="*/ 4772 w 62044"/>
                    <a:gd name="connsiteY6" fmla="*/ 23863 h 23863"/>
                    <a:gd name="connsiteX7" fmla="*/ 4772 w 62044"/>
                    <a:gd name="connsiteY7" fmla="*/ 23863 h 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3863">
                      <a:moveTo>
                        <a:pt x="4772" y="23863"/>
                      </a:moveTo>
                      <a:cubicBezTo>
                        <a:pt x="1590" y="23863"/>
                        <a:pt x="0" y="22272"/>
                        <a:pt x="0" y="19091"/>
                      </a:cubicBezTo>
                      <a:cubicBezTo>
                        <a:pt x="0" y="15909"/>
                        <a:pt x="1590" y="12727"/>
                        <a:pt x="4772" y="12727"/>
                      </a:cubicBezTo>
                      <a:lnTo>
                        <a:pt x="55681" y="0"/>
                      </a:lnTo>
                      <a:cubicBezTo>
                        <a:pt x="58862" y="0"/>
                        <a:pt x="62044" y="1591"/>
                        <a:pt x="62044" y="4773"/>
                      </a:cubicBezTo>
                      <a:cubicBezTo>
                        <a:pt x="62044" y="7954"/>
                        <a:pt x="60453" y="11136"/>
                        <a:pt x="57271" y="11136"/>
                      </a:cubicBezTo>
                      <a:lnTo>
                        <a:pt x="4772" y="23863"/>
                      </a:lnTo>
                      <a:cubicBezTo>
                        <a:pt x="6363" y="23863"/>
                        <a:pt x="6363" y="23863"/>
                        <a:pt x="4772" y="238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0" name="Freeform: Shape 3619">
                  <a:extLst>
                    <a:ext uri="{FF2B5EF4-FFF2-40B4-BE49-F238E27FC236}">
                      <a16:creationId xmlns:a16="http://schemas.microsoft.com/office/drawing/2014/main" id="{144DBD9E-9BD9-4628-A2E1-821F66B22F6D}"/>
                    </a:ext>
                  </a:extLst>
                </p:cNvPr>
                <p:cNvSpPr/>
                <p:nvPr/>
              </p:nvSpPr>
              <p:spPr>
                <a:xfrm>
                  <a:off x="7831953" y="-350031"/>
                  <a:ext cx="59729" cy="25887"/>
                </a:xfrm>
                <a:custGeom>
                  <a:avLst/>
                  <a:gdLst>
                    <a:gd name="connsiteX0" fmla="*/ 5206 w 59729"/>
                    <a:gd name="connsiteY0" fmla="*/ 25888 h 25887"/>
                    <a:gd name="connsiteX1" fmla="*/ 434 w 59729"/>
                    <a:gd name="connsiteY1" fmla="*/ 21115 h 25887"/>
                    <a:gd name="connsiteX2" fmla="*/ 3616 w 59729"/>
                    <a:gd name="connsiteY2" fmla="*/ 14751 h 25887"/>
                    <a:gd name="connsiteX3" fmla="*/ 52932 w 59729"/>
                    <a:gd name="connsiteY3" fmla="*/ 434 h 25887"/>
                    <a:gd name="connsiteX4" fmla="*/ 59296 w 59729"/>
                    <a:gd name="connsiteY4" fmla="*/ 3615 h 25887"/>
                    <a:gd name="connsiteX5" fmla="*/ 56114 w 59729"/>
                    <a:gd name="connsiteY5" fmla="*/ 9979 h 25887"/>
                    <a:gd name="connsiteX6" fmla="*/ 5206 w 59729"/>
                    <a:gd name="connsiteY6" fmla="*/ 25888 h 25887"/>
                    <a:gd name="connsiteX7" fmla="*/ 5206 w 59729"/>
                    <a:gd name="connsiteY7" fmla="*/ 25888 h 25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729" h="25887">
                      <a:moveTo>
                        <a:pt x="5206" y="25888"/>
                      </a:moveTo>
                      <a:cubicBezTo>
                        <a:pt x="2025" y="25888"/>
                        <a:pt x="434" y="24297"/>
                        <a:pt x="434" y="21115"/>
                      </a:cubicBezTo>
                      <a:cubicBezTo>
                        <a:pt x="-1157" y="17933"/>
                        <a:pt x="2025" y="14751"/>
                        <a:pt x="3616" y="14751"/>
                      </a:cubicBezTo>
                      <a:lnTo>
                        <a:pt x="52932" y="434"/>
                      </a:lnTo>
                      <a:cubicBezTo>
                        <a:pt x="56114" y="-1157"/>
                        <a:pt x="59296" y="2024"/>
                        <a:pt x="59296" y="3615"/>
                      </a:cubicBezTo>
                      <a:cubicBezTo>
                        <a:pt x="60887" y="6797"/>
                        <a:pt x="57705" y="9979"/>
                        <a:pt x="56114" y="9979"/>
                      </a:cubicBezTo>
                      <a:lnTo>
                        <a:pt x="5206" y="25888"/>
                      </a:lnTo>
                      <a:cubicBezTo>
                        <a:pt x="5206" y="25888"/>
                        <a:pt x="5206" y="25888"/>
                        <a:pt x="5206" y="2588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1" name="Freeform: Shape 3620">
                  <a:extLst>
                    <a:ext uri="{FF2B5EF4-FFF2-40B4-BE49-F238E27FC236}">
                      <a16:creationId xmlns:a16="http://schemas.microsoft.com/office/drawing/2014/main" id="{009AB072-127C-4B4E-8F6B-1947B35074D8}"/>
                    </a:ext>
                  </a:extLst>
                </p:cNvPr>
                <p:cNvSpPr/>
                <p:nvPr/>
              </p:nvSpPr>
              <p:spPr>
                <a:xfrm>
                  <a:off x="7815854" y="-396357"/>
                  <a:ext cx="61701" cy="27669"/>
                </a:xfrm>
                <a:custGeom>
                  <a:avLst/>
                  <a:gdLst>
                    <a:gd name="connsiteX0" fmla="*/ 5397 w 61701"/>
                    <a:gd name="connsiteY0" fmla="*/ 27669 h 27669"/>
                    <a:gd name="connsiteX1" fmla="*/ 624 w 61701"/>
                    <a:gd name="connsiteY1" fmla="*/ 24487 h 27669"/>
                    <a:gd name="connsiteX2" fmla="*/ 3806 w 61701"/>
                    <a:gd name="connsiteY2" fmla="*/ 18124 h 27669"/>
                    <a:gd name="connsiteX3" fmla="*/ 53123 w 61701"/>
                    <a:gd name="connsiteY3" fmla="*/ 624 h 27669"/>
                    <a:gd name="connsiteX4" fmla="*/ 61077 w 61701"/>
                    <a:gd name="connsiteY4" fmla="*/ 3806 h 27669"/>
                    <a:gd name="connsiteX5" fmla="*/ 57896 w 61701"/>
                    <a:gd name="connsiteY5" fmla="*/ 10169 h 27669"/>
                    <a:gd name="connsiteX6" fmla="*/ 8579 w 61701"/>
                    <a:gd name="connsiteY6" fmla="*/ 27669 h 27669"/>
                    <a:gd name="connsiteX7" fmla="*/ 5397 w 61701"/>
                    <a:gd name="connsiteY7" fmla="*/ 27669 h 2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01" h="27669">
                      <a:moveTo>
                        <a:pt x="5397" y="27669"/>
                      </a:moveTo>
                      <a:cubicBezTo>
                        <a:pt x="3806" y="27669"/>
                        <a:pt x="624" y="26078"/>
                        <a:pt x="624" y="24487"/>
                      </a:cubicBezTo>
                      <a:cubicBezTo>
                        <a:pt x="-967" y="21305"/>
                        <a:pt x="624" y="18124"/>
                        <a:pt x="3806" y="18124"/>
                      </a:cubicBezTo>
                      <a:lnTo>
                        <a:pt x="53123" y="624"/>
                      </a:lnTo>
                      <a:cubicBezTo>
                        <a:pt x="56305" y="-967"/>
                        <a:pt x="59487" y="624"/>
                        <a:pt x="61077" y="3806"/>
                      </a:cubicBezTo>
                      <a:cubicBezTo>
                        <a:pt x="62668" y="6988"/>
                        <a:pt x="61077" y="10169"/>
                        <a:pt x="57896" y="10169"/>
                      </a:cubicBezTo>
                      <a:lnTo>
                        <a:pt x="8579" y="27669"/>
                      </a:lnTo>
                      <a:cubicBezTo>
                        <a:pt x="6988" y="26078"/>
                        <a:pt x="6988" y="27669"/>
                        <a:pt x="5397" y="2766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2" name="Freeform: Shape 3621">
                  <a:extLst>
                    <a:ext uri="{FF2B5EF4-FFF2-40B4-BE49-F238E27FC236}">
                      <a16:creationId xmlns:a16="http://schemas.microsoft.com/office/drawing/2014/main" id="{89451DEF-78D2-4BEA-B927-B0F425EDA80F}"/>
                    </a:ext>
                  </a:extLst>
                </p:cNvPr>
                <p:cNvSpPr/>
                <p:nvPr/>
              </p:nvSpPr>
              <p:spPr>
                <a:xfrm>
                  <a:off x="7801536" y="-442492"/>
                  <a:ext cx="60110" cy="30850"/>
                </a:xfrm>
                <a:custGeom>
                  <a:avLst/>
                  <a:gdLst>
                    <a:gd name="connsiteX0" fmla="*/ 5397 w 60110"/>
                    <a:gd name="connsiteY0" fmla="*/ 30851 h 30850"/>
                    <a:gd name="connsiteX1" fmla="*/ 624 w 60110"/>
                    <a:gd name="connsiteY1" fmla="*/ 27669 h 30850"/>
                    <a:gd name="connsiteX2" fmla="*/ 3806 w 60110"/>
                    <a:gd name="connsiteY2" fmla="*/ 19715 h 30850"/>
                    <a:gd name="connsiteX3" fmla="*/ 51532 w 60110"/>
                    <a:gd name="connsiteY3" fmla="*/ 624 h 30850"/>
                    <a:gd name="connsiteX4" fmla="*/ 59486 w 60110"/>
                    <a:gd name="connsiteY4" fmla="*/ 3806 h 30850"/>
                    <a:gd name="connsiteX5" fmla="*/ 56305 w 60110"/>
                    <a:gd name="connsiteY5" fmla="*/ 11760 h 30850"/>
                    <a:gd name="connsiteX6" fmla="*/ 8579 w 60110"/>
                    <a:gd name="connsiteY6" fmla="*/ 30851 h 30850"/>
                    <a:gd name="connsiteX7" fmla="*/ 5397 w 60110"/>
                    <a:gd name="connsiteY7" fmla="*/ 30851 h 3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0850">
                      <a:moveTo>
                        <a:pt x="5397" y="30851"/>
                      </a:moveTo>
                      <a:cubicBezTo>
                        <a:pt x="3806" y="30851"/>
                        <a:pt x="624" y="29260"/>
                        <a:pt x="624" y="27669"/>
                      </a:cubicBezTo>
                      <a:cubicBezTo>
                        <a:pt x="-967" y="24487"/>
                        <a:pt x="624" y="21306"/>
                        <a:pt x="3806" y="19715"/>
                      </a:cubicBezTo>
                      <a:lnTo>
                        <a:pt x="51532" y="624"/>
                      </a:lnTo>
                      <a:cubicBezTo>
                        <a:pt x="54714" y="-967"/>
                        <a:pt x="57896" y="624"/>
                        <a:pt x="59486" y="3806"/>
                      </a:cubicBezTo>
                      <a:cubicBezTo>
                        <a:pt x="61077" y="6988"/>
                        <a:pt x="59486" y="10169"/>
                        <a:pt x="56305" y="11760"/>
                      </a:cubicBezTo>
                      <a:lnTo>
                        <a:pt x="8579" y="30851"/>
                      </a:lnTo>
                      <a:cubicBezTo>
                        <a:pt x="6988" y="30851"/>
                        <a:pt x="5397" y="30851"/>
                        <a:pt x="5397" y="3085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3" name="Freeform: Shape 3622">
                  <a:extLst>
                    <a:ext uri="{FF2B5EF4-FFF2-40B4-BE49-F238E27FC236}">
                      <a16:creationId xmlns:a16="http://schemas.microsoft.com/office/drawing/2014/main" id="{35269C8C-6D8F-43EE-9512-28A55C22E8C8}"/>
                    </a:ext>
                  </a:extLst>
                </p:cNvPr>
                <p:cNvSpPr/>
                <p:nvPr/>
              </p:nvSpPr>
              <p:spPr>
                <a:xfrm>
                  <a:off x="7784036" y="-483855"/>
                  <a:ext cx="60110" cy="34032"/>
                </a:xfrm>
                <a:custGeom>
                  <a:avLst/>
                  <a:gdLst>
                    <a:gd name="connsiteX0" fmla="*/ 5397 w 60110"/>
                    <a:gd name="connsiteY0" fmla="*/ 34033 h 34032"/>
                    <a:gd name="connsiteX1" fmla="*/ 624 w 60110"/>
                    <a:gd name="connsiteY1" fmla="*/ 30851 h 34032"/>
                    <a:gd name="connsiteX2" fmla="*/ 3806 w 60110"/>
                    <a:gd name="connsiteY2" fmla="*/ 22896 h 34032"/>
                    <a:gd name="connsiteX3" fmla="*/ 51532 w 60110"/>
                    <a:gd name="connsiteY3" fmla="*/ 624 h 34032"/>
                    <a:gd name="connsiteX4" fmla="*/ 59487 w 60110"/>
                    <a:gd name="connsiteY4" fmla="*/ 3806 h 34032"/>
                    <a:gd name="connsiteX5" fmla="*/ 56305 w 60110"/>
                    <a:gd name="connsiteY5" fmla="*/ 11760 h 34032"/>
                    <a:gd name="connsiteX6" fmla="*/ 8579 w 60110"/>
                    <a:gd name="connsiteY6" fmla="*/ 34033 h 34032"/>
                    <a:gd name="connsiteX7" fmla="*/ 5397 w 60110"/>
                    <a:gd name="connsiteY7" fmla="*/ 34033 h 3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4032">
                      <a:moveTo>
                        <a:pt x="5397" y="34033"/>
                      </a:moveTo>
                      <a:cubicBezTo>
                        <a:pt x="3806" y="34033"/>
                        <a:pt x="624" y="32442"/>
                        <a:pt x="624" y="30851"/>
                      </a:cubicBezTo>
                      <a:cubicBezTo>
                        <a:pt x="-967" y="27669"/>
                        <a:pt x="624" y="24487"/>
                        <a:pt x="3806" y="22896"/>
                      </a:cubicBezTo>
                      <a:lnTo>
                        <a:pt x="51532" y="624"/>
                      </a:lnTo>
                      <a:cubicBezTo>
                        <a:pt x="54714" y="-967"/>
                        <a:pt x="57896" y="624"/>
                        <a:pt x="59487" y="3806"/>
                      </a:cubicBezTo>
                      <a:cubicBezTo>
                        <a:pt x="61077" y="6988"/>
                        <a:pt x="59487" y="10169"/>
                        <a:pt x="56305" y="11760"/>
                      </a:cubicBezTo>
                      <a:lnTo>
                        <a:pt x="8579" y="34033"/>
                      </a:lnTo>
                      <a:cubicBezTo>
                        <a:pt x="6988" y="34033"/>
                        <a:pt x="6988" y="34033"/>
                        <a:pt x="5397" y="3403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24" name="Graphic 378">
                <a:extLst>
                  <a:ext uri="{FF2B5EF4-FFF2-40B4-BE49-F238E27FC236}">
                    <a16:creationId xmlns:a16="http://schemas.microsoft.com/office/drawing/2014/main" id="{A6E3F2BF-DDFE-48DD-9601-7D17DCF07B1C}"/>
                  </a:ext>
                </a:extLst>
              </p:cNvPr>
              <p:cNvGrpSpPr/>
              <p:nvPr/>
            </p:nvGrpSpPr>
            <p:grpSpPr>
              <a:xfrm>
                <a:off x="7544845" y="-764410"/>
                <a:ext cx="245633" cy="228679"/>
                <a:chOff x="7544845" y="-764410"/>
                <a:chExt cx="245633" cy="228679"/>
              </a:xfrm>
              <a:solidFill>
                <a:srgbClr val="C6D605"/>
              </a:solidFill>
            </p:grpSpPr>
            <p:sp>
              <p:nvSpPr>
                <p:cNvPr id="3625" name="Freeform: Shape 3624">
                  <a:extLst>
                    <a:ext uri="{FF2B5EF4-FFF2-40B4-BE49-F238E27FC236}">
                      <a16:creationId xmlns:a16="http://schemas.microsoft.com/office/drawing/2014/main" id="{1574225F-911B-478A-A194-1ED11D2AB148}"/>
                    </a:ext>
                  </a:extLst>
                </p:cNvPr>
                <p:cNvSpPr/>
                <p:nvPr/>
              </p:nvSpPr>
              <p:spPr>
                <a:xfrm>
                  <a:off x="7544845" y="-764410"/>
                  <a:ext cx="70776" cy="90273"/>
                </a:xfrm>
                <a:custGeom>
                  <a:avLst/>
                  <a:gdLst>
                    <a:gd name="connsiteX0" fmla="*/ 13911 w 70776"/>
                    <a:gd name="connsiteY0" fmla="*/ 90273 h 90273"/>
                    <a:gd name="connsiteX1" fmla="*/ 5957 w 70776"/>
                    <a:gd name="connsiteY1" fmla="*/ 88682 h 90273"/>
                    <a:gd name="connsiteX2" fmla="*/ 2775 w 70776"/>
                    <a:gd name="connsiteY2" fmla="*/ 71183 h 90273"/>
                    <a:gd name="connsiteX3" fmla="*/ 47319 w 70776"/>
                    <a:gd name="connsiteY3" fmla="*/ 5957 h 90273"/>
                    <a:gd name="connsiteX4" fmla="*/ 64819 w 70776"/>
                    <a:gd name="connsiteY4" fmla="*/ 2775 h 90273"/>
                    <a:gd name="connsiteX5" fmla="*/ 68001 w 70776"/>
                    <a:gd name="connsiteY5" fmla="*/ 20275 h 90273"/>
                    <a:gd name="connsiteX6" fmla="*/ 23456 w 70776"/>
                    <a:gd name="connsiteY6" fmla="*/ 85501 h 90273"/>
                    <a:gd name="connsiteX7" fmla="*/ 13911 w 70776"/>
                    <a:gd name="connsiteY7" fmla="*/ 90273 h 9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776" h="90273">
                      <a:moveTo>
                        <a:pt x="13911" y="90273"/>
                      </a:moveTo>
                      <a:cubicBezTo>
                        <a:pt x="10729" y="90273"/>
                        <a:pt x="9139" y="90273"/>
                        <a:pt x="5957" y="88682"/>
                      </a:cubicBezTo>
                      <a:cubicBezTo>
                        <a:pt x="-407" y="83910"/>
                        <a:pt x="-1998" y="77546"/>
                        <a:pt x="2775" y="71183"/>
                      </a:cubicBezTo>
                      <a:lnTo>
                        <a:pt x="47319" y="5957"/>
                      </a:lnTo>
                      <a:cubicBezTo>
                        <a:pt x="52092" y="-407"/>
                        <a:pt x="58456" y="-1998"/>
                        <a:pt x="64819" y="2775"/>
                      </a:cubicBezTo>
                      <a:cubicBezTo>
                        <a:pt x="71183" y="7548"/>
                        <a:pt x="72774" y="15502"/>
                        <a:pt x="68001" y="20275"/>
                      </a:cubicBezTo>
                      <a:lnTo>
                        <a:pt x="23456" y="85501"/>
                      </a:lnTo>
                      <a:cubicBezTo>
                        <a:pt x="21866" y="88682"/>
                        <a:pt x="17093" y="90273"/>
                        <a:pt x="13911" y="9027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6" name="Freeform: Shape 3625">
                  <a:extLst>
                    <a:ext uri="{FF2B5EF4-FFF2-40B4-BE49-F238E27FC236}">
                      <a16:creationId xmlns:a16="http://schemas.microsoft.com/office/drawing/2014/main" id="{2B021B25-D9DF-4878-879A-8FCE0F7FA7CD}"/>
                    </a:ext>
                  </a:extLst>
                </p:cNvPr>
                <p:cNvSpPr/>
                <p:nvPr/>
              </p:nvSpPr>
              <p:spPr>
                <a:xfrm>
                  <a:off x="7735889" y="-576547"/>
                  <a:ext cx="54588" cy="40816"/>
                </a:xfrm>
                <a:custGeom>
                  <a:avLst/>
                  <a:gdLst>
                    <a:gd name="connsiteX0" fmla="*/ 5817 w 54588"/>
                    <a:gd name="connsiteY0" fmla="*/ 40817 h 40816"/>
                    <a:gd name="connsiteX1" fmla="*/ 1045 w 54588"/>
                    <a:gd name="connsiteY1" fmla="*/ 37635 h 40816"/>
                    <a:gd name="connsiteX2" fmla="*/ 2636 w 54588"/>
                    <a:gd name="connsiteY2" fmla="*/ 29681 h 40816"/>
                    <a:gd name="connsiteX3" fmla="*/ 45589 w 54588"/>
                    <a:gd name="connsiteY3" fmla="*/ 1045 h 40816"/>
                    <a:gd name="connsiteX4" fmla="*/ 53544 w 54588"/>
                    <a:gd name="connsiteY4" fmla="*/ 2636 h 40816"/>
                    <a:gd name="connsiteX5" fmla="*/ 51953 w 54588"/>
                    <a:gd name="connsiteY5" fmla="*/ 10590 h 40816"/>
                    <a:gd name="connsiteX6" fmla="*/ 8999 w 54588"/>
                    <a:gd name="connsiteY6" fmla="*/ 39226 h 40816"/>
                    <a:gd name="connsiteX7" fmla="*/ 5817 w 54588"/>
                    <a:gd name="connsiteY7" fmla="*/ 40817 h 4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88" h="40816">
                      <a:moveTo>
                        <a:pt x="5817" y="40817"/>
                      </a:moveTo>
                      <a:cubicBezTo>
                        <a:pt x="4227" y="40817"/>
                        <a:pt x="2636" y="39226"/>
                        <a:pt x="1045" y="37635"/>
                      </a:cubicBezTo>
                      <a:cubicBezTo>
                        <a:pt x="-546" y="34453"/>
                        <a:pt x="-546" y="31272"/>
                        <a:pt x="2636" y="29681"/>
                      </a:cubicBezTo>
                      <a:lnTo>
                        <a:pt x="45589" y="1045"/>
                      </a:lnTo>
                      <a:cubicBezTo>
                        <a:pt x="48771" y="-546"/>
                        <a:pt x="51953" y="-546"/>
                        <a:pt x="53544" y="2636"/>
                      </a:cubicBezTo>
                      <a:cubicBezTo>
                        <a:pt x="55135" y="5818"/>
                        <a:pt x="55135" y="8999"/>
                        <a:pt x="51953" y="10590"/>
                      </a:cubicBezTo>
                      <a:lnTo>
                        <a:pt x="8999" y="39226"/>
                      </a:lnTo>
                      <a:cubicBezTo>
                        <a:pt x="7408" y="40817"/>
                        <a:pt x="5817" y="40817"/>
                        <a:pt x="5817" y="4081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7" name="Freeform: Shape 3626">
                  <a:extLst>
                    <a:ext uri="{FF2B5EF4-FFF2-40B4-BE49-F238E27FC236}">
                      <a16:creationId xmlns:a16="http://schemas.microsoft.com/office/drawing/2014/main" id="{55457E3B-3B8F-4F82-AB00-21BF686394D0}"/>
                    </a:ext>
                  </a:extLst>
                </p:cNvPr>
                <p:cNvSpPr/>
                <p:nvPr/>
              </p:nvSpPr>
              <p:spPr>
                <a:xfrm>
                  <a:off x="7707254" y="-617910"/>
                  <a:ext cx="52997" cy="42407"/>
                </a:xfrm>
                <a:custGeom>
                  <a:avLst/>
                  <a:gdLst>
                    <a:gd name="connsiteX0" fmla="*/ 5818 w 52997"/>
                    <a:gd name="connsiteY0" fmla="*/ 42408 h 42407"/>
                    <a:gd name="connsiteX1" fmla="*/ 1045 w 52997"/>
                    <a:gd name="connsiteY1" fmla="*/ 40817 h 42407"/>
                    <a:gd name="connsiteX2" fmla="*/ 2636 w 52997"/>
                    <a:gd name="connsiteY2" fmla="*/ 32863 h 42407"/>
                    <a:gd name="connsiteX3" fmla="*/ 43998 w 52997"/>
                    <a:gd name="connsiteY3" fmla="*/ 1045 h 42407"/>
                    <a:gd name="connsiteX4" fmla="*/ 51953 w 52997"/>
                    <a:gd name="connsiteY4" fmla="*/ 2636 h 42407"/>
                    <a:gd name="connsiteX5" fmla="*/ 50362 w 52997"/>
                    <a:gd name="connsiteY5" fmla="*/ 10590 h 42407"/>
                    <a:gd name="connsiteX6" fmla="*/ 8999 w 52997"/>
                    <a:gd name="connsiteY6" fmla="*/ 42408 h 42407"/>
                    <a:gd name="connsiteX7" fmla="*/ 5818 w 52997"/>
                    <a:gd name="connsiteY7" fmla="*/ 42408 h 4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997" h="42407">
                      <a:moveTo>
                        <a:pt x="5818" y="42408"/>
                      </a:moveTo>
                      <a:cubicBezTo>
                        <a:pt x="4227" y="42408"/>
                        <a:pt x="2636" y="42408"/>
                        <a:pt x="1045" y="40817"/>
                      </a:cubicBezTo>
                      <a:cubicBezTo>
                        <a:pt x="-546" y="37635"/>
                        <a:pt x="-546" y="34453"/>
                        <a:pt x="2636" y="32863"/>
                      </a:cubicBezTo>
                      <a:lnTo>
                        <a:pt x="43998" y="1045"/>
                      </a:lnTo>
                      <a:cubicBezTo>
                        <a:pt x="47180" y="-546"/>
                        <a:pt x="50362" y="-546"/>
                        <a:pt x="51953" y="2636"/>
                      </a:cubicBezTo>
                      <a:cubicBezTo>
                        <a:pt x="53544" y="5818"/>
                        <a:pt x="53544" y="8999"/>
                        <a:pt x="50362" y="10590"/>
                      </a:cubicBezTo>
                      <a:lnTo>
                        <a:pt x="8999" y="42408"/>
                      </a:lnTo>
                      <a:cubicBezTo>
                        <a:pt x="7408" y="42408"/>
                        <a:pt x="5818" y="42408"/>
                        <a:pt x="5818" y="4240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8" name="Freeform: Shape 3627">
                  <a:extLst>
                    <a:ext uri="{FF2B5EF4-FFF2-40B4-BE49-F238E27FC236}">
                      <a16:creationId xmlns:a16="http://schemas.microsoft.com/office/drawing/2014/main" id="{9564EF2B-D061-467B-B60B-F7938B2574A5}"/>
                    </a:ext>
                  </a:extLst>
                </p:cNvPr>
                <p:cNvSpPr/>
                <p:nvPr/>
              </p:nvSpPr>
              <p:spPr>
                <a:xfrm>
                  <a:off x="7675288" y="-659421"/>
                  <a:ext cx="48521" cy="47328"/>
                </a:xfrm>
                <a:custGeom>
                  <a:avLst/>
                  <a:gdLst>
                    <a:gd name="connsiteX0" fmla="*/ 5966 w 48521"/>
                    <a:gd name="connsiteY0" fmla="*/ 47329 h 47328"/>
                    <a:gd name="connsiteX1" fmla="*/ 1193 w 48521"/>
                    <a:gd name="connsiteY1" fmla="*/ 45738 h 47328"/>
                    <a:gd name="connsiteX2" fmla="*/ 1193 w 48521"/>
                    <a:gd name="connsiteY2" fmla="*/ 37783 h 47328"/>
                    <a:gd name="connsiteX3" fmla="*/ 39374 w 48521"/>
                    <a:gd name="connsiteY3" fmla="*/ 1193 h 47328"/>
                    <a:gd name="connsiteX4" fmla="*/ 47329 w 48521"/>
                    <a:gd name="connsiteY4" fmla="*/ 1193 h 47328"/>
                    <a:gd name="connsiteX5" fmla="*/ 47329 w 48521"/>
                    <a:gd name="connsiteY5" fmla="*/ 9148 h 47328"/>
                    <a:gd name="connsiteX6" fmla="*/ 9148 w 48521"/>
                    <a:gd name="connsiteY6" fmla="*/ 45738 h 47328"/>
                    <a:gd name="connsiteX7" fmla="*/ 5966 w 48521"/>
                    <a:gd name="connsiteY7" fmla="*/ 47329 h 47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21" h="47328">
                      <a:moveTo>
                        <a:pt x="5966" y="47329"/>
                      </a:moveTo>
                      <a:cubicBezTo>
                        <a:pt x="4375" y="47329"/>
                        <a:pt x="2784" y="47329"/>
                        <a:pt x="1193" y="45738"/>
                      </a:cubicBezTo>
                      <a:cubicBezTo>
                        <a:pt x="-398" y="44147"/>
                        <a:pt x="-398" y="39374"/>
                        <a:pt x="1193" y="37783"/>
                      </a:cubicBezTo>
                      <a:lnTo>
                        <a:pt x="39374" y="1193"/>
                      </a:lnTo>
                      <a:cubicBezTo>
                        <a:pt x="40965" y="-398"/>
                        <a:pt x="45738" y="-398"/>
                        <a:pt x="47329" y="1193"/>
                      </a:cubicBezTo>
                      <a:cubicBezTo>
                        <a:pt x="48920" y="2784"/>
                        <a:pt x="48920" y="7557"/>
                        <a:pt x="47329" y="9148"/>
                      </a:cubicBezTo>
                      <a:lnTo>
                        <a:pt x="9148" y="45738"/>
                      </a:lnTo>
                      <a:cubicBezTo>
                        <a:pt x="9148" y="47329"/>
                        <a:pt x="7557" y="47329"/>
                        <a:pt x="5966" y="4732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9" name="Freeform: Shape 3628">
                  <a:extLst>
                    <a:ext uri="{FF2B5EF4-FFF2-40B4-BE49-F238E27FC236}">
                      <a16:creationId xmlns:a16="http://schemas.microsoft.com/office/drawing/2014/main" id="{6347F500-D51E-481A-B868-4E921A3B306C}"/>
                    </a:ext>
                  </a:extLst>
                </p:cNvPr>
                <p:cNvSpPr/>
                <p:nvPr/>
              </p:nvSpPr>
              <p:spPr>
                <a:xfrm>
                  <a:off x="7644417" y="-691882"/>
                  <a:ext cx="46627" cy="49563"/>
                </a:xfrm>
                <a:custGeom>
                  <a:avLst/>
                  <a:gdLst>
                    <a:gd name="connsiteX0" fmla="*/ 5019 w 46627"/>
                    <a:gd name="connsiteY0" fmla="*/ 49563 h 49563"/>
                    <a:gd name="connsiteX1" fmla="*/ 1837 w 46627"/>
                    <a:gd name="connsiteY1" fmla="*/ 47972 h 49563"/>
                    <a:gd name="connsiteX2" fmla="*/ 1837 w 46627"/>
                    <a:gd name="connsiteY2" fmla="*/ 40018 h 49563"/>
                    <a:gd name="connsiteX3" fmla="*/ 36836 w 46627"/>
                    <a:gd name="connsiteY3" fmla="*/ 1837 h 49563"/>
                    <a:gd name="connsiteX4" fmla="*/ 44791 w 46627"/>
                    <a:gd name="connsiteY4" fmla="*/ 1837 h 49563"/>
                    <a:gd name="connsiteX5" fmla="*/ 44791 w 46627"/>
                    <a:gd name="connsiteY5" fmla="*/ 9791 h 49563"/>
                    <a:gd name="connsiteX6" fmla="*/ 9791 w 46627"/>
                    <a:gd name="connsiteY6" fmla="*/ 47972 h 49563"/>
                    <a:gd name="connsiteX7" fmla="*/ 5019 w 46627"/>
                    <a:gd name="connsiteY7" fmla="*/ 49563 h 4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627" h="49563">
                      <a:moveTo>
                        <a:pt x="5019" y="49563"/>
                      </a:moveTo>
                      <a:cubicBezTo>
                        <a:pt x="3428" y="49563"/>
                        <a:pt x="1837" y="49563"/>
                        <a:pt x="1837" y="47972"/>
                      </a:cubicBezTo>
                      <a:cubicBezTo>
                        <a:pt x="246" y="46382"/>
                        <a:pt x="-1345" y="41609"/>
                        <a:pt x="1837" y="40018"/>
                      </a:cubicBezTo>
                      <a:lnTo>
                        <a:pt x="36836" y="1837"/>
                      </a:lnTo>
                      <a:cubicBezTo>
                        <a:pt x="38427" y="246"/>
                        <a:pt x="43200" y="-1345"/>
                        <a:pt x="44791" y="1837"/>
                      </a:cubicBezTo>
                      <a:cubicBezTo>
                        <a:pt x="46382" y="3428"/>
                        <a:pt x="47973" y="8200"/>
                        <a:pt x="44791" y="9791"/>
                      </a:cubicBezTo>
                      <a:lnTo>
                        <a:pt x="9791" y="47972"/>
                      </a:lnTo>
                      <a:cubicBezTo>
                        <a:pt x="8201" y="49563"/>
                        <a:pt x="6610" y="49563"/>
                        <a:pt x="5019" y="495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0" name="Freeform: Shape 3629">
                  <a:extLst>
                    <a:ext uri="{FF2B5EF4-FFF2-40B4-BE49-F238E27FC236}">
                      <a16:creationId xmlns:a16="http://schemas.microsoft.com/office/drawing/2014/main" id="{0A6A1365-153D-4720-9390-CA68918D2140}"/>
                    </a:ext>
                  </a:extLst>
                </p:cNvPr>
                <p:cNvSpPr/>
                <p:nvPr/>
              </p:nvSpPr>
              <p:spPr>
                <a:xfrm>
                  <a:off x="7611801" y="-722908"/>
                  <a:ext cx="43452" cy="53543"/>
                </a:xfrm>
                <a:custGeom>
                  <a:avLst/>
                  <a:gdLst>
                    <a:gd name="connsiteX0" fmla="*/ 5818 w 43452"/>
                    <a:gd name="connsiteY0" fmla="*/ 53544 h 53543"/>
                    <a:gd name="connsiteX1" fmla="*/ 2636 w 43452"/>
                    <a:gd name="connsiteY1" fmla="*/ 51953 h 53543"/>
                    <a:gd name="connsiteX2" fmla="*/ 1045 w 43452"/>
                    <a:gd name="connsiteY2" fmla="*/ 43999 h 53543"/>
                    <a:gd name="connsiteX3" fmla="*/ 32863 w 43452"/>
                    <a:gd name="connsiteY3" fmla="*/ 2636 h 53543"/>
                    <a:gd name="connsiteX4" fmla="*/ 40817 w 43452"/>
                    <a:gd name="connsiteY4" fmla="*/ 1045 h 53543"/>
                    <a:gd name="connsiteX5" fmla="*/ 42408 w 43452"/>
                    <a:gd name="connsiteY5" fmla="*/ 8999 h 53543"/>
                    <a:gd name="connsiteX6" fmla="*/ 10590 w 43452"/>
                    <a:gd name="connsiteY6" fmla="*/ 50362 h 53543"/>
                    <a:gd name="connsiteX7" fmla="*/ 5818 w 43452"/>
                    <a:gd name="connsiteY7" fmla="*/ 53544 h 53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452" h="53543">
                      <a:moveTo>
                        <a:pt x="5818" y="53544"/>
                      </a:moveTo>
                      <a:cubicBezTo>
                        <a:pt x="4227" y="53544"/>
                        <a:pt x="2636" y="53544"/>
                        <a:pt x="2636" y="51953"/>
                      </a:cubicBezTo>
                      <a:cubicBezTo>
                        <a:pt x="-546" y="50362"/>
                        <a:pt x="-546" y="47180"/>
                        <a:pt x="1045" y="43999"/>
                      </a:cubicBezTo>
                      <a:lnTo>
                        <a:pt x="32863" y="2636"/>
                      </a:lnTo>
                      <a:cubicBezTo>
                        <a:pt x="34453" y="-546"/>
                        <a:pt x="37635" y="-546"/>
                        <a:pt x="40817" y="1045"/>
                      </a:cubicBezTo>
                      <a:cubicBezTo>
                        <a:pt x="43998" y="2636"/>
                        <a:pt x="43998" y="5818"/>
                        <a:pt x="42408" y="8999"/>
                      </a:cubicBezTo>
                      <a:lnTo>
                        <a:pt x="10590" y="50362"/>
                      </a:lnTo>
                      <a:cubicBezTo>
                        <a:pt x="8999" y="53544"/>
                        <a:pt x="7408" y="53544"/>
                        <a:pt x="5818" y="535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1" name="Graphic 378">
                <a:extLst>
                  <a:ext uri="{FF2B5EF4-FFF2-40B4-BE49-F238E27FC236}">
                    <a16:creationId xmlns:a16="http://schemas.microsoft.com/office/drawing/2014/main" id="{4DDEF70E-FA29-46BA-BE11-3B5466BE5401}"/>
                  </a:ext>
                </a:extLst>
              </p:cNvPr>
              <p:cNvGrpSpPr/>
              <p:nvPr/>
            </p:nvGrpSpPr>
            <p:grpSpPr>
              <a:xfrm>
                <a:off x="7295953" y="-889213"/>
                <a:ext cx="273393" cy="162577"/>
                <a:chOff x="7295953" y="-889213"/>
                <a:chExt cx="273393" cy="162577"/>
              </a:xfrm>
              <a:solidFill>
                <a:srgbClr val="C6D605"/>
              </a:solidFill>
            </p:grpSpPr>
            <p:sp>
              <p:nvSpPr>
                <p:cNvPr id="3632" name="Freeform: Shape 3631">
                  <a:extLst>
                    <a:ext uri="{FF2B5EF4-FFF2-40B4-BE49-F238E27FC236}">
                      <a16:creationId xmlns:a16="http://schemas.microsoft.com/office/drawing/2014/main" id="{CB5B89D1-DCBB-46CD-8562-AE4472DF3E74}"/>
                    </a:ext>
                  </a:extLst>
                </p:cNvPr>
                <p:cNvSpPr/>
                <p:nvPr/>
              </p:nvSpPr>
              <p:spPr>
                <a:xfrm>
                  <a:off x="7295953" y="-889213"/>
                  <a:ext cx="47456" cy="100533"/>
                </a:xfrm>
                <a:custGeom>
                  <a:avLst/>
                  <a:gdLst>
                    <a:gd name="connsiteX0" fmla="*/ 13035 w 47456"/>
                    <a:gd name="connsiteY0" fmla="*/ 100534 h 100533"/>
                    <a:gd name="connsiteX1" fmla="*/ 9853 w 47456"/>
                    <a:gd name="connsiteY1" fmla="*/ 100534 h 100533"/>
                    <a:gd name="connsiteX2" fmla="*/ 308 w 47456"/>
                    <a:gd name="connsiteY2" fmla="*/ 84625 h 100533"/>
                    <a:gd name="connsiteX3" fmla="*/ 22581 w 47456"/>
                    <a:gd name="connsiteY3" fmla="*/ 9854 h 100533"/>
                    <a:gd name="connsiteX4" fmla="*/ 38489 w 47456"/>
                    <a:gd name="connsiteY4" fmla="*/ 308 h 100533"/>
                    <a:gd name="connsiteX5" fmla="*/ 46444 w 47456"/>
                    <a:gd name="connsiteY5" fmla="*/ 16217 h 100533"/>
                    <a:gd name="connsiteX6" fmla="*/ 24172 w 47456"/>
                    <a:gd name="connsiteY6" fmla="*/ 90988 h 100533"/>
                    <a:gd name="connsiteX7" fmla="*/ 13035 w 47456"/>
                    <a:gd name="connsiteY7" fmla="*/ 100534 h 1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456" h="100533">
                      <a:moveTo>
                        <a:pt x="13035" y="100534"/>
                      </a:moveTo>
                      <a:cubicBezTo>
                        <a:pt x="11444" y="100534"/>
                        <a:pt x="11444" y="100534"/>
                        <a:pt x="9853" y="100534"/>
                      </a:cubicBezTo>
                      <a:cubicBezTo>
                        <a:pt x="3490" y="98943"/>
                        <a:pt x="-1283" y="90988"/>
                        <a:pt x="308" y="84625"/>
                      </a:cubicBezTo>
                      <a:lnTo>
                        <a:pt x="22581" y="9854"/>
                      </a:lnTo>
                      <a:cubicBezTo>
                        <a:pt x="24172" y="3490"/>
                        <a:pt x="32126" y="-1283"/>
                        <a:pt x="38489" y="308"/>
                      </a:cubicBezTo>
                      <a:cubicBezTo>
                        <a:pt x="44853" y="1899"/>
                        <a:pt x="49625" y="9854"/>
                        <a:pt x="46444" y="16217"/>
                      </a:cubicBezTo>
                      <a:lnTo>
                        <a:pt x="24172" y="90988"/>
                      </a:lnTo>
                      <a:cubicBezTo>
                        <a:pt x="24172" y="97352"/>
                        <a:pt x="19399" y="100534"/>
                        <a:pt x="13035" y="10053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3" name="Freeform: Shape 3632">
                  <a:extLst>
                    <a:ext uri="{FF2B5EF4-FFF2-40B4-BE49-F238E27FC236}">
                      <a16:creationId xmlns:a16="http://schemas.microsoft.com/office/drawing/2014/main" id="{6062CEC2-ECFA-4654-9F83-3B99110B2143}"/>
                    </a:ext>
                  </a:extLst>
                </p:cNvPr>
                <p:cNvSpPr/>
                <p:nvPr/>
              </p:nvSpPr>
              <p:spPr>
                <a:xfrm>
                  <a:off x="7530666" y="-783361"/>
                  <a:ext cx="38680" cy="56725"/>
                </a:xfrm>
                <a:custGeom>
                  <a:avLst/>
                  <a:gdLst>
                    <a:gd name="connsiteX0" fmla="*/ 5817 w 38680"/>
                    <a:gd name="connsiteY0" fmla="*/ 56726 h 56725"/>
                    <a:gd name="connsiteX1" fmla="*/ 2636 w 38680"/>
                    <a:gd name="connsiteY1" fmla="*/ 55135 h 56725"/>
                    <a:gd name="connsiteX2" fmla="*/ 1045 w 38680"/>
                    <a:gd name="connsiteY2" fmla="*/ 47180 h 56725"/>
                    <a:gd name="connsiteX3" fmla="*/ 28090 w 38680"/>
                    <a:gd name="connsiteY3" fmla="*/ 2636 h 56725"/>
                    <a:gd name="connsiteX4" fmla="*/ 36044 w 38680"/>
                    <a:gd name="connsiteY4" fmla="*/ 1045 h 56725"/>
                    <a:gd name="connsiteX5" fmla="*/ 37635 w 38680"/>
                    <a:gd name="connsiteY5" fmla="*/ 8999 h 56725"/>
                    <a:gd name="connsiteX6" fmla="*/ 10590 w 38680"/>
                    <a:gd name="connsiteY6" fmla="*/ 53544 h 56725"/>
                    <a:gd name="connsiteX7" fmla="*/ 5817 w 38680"/>
                    <a:gd name="connsiteY7" fmla="*/ 56726 h 5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80" h="56725">
                      <a:moveTo>
                        <a:pt x="5817" y="56726"/>
                      </a:moveTo>
                      <a:cubicBezTo>
                        <a:pt x="4227" y="56726"/>
                        <a:pt x="4227" y="56726"/>
                        <a:pt x="2636" y="55135"/>
                      </a:cubicBezTo>
                      <a:cubicBezTo>
                        <a:pt x="-546" y="53544"/>
                        <a:pt x="-546" y="50362"/>
                        <a:pt x="1045" y="47180"/>
                      </a:cubicBezTo>
                      <a:lnTo>
                        <a:pt x="28090" y="2636"/>
                      </a:lnTo>
                      <a:cubicBezTo>
                        <a:pt x="29681" y="-546"/>
                        <a:pt x="32863" y="-546"/>
                        <a:pt x="36044" y="1045"/>
                      </a:cubicBezTo>
                      <a:cubicBezTo>
                        <a:pt x="39226" y="2636"/>
                        <a:pt x="39226" y="5818"/>
                        <a:pt x="37635" y="8999"/>
                      </a:cubicBezTo>
                      <a:lnTo>
                        <a:pt x="10590" y="53544"/>
                      </a:lnTo>
                      <a:cubicBezTo>
                        <a:pt x="8999" y="56726"/>
                        <a:pt x="7408" y="56726"/>
                        <a:pt x="5817" y="5672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4" name="Freeform: Shape 3633">
                  <a:extLst>
                    <a:ext uri="{FF2B5EF4-FFF2-40B4-BE49-F238E27FC236}">
                      <a16:creationId xmlns:a16="http://schemas.microsoft.com/office/drawing/2014/main" id="{C7A1FB66-B30F-4574-986E-30FE9AA3C772}"/>
                    </a:ext>
                  </a:extLst>
                </p:cNvPr>
                <p:cNvSpPr/>
                <p:nvPr/>
              </p:nvSpPr>
              <p:spPr>
                <a:xfrm>
                  <a:off x="7487712" y="-807224"/>
                  <a:ext cx="35498" cy="56725"/>
                </a:xfrm>
                <a:custGeom>
                  <a:avLst/>
                  <a:gdLst>
                    <a:gd name="connsiteX0" fmla="*/ 5818 w 35498"/>
                    <a:gd name="connsiteY0" fmla="*/ 56726 h 56725"/>
                    <a:gd name="connsiteX1" fmla="*/ 2636 w 35498"/>
                    <a:gd name="connsiteY1" fmla="*/ 56726 h 56725"/>
                    <a:gd name="connsiteX2" fmla="*/ 1045 w 35498"/>
                    <a:gd name="connsiteY2" fmla="*/ 48771 h 56725"/>
                    <a:gd name="connsiteX3" fmla="*/ 24908 w 35498"/>
                    <a:gd name="connsiteY3" fmla="*/ 2636 h 56725"/>
                    <a:gd name="connsiteX4" fmla="*/ 32862 w 35498"/>
                    <a:gd name="connsiteY4" fmla="*/ 1045 h 56725"/>
                    <a:gd name="connsiteX5" fmla="*/ 34453 w 35498"/>
                    <a:gd name="connsiteY5" fmla="*/ 8999 h 56725"/>
                    <a:gd name="connsiteX6" fmla="*/ 10590 w 35498"/>
                    <a:gd name="connsiteY6" fmla="*/ 55135 h 56725"/>
                    <a:gd name="connsiteX7" fmla="*/ 5818 w 35498"/>
                    <a:gd name="connsiteY7" fmla="*/ 56726 h 5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498" h="56725">
                      <a:moveTo>
                        <a:pt x="5818" y="56726"/>
                      </a:moveTo>
                      <a:cubicBezTo>
                        <a:pt x="4227" y="56726"/>
                        <a:pt x="4227" y="56726"/>
                        <a:pt x="2636" y="56726"/>
                      </a:cubicBezTo>
                      <a:cubicBezTo>
                        <a:pt x="-546" y="55135"/>
                        <a:pt x="-546" y="51953"/>
                        <a:pt x="1045" y="48771"/>
                      </a:cubicBezTo>
                      <a:lnTo>
                        <a:pt x="24908" y="2636"/>
                      </a:lnTo>
                      <a:cubicBezTo>
                        <a:pt x="26499" y="-546"/>
                        <a:pt x="29681" y="-546"/>
                        <a:pt x="32862" y="1045"/>
                      </a:cubicBezTo>
                      <a:cubicBezTo>
                        <a:pt x="36044" y="2636"/>
                        <a:pt x="36044" y="5818"/>
                        <a:pt x="34453" y="8999"/>
                      </a:cubicBezTo>
                      <a:lnTo>
                        <a:pt x="10590" y="55135"/>
                      </a:lnTo>
                      <a:cubicBezTo>
                        <a:pt x="8999" y="55135"/>
                        <a:pt x="7409" y="56726"/>
                        <a:pt x="5818" y="5672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5" name="Freeform: Shape 3634">
                  <a:extLst>
                    <a:ext uri="{FF2B5EF4-FFF2-40B4-BE49-F238E27FC236}">
                      <a16:creationId xmlns:a16="http://schemas.microsoft.com/office/drawing/2014/main" id="{A321280E-AC78-489F-81C0-BAE0557D6ECF}"/>
                    </a:ext>
                  </a:extLst>
                </p:cNvPr>
                <p:cNvSpPr/>
                <p:nvPr/>
              </p:nvSpPr>
              <p:spPr>
                <a:xfrm>
                  <a:off x="7445180" y="-830667"/>
                  <a:ext cx="34656" cy="59486"/>
                </a:xfrm>
                <a:custGeom>
                  <a:avLst/>
                  <a:gdLst>
                    <a:gd name="connsiteX0" fmla="*/ 5397 w 34656"/>
                    <a:gd name="connsiteY0" fmla="*/ 59487 h 59486"/>
                    <a:gd name="connsiteX1" fmla="*/ 3806 w 34656"/>
                    <a:gd name="connsiteY1" fmla="*/ 59487 h 59486"/>
                    <a:gd name="connsiteX2" fmla="*/ 624 w 34656"/>
                    <a:gd name="connsiteY2" fmla="*/ 51532 h 59486"/>
                    <a:gd name="connsiteX3" fmla="*/ 22896 w 34656"/>
                    <a:gd name="connsiteY3" fmla="*/ 3806 h 59486"/>
                    <a:gd name="connsiteX4" fmla="*/ 30851 w 34656"/>
                    <a:gd name="connsiteY4" fmla="*/ 624 h 59486"/>
                    <a:gd name="connsiteX5" fmla="*/ 34033 w 34656"/>
                    <a:gd name="connsiteY5" fmla="*/ 8578 h 59486"/>
                    <a:gd name="connsiteX6" fmla="*/ 11760 w 34656"/>
                    <a:gd name="connsiteY6" fmla="*/ 56305 h 59486"/>
                    <a:gd name="connsiteX7" fmla="*/ 5397 w 34656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56" h="59486">
                      <a:moveTo>
                        <a:pt x="5397" y="59487"/>
                      </a:moveTo>
                      <a:cubicBezTo>
                        <a:pt x="3806" y="59487"/>
                        <a:pt x="3806" y="59487"/>
                        <a:pt x="3806" y="59487"/>
                      </a:cubicBezTo>
                      <a:cubicBezTo>
                        <a:pt x="624" y="57896"/>
                        <a:pt x="-967" y="54714"/>
                        <a:pt x="624" y="51532"/>
                      </a:cubicBezTo>
                      <a:lnTo>
                        <a:pt x="22896" y="3806"/>
                      </a:lnTo>
                      <a:cubicBezTo>
                        <a:pt x="24487" y="624"/>
                        <a:pt x="27669" y="-967"/>
                        <a:pt x="30851" y="624"/>
                      </a:cubicBezTo>
                      <a:cubicBezTo>
                        <a:pt x="34033" y="2215"/>
                        <a:pt x="35623" y="5397"/>
                        <a:pt x="34033" y="8578"/>
                      </a:cubicBezTo>
                      <a:lnTo>
                        <a:pt x="11760" y="56305"/>
                      </a:lnTo>
                      <a:cubicBezTo>
                        <a:pt x="8578" y="57896"/>
                        <a:pt x="6988" y="59487"/>
                        <a:pt x="5397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6" name="Freeform: Shape 3635">
                  <a:extLst>
                    <a:ext uri="{FF2B5EF4-FFF2-40B4-BE49-F238E27FC236}">
                      <a16:creationId xmlns:a16="http://schemas.microsoft.com/office/drawing/2014/main" id="{47CA97AC-3283-4B77-B74B-DCADAE4D6725}"/>
                    </a:ext>
                  </a:extLst>
                </p:cNvPr>
                <p:cNvSpPr/>
                <p:nvPr/>
              </p:nvSpPr>
              <p:spPr>
                <a:xfrm>
                  <a:off x="7403817" y="-848166"/>
                  <a:ext cx="31474" cy="59486"/>
                </a:xfrm>
                <a:custGeom>
                  <a:avLst/>
                  <a:gdLst>
                    <a:gd name="connsiteX0" fmla="*/ 5397 w 31474"/>
                    <a:gd name="connsiteY0" fmla="*/ 59487 h 59486"/>
                    <a:gd name="connsiteX1" fmla="*/ 3806 w 31474"/>
                    <a:gd name="connsiteY1" fmla="*/ 59487 h 59486"/>
                    <a:gd name="connsiteX2" fmla="*/ 624 w 31474"/>
                    <a:gd name="connsiteY2" fmla="*/ 51532 h 59486"/>
                    <a:gd name="connsiteX3" fmla="*/ 19715 w 31474"/>
                    <a:gd name="connsiteY3" fmla="*/ 3806 h 59486"/>
                    <a:gd name="connsiteX4" fmla="*/ 27669 w 31474"/>
                    <a:gd name="connsiteY4" fmla="*/ 624 h 59486"/>
                    <a:gd name="connsiteX5" fmla="*/ 30851 w 31474"/>
                    <a:gd name="connsiteY5" fmla="*/ 8578 h 59486"/>
                    <a:gd name="connsiteX6" fmla="*/ 11760 w 31474"/>
                    <a:gd name="connsiteY6" fmla="*/ 56305 h 59486"/>
                    <a:gd name="connsiteX7" fmla="*/ 5397 w 31474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4" h="59486">
                      <a:moveTo>
                        <a:pt x="5397" y="59487"/>
                      </a:moveTo>
                      <a:cubicBezTo>
                        <a:pt x="5397" y="59487"/>
                        <a:pt x="3806" y="59487"/>
                        <a:pt x="3806" y="59487"/>
                      </a:cubicBezTo>
                      <a:cubicBezTo>
                        <a:pt x="624" y="57896"/>
                        <a:pt x="-967" y="54714"/>
                        <a:pt x="624" y="51532"/>
                      </a:cubicBezTo>
                      <a:lnTo>
                        <a:pt x="19715" y="3806"/>
                      </a:lnTo>
                      <a:cubicBezTo>
                        <a:pt x="21305" y="624"/>
                        <a:pt x="24487" y="-967"/>
                        <a:pt x="27669" y="624"/>
                      </a:cubicBezTo>
                      <a:cubicBezTo>
                        <a:pt x="30851" y="2215"/>
                        <a:pt x="32442" y="5397"/>
                        <a:pt x="30851" y="8578"/>
                      </a:cubicBezTo>
                      <a:lnTo>
                        <a:pt x="11760" y="56305"/>
                      </a:lnTo>
                      <a:cubicBezTo>
                        <a:pt x="10169" y="57896"/>
                        <a:pt x="8579" y="59487"/>
                        <a:pt x="5397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7" name="Freeform: Shape 3636">
                  <a:extLst>
                    <a:ext uri="{FF2B5EF4-FFF2-40B4-BE49-F238E27FC236}">
                      <a16:creationId xmlns:a16="http://schemas.microsoft.com/office/drawing/2014/main" id="{DFAB97B2-17B2-48F0-9041-DC87C574E062}"/>
                    </a:ext>
                  </a:extLst>
                </p:cNvPr>
                <p:cNvSpPr/>
                <p:nvPr/>
              </p:nvSpPr>
              <p:spPr>
                <a:xfrm>
                  <a:off x="7364045" y="-865666"/>
                  <a:ext cx="29883" cy="61077"/>
                </a:xfrm>
                <a:custGeom>
                  <a:avLst/>
                  <a:gdLst>
                    <a:gd name="connsiteX0" fmla="*/ 5397 w 29883"/>
                    <a:gd name="connsiteY0" fmla="*/ 61077 h 61077"/>
                    <a:gd name="connsiteX1" fmla="*/ 3806 w 29883"/>
                    <a:gd name="connsiteY1" fmla="*/ 61077 h 61077"/>
                    <a:gd name="connsiteX2" fmla="*/ 624 w 29883"/>
                    <a:gd name="connsiteY2" fmla="*/ 53123 h 61077"/>
                    <a:gd name="connsiteX3" fmla="*/ 18124 w 29883"/>
                    <a:gd name="connsiteY3" fmla="*/ 3806 h 61077"/>
                    <a:gd name="connsiteX4" fmla="*/ 26078 w 29883"/>
                    <a:gd name="connsiteY4" fmla="*/ 624 h 61077"/>
                    <a:gd name="connsiteX5" fmla="*/ 29260 w 29883"/>
                    <a:gd name="connsiteY5" fmla="*/ 8579 h 61077"/>
                    <a:gd name="connsiteX6" fmla="*/ 11760 w 29883"/>
                    <a:gd name="connsiteY6" fmla="*/ 57896 h 61077"/>
                    <a:gd name="connsiteX7" fmla="*/ 5397 w 29883"/>
                    <a:gd name="connsiteY7" fmla="*/ 61077 h 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3" h="61077">
                      <a:moveTo>
                        <a:pt x="5397" y="61077"/>
                      </a:moveTo>
                      <a:cubicBezTo>
                        <a:pt x="5397" y="61077"/>
                        <a:pt x="3806" y="61077"/>
                        <a:pt x="3806" y="61077"/>
                      </a:cubicBezTo>
                      <a:cubicBezTo>
                        <a:pt x="624" y="59487"/>
                        <a:pt x="-967" y="56305"/>
                        <a:pt x="624" y="53123"/>
                      </a:cubicBezTo>
                      <a:lnTo>
                        <a:pt x="18124" y="3806"/>
                      </a:lnTo>
                      <a:cubicBezTo>
                        <a:pt x="19715" y="624"/>
                        <a:pt x="22896" y="-967"/>
                        <a:pt x="26078" y="624"/>
                      </a:cubicBezTo>
                      <a:cubicBezTo>
                        <a:pt x="29260" y="2215"/>
                        <a:pt x="30851" y="5397"/>
                        <a:pt x="29260" y="8579"/>
                      </a:cubicBezTo>
                      <a:lnTo>
                        <a:pt x="11760" y="57896"/>
                      </a:lnTo>
                      <a:cubicBezTo>
                        <a:pt x="10169" y="59487"/>
                        <a:pt x="8579" y="61077"/>
                        <a:pt x="5397" y="6107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8" name="Graphic 378">
                <a:extLst>
                  <a:ext uri="{FF2B5EF4-FFF2-40B4-BE49-F238E27FC236}">
                    <a16:creationId xmlns:a16="http://schemas.microsoft.com/office/drawing/2014/main" id="{331B0B9D-C857-4191-9393-4FF2A8ED725C}"/>
                  </a:ext>
                </a:extLst>
              </p:cNvPr>
              <p:cNvGrpSpPr/>
              <p:nvPr/>
            </p:nvGrpSpPr>
            <p:grpSpPr>
              <a:xfrm>
                <a:off x="7022630" y="-930268"/>
                <a:ext cx="270449" cy="103407"/>
                <a:chOff x="7022630" y="-930268"/>
                <a:chExt cx="270449" cy="103407"/>
              </a:xfrm>
              <a:solidFill>
                <a:srgbClr val="C6D605"/>
              </a:solidFill>
            </p:grpSpPr>
            <p:sp>
              <p:nvSpPr>
                <p:cNvPr id="3639" name="Freeform: Shape 3638">
                  <a:extLst>
                    <a:ext uri="{FF2B5EF4-FFF2-40B4-BE49-F238E27FC236}">
                      <a16:creationId xmlns:a16="http://schemas.microsoft.com/office/drawing/2014/main" id="{0AAF1F30-49BE-4C0D-AA3F-D8C81FBB70EE}"/>
                    </a:ext>
                  </a:extLst>
                </p:cNvPr>
                <p:cNvSpPr/>
                <p:nvPr/>
              </p:nvSpPr>
              <p:spPr>
                <a:xfrm>
                  <a:off x="7022630" y="-930268"/>
                  <a:ext cx="27044" cy="103407"/>
                </a:xfrm>
                <a:custGeom>
                  <a:avLst/>
                  <a:gdLst>
                    <a:gd name="connsiteX0" fmla="*/ 14318 w 27044"/>
                    <a:gd name="connsiteY0" fmla="*/ 103407 h 103407"/>
                    <a:gd name="connsiteX1" fmla="*/ 1591 w 27044"/>
                    <a:gd name="connsiteY1" fmla="*/ 90680 h 103407"/>
                    <a:gd name="connsiteX2" fmla="*/ 0 w 27044"/>
                    <a:gd name="connsiteY2" fmla="*/ 12727 h 103407"/>
                    <a:gd name="connsiteX3" fmla="*/ 12727 w 27044"/>
                    <a:gd name="connsiteY3" fmla="*/ 0 h 103407"/>
                    <a:gd name="connsiteX4" fmla="*/ 12727 w 27044"/>
                    <a:gd name="connsiteY4" fmla="*/ 0 h 103407"/>
                    <a:gd name="connsiteX5" fmla="*/ 25454 w 27044"/>
                    <a:gd name="connsiteY5" fmla="*/ 12727 h 103407"/>
                    <a:gd name="connsiteX6" fmla="*/ 27045 w 27044"/>
                    <a:gd name="connsiteY6" fmla="*/ 90680 h 103407"/>
                    <a:gd name="connsiteX7" fmla="*/ 14318 w 27044"/>
                    <a:gd name="connsiteY7" fmla="*/ 103407 h 103407"/>
                    <a:gd name="connsiteX8" fmla="*/ 14318 w 27044"/>
                    <a:gd name="connsiteY8" fmla="*/ 103407 h 10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44" h="103407">
                      <a:moveTo>
                        <a:pt x="14318" y="103407"/>
                      </a:moveTo>
                      <a:cubicBezTo>
                        <a:pt x="7954" y="103407"/>
                        <a:pt x="1591" y="97044"/>
                        <a:pt x="1591" y="90680"/>
                      </a:cubicBezTo>
                      <a:lnTo>
                        <a:pt x="0" y="12727"/>
                      </a:lnTo>
                      <a:cubicBezTo>
                        <a:pt x="0" y="6364"/>
                        <a:pt x="4772" y="0"/>
                        <a:pt x="12727" y="0"/>
                      </a:cubicBezTo>
                      <a:cubicBezTo>
                        <a:pt x="12727" y="0"/>
                        <a:pt x="12727" y="0"/>
                        <a:pt x="12727" y="0"/>
                      </a:cubicBezTo>
                      <a:cubicBezTo>
                        <a:pt x="19090" y="0"/>
                        <a:pt x="25454" y="6364"/>
                        <a:pt x="25454" y="12727"/>
                      </a:cubicBezTo>
                      <a:lnTo>
                        <a:pt x="27045" y="90680"/>
                      </a:lnTo>
                      <a:cubicBezTo>
                        <a:pt x="27045" y="97044"/>
                        <a:pt x="20681" y="103407"/>
                        <a:pt x="14318" y="103407"/>
                      </a:cubicBezTo>
                      <a:cubicBezTo>
                        <a:pt x="14318" y="103407"/>
                        <a:pt x="14318" y="103407"/>
                        <a:pt x="14318" y="10340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0" name="Freeform: Shape 3639">
                  <a:extLst>
                    <a:ext uri="{FF2B5EF4-FFF2-40B4-BE49-F238E27FC236}">
                      <a16:creationId xmlns:a16="http://schemas.microsoft.com/office/drawing/2014/main" id="{057A839C-19BA-4C2D-844F-F4DA0033847B}"/>
                    </a:ext>
                  </a:extLst>
                </p:cNvPr>
                <p:cNvSpPr/>
                <p:nvPr/>
              </p:nvSpPr>
              <p:spPr>
                <a:xfrm>
                  <a:off x="7268620" y="-893678"/>
                  <a:ext cx="24459" cy="62044"/>
                </a:xfrm>
                <a:custGeom>
                  <a:avLst/>
                  <a:gdLst>
                    <a:gd name="connsiteX0" fmla="*/ 5369 w 24459"/>
                    <a:gd name="connsiteY0" fmla="*/ 62044 h 62044"/>
                    <a:gd name="connsiteX1" fmla="*/ 5369 w 24459"/>
                    <a:gd name="connsiteY1" fmla="*/ 62044 h 62044"/>
                    <a:gd name="connsiteX2" fmla="*/ 597 w 24459"/>
                    <a:gd name="connsiteY2" fmla="*/ 55681 h 62044"/>
                    <a:gd name="connsiteX3" fmla="*/ 13323 w 24459"/>
                    <a:gd name="connsiteY3" fmla="*/ 4773 h 62044"/>
                    <a:gd name="connsiteX4" fmla="*/ 19687 w 24459"/>
                    <a:gd name="connsiteY4" fmla="*/ 0 h 62044"/>
                    <a:gd name="connsiteX5" fmla="*/ 24460 w 24459"/>
                    <a:gd name="connsiteY5" fmla="*/ 6364 h 62044"/>
                    <a:gd name="connsiteX6" fmla="*/ 11733 w 24459"/>
                    <a:gd name="connsiteY6" fmla="*/ 57272 h 62044"/>
                    <a:gd name="connsiteX7" fmla="*/ 5369 w 24459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459" h="62044">
                      <a:moveTo>
                        <a:pt x="5369" y="62044"/>
                      </a:moveTo>
                      <a:cubicBezTo>
                        <a:pt x="5369" y="62044"/>
                        <a:pt x="5369" y="62044"/>
                        <a:pt x="5369" y="62044"/>
                      </a:cubicBezTo>
                      <a:cubicBezTo>
                        <a:pt x="597" y="60453"/>
                        <a:pt x="-994" y="58862"/>
                        <a:pt x="597" y="55681"/>
                      </a:cubicBezTo>
                      <a:lnTo>
                        <a:pt x="13323" y="4773"/>
                      </a:lnTo>
                      <a:cubicBezTo>
                        <a:pt x="13323" y="1591"/>
                        <a:pt x="16505" y="0"/>
                        <a:pt x="19687" y="0"/>
                      </a:cubicBezTo>
                      <a:cubicBezTo>
                        <a:pt x="22869" y="0"/>
                        <a:pt x="24460" y="3182"/>
                        <a:pt x="24460" y="6364"/>
                      </a:cubicBezTo>
                      <a:lnTo>
                        <a:pt x="11733" y="57272"/>
                      </a:lnTo>
                      <a:cubicBezTo>
                        <a:pt x="10142" y="60453"/>
                        <a:pt x="8551" y="62044"/>
                        <a:pt x="5369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1" name="Freeform: Shape 3640">
                  <a:extLst>
                    <a:ext uri="{FF2B5EF4-FFF2-40B4-BE49-F238E27FC236}">
                      <a16:creationId xmlns:a16="http://schemas.microsoft.com/office/drawing/2014/main" id="{03811747-B1FD-40D7-AA0A-D132B407CA0A}"/>
                    </a:ext>
                  </a:extLst>
                </p:cNvPr>
                <p:cNvSpPr/>
                <p:nvPr/>
              </p:nvSpPr>
              <p:spPr>
                <a:xfrm>
                  <a:off x="7220893" y="-904814"/>
                  <a:ext cx="21277" cy="62044"/>
                </a:xfrm>
                <a:custGeom>
                  <a:avLst/>
                  <a:gdLst>
                    <a:gd name="connsiteX0" fmla="*/ 5369 w 21277"/>
                    <a:gd name="connsiteY0" fmla="*/ 62044 h 62044"/>
                    <a:gd name="connsiteX1" fmla="*/ 5369 w 21277"/>
                    <a:gd name="connsiteY1" fmla="*/ 62044 h 62044"/>
                    <a:gd name="connsiteX2" fmla="*/ 597 w 21277"/>
                    <a:gd name="connsiteY2" fmla="*/ 55681 h 62044"/>
                    <a:gd name="connsiteX3" fmla="*/ 10142 w 21277"/>
                    <a:gd name="connsiteY3" fmla="*/ 4773 h 62044"/>
                    <a:gd name="connsiteX4" fmla="*/ 16505 w 21277"/>
                    <a:gd name="connsiteY4" fmla="*/ 0 h 62044"/>
                    <a:gd name="connsiteX5" fmla="*/ 21278 w 21277"/>
                    <a:gd name="connsiteY5" fmla="*/ 6364 h 62044"/>
                    <a:gd name="connsiteX6" fmla="*/ 11733 w 21277"/>
                    <a:gd name="connsiteY6" fmla="*/ 57272 h 62044"/>
                    <a:gd name="connsiteX7" fmla="*/ 5369 w 21277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277" h="62044">
                      <a:moveTo>
                        <a:pt x="5369" y="62044"/>
                      </a:moveTo>
                      <a:cubicBezTo>
                        <a:pt x="5369" y="62044"/>
                        <a:pt x="5369" y="62044"/>
                        <a:pt x="5369" y="62044"/>
                      </a:cubicBezTo>
                      <a:cubicBezTo>
                        <a:pt x="597" y="62044"/>
                        <a:pt x="-994" y="58862"/>
                        <a:pt x="597" y="55681"/>
                      </a:cubicBezTo>
                      <a:lnTo>
                        <a:pt x="10142" y="4773"/>
                      </a:lnTo>
                      <a:cubicBezTo>
                        <a:pt x="10142" y="1591"/>
                        <a:pt x="13323" y="0"/>
                        <a:pt x="16505" y="0"/>
                      </a:cubicBezTo>
                      <a:cubicBezTo>
                        <a:pt x="19687" y="0"/>
                        <a:pt x="21278" y="3182"/>
                        <a:pt x="21278" y="6364"/>
                      </a:cubicBezTo>
                      <a:lnTo>
                        <a:pt x="11733" y="57272"/>
                      </a:lnTo>
                      <a:cubicBezTo>
                        <a:pt x="10142" y="60453"/>
                        <a:pt x="8551" y="62044"/>
                        <a:pt x="5369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2" name="Freeform: Shape 3641">
                  <a:extLst>
                    <a:ext uri="{FF2B5EF4-FFF2-40B4-BE49-F238E27FC236}">
                      <a16:creationId xmlns:a16="http://schemas.microsoft.com/office/drawing/2014/main" id="{DF62AD1B-6D22-493F-B103-E8E5F284CA23}"/>
                    </a:ext>
                  </a:extLst>
                </p:cNvPr>
                <p:cNvSpPr/>
                <p:nvPr/>
              </p:nvSpPr>
              <p:spPr>
                <a:xfrm>
                  <a:off x="7172173" y="-912768"/>
                  <a:ext cx="19090" cy="62044"/>
                </a:xfrm>
                <a:custGeom>
                  <a:avLst/>
                  <a:gdLst>
                    <a:gd name="connsiteX0" fmla="*/ 6363 w 19090"/>
                    <a:gd name="connsiteY0" fmla="*/ 62044 h 62044"/>
                    <a:gd name="connsiteX1" fmla="*/ 6363 w 19090"/>
                    <a:gd name="connsiteY1" fmla="*/ 62044 h 62044"/>
                    <a:gd name="connsiteX2" fmla="*/ 0 w 19090"/>
                    <a:gd name="connsiteY2" fmla="*/ 55681 h 62044"/>
                    <a:gd name="connsiteX3" fmla="*/ 7954 w 19090"/>
                    <a:gd name="connsiteY3" fmla="*/ 4773 h 62044"/>
                    <a:gd name="connsiteX4" fmla="*/ 14318 w 19090"/>
                    <a:gd name="connsiteY4" fmla="*/ 0 h 62044"/>
                    <a:gd name="connsiteX5" fmla="*/ 19090 w 19090"/>
                    <a:gd name="connsiteY5" fmla="*/ 6364 h 62044"/>
                    <a:gd name="connsiteX6" fmla="*/ 11136 w 19090"/>
                    <a:gd name="connsiteY6" fmla="*/ 57272 h 62044"/>
                    <a:gd name="connsiteX7" fmla="*/ 6363 w 19090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90" h="62044">
                      <a:moveTo>
                        <a:pt x="6363" y="62044"/>
                      </a:moveTo>
                      <a:cubicBezTo>
                        <a:pt x="6363" y="62044"/>
                        <a:pt x="6363" y="62044"/>
                        <a:pt x="6363" y="62044"/>
                      </a:cubicBezTo>
                      <a:cubicBezTo>
                        <a:pt x="3182" y="62044"/>
                        <a:pt x="0" y="58862"/>
                        <a:pt x="0" y="55681"/>
                      </a:cubicBezTo>
                      <a:lnTo>
                        <a:pt x="7954" y="4773"/>
                      </a:lnTo>
                      <a:cubicBezTo>
                        <a:pt x="7954" y="1591"/>
                        <a:pt x="11136" y="0"/>
                        <a:pt x="14318" y="0"/>
                      </a:cubicBezTo>
                      <a:cubicBezTo>
                        <a:pt x="17500" y="0"/>
                        <a:pt x="19090" y="3182"/>
                        <a:pt x="19090" y="6364"/>
                      </a:cubicBezTo>
                      <a:lnTo>
                        <a:pt x="11136" y="57272"/>
                      </a:lnTo>
                      <a:cubicBezTo>
                        <a:pt x="11136" y="60453"/>
                        <a:pt x="9545" y="62044"/>
                        <a:pt x="6363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3" name="Freeform: Shape 3642">
                  <a:extLst>
                    <a:ext uri="{FF2B5EF4-FFF2-40B4-BE49-F238E27FC236}">
                      <a16:creationId xmlns:a16="http://schemas.microsoft.com/office/drawing/2014/main" id="{CC9D22BA-4CA4-4F2B-B0C4-82D26E396949}"/>
                    </a:ext>
                  </a:extLst>
                </p:cNvPr>
                <p:cNvSpPr/>
                <p:nvPr/>
              </p:nvSpPr>
              <p:spPr>
                <a:xfrm>
                  <a:off x="7127628" y="-919132"/>
                  <a:ext cx="15908" cy="63635"/>
                </a:xfrm>
                <a:custGeom>
                  <a:avLst/>
                  <a:gdLst>
                    <a:gd name="connsiteX0" fmla="*/ 6364 w 15908"/>
                    <a:gd name="connsiteY0" fmla="*/ 63635 h 63635"/>
                    <a:gd name="connsiteX1" fmla="*/ 6364 w 15908"/>
                    <a:gd name="connsiteY1" fmla="*/ 63635 h 63635"/>
                    <a:gd name="connsiteX2" fmla="*/ 0 w 15908"/>
                    <a:gd name="connsiteY2" fmla="*/ 57272 h 63635"/>
                    <a:gd name="connsiteX3" fmla="*/ 4773 w 15908"/>
                    <a:gd name="connsiteY3" fmla="*/ 4773 h 63635"/>
                    <a:gd name="connsiteX4" fmla="*/ 11136 w 15908"/>
                    <a:gd name="connsiteY4" fmla="*/ 0 h 63635"/>
                    <a:gd name="connsiteX5" fmla="*/ 15909 w 15908"/>
                    <a:gd name="connsiteY5" fmla="*/ 6364 h 63635"/>
                    <a:gd name="connsiteX6" fmla="*/ 11136 w 15908"/>
                    <a:gd name="connsiteY6" fmla="*/ 58862 h 63635"/>
                    <a:gd name="connsiteX7" fmla="*/ 6364 w 15908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8" h="63635">
                      <a:moveTo>
                        <a:pt x="6364" y="63635"/>
                      </a:moveTo>
                      <a:cubicBezTo>
                        <a:pt x="6364" y="63635"/>
                        <a:pt x="6364" y="63635"/>
                        <a:pt x="6364" y="63635"/>
                      </a:cubicBezTo>
                      <a:cubicBezTo>
                        <a:pt x="3182" y="63635"/>
                        <a:pt x="0" y="60453"/>
                        <a:pt x="0" y="57272"/>
                      </a:cubicBezTo>
                      <a:lnTo>
                        <a:pt x="4773" y="4773"/>
                      </a:lnTo>
                      <a:cubicBezTo>
                        <a:pt x="4773" y="1591"/>
                        <a:pt x="7954" y="0"/>
                        <a:pt x="11136" y="0"/>
                      </a:cubicBezTo>
                      <a:cubicBezTo>
                        <a:pt x="14318" y="0"/>
                        <a:pt x="15909" y="3182"/>
                        <a:pt x="15909" y="6364"/>
                      </a:cubicBezTo>
                      <a:lnTo>
                        <a:pt x="11136" y="58862"/>
                      </a:lnTo>
                      <a:cubicBezTo>
                        <a:pt x="12727" y="60453"/>
                        <a:pt x="9545" y="63635"/>
                        <a:pt x="6364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4" name="Freeform: Shape 3643">
                  <a:extLst>
                    <a:ext uri="{FF2B5EF4-FFF2-40B4-BE49-F238E27FC236}">
                      <a16:creationId xmlns:a16="http://schemas.microsoft.com/office/drawing/2014/main" id="{4BE369E6-59BC-42D9-A079-C13FB3D6AA14}"/>
                    </a:ext>
                  </a:extLst>
                </p:cNvPr>
                <p:cNvSpPr/>
                <p:nvPr/>
              </p:nvSpPr>
              <p:spPr>
                <a:xfrm>
                  <a:off x="7086265" y="-922737"/>
                  <a:ext cx="14317" cy="64058"/>
                </a:xfrm>
                <a:custGeom>
                  <a:avLst/>
                  <a:gdLst>
                    <a:gd name="connsiteX0" fmla="*/ 6363 w 14317"/>
                    <a:gd name="connsiteY0" fmla="*/ 64058 h 64058"/>
                    <a:gd name="connsiteX1" fmla="*/ 6363 w 14317"/>
                    <a:gd name="connsiteY1" fmla="*/ 64058 h 64058"/>
                    <a:gd name="connsiteX2" fmla="*/ 0 w 14317"/>
                    <a:gd name="connsiteY2" fmla="*/ 57695 h 64058"/>
                    <a:gd name="connsiteX3" fmla="*/ 3182 w 14317"/>
                    <a:gd name="connsiteY3" fmla="*/ 5196 h 64058"/>
                    <a:gd name="connsiteX4" fmla="*/ 9545 w 14317"/>
                    <a:gd name="connsiteY4" fmla="*/ 423 h 64058"/>
                    <a:gd name="connsiteX5" fmla="*/ 14318 w 14317"/>
                    <a:gd name="connsiteY5" fmla="*/ 6787 h 64058"/>
                    <a:gd name="connsiteX6" fmla="*/ 11136 w 14317"/>
                    <a:gd name="connsiteY6" fmla="*/ 59286 h 64058"/>
                    <a:gd name="connsiteX7" fmla="*/ 6363 w 14317"/>
                    <a:gd name="connsiteY7" fmla="*/ 64058 h 64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17" h="64058">
                      <a:moveTo>
                        <a:pt x="6363" y="64058"/>
                      </a:moveTo>
                      <a:cubicBezTo>
                        <a:pt x="6363" y="64058"/>
                        <a:pt x="6363" y="64058"/>
                        <a:pt x="6363" y="64058"/>
                      </a:cubicBezTo>
                      <a:cubicBezTo>
                        <a:pt x="3182" y="64058"/>
                        <a:pt x="0" y="60877"/>
                        <a:pt x="0" y="57695"/>
                      </a:cubicBezTo>
                      <a:lnTo>
                        <a:pt x="3182" y="5196"/>
                      </a:lnTo>
                      <a:cubicBezTo>
                        <a:pt x="3182" y="2014"/>
                        <a:pt x="6363" y="-1168"/>
                        <a:pt x="9545" y="423"/>
                      </a:cubicBezTo>
                      <a:cubicBezTo>
                        <a:pt x="12727" y="423"/>
                        <a:pt x="14318" y="3605"/>
                        <a:pt x="14318" y="6787"/>
                      </a:cubicBezTo>
                      <a:lnTo>
                        <a:pt x="11136" y="59286"/>
                      </a:lnTo>
                      <a:cubicBezTo>
                        <a:pt x="11136" y="60877"/>
                        <a:pt x="9545" y="64058"/>
                        <a:pt x="6363" y="6405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45" name="Graphic 378">
                <a:extLst>
                  <a:ext uri="{FF2B5EF4-FFF2-40B4-BE49-F238E27FC236}">
                    <a16:creationId xmlns:a16="http://schemas.microsoft.com/office/drawing/2014/main" id="{B3A174AE-34B9-49D1-869E-AE6212B611A0}"/>
                  </a:ext>
                </a:extLst>
              </p:cNvPr>
              <p:cNvGrpSpPr/>
              <p:nvPr/>
            </p:nvGrpSpPr>
            <p:grpSpPr>
              <a:xfrm>
                <a:off x="6729600" y="-919132"/>
                <a:ext cx="271354" cy="119315"/>
                <a:chOff x="6729600" y="-919132"/>
                <a:chExt cx="271354" cy="119315"/>
              </a:xfrm>
              <a:solidFill>
                <a:srgbClr val="C6D605"/>
              </a:solidFill>
            </p:grpSpPr>
            <p:sp>
              <p:nvSpPr>
                <p:cNvPr id="3646" name="Freeform: Shape 3645">
                  <a:extLst>
                    <a:ext uri="{FF2B5EF4-FFF2-40B4-BE49-F238E27FC236}">
                      <a16:creationId xmlns:a16="http://schemas.microsoft.com/office/drawing/2014/main" id="{5E6535BC-EC21-411B-B130-4BC319FB8CD5}"/>
                    </a:ext>
                  </a:extLst>
                </p:cNvPr>
                <p:cNvSpPr/>
                <p:nvPr/>
              </p:nvSpPr>
              <p:spPr>
                <a:xfrm>
                  <a:off x="6729600" y="-900349"/>
                  <a:ext cx="40388" cy="100533"/>
                </a:xfrm>
                <a:custGeom>
                  <a:avLst/>
                  <a:gdLst>
                    <a:gd name="connsiteX0" fmla="*/ 28944 w 40388"/>
                    <a:gd name="connsiteY0" fmla="*/ 100534 h 100533"/>
                    <a:gd name="connsiteX1" fmla="*/ 16217 w 40388"/>
                    <a:gd name="connsiteY1" fmla="*/ 90988 h 100533"/>
                    <a:gd name="connsiteX2" fmla="*/ 308 w 40388"/>
                    <a:gd name="connsiteY2" fmla="*/ 14626 h 100533"/>
                    <a:gd name="connsiteX3" fmla="*/ 9854 w 40388"/>
                    <a:gd name="connsiteY3" fmla="*/ 308 h 100533"/>
                    <a:gd name="connsiteX4" fmla="*/ 24171 w 40388"/>
                    <a:gd name="connsiteY4" fmla="*/ 9854 h 100533"/>
                    <a:gd name="connsiteX5" fmla="*/ 40080 w 40388"/>
                    <a:gd name="connsiteY5" fmla="*/ 86216 h 100533"/>
                    <a:gd name="connsiteX6" fmla="*/ 30535 w 40388"/>
                    <a:gd name="connsiteY6" fmla="*/ 100534 h 100533"/>
                    <a:gd name="connsiteX7" fmla="*/ 28944 w 40388"/>
                    <a:gd name="connsiteY7" fmla="*/ 100534 h 1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388" h="100533">
                      <a:moveTo>
                        <a:pt x="28944" y="100534"/>
                      </a:moveTo>
                      <a:cubicBezTo>
                        <a:pt x="22581" y="100534"/>
                        <a:pt x="17808" y="95761"/>
                        <a:pt x="16217" y="90988"/>
                      </a:cubicBezTo>
                      <a:lnTo>
                        <a:pt x="308" y="14626"/>
                      </a:lnTo>
                      <a:cubicBezTo>
                        <a:pt x="-1282" y="8263"/>
                        <a:pt x="3490" y="308"/>
                        <a:pt x="9854" y="308"/>
                      </a:cubicBezTo>
                      <a:cubicBezTo>
                        <a:pt x="16217" y="-1283"/>
                        <a:pt x="24171" y="3490"/>
                        <a:pt x="24171" y="9854"/>
                      </a:cubicBezTo>
                      <a:lnTo>
                        <a:pt x="40080" y="86216"/>
                      </a:lnTo>
                      <a:cubicBezTo>
                        <a:pt x="41671" y="92579"/>
                        <a:pt x="36899" y="100534"/>
                        <a:pt x="30535" y="100534"/>
                      </a:cubicBezTo>
                      <a:cubicBezTo>
                        <a:pt x="30535" y="100534"/>
                        <a:pt x="28944" y="100534"/>
                        <a:pt x="28944" y="10053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7" name="Freeform: Shape 3646">
                  <a:extLst>
                    <a:ext uri="{FF2B5EF4-FFF2-40B4-BE49-F238E27FC236}">
                      <a16:creationId xmlns:a16="http://schemas.microsoft.com/office/drawing/2014/main" id="{047E7E25-C7F9-478E-BBD3-EE79306E1DAC}"/>
                    </a:ext>
                  </a:extLst>
                </p:cNvPr>
                <p:cNvSpPr/>
                <p:nvPr/>
              </p:nvSpPr>
              <p:spPr>
                <a:xfrm>
                  <a:off x="6976061" y="-917974"/>
                  <a:ext cx="24893" cy="60886"/>
                </a:xfrm>
                <a:custGeom>
                  <a:avLst/>
                  <a:gdLst>
                    <a:gd name="connsiteX0" fmla="*/ 19524 w 24893"/>
                    <a:gd name="connsiteY0" fmla="*/ 60887 h 60886"/>
                    <a:gd name="connsiteX1" fmla="*/ 14752 w 24893"/>
                    <a:gd name="connsiteY1" fmla="*/ 56114 h 60886"/>
                    <a:gd name="connsiteX2" fmla="*/ 434 w 24893"/>
                    <a:gd name="connsiteY2" fmla="*/ 6797 h 60886"/>
                    <a:gd name="connsiteX3" fmla="*/ 3615 w 24893"/>
                    <a:gd name="connsiteY3" fmla="*/ 434 h 60886"/>
                    <a:gd name="connsiteX4" fmla="*/ 9979 w 24893"/>
                    <a:gd name="connsiteY4" fmla="*/ 3615 h 60886"/>
                    <a:gd name="connsiteX5" fmla="*/ 24297 w 24893"/>
                    <a:gd name="connsiteY5" fmla="*/ 52933 h 60886"/>
                    <a:gd name="connsiteX6" fmla="*/ 19524 w 24893"/>
                    <a:gd name="connsiteY6" fmla="*/ 60887 h 60886"/>
                    <a:gd name="connsiteX7" fmla="*/ 19524 w 24893"/>
                    <a:gd name="connsiteY7" fmla="*/ 60887 h 6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93" h="60886">
                      <a:moveTo>
                        <a:pt x="19524" y="60887"/>
                      </a:moveTo>
                      <a:cubicBezTo>
                        <a:pt x="16342" y="60887"/>
                        <a:pt x="14752" y="59296"/>
                        <a:pt x="14752" y="56114"/>
                      </a:cubicBezTo>
                      <a:lnTo>
                        <a:pt x="434" y="6797"/>
                      </a:lnTo>
                      <a:cubicBezTo>
                        <a:pt x="-1157" y="3615"/>
                        <a:pt x="2024" y="434"/>
                        <a:pt x="3615" y="434"/>
                      </a:cubicBezTo>
                      <a:cubicBezTo>
                        <a:pt x="6797" y="-1157"/>
                        <a:pt x="9979" y="2024"/>
                        <a:pt x="9979" y="3615"/>
                      </a:cubicBezTo>
                      <a:lnTo>
                        <a:pt x="24297" y="52933"/>
                      </a:lnTo>
                      <a:cubicBezTo>
                        <a:pt x="25888" y="56114"/>
                        <a:pt x="24297" y="59296"/>
                        <a:pt x="19524" y="60887"/>
                      </a:cubicBezTo>
                      <a:cubicBezTo>
                        <a:pt x="21115" y="60887"/>
                        <a:pt x="19524" y="60887"/>
                        <a:pt x="19524" y="608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8" name="Freeform: Shape 3647">
                  <a:extLst>
                    <a:ext uri="{FF2B5EF4-FFF2-40B4-BE49-F238E27FC236}">
                      <a16:creationId xmlns:a16="http://schemas.microsoft.com/office/drawing/2014/main" id="{59301BF2-C382-47DE-9833-6B163230E33A}"/>
                    </a:ext>
                  </a:extLst>
                </p:cNvPr>
                <p:cNvSpPr/>
                <p:nvPr/>
              </p:nvSpPr>
              <p:spPr>
                <a:xfrm>
                  <a:off x="6933541" y="-919132"/>
                  <a:ext cx="14741" cy="63635"/>
                </a:xfrm>
                <a:custGeom>
                  <a:avLst/>
                  <a:gdLst>
                    <a:gd name="connsiteX0" fmla="*/ 9545 w 14741"/>
                    <a:gd name="connsiteY0" fmla="*/ 63635 h 63635"/>
                    <a:gd name="connsiteX1" fmla="*/ 3182 w 14741"/>
                    <a:gd name="connsiteY1" fmla="*/ 58862 h 63635"/>
                    <a:gd name="connsiteX2" fmla="*/ 0 w 14741"/>
                    <a:gd name="connsiteY2" fmla="*/ 6364 h 63635"/>
                    <a:gd name="connsiteX3" fmla="*/ 4773 w 14741"/>
                    <a:gd name="connsiteY3" fmla="*/ 0 h 63635"/>
                    <a:gd name="connsiteX4" fmla="*/ 11136 w 14741"/>
                    <a:gd name="connsiteY4" fmla="*/ 4773 h 63635"/>
                    <a:gd name="connsiteX5" fmla="*/ 14318 w 14741"/>
                    <a:gd name="connsiteY5" fmla="*/ 57272 h 63635"/>
                    <a:gd name="connsiteX6" fmla="*/ 9545 w 14741"/>
                    <a:gd name="connsiteY6" fmla="*/ 63635 h 63635"/>
                    <a:gd name="connsiteX7" fmla="*/ 9545 w 14741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41" h="63635">
                      <a:moveTo>
                        <a:pt x="9545" y="63635"/>
                      </a:moveTo>
                      <a:cubicBezTo>
                        <a:pt x="6363" y="63635"/>
                        <a:pt x="4773" y="62044"/>
                        <a:pt x="3182" y="5886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4318" y="57272"/>
                      </a:lnTo>
                      <a:cubicBezTo>
                        <a:pt x="15909" y="60453"/>
                        <a:pt x="12727" y="63635"/>
                        <a:pt x="9545" y="63635"/>
                      </a:cubicBezTo>
                      <a:cubicBezTo>
                        <a:pt x="9545" y="63635"/>
                        <a:pt x="9545" y="63635"/>
                        <a:pt x="9545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9" name="Freeform: Shape 3648">
                  <a:extLst>
                    <a:ext uri="{FF2B5EF4-FFF2-40B4-BE49-F238E27FC236}">
                      <a16:creationId xmlns:a16="http://schemas.microsoft.com/office/drawing/2014/main" id="{2EE20B85-65AD-4EA2-AE44-B076938E5862}"/>
                    </a:ext>
                  </a:extLst>
                </p:cNvPr>
                <p:cNvSpPr/>
                <p:nvPr/>
              </p:nvSpPr>
              <p:spPr>
                <a:xfrm>
                  <a:off x="6884224" y="-915950"/>
                  <a:ext cx="15908" cy="63635"/>
                </a:xfrm>
                <a:custGeom>
                  <a:avLst/>
                  <a:gdLst>
                    <a:gd name="connsiteX0" fmla="*/ 11136 w 15908"/>
                    <a:gd name="connsiteY0" fmla="*/ 63635 h 63635"/>
                    <a:gd name="connsiteX1" fmla="*/ 4773 w 15908"/>
                    <a:gd name="connsiteY1" fmla="*/ 58862 h 63635"/>
                    <a:gd name="connsiteX2" fmla="*/ 0 w 15908"/>
                    <a:gd name="connsiteY2" fmla="*/ 6364 h 63635"/>
                    <a:gd name="connsiteX3" fmla="*/ 4773 w 15908"/>
                    <a:gd name="connsiteY3" fmla="*/ 0 h 63635"/>
                    <a:gd name="connsiteX4" fmla="*/ 11136 w 15908"/>
                    <a:gd name="connsiteY4" fmla="*/ 4773 h 63635"/>
                    <a:gd name="connsiteX5" fmla="*/ 15909 w 15908"/>
                    <a:gd name="connsiteY5" fmla="*/ 57272 h 63635"/>
                    <a:gd name="connsiteX6" fmla="*/ 11136 w 15908"/>
                    <a:gd name="connsiteY6" fmla="*/ 63635 h 63635"/>
                    <a:gd name="connsiteX7" fmla="*/ 11136 w 15908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8" h="63635">
                      <a:moveTo>
                        <a:pt x="11136" y="63635"/>
                      </a:moveTo>
                      <a:cubicBezTo>
                        <a:pt x="7954" y="63635"/>
                        <a:pt x="6364" y="62044"/>
                        <a:pt x="4773" y="5886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5909" y="57272"/>
                      </a:lnTo>
                      <a:cubicBezTo>
                        <a:pt x="15909" y="60453"/>
                        <a:pt x="14318" y="63635"/>
                        <a:pt x="11136" y="63635"/>
                      </a:cubicBezTo>
                      <a:cubicBezTo>
                        <a:pt x="11136" y="63635"/>
                        <a:pt x="11136" y="63635"/>
                        <a:pt x="11136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0" name="Freeform: Shape 3649">
                  <a:extLst>
                    <a:ext uri="{FF2B5EF4-FFF2-40B4-BE49-F238E27FC236}">
                      <a16:creationId xmlns:a16="http://schemas.microsoft.com/office/drawing/2014/main" id="{34DE0256-B985-4068-BC70-F19574E0BEB7}"/>
                    </a:ext>
                  </a:extLst>
                </p:cNvPr>
                <p:cNvSpPr/>
                <p:nvPr/>
              </p:nvSpPr>
              <p:spPr>
                <a:xfrm>
                  <a:off x="6838088" y="-909586"/>
                  <a:ext cx="17499" cy="62044"/>
                </a:xfrm>
                <a:custGeom>
                  <a:avLst/>
                  <a:gdLst>
                    <a:gd name="connsiteX0" fmla="*/ 12727 w 17499"/>
                    <a:gd name="connsiteY0" fmla="*/ 62044 h 62044"/>
                    <a:gd name="connsiteX1" fmla="*/ 6363 w 17499"/>
                    <a:gd name="connsiteY1" fmla="*/ 57272 h 62044"/>
                    <a:gd name="connsiteX2" fmla="*/ 0 w 17499"/>
                    <a:gd name="connsiteY2" fmla="*/ 6364 h 62044"/>
                    <a:gd name="connsiteX3" fmla="*/ 4773 w 17499"/>
                    <a:gd name="connsiteY3" fmla="*/ 0 h 62044"/>
                    <a:gd name="connsiteX4" fmla="*/ 11136 w 17499"/>
                    <a:gd name="connsiteY4" fmla="*/ 4773 h 62044"/>
                    <a:gd name="connsiteX5" fmla="*/ 17500 w 17499"/>
                    <a:gd name="connsiteY5" fmla="*/ 55681 h 62044"/>
                    <a:gd name="connsiteX6" fmla="*/ 12727 w 17499"/>
                    <a:gd name="connsiteY6" fmla="*/ 62044 h 62044"/>
                    <a:gd name="connsiteX7" fmla="*/ 12727 w 17499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99" h="62044">
                      <a:moveTo>
                        <a:pt x="12727" y="62044"/>
                      </a:moveTo>
                      <a:cubicBezTo>
                        <a:pt x="9545" y="62044"/>
                        <a:pt x="7954" y="60453"/>
                        <a:pt x="6363" y="5727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7500" y="55681"/>
                      </a:lnTo>
                      <a:cubicBezTo>
                        <a:pt x="17500" y="58862"/>
                        <a:pt x="15909" y="62044"/>
                        <a:pt x="12727" y="62044"/>
                      </a:cubicBezTo>
                      <a:cubicBezTo>
                        <a:pt x="12727" y="62044"/>
                        <a:pt x="12727" y="62044"/>
                        <a:pt x="12727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1" name="Freeform: Shape 3650">
                  <a:extLst>
                    <a:ext uri="{FF2B5EF4-FFF2-40B4-BE49-F238E27FC236}">
                      <a16:creationId xmlns:a16="http://schemas.microsoft.com/office/drawing/2014/main" id="{03244C1A-948D-4DA9-975E-7957972B15A3}"/>
                    </a:ext>
                  </a:extLst>
                </p:cNvPr>
                <p:cNvSpPr/>
                <p:nvPr/>
              </p:nvSpPr>
              <p:spPr>
                <a:xfrm>
                  <a:off x="6795135" y="-904814"/>
                  <a:ext cx="19090" cy="62044"/>
                </a:xfrm>
                <a:custGeom>
                  <a:avLst/>
                  <a:gdLst>
                    <a:gd name="connsiteX0" fmla="*/ 12727 w 19090"/>
                    <a:gd name="connsiteY0" fmla="*/ 62044 h 62044"/>
                    <a:gd name="connsiteX1" fmla="*/ 7954 w 19090"/>
                    <a:gd name="connsiteY1" fmla="*/ 57272 h 62044"/>
                    <a:gd name="connsiteX2" fmla="*/ 0 w 19090"/>
                    <a:gd name="connsiteY2" fmla="*/ 6364 h 62044"/>
                    <a:gd name="connsiteX3" fmla="*/ 4773 w 19090"/>
                    <a:gd name="connsiteY3" fmla="*/ 0 h 62044"/>
                    <a:gd name="connsiteX4" fmla="*/ 11136 w 19090"/>
                    <a:gd name="connsiteY4" fmla="*/ 4773 h 62044"/>
                    <a:gd name="connsiteX5" fmla="*/ 19090 w 19090"/>
                    <a:gd name="connsiteY5" fmla="*/ 55681 h 62044"/>
                    <a:gd name="connsiteX6" fmla="*/ 12727 w 19090"/>
                    <a:gd name="connsiteY6" fmla="*/ 62044 h 62044"/>
                    <a:gd name="connsiteX7" fmla="*/ 12727 w 19090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90" h="62044">
                      <a:moveTo>
                        <a:pt x="12727" y="62044"/>
                      </a:moveTo>
                      <a:cubicBezTo>
                        <a:pt x="9545" y="62044"/>
                        <a:pt x="7954" y="60453"/>
                        <a:pt x="7954" y="5727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9090" y="55681"/>
                      </a:lnTo>
                      <a:cubicBezTo>
                        <a:pt x="19090" y="58862"/>
                        <a:pt x="17500" y="62044"/>
                        <a:pt x="12727" y="62044"/>
                      </a:cubicBezTo>
                      <a:cubicBezTo>
                        <a:pt x="14318" y="62044"/>
                        <a:pt x="12727" y="62044"/>
                        <a:pt x="12727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52" name="Graphic 378">
                <a:extLst>
                  <a:ext uri="{FF2B5EF4-FFF2-40B4-BE49-F238E27FC236}">
                    <a16:creationId xmlns:a16="http://schemas.microsoft.com/office/drawing/2014/main" id="{BA01CD62-B50F-4454-8B4D-84803E7C6A77}"/>
                  </a:ext>
                </a:extLst>
              </p:cNvPr>
              <p:cNvGrpSpPr/>
              <p:nvPr/>
            </p:nvGrpSpPr>
            <p:grpSpPr>
              <a:xfrm>
                <a:off x="6448323" y="-885723"/>
                <a:ext cx="268858" cy="178178"/>
                <a:chOff x="6448323" y="-885723"/>
                <a:chExt cx="268858" cy="178178"/>
              </a:xfrm>
              <a:solidFill>
                <a:srgbClr val="C6D605"/>
              </a:solidFill>
            </p:grpSpPr>
            <p:sp>
              <p:nvSpPr>
                <p:cNvPr id="3653" name="Freeform: Shape 3652">
                  <a:extLst>
                    <a:ext uri="{FF2B5EF4-FFF2-40B4-BE49-F238E27FC236}">
                      <a16:creationId xmlns:a16="http://schemas.microsoft.com/office/drawing/2014/main" id="{FD23E803-0FA3-4B97-B5CC-A15199E24797}"/>
                    </a:ext>
                  </a:extLst>
                </p:cNvPr>
                <p:cNvSpPr/>
                <p:nvPr/>
              </p:nvSpPr>
              <p:spPr>
                <a:xfrm>
                  <a:off x="6448323" y="-801407"/>
                  <a:ext cx="65226" cy="93861"/>
                </a:xfrm>
                <a:custGeom>
                  <a:avLst/>
                  <a:gdLst>
                    <a:gd name="connsiteX0" fmla="*/ 52499 w 65226"/>
                    <a:gd name="connsiteY0" fmla="*/ 93862 h 93861"/>
                    <a:gd name="connsiteX1" fmla="*/ 41363 w 65226"/>
                    <a:gd name="connsiteY1" fmla="*/ 87498 h 93861"/>
                    <a:gd name="connsiteX2" fmla="*/ 1591 w 65226"/>
                    <a:gd name="connsiteY2" fmla="*/ 19091 h 93861"/>
                    <a:gd name="connsiteX3" fmla="*/ 6363 w 65226"/>
                    <a:gd name="connsiteY3" fmla="*/ 1591 h 93861"/>
                    <a:gd name="connsiteX4" fmla="*/ 23863 w 65226"/>
                    <a:gd name="connsiteY4" fmla="*/ 6364 h 93861"/>
                    <a:gd name="connsiteX5" fmla="*/ 63635 w 65226"/>
                    <a:gd name="connsiteY5" fmla="*/ 74771 h 93861"/>
                    <a:gd name="connsiteX6" fmla="*/ 58862 w 65226"/>
                    <a:gd name="connsiteY6" fmla="*/ 92271 h 93861"/>
                    <a:gd name="connsiteX7" fmla="*/ 52499 w 65226"/>
                    <a:gd name="connsiteY7" fmla="*/ 93862 h 93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26" h="93861">
                      <a:moveTo>
                        <a:pt x="52499" y="93862"/>
                      </a:moveTo>
                      <a:cubicBezTo>
                        <a:pt x="47726" y="93862"/>
                        <a:pt x="44545" y="92271"/>
                        <a:pt x="41363" y="87498"/>
                      </a:cubicBezTo>
                      <a:lnTo>
                        <a:pt x="1591" y="19091"/>
                      </a:lnTo>
                      <a:cubicBezTo>
                        <a:pt x="-1591" y="12727"/>
                        <a:pt x="0" y="4773"/>
                        <a:pt x="6363" y="1591"/>
                      </a:cubicBezTo>
                      <a:cubicBezTo>
                        <a:pt x="12727" y="-1591"/>
                        <a:pt x="20681" y="0"/>
                        <a:pt x="23863" y="6364"/>
                      </a:cubicBezTo>
                      <a:lnTo>
                        <a:pt x="63635" y="74771"/>
                      </a:lnTo>
                      <a:cubicBezTo>
                        <a:pt x="66817" y="81135"/>
                        <a:pt x="65226" y="89089"/>
                        <a:pt x="58862" y="92271"/>
                      </a:cubicBezTo>
                      <a:cubicBezTo>
                        <a:pt x="57272" y="93862"/>
                        <a:pt x="54090" y="93862"/>
                        <a:pt x="52499" y="9386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4" name="Freeform: Shape 3653">
                  <a:extLst>
                    <a:ext uri="{FF2B5EF4-FFF2-40B4-BE49-F238E27FC236}">
                      <a16:creationId xmlns:a16="http://schemas.microsoft.com/office/drawing/2014/main" id="{D09F03DD-A6CC-4ED9-B1B5-5D8963877648}"/>
                    </a:ext>
                  </a:extLst>
                </p:cNvPr>
                <p:cNvSpPr/>
                <p:nvPr/>
              </p:nvSpPr>
              <p:spPr>
                <a:xfrm>
                  <a:off x="6693318" y="-885723"/>
                  <a:ext cx="23863" cy="62044"/>
                </a:xfrm>
                <a:custGeom>
                  <a:avLst/>
                  <a:gdLst>
                    <a:gd name="connsiteX0" fmla="*/ 17500 w 23863"/>
                    <a:gd name="connsiteY0" fmla="*/ 62044 h 62044"/>
                    <a:gd name="connsiteX1" fmla="*/ 12727 w 23863"/>
                    <a:gd name="connsiteY1" fmla="*/ 57272 h 62044"/>
                    <a:gd name="connsiteX2" fmla="*/ 0 w 23863"/>
                    <a:gd name="connsiteY2" fmla="*/ 6364 h 62044"/>
                    <a:gd name="connsiteX3" fmla="*/ 4773 w 23863"/>
                    <a:gd name="connsiteY3" fmla="*/ 0 h 62044"/>
                    <a:gd name="connsiteX4" fmla="*/ 11136 w 23863"/>
                    <a:gd name="connsiteY4" fmla="*/ 4773 h 62044"/>
                    <a:gd name="connsiteX5" fmla="*/ 23863 w 23863"/>
                    <a:gd name="connsiteY5" fmla="*/ 55681 h 62044"/>
                    <a:gd name="connsiteX6" fmla="*/ 17500 w 23863"/>
                    <a:gd name="connsiteY6" fmla="*/ 62044 h 62044"/>
                    <a:gd name="connsiteX7" fmla="*/ 17500 w 23863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863" h="62044">
                      <a:moveTo>
                        <a:pt x="17500" y="62044"/>
                      </a:moveTo>
                      <a:cubicBezTo>
                        <a:pt x="14318" y="62044"/>
                        <a:pt x="12727" y="60453"/>
                        <a:pt x="12727" y="5727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23863" y="55681"/>
                      </a:lnTo>
                      <a:cubicBezTo>
                        <a:pt x="22272" y="58862"/>
                        <a:pt x="20681" y="62044"/>
                        <a:pt x="17500" y="62044"/>
                      </a:cubicBezTo>
                      <a:cubicBezTo>
                        <a:pt x="17500" y="62044"/>
                        <a:pt x="17500" y="62044"/>
                        <a:pt x="17500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5" name="Freeform: Shape 3654">
                  <a:extLst>
                    <a:ext uri="{FF2B5EF4-FFF2-40B4-BE49-F238E27FC236}">
                      <a16:creationId xmlns:a16="http://schemas.microsoft.com/office/drawing/2014/main" id="{2D541F97-22BA-493C-B31D-BD9C08BB371A}"/>
                    </a:ext>
                  </a:extLst>
                </p:cNvPr>
                <p:cNvSpPr/>
                <p:nvPr/>
              </p:nvSpPr>
              <p:spPr>
                <a:xfrm>
                  <a:off x="6643568" y="-871839"/>
                  <a:ext cx="24893" cy="60886"/>
                </a:xfrm>
                <a:custGeom>
                  <a:avLst/>
                  <a:gdLst>
                    <a:gd name="connsiteX0" fmla="*/ 19524 w 24893"/>
                    <a:gd name="connsiteY0" fmla="*/ 60887 h 60886"/>
                    <a:gd name="connsiteX1" fmla="*/ 14751 w 24893"/>
                    <a:gd name="connsiteY1" fmla="*/ 56114 h 60886"/>
                    <a:gd name="connsiteX2" fmla="*/ 434 w 24893"/>
                    <a:gd name="connsiteY2" fmla="*/ 6797 h 60886"/>
                    <a:gd name="connsiteX3" fmla="*/ 3615 w 24893"/>
                    <a:gd name="connsiteY3" fmla="*/ 434 h 60886"/>
                    <a:gd name="connsiteX4" fmla="*/ 9979 w 24893"/>
                    <a:gd name="connsiteY4" fmla="*/ 3615 h 60886"/>
                    <a:gd name="connsiteX5" fmla="*/ 24297 w 24893"/>
                    <a:gd name="connsiteY5" fmla="*/ 52933 h 60886"/>
                    <a:gd name="connsiteX6" fmla="*/ 19524 w 24893"/>
                    <a:gd name="connsiteY6" fmla="*/ 60887 h 60886"/>
                    <a:gd name="connsiteX7" fmla="*/ 19524 w 24893"/>
                    <a:gd name="connsiteY7" fmla="*/ 60887 h 6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93" h="60886">
                      <a:moveTo>
                        <a:pt x="19524" y="60887"/>
                      </a:moveTo>
                      <a:cubicBezTo>
                        <a:pt x="16342" y="60887"/>
                        <a:pt x="14751" y="59296"/>
                        <a:pt x="14751" y="56114"/>
                      </a:cubicBezTo>
                      <a:lnTo>
                        <a:pt x="434" y="6797"/>
                      </a:lnTo>
                      <a:cubicBezTo>
                        <a:pt x="-1157" y="3615"/>
                        <a:pt x="2024" y="434"/>
                        <a:pt x="3615" y="434"/>
                      </a:cubicBezTo>
                      <a:cubicBezTo>
                        <a:pt x="6797" y="-1157"/>
                        <a:pt x="9979" y="2024"/>
                        <a:pt x="9979" y="3615"/>
                      </a:cubicBezTo>
                      <a:lnTo>
                        <a:pt x="24297" y="52933"/>
                      </a:lnTo>
                      <a:cubicBezTo>
                        <a:pt x="25888" y="57705"/>
                        <a:pt x="24297" y="60887"/>
                        <a:pt x="19524" y="60887"/>
                      </a:cubicBezTo>
                      <a:cubicBezTo>
                        <a:pt x="19524" y="60887"/>
                        <a:pt x="19524" y="60887"/>
                        <a:pt x="19524" y="608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6" name="Freeform: Shape 3655">
                  <a:extLst>
                    <a:ext uri="{FF2B5EF4-FFF2-40B4-BE49-F238E27FC236}">
                      <a16:creationId xmlns:a16="http://schemas.microsoft.com/office/drawing/2014/main" id="{F72B8CE9-EAC0-4725-8114-BA44F95AF1BF}"/>
                    </a:ext>
                  </a:extLst>
                </p:cNvPr>
                <p:cNvSpPr/>
                <p:nvPr/>
              </p:nvSpPr>
              <p:spPr>
                <a:xfrm>
                  <a:off x="6594060" y="-856121"/>
                  <a:ext cx="29884" cy="61077"/>
                </a:xfrm>
                <a:custGeom>
                  <a:avLst/>
                  <a:gdLst>
                    <a:gd name="connsiteX0" fmla="*/ 22896 w 29884"/>
                    <a:gd name="connsiteY0" fmla="*/ 61077 h 61077"/>
                    <a:gd name="connsiteX1" fmla="*/ 18124 w 29884"/>
                    <a:gd name="connsiteY1" fmla="*/ 57896 h 61077"/>
                    <a:gd name="connsiteX2" fmla="*/ 624 w 29884"/>
                    <a:gd name="connsiteY2" fmla="*/ 8578 h 61077"/>
                    <a:gd name="connsiteX3" fmla="*/ 3806 w 29884"/>
                    <a:gd name="connsiteY3" fmla="*/ 624 h 61077"/>
                    <a:gd name="connsiteX4" fmla="*/ 11760 w 29884"/>
                    <a:gd name="connsiteY4" fmla="*/ 3806 h 61077"/>
                    <a:gd name="connsiteX5" fmla="*/ 29260 w 29884"/>
                    <a:gd name="connsiteY5" fmla="*/ 53123 h 61077"/>
                    <a:gd name="connsiteX6" fmla="*/ 26078 w 29884"/>
                    <a:gd name="connsiteY6" fmla="*/ 61077 h 61077"/>
                    <a:gd name="connsiteX7" fmla="*/ 22896 w 29884"/>
                    <a:gd name="connsiteY7" fmla="*/ 61077 h 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4" h="61077">
                      <a:moveTo>
                        <a:pt x="22896" y="61077"/>
                      </a:moveTo>
                      <a:cubicBezTo>
                        <a:pt x="21306" y="61077"/>
                        <a:pt x="18124" y="59487"/>
                        <a:pt x="18124" y="57896"/>
                      </a:cubicBezTo>
                      <a:lnTo>
                        <a:pt x="624" y="8578"/>
                      </a:lnTo>
                      <a:cubicBezTo>
                        <a:pt x="-967" y="5397"/>
                        <a:pt x="624" y="2215"/>
                        <a:pt x="3806" y="624"/>
                      </a:cubicBezTo>
                      <a:cubicBezTo>
                        <a:pt x="6988" y="-967"/>
                        <a:pt x="10169" y="624"/>
                        <a:pt x="11760" y="3806"/>
                      </a:cubicBezTo>
                      <a:lnTo>
                        <a:pt x="29260" y="53123"/>
                      </a:lnTo>
                      <a:cubicBezTo>
                        <a:pt x="30851" y="56305"/>
                        <a:pt x="29260" y="59487"/>
                        <a:pt x="26078" y="61077"/>
                      </a:cubicBezTo>
                      <a:cubicBezTo>
                        <a:pt x="24487" y="61077"/>
                        <a:pt x="22896" y="61077"/>
                        <a:pt x="22896" y="6107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7" name="Freeform: Shape 3656">
                  <a:extLst>
                    <a:ext uri="{FF2B5EF4-FFF2-40B4-BE49-F238E27FC236}">
                      <a16:creationId xmlns:a16="http://schemas.microsoft.com/office/drawing/2014/main" id="{F8803E2E-16F7-4A10-A480-1A5FD1FA1506}"/>
                    </a:ext>
                  </a:extLst>
                </p:cNvPr>
                <p:cNvSpPr/>
                <p:nvPr/>
              </p:nvSpPr>
              <p:spPr>
                <a:xfrm>
                  <a:off x="6551106" y="-838621"/>
                  <a:ext cx="31474" cy="59486"/>
                </a:xfrm>
                <a:custGeom>
                  <a:avLst/>
                  <a:gdLst>
                    <a:gd name="connsiteX0" fmla="*/ 24487 w 31474"/>
                    <a:gd name="connsiteY0" fmla="*/ 59487 h 59486"/>
                    <a:gd name="connsiteX1" fmla="*/ 19715 w 31474"/>
                    <a:gd name="connsiteY1" fmla="*/ 56305 h 59486"/>
                    <a:gd name="connsiteX2" fmla="*/ 624 w 31474"/>
                    <a:gd name="connsiteY2" fmla="*/ 8578 h 59486"/>
                    <a:gd name="connsiteX3" fmla="*/ 3806 w 31474"/>
                    <a:gd name="connsiteY3" fmla="*/ 624 h 59486"/>
                    <a:gd name="connsiteX4" fmla="*/ 11760 w 31474"/>
                    <a:gd name="connsiteY4" fmla="*/ 3806 h 59486"/>
                    <a:gd name="connsiteX5" fmla="*/ 30851 w 31474"/>
                    <a:gd name="connsiteY5" fmla="*/ 51532 h 59486"/>
                    <a:gd name="connsiteX6" fmla="*/ 27669 w 31474"/>
                    <a:gd name="connsiteY6" fmla="*/ 59487 h 59486"/>
                    <a:gd name="connsiteX7" fmla="*/ 24487 w 31474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4" h="59486">
                      <a:moveTo>
                        <a:pt x="24487" y="59487"/>
                      </a:moveTo>
                      <a:cubicBezTo>
                        <a:pt x="22896" y="59487"/>
                        <a:pt x="19715" y="57896"/>
                        <a:pt x="19715" y="56305"/>
                      </a:cubicBezTo>
                      <a:lnTo>
                        <a:pt x="624" y="8578"/>
                      </a:lnTo>
                      <a:cubicBezTo>
                        <a:pt x="-967" y="5397"/>
                        <a:pt x="624" y="2215"/>
                        <a:pt x="3806" y="624"/>
                      </a:cubicBezTo>
                      <a:cubicBezTo>
                        <a:pt x="6988" y="-967"/>
                        <a:pt x="10170" y="624"/>
                        <a:pt x="11760" y="3806"/>
                      </a:cubicBezTo>
                      <a:lnTo>
                        <a:pt x="30851" y="51532"/>
                      </a:lnTo>
                      <a:cubicBezTo>
                        <a:pt x="32442" y="54714"/>
                        <a:pt x="30851" y="57896"/>
                        <a:pt x="27669" y="59487"/>
                      </a:cubicBezTo>
                      <a:cubicBezTo>
                        <a:pt x="26078" y="59487"/>
                        <a:pt x="24487" y="59487"/>
                        <a:pt x="24487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8" name="Freeform: Shape 3657">
                  <a:extLst>
                    <a:ext uri="{FF2B5EF4-FFF2-40B4-BE49-F238E27FC236}">
                      <a16:creationId xmlns:a16="http://schemas.microsoft.com/office/drawing/2014/main" id="{C22D35FB-F5E8-4AEE-8322-E4E8B5DAA9B0}"/>
                    </a:ext>
                  </a:extLst>
                </p:cNvPr>
                <p:cNvSpPr/>
                <p:nvPr/>
              </p:nvSpPr>
              <p:spPr>
                <a:xfrm>
                  <a:off x="6509743" y="-822712"/>
                  <a:ext cx="34656" cy="59486"/>
                </a:xfrm>
                <a:custGeom>
                  <a:avLst/>
                  <a:gdLst>
                    <a:gd name="connsiteX0" fmla="*/ 27669 w 34656"/>
                    <a:gd name="connsiteY0" fmla="*/ 59487 h 59486"/>
                    <a:gd name="connsiteX1" fmla="*/ 22896 w 34656"/>
                    <a:gd name="connsiteY1" fmla="*/ 56305 h 59486"/>
                    <a:gd name="connsiteX2" fmla="*/ 624 w 34656"/>
                    <a:gd name="connsiteY2" fmla="*/ 8578 h 59486"/>
                    <a:gd name="connsiteX3" fmla="*/ 3806 w 34656"/>
                    <a:gd name="connsiteY3" fmla="*/ 624 h 59486"/>
                    <a:gd name="connsiteX4" fmla="*/ 11760 w 34656"/>
                    <a:gd name="connsiteY4" fmla="*/ 3806 h 59486"/>
                    <a:gd name="connsiteX5" fmla="*/ 34033 w 34656"/>
                    <a:gd name="connsiteY5" fmla="*/ 51532 h 59486"/>
                    <a:gd name="connsiteX6" fmla="*/ 30851 w 34656"/>
                    <a:gd name="connsiteY6" fmla="*/ 59487 h 59486"/>
                    <a:gd name="connsiteX7" fmla="*/ 27669 w 34656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56" h="59486">
                      <a:moveTo>
                        <a:pt x="27669" y="59487"/>
                      </a:moveTo>
                      <a:cubicBezTo>
                        <a:pt x="26078" y="59487"/>
                        <a:pt x="22896" y="57896"/>
                        <a:pt x="22896" y="56305"/>
                      </a:cubicBezTo>
                      <a:lnTo>
                        <a:pt x="624" y="8578"/>
                      </a:lnTo>
                      <a:cubicBezTo>
                        <a:pt x="-967" y="5397"/>
                        <a:pt x="624" y="2215"/>
                        <a:pt x="3806" y="624"/>
                      </a:cubicBezTo>
                      <a:cubicBezTo>
                        <a:pt x="6988" y="-967"/>
                        <a:pt x="10169" y="624"/>
                        <a:pt x="11760" y="3806"/>
                      </a:cubicBezTo>
                      <a:lnTo>
                        <a:pt x="34033" y="51532"/>
                      </a:lnTo>
                      <a:cubicBezTo>
                        <a:pt x="35624" y="54714"/>
                        <a:pt x="34033" y="57896"/>
                        <a:pt x="30851" y="59487"/>
                      </a:cubicBezTo>
                      <a:cubicBezTo>
                        <a:pt x="29260" y="59487"/>
                        <a:pt x="27669" y="59487"/>
                        <a:pt x="27669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59" name="Graphic 378">
                <a:extLst>
                  <a:ext uri="{FF2B5EF4-FFF2-40B4-BE49-F238E27FC236}">
                    <a16:creationId xmlns:a16="http://schemas.microsoft.com/office/drawing/2014/main" id="{0B89BBA2-D4B7-41F4-95FB-7691CA40BD0E}"/>
                  </a:ext>
                </a:extLst>
              </p:cNvPr>
              <p:cNvGrpSpPr/>
              <p:nvPr/>
            </p:nvGrpSpPr>
            <p:grpSpPr>
              <a:xfrm>
                <a:off x="6231964" y="-769043"/>
                <a:ext cx="223767" cy="247631"/>
                <a:chOff x="6231964" y="-769043"/>
                <a:chExt cx="223767" cy="247631"/>
              </a:xfrm>
              <a:solidFill>
                <a:srgbClr val="C6D605"/>
              </a:solidFill>
            </p:grpSpPr>
            <p:sp>
              <p:nvSpPr>
                <p:cNvPr id="3660" name="Freeform: Shape 3659">
                  <a:extLst>
                    <a:ext uri="{FF2B5EF4-FFF2-40B4-BE49-F238E27FC236}">
                      <a16:creationId xmlns:a16="http://schemas.microsoft.com/office/drawing/2014/main" id="{E1A38CEC-A405-45FF-9965-902E1398727F}"/>
                    </a:ext>
                  </a:extLst>
                </p:cNvPr>
                <p:cNvSpPr/>
                <p:nvPr/>
              </p:nvSpPr>
              <p:spPr>
                <a:xfrm>
                  <a:off x="6231964" y="-586638"/>
                  <a:ext cx="92270" cy="65225"/>
                </a:xfrm>
                <a:custGeom>
                  <a:avLst/>
                  <a:gdLst>
                    <a:gd name="connsiteX0" fmla="*/ 79544 w 92270"/>
                    <a:gd name="connsiteY0" fmla="*/ 65226 h 65225"/>
                    <a:gd name="connsiteX1" fmla="*/ 73180 w 92270"/>
                    <a:gd name="connsiteY1" fmla="*/ 63635 h 65225"/>
                    <a:gd name="connsiteX2" fmla="*/ 6364 w 92270"/>
                    <a:gd name="connsiteY2" fmla="*/ 23863 h 65225"/>
                    <a:gd name="connsiteX3" fmla="*/ 1591 w 92270"/>
                    <a:gd name="connsiteY3" fmla="*/ 6364 h 65225"/>
                    <a:gd name="connsiteX4" fmla="*/ 19091 w 92270"/>
                    <a:gd name="connsiteY4" fmla="*/ 1591 h 65225"/>
                    <a:gd name="connsiteX5" fmla="*/ 85907 w 92270"/>
                    <a:gd name="connsiteY5" fmla="*/ 42954 h 65225"/>
                    <a:gd name="connsiteX6" fmla="*/ 90680 w 92270"/>
                    <a:gd name="connsiteY6" fmla="*/ 60453 h 65225"/>
                    <a:gd name="connsiteX7" fmla="*/ 79544 w 92270"/>
                    <a:gd name="connsiteY7" fmla="*/ 65226 h 65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270" h="65225">
                      <a:moveTo>
                        <a:pt x="79544" y="65226"/>
                      </a:moveTo>
                      <a:cubicBezTo>
                        <a:pt x="77953" y="65226"/>
                        <a:pt x="74771" y="65226"/>
                        <a:pt x="73180" y="63635"/>
                      </a:cubicBezTo>
                      <a:lnTo>
                        <a:pt x="6364" y="23863"/>
                      </a:lnTo>
                      <a:cubicBezTo>
                        <a:pt x="0" y="20681"/>
                        <a:pt x="-1591" y="12727"/>
                        <a:pt x="1591" y="6364"/>
                      </a:cubicBezTo>
                      <a:cubicBezTo>
                        <a:pt x="4773" y="0"/>
                        <a:pt x="12727" y="-1591"/>
                        <a:pt x="19091" y="1591"/>
                      </a:cubicBezTo>
                      <a:lnTo>
                        <a:pt x="85907" y="42954"/>
                      </a:lnTo>
                      <a:cubicBezTo>
                        <a:pt x="92271" y="46135"/>
                        <a:pt x="93862" y="54090"/>
                        <a:pt x="90680" y="60453"/>
                      </a:cubicBezTo>
                      <a:cubicBezTo>
                        <a:pt x="89089" y="63635"/>
                        <a:pt x="84316" y="65226"/>
                        <a:pt x="79544" y="6522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1" name="Freeform: Shape 3660">
                  <a:extLst>
                    <a:ext uri="{FF2B5EF4-FFF2-40B4-BE49-F238E27FC236}">
                      <a16:creationId xmlns:a16="http://schemas.microsoft.com/office/drawing/2014/main" id="{2DEE7EA7-A655-46D2-B067-77ED6F231C3C}"/>
                    </a:ext>
                  </a:extLst>
                </p:cNvPr>
                <p:cNvSpPr/>
                <p:nvPr/>
              </p:nvSpPr>
              <p:spPr>
                <a:xfrm>
                  <a:off x="6415461" y="-769043"/>
                  <a:ext cx="40271" cy="55134"/>
                </a:xfrm>
                <a:custGeom>
                  <a:avLst/>
                  <a:gdLst>
                    <a:gd name="connsiteX0" fmla="*/ 34454 w 40271"/>
                    <a:gd name="connsiteY0" fmla="*/ 55135 h 55134"/>
                    <a:gd name="connsiteX1" fmla="*/ 29681 w 40271"/>
                    <a:gd name="connsiteY1" fmla="*/ 51953 h 55134"/>
                    <a:gd name="connsiteX2" fmla="*/ 1045 w 40271"/>
                    <a:gd name="connsiteY2" fmla="*/ 8999 h 55134"/>
                    <a:gd name="connsiteX3" fmla="*/ 2636 w 40271"/>
                    <a:gd name="connsiteY3" fmla="*/ 1045 h 55134"/>
                    <a:gd name="connsiteX4" fmla="*/ 10590 w 40271"/>
                    <a:gd name="connsiteY4" fmla="*/ 2636 h 55134"/>
                    <a:gd name="connsiteX5" fmla="*/ 39226 w 40271"/>
                    <a:gd name="connsiteY5" fmla="*/ 45590 h 55134"/>
                    <a:gd name="connsiteX6" fmla="*/ 37635 w 40271"/>
                    <a:gd name="connsiteY6" fmla="*/ 53544 h 55134"/>
                    <a:gd name="connsiteX7" fmla="*/ 34454 w 40271"/>
                    <a:gd name="connsiteY7" fmla="*/ 55135 h 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271" h="55134">
                      <a:moveTo>
                        <a:pt x="34454" y="55135"/>
                      </a:moveTo>
                      <a:cubicBezTo>
                        <a:pt x="32863" y="55135"/>
                        <a:pt x="31272" y="53544"/>
                        <a:pt x="29681" y="51953"/>
                      </a:cubicBezTo>
                      <a:lnTo>
                        <a:pt x="1045" y="8999"/>
                      </a:lnTo>
                      <a:cubicBezTo>
                        <a:pt x="-546" y="5818"/>
                        <a:pt x="-546" y="2636"/>
                        <a:pt x="2636" y="1045"/>
                      </a:cubicBezTo>
                      <a:cubicBezTo>
                        <a:pt x="5818" y="-546"/>
                        <a:pt x="8999" y="-546"/>
                        <a:pt x="10590" y="2636"/>
                      </a:cubicBezTo>
                      <a:lnTo>
                        <a:pt x="39226" y="45590"/>
                      </a:lnTo>
                      <a:cubicBezTo>
                        <a:pt x="40817" y="48771"/>
                        <a:pt x="40817" y="51953"/>
                        <a:pt x="37635" y="53544"/>
                      </a:cubicBezTo>
                      <a:cubicBezTo>
                        <a:pt x="37635" y="55135"/>
                        <a:pt x="36044" y="55135"/>
                        <a:pt x="34454" y="551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2" name="Freeform: Shape 3661">
                  <a:extLst>
                    <a:ext uri="{FF2B5EF4-FFF2-40B4-BE49-F238E27FC236}">
                      <a16:creationId xmlns:a16="http://schemas.microsoft.com/office/drawing/2014/main" id="{F91FCA77-298F-4899-A3BD-501FC1B7E9C9}"/>
                    </a:ext>
                  </a:extLst>
                </p:cNvPr>
                <p:cNvSpPr/>
                <p:nvPr/>
              </p:nvSpPr>
              <p:spPr>
                <a:xfrm>
                  <a:off x="6374098" y="-735635"/>
                  <a:ext cx="43452" cy="50362"/>
                </a:xfrm>
                <a:custGeom>
                  <a:avLst/>
                  <a:gdLst>
                    <a:gd name="connsiteX0" fmla="*/ 37635 w 43452"/>
                    <a:gd name="connsiteY0" fmla="*/ 50362 h 50362"/>
                    <a:gd name="connsiteX1" fmla="*/ 32862 w 43452"/>
                    <a:gd name="connsiteY1" fmla="*/ 48771 h 50362"/>
                    <a:gd name="connsiteX2" fmla="*/ 1045 w 43452"/>
                    <a:gd name="connsiteY2" fmla="*/ 8999 h 50362"/>
                    <a:gd name="connsiteX3" fmla="*/ 2636 w 43452"/>
                    <a:gd name="connsiteY3" fmla="*/ 1045 h 50362"/>
                    <a:gd name="connsiteX4" fmla="*/ 10590 w 43452"/>
                    <a:gd name="connsiteY4" fmla="*/ 2636 h 50362"/>
                    <a:gd name="connsiteX5" fmla="*/ 42408 w 43452"/>
                    <a:gd name="connsiteY5" fmla="*/ 42408 h 50362"/>
                    <a:gd name="connsiteX6" fmla="*/ 40817 w 43452"/>
                    <a:gd name="connsiteY6" fmla="*/ 50362 h 50362"/>
                    <a:gd name="connsiteX7" fmla="*/ 37635 w 43452"/>
                    <a:gd name="connsiteY7" fmla="*/ 50362 h 50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452" h="50362">
                      <a:moveTo>
                        <a:pt x="37635" y="50362"/>
                      </a:moveTo>
                      <a:cubicBezTo>
                        <a:pt x="36044" y="50362"/>
                        <a:pt x="34453" y="50362"/>
                        <a:pt x="32862" y="48771"/>
                      </a:cubicBezTo>
                      <a:lnTo>
                        <a:pt x="1045" y="8999"/>
                      </a:lnTo>
                      <a:cubicBezTo>
                        <a:pt x="-546" y="5818"/>
                        <a:pt x="-546" y="2636"/>
                        <a:pt x="2636" y="1045"/>
                      </a:cubicBezTo>
                      <a:cubicBezTo>
                        <a:pt x="5818" y="-546"/>
                        <a:pt x="8999" y="-546"/>
                        <a:pt x="10590" y="2636"/>
                      </a:cubicBezTo>
                      <a:lnTo>
                        <a:pt x="42408" y="42408"/>
                      </a:lnTo>
                      <a:cubicBezTo>
                        <a:pt x="43999" y="45590"/>
                        <a:pt x="43999" y="48771"/>
                        <a:pt x="40817" y="50362"/>
                      </a:cubicBezTo>
                      <a:cubicBezTo>
                        <a:pt x="39226" y="50362"/>
                        <a:pt x="39226" y="50362"/>
                        <a:pt x="37635" y="5036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3" name="Freeform: Shape 3662">
                  <a:extLst>
                    <a:ext uri="{FF2B5EF4-FFF2-40B4-BE49-F238E27FC236}">
                      <a16:creationId xmlns:a16="http://schemas.microsoft.com/office/drawing/2014/main" id="{1983794C-44C9-456C-BCC2-E5DAAEB95BF0}"/>
                    </a:ext>
                  </a:extLst>
                </p:cNvPr>
                <p:cNvSpPr/>
                <p:nvPr/>
              </p:nvSpPr>
              <p:spPr>
                <a:xfrm>
                  <a:off x="6332587" y="-702375"/>
                  <a:ext cx="46930" cy="48919"/>
                </a:xfrm>
                <a:custGeom>
                  <a:avLst/>
                  <a:gdLst>
                    <a:gd name="connsiteX0" fmla="*/ 42556 w 46930"/>
                    <a:gd name="connsiteY0" fmla="*/ 48919 h 48919"/>
                    <a:gd name="connsiteX1" fmla="*/ 37783 w 46930"/>
                    <a:gd name="connsiteY1" fmla="*/ 47329 h 48919"/>
                    <a:gd name="connsiteX2" fmla="*/ 1193 w 46930"/>
                    <a:gd name="connsiteY2" fmla="*/ 9148 h 48919"/>
                    <a:gd name="connsiteX3" fmla="*/ 1193 w 46930"/>
                    <a:gd name="connsiteY3" fmla="*/ 1193 h 48919"/>
                    <a:gd name="connsiteX4" fmla="*/ 9148 w 46930"/>
                    <a:gd name="connsiteY4" fmla="*/ 1193 h 48919"/>
                    <a:gd name="connsiteX5" fmla="*/ 45738 w 46930"/>
                    <a:gd name="connsiteY5" fmla="*/ 39374 h 48919"/>
                    <a:gd name="connsiteX6" fmla="*/ 45738 w 46930"/>
                    <a:gd name="connsiteY6" fmla="*/ 47329 h 48919"/>
                    <a:gd name="connsiteX7" fmla="*/ 42556 w 46930"/>
                    <a:gd name="connsiteY7" fmla="*/ 48919 h 4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0" h="48919">
                      <a:moveTo>
                        <a:pt x="42556" y="48919"/>
                      </a:moveTo>
                      <a:cubicBezTo>
                        <a:pt x="40965" y="48919"/>
                        <a:pt x="39374" y="48919"/>
                        <a:pt x="37783" y="47329"/>
                      </a:cubicBezTo>
                      <a:lnTo>
                        <a:pt x="1193" y="9148"/>
                      </a:lnTo>
                      <a:cubicBezTo>
                        <a:pt x="-398" y="7557"/>
                        <a:pt x="-398" y="2784"/>
                        <a:pt x="1193" y="1193"/>
                      </a:cubicBezTo>
                      <a:cubicBezTo>
                        <a:pt x="2784" y="-398"/>
                        <a:pt x="7557" y="-398"/>
                        <a:pt x="9148" y="1193"/>
                      </a:cubicBezTo>
                      <a:lnTo>
                        <a:pt x="45738" y="39374"/>
                      </a:lnTo>
                      <a:cubicBezTo>
                        <a:pt x="47329" y="40965"/>
                        <a:pt x="47329" y="45738"/>
                        <a:pt x="45738" y="47329"/>
                      </a:cubicBezTo>
                      <a:cubicBezTo>
                        <a:pt x="45738" y="48919"/>
                        <a:pt x="44147" y="48919"/>
                        <a:pt x="42556" y="4891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4" name="Freeform: Shape 3663">
                  <a:extLst>
                    <a:ext uri="{FF2B5EF4-FFF2-40B4-BE49-F238E27FC236}">
                      <a16:creationId xmlns:a16="http://schemas.microsoft.com/office/drawing/2014/main" id="{AFA729A0-014C-4631-BA5E-AB6531DE19A6}"/>
                    </a:ext>
                  </a:extLst>
                </p:cNvPr>
                <p:cNvSpPr/>
                <p:nvPr/>
              </p:nvSpPr>
              <p:spPr>
                <a:xfrm>
                  <a:off x="6300126" y="-666428"/>
                  <a:ext cx="51400" cy="44790"/>
                </a:xfrm>
                <a:custGeom>
                  <a:avLst/>
                  <a:gdLst>
                    <a:gd name="connsiteX0" fmla="*/ 44791 w 51400"/>
                    <a:gd name="connsiteY0" fmla="*/ 44791 h 44790"/>
                    <a:gd name="connsiteX1" fmla="*/ 41609 w 51400"/>
                    <a:gd name="connsiteY1" fmla="*/ 43200 h 44790"/>
                    <a:gd name="connsiteX2" fmla="*/ 1837 w 51400"/>
                    <a:gd name="connsiteY2" fmla="*/ 9791 h 44790"/>
                    <a:gd name="connsiteX3" fmla="*/ 1837 w 51400"/>
                    <a:gd name="connsiteY3" fmla="*/ 1837 h 44790"/>
                    <a:gd name="connsiteX4" fmla="*/ 9791 w 51400"/>
                    <a:gd name="connsiteY4" fmla="*/ 1837 h 44790"/>
                    <a:gd name="connsiteX5" fmla="*/ 49563 w 51400"/>
                    <a:gd name="connsiteY5" fmla="*/ 35245 h 44790"/>
                    <a:gd name="connsiteX6" fmla="*/ 49563 w 51400"/>
                    <a:gd name="connsiteY6" fmla="*/ 43200 h 44790"/>
                    <a:gd name="connsiteX7" fmla="*/ 44791 w 51400"/>
                    <a:gd name="connsiteY7" fmla="*/ 44791 h 4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00" h="44790">
                      <a:moveTo>
                        <a:pt x="44791" y="44791"/>
                      </a:moveTo>
                      <a:cubicBezTo>
                        <a:pt x="43200" y="44791"/>
                        <a:pt x="41609" y="44791"/>
                        <a:pt x="41609" y="43200"/>
                      </a:cubicBezTo>
                      <a:lnTo>
                        <a:pt x="1837" y="9791"/>
                      </a:lnTo>
                      <a:cubicBezTo>
                        <a:pt x="246" y="8200"/>
                        <a:pt x="-1345" y="3428"/>
                        <a:pt x="1837" y="1837"/>
                      </a:cubicBezTo>
                      <a:cubicBezTo>
                        <a:pt x="3428" y="246"/>
                        <a:pt x="8200" y="-1345"/>
                        <a:pt x="9791" y="1837"/>
                      </a:cubicBezTo>
                      <a:lnTo>
                        <a:pt x="49563" y="35245"/>
                      </a:lnTo>
                      <a:cubicBezTo>
                        <a:pt x="51154" y="36836"/>
                        <a:pt x="52745" y="41609"/>
                        <a:pt x="49563" y="43200"/>
                      </a:cubicBezTo>
                      <a:cubicBezTo>
                        <a:pt x="47972" y="43200"/>
                        <a:pt x="46382" y="44791"/>
                        <a:pt x="44791" y="4479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5" name="Freeform: Shape 3664">
                  <a:extLst>
                    <a:ext uri="{FF2B5EF4-FFF2-40B4-BE49-F238E27FC236}">
                      <a16:creationId xmlns:a16="http://schemas.microsoft.com/office/drawing/2014/main" id="{738E30B7-DEF2-492C-9EEF-DF2D6F163B52}"/>
                    </a:ext>
                  </a:extLst>
                </p:cNvPr>
                <p:cNvSpPr/>
                <p:nvPr/>
              </p:nvSpPr>
              <p:spPr>
                <a:xfrm>
                  <a:off x="6272282" y="-632228"/>
                  <a:ext cx="52998" cy="42407"/>
                </a:xfrm>
                <a:custGeom>
                  <a:avLst/>
                  <a:gdLst>
                    <a:gd name="connsiteX0" fmla="*/ 47180 w 52998"/>
                    <a:gd name="connsiteY0" fmla="*/ 42408 h 42407"/>
                    <a:gd name="connsiteX1" fmla="*/ 43999 w 52998"/>
                    <a:gd name="connsiteY1" fmla="*/ 40817 h 42407"/>
                    <a:gd name="connsiteX2" fmla="*/ 2636 w 52998"/>
                    <a:gd name="connsiteY2" fmla="*/ 10590 h 42407"/>
                    <a:gd name="connsiteX3" fmla="*/ 1045 w 52998"/>
                    <a:gd name="connsiteY3" fmla="*/ 2636 h 42407"/>
                    <a:gd name="connsiteX4" fmla="*/ 8999 w 52998"/>
                    <a:gd name="connsiteY4" fmla="*/ 1045 h 42407"/>
                    <a:gd name="connsiteX5" fmla="*/ 50362 w 52998"/>
                    <a:gd name="connsiteY5" fmla="*/ 31272 h 42407"/>
                    <a:gd name="connsiteX6" fmla="*/ 51953 w 52998"/>
                    <a:gd name="connsiteY6" fmla="*/ 39226 h 42407"/>
                    <a:gd name="connsiteX7" fmla="*/ 47180 w 52998"/>
                    <a:gd name="connsiteY7" fmla="*/ 42408 h 4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998" h="42407">
                      <a:moveTo>
                        <a:pt x="47180" y="42408"/>
                      </a:moveTo>
                      <a:cubicBezTo>
                        <a:pt x="45590" y="42408"/>
                        <a:pt x="45590" y="42408"/>
                        <a:pt x="43999" y="40817"/>
                      </a:cubicBezTo>
                      <a:lnTo>
                        <a:pt x="2636" y="10590"/>
                      </a:lnTo>
                      <a:cubicBezTo>
                        <a:pt x="-546" y="8999"/>
                        <a:pt x="-546" y="5818"/>
                        <a:pt x="1045" y="2636"/>
                      </a:cubicBezTo>
                      <a:cubicBezTo>
                        <a:pt x="2636" y="-546"/>
                        <a:pt x="5818" y="-546"/>
                        <a:pt x="8999" y="1045"/>
                      </a:cubicBezTo>
                      <a:lnTo>
                        <a:pt x="50362" y="31272"/>
                      </a:lnTo>
                      <a:cubicBezTo>
                        <a:pt x="53544" y="32863"/>
                        <a:pt x="53544" y="36044"/>
                        <a:pt x="51953" y="39226"/>
                      </a:cubicBezTo>
                      <a:cubicBezTo>
                        <a:pt x="50362" y="42408"/>
                        <a:pt x="48771" y="42408"/>
                        <a:pt x="47180" y="4240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6" name="Graphic 378">
                <a:extLst>
                  <a:ext uri="{FF2B5EF4-FFF2-40B4-BE49-F238E27FC236}">
                    <a16:creationId xmlns:a16="http://schemas.microsoft.com/office/drawing/2014/main" id="{F1A0EF91-2D62-4323-B7B9-77A067F92764}"/>
                  </a:ext>
                </a:extLst>
              </p:cNvPr>
              <p:cNvGrpSpPr/>
              <p:nvPr/>
            </p:nvGrpSpPr>
            <p:grpSpPr>
              <a:xfrm>
                <a:off x="6114817" y="-539957"/>
                <a:ext cx="157963" cy="271494"/>
                <a:chOff x="6114817" y="-539957"/>
                <a:chExt cx="157963" cy="271494"/>
              </a:xfrm>
              <a:solidFill>
                <a:srgbClr val="C6D605"/>
              </a:solidFill>
            </p:grpSpPr>
            <p:sp>
              <p:nvSpPr>
                <p:cNvPr id="3667" name="Freeform: Shape 3666">
                  <a:extLst>
                    <a:ext uri="{FF2B5EF4-FFF2-40B4-BE49-F238E27FC236}">
                      <a16:creationId xmlns:a16="http://schemas.microsoft.com/office/drawing/2014/main" id="{D1D9B1E9-3042-43BB-8E1B-D6013EF5CD1E}"/>
                    </a:ext>
                  </a:extLst>
                </p:cNvPr>
                <p:cNvSpPr/>
                <p:nvPr/>
              </p:nvSpPr>
              <p:spPr>
                <a:xfrm>
                  <a:off x="6114817" y="-315611"/>
                  <a:ext cx="100659" cy="47148"/>
                </a:xfrm>
                <a:custGeom>
                  <a:avLst/>
                  <a:gdLst>
                    <a:gd name="connsiteX0" fmla="*/ 86920 w 100659"/>
                    <a:gd name="connsiteY0" fmla="*/ 47148 h 47148"/>
                    <a:gd name="connsiteX1" fmla="*/ 83738 w 100659"/>
                    <a:gd name="connsiteY1" fmla="*/ 47148 h 47148"/>
                    <a:gd name="connsiteX2" fmla="*/ 8967 w 100659"/>
                    <a:gd name="connsiteY2" fmla="*/ 24876 h 47148"/>
                    <a:gd name="connsiteX3" fmla="*/ 1013 w 100659"/>
                    <a:gd name="connsiteY3" fmla="*/ 8967 h 47148"/>
                    <a:gd name="connsiteX4" fmla="*/ 16922 w 100659"/>
                    <a:gd name="connsiteY4" fmla="*/ 1013 h 47148"/>
                    <a:gd name="connsiteX5" fmla="*/ 91693 w 100659"/>
                    <a:gd name="connsiteY5" fmla="*/ 23285 h 47148"/>
                    <a:gd name="connsiteX6" fmla="*/ 99647 w 100659"/>
                    <a:gd name="connsiteY6" fmla="*/ 39194 h 47148"/>
                    <a:gd name="connsiteX7" fmla="*/ 86920 w 100659"/>
                    <a:gd name="connsiteY7" fmla="*/ 47148 h 4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659" h="47148">
                      <a:moveTo>
                        <a:pt x="86920" y="47148"/>
                      </a:moveTo>
                      <a:cubicBezTo>
                        <a:pt x="85329" y="47148"/>
                        <a:pt x="83738" y="47148"/>
                        <a:pt x="83738" y="47148"/>
                      </a:cubicBezTo>
                      <a:lnTo>
                        <a:pt x="8967" y="24876"/>
                      </a:lnTo>
                      <a:cubicBezTo>
                        <a:pt x="2604" y="23285"/>
                        <a:pt x="-2169" y="15331"/>
                        <a:pt x="1013" y="8967"/>
                      </a:cubicBezTo>
                      <a:cubicBezTo>
                        <a:pt x="2604" y="2604"/>
                        <a:pt x="10558" y="-2169"/>
                        <a:pt x="16922" y="1013"/>
                      </a:cubicBezTo>
                      <a:lnTo>
                        <a:pt x="91693" y="23285"/>
                      </a:lnTo>
                      <a:cubicBezTo>
                        <a:pt x="98056" y="24876"/>
                        <a:pt x="102829" y="32830"/>
                        <a:pt x="99647" y="39194"/>
                      </a:cubicBezTo>
                      <a:cubicBezTo>
                        <a:pt x="98056" y="43966"/>
                        <a:pt x="91693" y="47148"/>
                        <a:pt x="86920" y="4714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8" name="Freeform: Shape 3667">
                  <a:extLst>
                    <a:ext uri="{FF2B5EF4-FFF2-40B4-BE49-F238E27FC236}">
                      <a16:creationId xmlns:a16="http://schemas.microsoft.com/office/drawing/2014/main" id="{CBB90DB7-46AC-4CBF-B621-1781B3A94C41}"/>
                    </a:ext>
                  </a:extLst>
                </p:cNvPr>
                <p:cNvSpPr/>
                <p:nvPr/>
              </p:nvSpPr>
              <p:spPr>
                <a:xfrm>
                  <a:off x="6215010" y="-539957"/>
                  <a:ext cx="57770" cy="36044"/>
                </a:xfrm>
                <a:custGeom>
                  <a:avLst/>
                  <a:gdLst>
                    <a:gd name="connsiteX0" fmla="*/ 51953 w 57770"/>
                    <a:gd name="connsiteY0" fmla="*/ 36044 h 36044"/>
                    <a:gd name="connsiteX1" fmla="*/ 48771 w 57770"/>
                    <a:gd name="connsiteY1" fmla="*/ 36044 h 36044"/>
                    <a:gd name="connsiteX2" fmla="*/ 2636 w 57770"/>
                    <a:gd name="connsiteY2" fmla="*/ 10590 h 36044"/>
                    <a:gd name="connsiteX3" fmla="*/ 1045 w 57770"/>
                    <a:gd name="connsiteY3" fmla="*/ 2636 h 36044"/>
                    <a:gd name="connsiteX4" fmla="*/ 8999 w 57770"/>
                    <a:gd name="connsiteY4" fmla="*/ 1045 h 36044"/>
                    <a:gd name="connsiteX5" fmla="*/ 55135 w 57770"/>
                    <a:gd name="connsiteY5" fmla="*/ 26499 h 36044"/>
                    <a:gd name="connsiteX6" fmla="*/ 56726 w 57770"/>
                    <a:gd name="connsiteY6" fmla="*/ 34453 h 36044"/>
                    <a:gd name="connsiteX7" fmla="*/ 51953 w 57770"/>
                    <a:gd name="connsiteY7" fmla="*/ 36044 h 3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70" h="36044">
                      <a:moveTo>
                        <a:pt x="51953" y="36044"/>
                      </a:moveTo>
                      <a:cubicBezTo>
                        <a:pt x="50362" y="36044"/>
                        <a:pt x="50362" y="36044"/>
                        <a:pt x="48771" y="36044"/>
                      </a:cubicBezTo>
                      <a:lnTo>
                        <a:pt x="2636" y="10590"/>
                      </a:lnTo>
                      <a:cubicBezTo>
                        <a:pt x="-546" y="8999"/>
                        <a:pt x="-546" y="5818"/>
                        <a:pt x="1045" y="2636"/>
                      </a:cubicBezTo>
                      <a:cubicBezTo>
                        <a:pt x="2636" y="-546"/>
                        <a:pt x="5818" y="-546"/>
                        <a:pt x="8999" y="1045"/>
                      </a:cubicBezTo>
                      <a:lnTo>
                        <a:pt x="55135" y="26499"/>
                      </a:lnTo>
                      <a:cubicBezTo>
                        <a:pt x="58317" y="28090"/>
                        <a:pt x="58317" y="31272"/>
                        <a:pt x="56726" y="34453"/>
                      </a:cubicBezTo>
                      <a:cubicBezTo>
                        <a:pt x="56726" y="34453"/>
                        <a:pt x="53544" y="36044"/>
                        <a:pt x="51953" y="36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9" name="Freeform: Shape 3668">
                  <a:extLst>
                    <a:ext uri="{FF2B5EF4-FFF2-40B4-BE49-F238E27FC236}">
                      <a16:creationId xmlns:a16="http://schemas.microsoft.com/office/drawing/2014/main" id="{BBF63210-93A4-4CB0-B23E-548F39A8D338}"/>
                    </a:ext>
                  </a:extLst>
                </p:cNvPr>
                <p:cNvSpPr/>
                <p:nvPr/>
              </p:nvSpPr>
              <p:spPr>
                <a:xfrm>
                  <a:off x="6192192" y="-494367"/>
                  <a:ext cx="57271" cy="33408"/>
                </a:xfrm>
                <a:custGeom>
                  <a:avLst/>
                  <a:gdLst>
                    <a:gd name="connsiteX0" fmla="*/ 52499 w 57271"/>
                    <a:gd name="connsiteY0" fmla="*/ 33408 h 33408"/>
                    <a:gd name="connsiteX1" fmla="*/ 49317 w 57271"/>
                    <a:gd name="connsiteY1" fmla="*/ 33408 h 33408"/>
                    <a:gd name="connsiteX2" fmla="*/ 3182 w 57271"/>
                    <a:gd name="connsiteY2" fmla="*/ 11136 h 33408"/>
                    <a:gd name="connsiteX3" fmla="*/ 0 w 57271"/>
                    <a:gd name="connsiteY3" fmla="*/ 3182 h 33408"/>
                    <a:gd name="connsiteX4" fmla="*/ 7954 w 57271"/>
                    <a:gd name="connsiteY4" fmla="*/ 0 h 33408"/>
                    <a:gd name="connsiteX5" fmla="*/ 54090 w 57271"/>
                    <a:gd name="connsiteY5" fmla="*/ 22272 h 33408"/>
                    <a:gd name="connsiteX6" fmla="*/ 57272 w 57271"/>
                    <a:gd name="connsiteY6" fmla="*/ 30227 h 33408"/>
                    <a:gd name="connsiteX7" fmla="*/ 52499 w 57271"/>
                    <a:gd name="connsiteY7" fmla="*/ 33408 h 33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271" h="33408">
                      <a:moveTo>
                        <a:pt x="52499" y="33408"/>
                      </a:moveTo>
                      <a:cubicBezTo>
                        <a:pt x="50908" y="33408"/>
                        <a:pt x="50908" y="33408"/>
                        <a:pt x="49317" y="33408"/>
                      </a:cubicBezTo>
                      <a:lnTo>
                        <a:pt x="3182" y="11136"/>
                      </a:lnTo>
                      <a:cubicBezTo>
                        <a:pt x="0" y="9545"/>
                        <a:pt x="0" y="6364"/>
                        <a:pt x="0" y="3182"/>
                      </a:cubicBezTo>
                      <a:cubicBezTo>
                        <a:pt x="1591" y="0"/>
                        <a:pt x="4773" y="0"/>
                        <a:pt x="7954" y="0"/>
                      </a:cubicBezTo>
                      <a:lnTo>
                        <a:pt x="54090" y="22272"/>
                      </a:lnTo>
                      <a:cubicBezTo>
                        <a:pt x="57272" y="23863"/>
                        <a:pt x="57272" y="27045"/>
                        <a:pt x="57272" y="30227"/>
                      </a:cubicBezTo>
                      <a:cubicBezTo>
                        <a:pt x="57272" y="33408"/>
                        <a:pt x="55681" y="33408"/>
                        <a:pt x="52499" y="3340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0" name="Freeform: Shape 3669">
                  <a:extLst>
                    <a:ext uri="{FF2B5EF4-FFF2-40B4-BE49-F238E27FC236}">
                      <a16:creationId xmlns:a16="http://schemas.microsoft.com/office/drawing/2014/main" id="{0BECED21-5038-419C-BF3E-EB83D5628FEE}"/>
                    </a:ext>
                  </a:extLst>
                </p:cNvPr>
                <p:cNvSpPr/>
                <p:nvPr/>
              </p:nvSpPr>
              <p:spPr>
                <a:xfrm>
                  <a:off x="6172477" y="-448856"/>
                  <a:ext cx="60110" cy="32441"/>
                </a:xfrm>
                <a:custGeom>
                  <a:avLst/>
                  <a:gdLst>
                    <a:gd name="connsiteX0" fmla="*/ 53123 w 60110"/>
                    <a:gd name="connsiteY0" fmla="*/ 32442 h 32441"/>
                    <a:gd name="connsiteX1" fmla="*/ 51532 w 60110"/>
                    <a:gd name="connsiteY1" fmla="*/ 32442 h 32441"/>
                    <a:gd name="connsiteX2" fmla="*/ 3806 w 60110"/>
                    <a:gd name="connsiteY2" fmla="*/ 11760 h 32441"/>
                    <a:gd name="connsiteX3" fmla="*/ 624 w 60110"/>
                    <a:gd name="connsiteY3" fmla="*/ 3806 h 32441"/>
                    <a:gd name="connsiteX4" fmla="*/ 8578 w 60110"/>
                    <a:gd name="connsiteY4" fmla="*/ 624 h 32441"/>
                    <a:gd name="connsiteX5" fmla="*/ 56305 w 60110"/>
                    <a:gd name="connsiteY5" fmla="*/ 21306 h 32441"/>
                    <a:gd name="connsiteX6" fmla="*/ 59486 w 60110"/>
                    <a:gd name="connsiteY6" fmla="*/ 29260 h 32441"/>
                    <a:gd name="connsiteX7" fmla="*/ 53123 w 60110"/>
                    <a:gd name="connsiteY7" fmla="*/ 32442 h 3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2441">
                      <a:moveTo>
                        <a:pt x="53123" y="32442"/>
                      </a:moveTo>
                      <a:cubicBezTo>
                        <a:pt x="53123" y="32442"/>
                        <a:pt x="51532" y="32442"/>
                        <a:pt x="51532" y="32442"/>
                      </a:cubicBezTo>
                      <a:lnTo>
                        <a:pt x="3806" y="11760"/>
                      </a:lnTo>
                      <a:cubicBezTo>
                        <a:pt x="624" y="10169"/>
                        <a:pt x="-967" y="6988"/>
                        <a:pt x="624" y="3806"/>
                      </a:cubicBezTo>
                      <a:cubicBezTo>
                        <a:pt x="2215" y="624"/>
                        <a:pt x="5397" y="-967"/>
                        <a:pt x="8578" y="624"/>
                      </a:cubicBezTo>
                      <a:lnTo>
                        <a:pt x="56305" y="21306"/>
                      </a:lnTo>
                      <a:cubicBezTo>
                        <a:pt x="59486" y="22896"/>
                        <a:pt x="61077" y="26078"/>
                        <a:pt x="59486" y="29260"/>
                      </a:cubicBezTo>
                      <a:cubicBezTo>
                        <a:pt x="56305" y="30851"/>
                        <a:pt x="54714" y="32442"/>
                        <a:pt x="53123" y="3244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1" name="Freeform: Shape 3670">
                  <a:extLst>
                    <a:ext uri="{FF2B5EF4-FFF2-40B4-BE49-F238E27FC236}">
                      <a16:creationId xmlns:a16="http://schemas.microsoft.com/office/drawing/2014/main" id="{9BEA05DA-5DF8-463A-A6B1-822EF46B2C92}"/>
                    </a:ext>
                  </a:extLst>
                </p:cNvPr>
                <p:cNvSpPr/>
                <p:nvPr/>
              </p:nvSpPr>
              <p:spPr>
                <a:xfrm>
                  <a:off x="6154978" y="-405902"/>
                  <a:ext cx="60110" cy="30850"/>
                </a:xfrm>
                <a:custGeom>
                  <a:avLst/>
                  <a:gdLst>
                    <a:gd name="connsiteX0" fmla="*/ 53123 w 60110"/>
                    <a:gd name="connsiteY0" fmla="*/ 30851 h 30850"/>
                    <a:gd name="connsiteX1" fmla="*/ 51532 w 60110"/>
                    <a:gd name="connsiteY1" fmla="*/ 30851 h 30850"/>
                    <a:gd name="connsiteX2" fmla="*/ 3806 w 60110"/>
                    <a:gd name="connsiteY2" fmla="*/ 11760 h 30850"/>
                    <a:gd name="connsiteX3" fmla="*/ 624 w 60110"/>
                    <a:gd name="connsiteY3" fmla="*/ 3806 h 30850"/>
                    <a:gd name="connsiteX4" fmla="*/ 8579 w 60110"/>
                    <a:gd name="connsiteY4" fmla="*/ 624 h 30850"/>
                    <a:gd name="connsiteX5" fmla="*/ 56305 w 60110"/>
                    <a:gd name="connsiteY5" fmla="*/ 19715 h 30850"/>
                    <a:gd name="connsiteX6" fmla="*/ 59487 w 60110"/>
                    <a:gd name="connsiteY6" fmla="*/ 27669 h 30850"/>
                    <a:gd name="connsiteX7" fmla="*/ 53123 w 60110"/>
                    <a:gd name="connsiteY7" fmla="*/ 30851 h 3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0850">
                      <a:moveTo>
                        <a:pt x="53123" y="30851"/>
                      </a:moveTo>
                      <a:cubicBezTo>
                        <a:pt x="53123" y="30851"/>
                        <a:pt x="51532" y="30851"/>
                        <a:pt x="51532" y="30851"/>
                      </a:cubicBezTo>
                      <a:lnTo>
                        <a:pt x="3806" y="11760"/>
                      </a:lnTo>
                      <a:cubicBezTo>
                        <a:pt x="624" y="10169"/>
                        <a:pt x="-967" y="6988"/>
                        <a:pt x="624" y="3806"/>
                      </a:cubicBezTo>
                      <a:cubicBezTo>
                        <a:pt x="2215" y="624"/>
                        <a:pt x="5397" y="-967"/>
                        <a:pt x="8579" y="624"/>
                      </a:cubicBezTo>
                      <a:lnTo>
                        <a:pt x="56305" y="19715"/>
                      </a:lnTo>
                      <a:cubicBezTo>
                        <a:pt x="59487" y="21306"/>
                        <a:pt x="61077" y="24487"/>
                        <a:pt x="59487" y="27669"/>
                      </a:cubicBezTo>
                      <a:cubicBezTo>
                        <a:pt x="57896" y="29260"/>
                        <a:pt x="56305" y="30851"/>
                        <a:pt x="53123" y="3085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2" name="Freeform: Shape 3671">
                  <a:extLst>
                    <a:ext uri="{FF2B5EF4-FFF2-40B4-BE49-F238E27FC236}">
                      <a16:creationId xmlns:a16="http://schemas.microsoft.com/office/drawing/2014/main" id="{14FB8BE1-054B-4EE8-86AB-C0C6BEF62CB4}"/>
                    </a:ext>
                  </a:extLst>
                </p:cNvPr>
                <p:cNvSpPr/>
                <p:nvPr/>
              </p:nvSpPr>
              <p:spPr>
                <a:xfrm>
                  <a:off x="6139069" y="-364539"/>
                  <a:ext cx="61701" cy="29259"/>
                </a:xfrm>
                <a:custGeom>
                  <a:avLst/>
                  <a:gdLst>
                    <a:gd name="connsiteX0" fmla="*/ 54714 w 61701"/>
                    <a:gd name="connsiteY0" fmla="*/ 29260 h 29259"/>
                    <a:gd name="connsiteX1" fmla="*/ 53123 w 61701"/>
                    <a:gd name="connsiteY1" fmla="*/ 29260 h 29259"/>
                    <a:gd name="connsiteX2" fmla="*/ 3806 w 61701"/>
                    <a:gd name="connsiteY2" fmla="*/ 11760 h 29259"/>
                    <a:gd name="connsiteX3" fmla="*/ 624 w 61701"/>
                    <a:gd name="connsiteY3" fmla="*/ 3806 h 29259"/>
                    <a:gd name="connsiteX4" fmla="*/ 8579 w 61701"/>
                    <a:gd name="connsiteY4" fmla="*/ 624 h 29259"/>
                    <a:gd name="connsiteX5" fmla="*/ 57896 w 61701"/>
                    <a:gd name="connsiteY5" fmla="*/ 18124 h 29259"/>
                    <a:gd name="connsiteX6" fmla="*/ 61077 w 61701"/>
                    <a:gd name="connsiteY6" fmla="*/ 24487 h 29259"/>
                    <a:gd name="connsiteX7" fmla="*/ 54714 w 61701"/>
                    <a:gd name="connsiteY7" fmla="*/ 29260 h 2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01" h="29259">
                      <a:moveTo>
                        <a:pt x="54714" y="29260"/>
                      </a:moveTo>
                      <a:cubicBezTo>
                        <a:pt x="54714" y="29260"/>
                        <a:pt x="53123" y="29260"/>
                        <a:pt x="53123" y="29260"/>
                      </a:cubicBezTo>
                      <a:lnTo>
                        <a:pt x="3806" y="11760"/>
                      </a:lnTo>
                      <a:cubicBezTo>
                        <a:pt x="624" y="10169"/>
                        <a:pt x="-967" y="6988"/>
                        <a:pt x="624" y="3806"/>
                      </a:cubicBezTo>
                      <a:cubicBezTo>
                        <a:pt x="2215" y="624"/>
                        <a:pt x="5397" y="-967"/>
                        <a:pt x="8579" y="624"/>
                      </a:cubicBezTo>
                      <a:lnTo>
                        <a:pt x="57896" y="18124"/>
                      </a:lnTo>
                      <a:cubicBezTo>
                        <a:pt x="61077" y="19715"/>
                        <a:pt x="62668" y="22896"/>
                        <a:pt x="61077" y="24487"/>
                      </a:cubicBezTo>
                      <a:cubicBezTo>
                        <a:pt x="59487" y="27669"/>
                        <a:pt x="56305" y="29260"/>
                        <a:pt x="54714" y="2926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73" name="Graphic 378">
                <a:extLst>
                  <a:ext uri="{FF2B5EF4-FFF2-40B4-BE49-F238E27FC236}">
                    <a16:creationId xmlns:a16="http://schemas.microsoft.com/office/drawing/2014/main" id="{BCFE936F-57FA-4AA3-BFD7-B2A1543CC96E}"/>
                  </a:ext>
                </a:extLst>
              </p:cNvPr>
              <p:cNvGrpSpPr/>
              <p:nvPr/>
            </p:nvGrpSpPr>
            <p:grpSpPr>
              <a:xfrm>
                <a:off x="6064922" y="-263690"/>
                <a:ext cx="104998" cy="268858"/>
                <a:chOff x="6064922" y="-263690"/>
                <a:chExt cx="104998" cy="268858"/>
              </a:xfrm>
              <a:solidFill>
                <a:srgbClr val="C6D605"/>
              </a:solidFill>
            </p:grpSpPr>
            <p:sp>
              <p:nvSpPr>
                <p:cNvPr id="3674" name="Freeform: Shape 3673">
                  <a:extLst>
                    <a:ext uri="{FF2B5EF4-FFF2-40B4-BE49-F238E27FC236}">
                      <a16:creationId xmlns:a16="http://schemas.microsoft.com/office/drawing/2014/main" id="{5ED04232-FCB3-4D85-8F75-86396BAC391C}"/>
                    </a:ext>
                  </a:extLst>
                </p:cNvPr>
                <p:cNvSpPr/>
                <p:nvPr/>
              </p:nvSpPr>
              <p:spPr>
                <a:xfrm>
                  <a:off x="6064922" y="-23467"/>
                  <a:ext cx="103407" cy="28635"/>
                </a:xfrm>
                <a:custGeom>
                  <a:avLst/>
                  <a:gdLst>
                    <a:gd name="connsiteX0" fmla="*/ 90680 w 103407"/>
                    <a:gd name="connsiteY0" fmla="*/ 28636 h 28635"/>
                    <a:gd name="connsiteX1" fmla="*/ 90680 w 103407"/>
                    <a:gd name="connsiteY1" fmla="*/ 28636 h 28635"/>
                    <a:gd name="connsiteX2" fmla="*/ 12727 w 103407"/>
                    <a:gd name="connsiteY2" fmla="*/ 25454 h 28635"/>
                    <a:gd name="connsiteX3" fmla="*/ 0 w 103407"/>
                    <a:gd name="connsiteY3" fmla="*/ 12727 h 28635"/>
                    <a:gd name="connsiteX4" fmla="*/ 12727 w 103407"/>
                    <a:gd name="connsiteY4" fmla="*/ 0 h 28635"/>
                    <a:gd name="connsiteX5" fmla="*/ 90680 w 103407"/>
                    <a:gd name="connsiteY5" fmla="*/ 3182 h 28635"/>
                    <a:gd name="connsiteX6" fmla="*/ 103407 w 103407"/>
                    <a:gd name="connsiteY6" fmla="*/ 15909 h 28635"/>
                    <a:gd name="connsiteX7" fmla="*/ 90680 w 103407"/>
                    <a:gd name="connsiteY7" fmla="*/ 28636 h 2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07" h="28635">
                      <a:moveTo>
                        <a:pt x="90680" y="28636"/>
                      </a:moveTo>
                      <a:cubicBezTo>
                        <a:pt x="90680" y="28636"/>
                        <a:pt x="90680" y="28636"/>
                        <a:pt x="90680" y="28636"/>
                      </a:cubicBezTo>
                      <a:lnTo>
                        <a:pt x="12727" y="25454"/>
                      </a:lnTo>
                      <a:cubicBezTo>
                        <a:pt x="6364" y="25454"/>
                        <a:pt x="0" y="19091"/>
                        <a:pt x="0" y="12727"/>
                      </a:cubicBezTo>
                      <a:cubicBezTo>
                        <a:pt x="0" y="6363"/>
                        <a:pt x="6364" y="0"/>
                        <a:pt x="12727" y="0"/>
                      </a:cubicBezTo>
                      <a:lnTo>
                        <a:pt x="90680" y="3182"/>
                      </a:lnTo>
                      <a:cubicBezTo>
                        <a:pt x="97044" y="3182"/>
                        <a:pt x="103407" y="9545"/>
                        <a:pt x="103407" y="15909"/>
                      </a:cubicBezTo>
                      <a:cubicBezTo>
                        <a:pt x="103407" y="23863"/>
                        <a:pt x="97044" y="28636"/>
                        <a:pt x="90680" y="2863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5" name="Freeform: Shape 3674">
                  <a:extLst>
                    <a:ext uri="{FF2B5EF4-FFF2-40B4-BE49-F238E27FC236}">
                      <a16:creationId xmlns:a16="http://schemas.microsoft.com/office/drawing/2014/main" id="{D6EAD6C4-70B7-4A9C-995A-2F9846D0BD52}"/>
                    </a:ext>
                  </a:extLst>
                </p:cNvPr>
                <p:cNvSpPr/>
                <p:nvPr/>
              </p:nvSpPr>
              <p:spPr>
                <a:xfrm>
                  <a:off x="6107876" y="-263690"/>
                  <a:ext cx="62044" cy="23863"/>
                </a:xfrm>
                <a:custGeom>
                  <a:avLst/>
                  <a:gdLst>
                    <a:gd name="connsiteX0" fmla="*/ 57271 w 62044"/>
                    <a:gd name="connsiteY0" fmla="*/ 23863 h 23863"/>
                    <a:gd name="connsiteX1" fmla="*/ 57271 w 62044"/>
                    <a:gd name="connsiteY1" fmla="*/ 23863 h 23863"/>
                    <a:gd name="connsiteX2" fmla="*/ 4772 w 62044"/>
                    <a:gd name="connsiteY2" fmla="*/ 11136 h 23863"/>
                    <a:gd name="connsiteX3" fmla="*/ 0 w 62044"/>
                    <a:gd name="connsiteY3" fmla="*/ 4773 h 23863"/>
                    <a:gd name="connsiteX4" fmla="*/ 6363 w 62044"/>
                    <a:gd name="connsiteY4" fmla="*/ 0 h 23863"/>
                    <a:gd name="connsiteX5" fmla="*/ 57271 w 62044"/>
                    <a:gd name="connsiteY5" fmla="*/ 12727 h 23863"/>
                    <a:gd name="connsiteX6" fmla="*/ 62044 w 62044"/>
                    <a:gd name="connsiteY6" fmla="*/ 19091 h 23863"/>
                    <a:gd name="connsiteX7" fmla="*/ 57271 w 62044"/>
                    <a:gd name="connsiteY7" fmla="*/ 23863 h 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3863">
                      <a:moveTo>
                        <a:pt x="57271" y="23863"/>
                      </a:moveTo>
                      <a:cubicBezTo>
                        <a:pt x="57271" y="23863"/>
                        <a:pt x="55681" y="23863"/>
                        <a:pt x="57271" y="23863"/>
                      </a:cubicBezTo>
                      <a:lnTo>
                        <a:pt x="4772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3" y="0"/>
                      </a:cubicBezTo>
                      <a:lnTo>
                        <a:pt x="57271" y="12727"/>
                      </a:lnTo>
                      <a:cubicBezTo>
                        <a:pt x="60453" y="12727"/>
                        <a:pt x="62044" y="15909"/>
                        <a:pt x="62044" y="19091"/>
                      </a:cubicBezTo>
                      <a:cubicBezTo>
                        <a:pt x="62044" y="22272"/>
                        <a:pt x="60453" y="23863"/>
                        <a:pt x="57271" y="238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6" name="Freeform: Shape 3675">
                  <a:extLst>
                    <a:ext uri="{FF2B5EF4-FFF2-40B4-BE49-F238E27FC236}">
                      <a16:creationId xmlns:a16="http://schemas.microsoft.com/office/drawing/2014/main" id="{A5A8363A-8DA7-4901-B983-EDA1BAA0FCED}"/>
                    </a:ext>
                  </a:extLst>
                </p:cNvPr>
                <p:cNvSpPr/>
                <p:nvPr/>
              </p:nvSpPr>
              <p:spPr>
                <a:xfrm>
                  <a:off x="6096739" y="-214373"/>
                  <a:ext cx="62044" cy="22272"/>
                </a:xfrm>
                <a:custGeom>
                  <a:avLst/>
                  <a:gdLst>
                    <a:gd name="connsiteX0" fmla="*/ 57272 w 62044"/>
                    <a:gd name="connsiteY0" fmla="*/ 22272 h 22272"/>
                    <a:gd name="connsiteX1" fmla="*/ 57272 w 62044"/>
                    <a:gd name="connsiteY1" fmla="*/ 22272 h 22272"/>
                    <a:gd name="connsiteX2" fmla="*/ 4773 w 62044"/>
                    <a:gd name="connsiteY2" fmla="*/ 11136 h 22272"/>
                    <a:gd name="connsiteX3" fmla="*/ 0 w 62044"/>
                    <a:gd name="connsiteY3" fmla="*/ 4773 h 22272"/>
                    <a:gd name="connsiteX4" fmla="*/ 6364 w 62044"/>
                    <a:gd name="connsiteY4" fmla="*/ 0 h 22272"/>
                    <a:gd name="connsiteX5" fmla="*/ 57272 w 62044"/>
                    <a:gd name="connsiteY5" fmla="*/ 11136 h 22272"/>
                    <a:gd name="connsiteX6" fmla="*/ 62044 w 62044"/>
                    <a:gd name="connsiteY6" fmla="*/ 17500 h 22272"/>
                    <a:gd name="connsiteX7" fmla="*/ 57272 w 62044"/>
                    <a:gd name="connsiteY7" fmla="*/ 22272 h 2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2272">
                      <a:moveTo>
                        <a:pt x="57272" y="22272"/>
                      </a:moveTo>
                      <a:cubicBezTo>
                        <a:pt x="55681" y="22272"/>
                        <a:pt x="55681" y="22272"/>
                        <a:pt x="57272" y="22272"/>
                      </a:cubicBezTo>
                      <a:lnTo>
                        <a:pt x="4773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4" y="0"/>
                      </a:cubicBezTo>
                      <a:lnTo>
                        <a:pt x="57272" y="11136"/>
                      </a:lnTo>
                      <a:cubicBezTo>
                        <a:pt x="60453" y="11136"/>
                        <a:pt x="62044" y="14318"/>
                        <a:pt x="62044" y="17500"/>
                      </a:cubicBezTo>
                      <a:cubicBezTo>
                        <a:pt x="62044" y="20681"/>
                        <a:pt x="58863" y="22272"/>
                        <a:pt x="57272" y="2227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7" name="Freeform: Shape 3676">
                  <a:extLst>
                    <a:ext uri="{FF2B5EF4-FFF2-40B4-BE49-F238E27FC236}">
                      <a16:creationId xmlns:a16="http://schemas.microsoft.com/office/drawing/2014/main" id="{0529C9EF-8B8E-4245-B71F-F54BD9D131D0}"/>
                    </a:ext>
                  </a:extLst>
                </p:cNvPr>
                <p:cNvSpPr/>
                <p:nvPr/>
              </p:nvSpPr>
              <p:spPr>
                <a:xfrm>
                  <a:off x="6087194" y="-165056"/>
                  <a:ext cx="62044" cy="20681"/>
                </a:xfrm>
                <a:custGeom>
                  <a:avLst/>
                  <a:gdLst>
                    <a:gd name="connsiteX0" fmla="*/ 57271 w 62044"/>
                    <a:gd name="connsiteY0" fmla="*/ 20681 h 20681"/>
                    <a:gd name="connsiteX1" fmla="*/ 57271 w 62044"/>
                    <a:gd name="connsiteY1" fmla="*/ 20681 h 20681"/>
                    <a:gd name="connsiteX2" fmla="*/ 4773 w 62044"/>
                    <a:gd name="connsiteY2" fmla="*/ 11136 h 20681"/>
                    <a:gd name="connsiteX3" fmla="*/ 0 w 62044"/>
                    <a:gd name="connsiteY3" fmla="*/ 4773 h 20681"/>
                    <a:gd name="connsiteX4" fmla="*/ 6363 w 62044"/>
                    <a:gd name="connsiteY4" fmla="*/ 0 h 20681"/>
                    <a:gd name="connsiteX5" fmla="*/ 57271 w 62044"/>
                    <a:gd name="connsiteY5" fmla="*/ 9545 h 20681"/>
                    <a:gd name="connsiteX6" fmla="*/ 62044 w 62044"/>
                    <a:gd name="connsiteY6" fmla="*/ 15909 h 20681"/>
                    <a:gd name="connsiteX7" fmla="*/ 57271 w 62044"/>
                    <a:gd name="connsiteY7" fmla="*/ 20681 h 20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0681">
                      <a:moveTo>
                        <a:pt x="57271" y="20681"/>
                      </a:moveTo>
                      <a:cubicBezTo>
                        <a:pt x="57271" y="20681"/>
                        <a:pt x="57271" y="20681"/>
                        <a:pt x="57271" y="20681"/>
                      </a:cubicBezTo>
                      <a:lnTo>
                        <a:pt x="4773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3" y="0"/>
                      </a:cubicBezTo>
                      <a:lnTo>
                        <a:pt x="57271" y="9545"/>
                      </a:lnTo>
                      <a:cubicBezTo>
                        <a:pt x="60453" y="9545"/>
                        <a:pt x="62044" y="12727"/>
                        <a:pt x="62044" y="15909"/>
                      </a:cubicBezTo>
                      <a:cubicBezTo>
                        <a:pt x="62044" y="19091"/>
                        <a:pt x="60453" y="20681"/>
                        <a:pt x="57271" y="2068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8" name="Freeform: Shape 3677">
                  <a:extLst>
                    <a:ext uri="{FF2B5EF4-FFF2-40B4-BE49-F238E27FC236}">
                      <a16:creationId xmlns:a16="http://schemas.microsoft.com/office/drawing/2014/main" id="{E7DC4736-30B2-4C9B-87BE-D93BC0AD0374}"/>
                    </a:ext>
                  </a:extLst>
                </p:cNvPr>
                <p:cNvSpPr/>
                <p:nvPr/>
              </p:nvSpPr>
              <p:spPr>
                <a:xfrm>
                  <a:off x="6080830" y="-117329"/>
                  <a:ext cx="62044" cy="17499"/>
                </a:xfrm>
                <a:custGeom>
                  <a:avLst/>
                  <a:gdLst>
                    <a:gd name="connsiteX0" fmla="*/ 57272 w 62044"/>
                    <a:gd name="connsiteY0" fmla="*/ 17500 h 17499"/>
                    <a:gd name="connsiteX1" fmla="*/ 57272 w 62044"/>
                    <a:gd name="connsiteY1" fmla="*/ 17500 h 17499"/>
                    <a:gd name="connsiteX2" fmla="*/ 4773 w 62044"/>
                    <a:gd name="connsiteY2" fmla="*/ 11136 h 17499"/>
                    <a:gd name="connsiteX3" fmla="*/ 0 w 62044"/>
                    <a:gd name="connsiteY3" fmla="*/ 4773 h 17499"/>
                    <a:gd name="connsiteX4" fmla="*/ 6364 w 62044"/>
                    <a:gd name="connsiteY4" fmla="*/ 0 h 17499"/>
                    <a:gd name="connsiteX5" fmla="*/ 57272 w 62044"/>
                    <a:gd name="connsiteY5" fmla="*/ 6364 h 17499"/>
                    <a:gd name="connsiteX6" fmla="*/ 62044 w 62044"/>
                    <a:gd name="connsiteY6" fmla="*/ 12727 h 17499"/>
                    <a:gd name="connsiteX7" fmla="*/ 57272 w 62044"/>
                    <a:gd name="connsiteY7" fmla="*/ 17500 h 1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17499">
                      <a:moveTo>
                        <a:pt x="57272" y="17500"/>
                      </a:moveTo>
                      <a:cubicBezTo>
                        <a:pt x="57272" y="17500"/>
                        <a:pt x="55681" y="17500"/>
                        <a:pt x="57272" y="17500"/>
                      </a:cubicBezTo>
                      <a:lnTo>
                        <a:pt x="4773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4" y="0"/>
                      </a:cubicBezTo>
                      <a:lnTo>
                        <a:pt x="57272" y="6364"/>
                      </a:lnTo>
                      <a:cubicBezTo>
                        <a:pt x="60453" y="6364"/>
                        <a:pt x="62044" y="9545"/>
                        <a:pt x="62044" y="12727"/>
                      </a:cubicBezTo>
                      <a:cubicBezTo>
                        <a:pt x="62044" y="14318"/>
                        <a:pt x="60453" y="17500"/>
                        <a:pt x="57272" y="1750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9" name="Freeform: Shape 3678">
                  <a:extLst>
                    <a:ext uri="{FF2B5EF4-FFF2-40B4-BE49-F238E27FC236}">
                      <a16:creationId xmlns:a16="http://schemas.microsoft.com/office/drawing/2014/main" id="{BC053EC8-245A-4704-B7C0-32214CFF4BA9}"/>
                    </a:ext>
                  </a:extLst>
                </p:cNvPr>
                <p:cNvSpPr/>
                <p:nvPr/>
              </p:nvSpPr>
              <p:spPr>
                <a:xfrm>
                  <a:off x="6076058" y="-74376"/>
                  <a:ext cx="63635" cy="15908"/>
                </a:xfrm>
                <a:custGeom>
                  <a:avLst/>
                  <a:gdLst>
                    <a:gd name="connsiteX0" fmla="*/ 57271 w 63635"/>
                    <a:gd name="connsiteY0" fmla="*/ 15909 h 15908"/>
                    <a:gd name="connsiteX1" fmla="*/ 57271 w 63635"/>
                    <a:gd name="connsiteY1" fmla="*/ 15909 h 15908"/>
                    <a:gd name="connsiteX2" fmla="*/ 4772 w 63635"/>
                    <a:gd name="connsiteY2" fmla="*/ 11136 h 15908"/>
                    <a:gd name="connsiteX3" fmla="*/ 0 w 63635"/>
                    <a:gd name="connsiteY3" fmla="*/ 4773 h 15908"/>
                    <a:gd name="connsiteX4" fmla="*/ 6363 w 63635"/>
                    <a:gd name="connsiteY4" fmla="*/ 0 h 15908"/>
                    <a:gd name="connsiteX5" fmla="*/ 58862 w 63635"/>
                    <a:gd name="connsiteY5" fmla="*/ 4773 h 15908"/>
                    <a:gd name="connsiteX6" fmla="*/ 63635 w 63635"/>
                    <a:gd name="connsiteY6" fmla="*/ 11136 h 15908"/>
                    <a:gd name="connsiteX7" fmla="*/ 57271 w 63635"/>
                    <a:gd name="connsiteY7" fmla="*/ 15909 h 1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35" h="15908">
                      <a:moveTo>
                        <a:pt x="57271" y="15909"/>
                      </a:moveTo>
                      <a:cubicBezTo>
                        <a:pt x="57271" y="15909"/>
                        <a:pt x="57271" y="15909"/>
                        <a:pt x="57271" y="15909"/>
                      </a:cubicBezTo>
                      <a:lnTo>
                        <a:pt x="4772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3" y="0"/>
                      </a:cubicBezTo>
                      <a:lnTo>
                        <a:pt x="58862" y="4773"/>
                      </a:lnTo>
                      <a:cubicBezTo>
                        <a:pt x="62044" y="4773"/>
                        <a:pt x="63635" y="7954"/>
                        <a:pt x="63635" y="11136"/>
                      </a:cubicBezTo>
                      <a:cubicBezTo>
                        <a:pt x="62044" y="14318"/>
                        <a:pt x="60453" y="15909"/>
                        <a:pt x="57271" y="1590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id="{F9167AD3-E6FD-4E52-B650-487D6DDCA735}"/>
                </a:ext>
              </a:extLst>
            </p:cNvPr>
            <p:cNvSpPr/>
            <p:nvPr/>
          </p:nvSpPr>
          <p:spPr>
            <a:xfrm>
              <a:off x="5916339" y="-12331"/>
              <a:ext cx="2184906" cy="285910"/>
            </a:xfrm>
            <a:custGeom>
              <a:avLst/>
              <a:gdLst>
                <a:gd name="connsiteX0" fmla="*/ 2184906 w 2184906"/>
                <a:gd name="connsiteY0" fmla="*/ 139997 h 285910"/>
                <a:gd name="connsiteX1" fmla="*/ 2168997 w 2184906"/>
                <a:gd name="connsiteY1" fmla="*/ 0 h 285910"/>
                <a:gd name="connsiteX2" fmla="*/ 19722 w 2184906"/>
                <a:gd name="connsiteY2" fmla="*/ 0 h 285910"/>
                <a:gd name="connsiteX3" fmla="*/ 631 w 2184906"/>
                <a:gd name="connsiteY3" fmla="*/ 275222 h 285910"/>
                <a:gd name="connsiteX4" fmla="*/ 2184906 w 2184906"/>
                <a:gd name="connsiteY4" fmla="*/ 139997 h 28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906" h="285910">
                  <a:moveTo>
                    <a:pt x="2184906" y="139997"/>
                  </a:moveTo>
                  <a:cubicBezTo>
                    <a:pt x="2184906" y="82726"/>
                    <a:pt x="2180134" y="30227"/>
                    <a:pt x="2168997" y="0"/>
                  </a:cubicBezTo>
                  <a:lnTo>
                    <a:pt x="19722" y="0"/>
                  </a:lnTo>
                  <a:cubicBezTo>
                    <a:pt x="19722" y="0"/>
                    <a:pt x="-4142" y="146361"/>
                    <a:pt x="631" y="275222"/>
                  </a:cubicBezTo>
                  <a:cubicBezTo>
                    <a:pt x="729253" y="299085"/>
                    <a:pt x="1473784" y="294312"/>
                    <a:pt x="2184906" y="139997"/>
                  </a:cubicBezTo>
                  <a:close/>
                </a:path>
              </a:pathLst>
            </a:custGeom>
            <a:solidFill>
              <a:srgbClr val="C6D605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id="{ADB62269-71B3-40F0-9028-D2BD4CCEF144}"/>
                </a:ext>
              </a:extLst>
            </p:cNvPr>
            <p:cNvSpPr/>
            <p:nvPr/>
          </p:nvSpPr>
          <p:spPr>
            <a:xfrm>
              <a:off x="5916970" y="127665"/>
              <a:ext cx="2182786" cy="279994"/>
            </a:xfrm>
            <a:custGeom>
              <a:avLst/>
              <a:gdLst>
                <a:gd name="connsiteX0" fmla="*/ 0 w 2182786"/>
                <a:gd name="connsiteY0" fmla="*/ 135225 h 279994"/>
                <a:gd name="connsiteX1" fmla="*/ 28636 w 2182786"/>
                <a:gd name="connsiteY1" fmla="*/ 279995 h 279994"/>
                <a:gd name="connsiteX2" fmla="*/ 2166775 w 2182786"/>
                <a:gd name="connsiteY2" fmla="*/ 279995 h 279994"/>
                <a:gd name="connsiteX3" fmla="*/ 2182684 w 2182786"/>
                <a:gd name="connsiteY3" fmla="*/ 0 h 279994"/>
                <a:gd name="connsiteX4" fmla="*/ 0 w 2182786"/>
                <a:gd name="connsiteY4" fmla="*/ 135225 h 2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786" h="279994">
                  <a:moveTo>
                    <a:pt x="0" y="135225"/>
                  </a:moveTo>
                  <a:cubicBezTo>
                    <a:pt x="3182" y="190905"/>
                    <a:pt x="11136" y="244995"/>
                    <a:pt x="28636" y="279995"/>
                  </a:cubicBezTo>
                  <a:lnTo>
                    <a:pt x="2166775" y="279995"/>
                  </a:lnTo>
                  <a:cubicBezTo>
                    <a:pt x="2166775" y="279995"/>
                    <a:pt x="2184275" y="127270"/>
                    <a:pt x="2182684" y="0"/>
                  </a:cubicBezTo>
                  <a:cubicBezTo>
                    <a:pt x="1473153" y="154315"/>
                    <a:pt x="728622" y="159088"/>
                    <a:pt x="0" y="135225"/>
                  </a:cubicBezTo>
                  <a:close/>
                </a:path>
              </a:pathLst>
            </a:custGeom>
            <a:solidFill>
              <a:srgbClr val="C1C600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682" name="Graphic 378">
              <a:extLst>
                <a:ext uri="{FF2B5EF4-FFF2-40B4-BE49-F238E27FC236}">
                  <a16:creationId xmlns:a16="http://schemas.microsoft.com/office/drawing/2014/main" id="{10CF5584-92DD-4B57-B58D-DEC4106D703F}"/>
                </a:ext>
              </a:extLst>
            </p:cNvPr>
            <p:cNvGrpSpPr/>
            <p:nvPr/>
          </p:nvGrpSpPr>
          <p:grpSpPr>
            <a:xfrm>
              <a:off x="6636047" y="79533"/>
              <a:ext cx="804983" cy="176992"/>
              <a:chOff x="6636047" y="79533"/>
              <a:chExt cx="804983" cy="176992"/>
            </a:xfrm>
          </p:grpSpPr>
          <p:sp>
            <p:nvSpPr>
              <p:cNvPr id="3683" name="Freeform: Shape 3682">
                <a:extLst>
                  <a:ext uri="{FF2B5EF4-FFF2-40B4-BE49-F238E27FC236}">
                    <a16:creationId xmlns:a16="http://schemas.microsoft.com/office/drawing/2014/main" id="{F7104994-D627-4BE2-8998-381A865A044C}"/>
                  </a:ext>
                </a:extLst>
              </p:cNvPr>
              <p:cNvSpPr/>
              <p:nvPr/>
            </p:nvSpPr>
            <p:spPr>
              <a:xfrm>
                <a:off x="6636047" y="165846"/>
                <a:ext cx="159087" cy="79543"/>
              </a:xfrm>
              <a:custGeom>
                <a:avLst/>
                <a:gdLst>
                  <a:gd name="connsiteX0" fmla="*/ 159088 w 159087"/>
                  <a:gd name="connsiteY0" fmla="*/ 39772 h 79543"/>
                  <a:gd name="connsiteX1" fmla="*/ 79544 w 159087"/>
                  <a:gd name="connsiteY1" fmla="*/ 79544 h 79543"/>
                  <a:gd name="connsiteX2" fmla="*/ 0 w 159087"/>
                  <a:gd name="connsiteY2" fmla="*/ 39772 h 79543"/>
                  <a:gd name="connsiteX3" fmla="*/ 79544 w 159087"/>
                  <a:gd name="connsiteY3" fmla="*/ 0 h 79543"/>
                  <a:gd name="connsiteX4" fmla="*/ 159088 w 159087"/>
                  <a:gd name="connsiteY4" fmla="*/ 39772 h 7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87" h="79543">
                    <a:moveTo>
                      <a:pt x="159088" y="39772"/>
                    </a:moveTo>
                    <a:cubicBezTo>
                      <a:pt x="159088" y="62044"/>
                      <a:pt x="124089" y="79544"/>
                      <a:pt x="79544" y="79544"/>
                    </a:cubicBezTo>
                    <a:cubicBezTo>
                      <a:pt x="36590" y="79544"/>
                      <a:pt x="0" y="62044"/>
                      <a:pt x="0" y="39772"/>
                    </a:cubicBezTo>
                    <a:cubicBezTo>
                      <a:pt x="0" y="17500"/>
                      <a:pt x="34999" y="0"/>
                      <a:pt x="79544" y="0"/>
                    </a:cubicBezTo>
                    <a:cubicBezTo>
                      <a:pt x="124089" y="0"/>
                      <a:pt x="159088" y="17500"/>
                      <a:pt x="159088" y="39772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4" name="Freeform: Shape 3683">
                <a:extLst>
                  <a:ext uri="{FF2B5EF4-FFF2-40B4-BE49-F238E27FC236}">
                    <a16:creationId xmlns:a16="http://schemas.microsoft.com/office/drawing/2014/main" id="{A370569D-CEDF-488C-BEA8-42BC50CB3051}"/>
                  </a:ext>
                </a:extLst>
              </p:cNvPr>
              <p:cNvSpPr/>
              <p:nvPr/>
            </p:nvSpPr>
            <p:spPr>
              <a:xfrm>
                <a:off x="7281943" y="176982"/>
                <a:ext cx="159087" cy="79543"/>
              </a:xfrm>
              <a:custGeom>
                <a:avLst/>
                <a:gdLst>
                  <a:gd name="connsiteX0" fmla="*/ 0 w 159087"/>
                  <a:gd name="connsiteY0" fmla="*/ 39772 h 79543"/>
                  <a:gd name="connsiteX1" fmla="*/ 79544 w 159087"/>
                  <a:gd name="connsiteY1" fmla="*/ 79544 h 79543"/>
                  <a:gd name="connsiteX2" fmla="*/ 159088 w 159087"/>
                  <a:gd name="connsiteY2" fmla="*/ 39772 h 79543"/>
                  <a:gd name="connsiteX3" fmla="*/ 79544 w 159087"/>
                  <a:gd name="connsiteY3" fmla="*/ 0 h 79543"/>
                  <a:gd name="connsiteX4" fmla="*/ 0 w 159087"/>
                  <a:gd name="connsiteY4" fmla="*/ 39772 h 7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87" h="79543">
                    <a:moveTo>
                      <a:pt x="0" y="39772"/>
                    </a:moveTo>
                    <a:cubicBezTo>
                      <a:pt x="0" y="62044"/>
                      <a:pt x="35000" y="79544"/>
                      <a:pt x="79544" y="79544"/>
                    </a:cubicBezTo>
                    <a:cubicBezTo>
                      <a:pt x="122498" y="79544"/>
                      <a:pt x="159088" y="62044"/>
                      <a:pt x="159088" y="39772"/>
                    </a:cubicBezTo>
                    <a:cubicBezTo>
                      <a:pt x="159088" y="17500"/>
                      <a:pt x="124089" y="0"/>
                      <a:pt x="79544" y="0"/>
                    </a:cubicBezTo>
                    <a:cubicBezTo>
                      <a:pt x="35000" y="0"/>
                      <a:pt x="0" y="17500"/>
                      <a:pt x="0" y="39772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5" name="Freeform: Shape 3684">
                <a:extLst>
                  <a:ext uri="{FF2B5EF4-FFF2-40B4-BE49-F238E27FC236}">
                    <a16:creationId xmlns:a16="http://schemas.microsoft.com/office/drawing/2014/main" id="{59907858-DD99-472C-9A58-0B333F35A92E}"/>
                  </a:ext>
                </a:extLst>
              </p:cNvPr>
              <p:cNvSpPr/>
              <p:nvPr/>
            </p:nvSpPr>
            <p:spPr>
              <a:xfrm>
                <a:off x="6691652" y="89484"/>
                <a:ext cx="103482" cy="52574"/>
              </a:xfrm>
              <a:custGeom>
                <a:avLst/>
                <a:gdLst>
                  <a:gd name="connsiteX0" fmla="*/ 103482 w 103482"/>
                  <a:gd name="connsiteY0" fmla="*/ 1591 h 52574"/>
                  <a:gd name="connsiteX1" fmla="*/ 50983 w 103482"/>
                  <a:gd name="connsiteY1" fmla="*/ 52499 h 52574"/>
                  <a:gd name="connsiteX2" fmla="*/ 75 w 103482"/>
                  <a:gd name="connsiteY2" fmla="*/ 0 h 5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482" h="52574">
                    <a:moveTo>
                      <a:pt x="103482" y="1591"/>
                    </a:moveTo>
                    <a:cubicBezTo>
                      <a:pt x="103482" y="30227"/>
                      <a:pt x="79619" y="54090"/>
                      <a:pt x="50983" y="52499"/>
                    </a:cubicBezTo>
                    <a:cubicBezTo>
                      <a:pt x="22347" y="52499"/>
                      <a:pt x="-1516" y="28636"/>
                      <a:pt x="75" y="0"/>
                    </a:cubicBezTo>
                  </a:path>
                </a:pathLst>
              </a:custGeom>
              <a:noFill/>
              <a:ln w="22942" cap="rnd">
                <a:solidFill>
                  <a:srgbClr val="1D262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6" name="Freeform: Shape 3685">
                <a:extLst>
                  <a:ext uri="{FF2B5EF4-FFF2-40B4-BE49-F238E27FC236}">
                    <a16:creationId xmlns:a16="http://schemas.microsoft.com/office/drawing/2014/main" id="{211F0BE3-AFEC-48C5-9AA9-A50A542006C5}"/>
                  </a:ext>
                </a:extLst>
              </p:cNvPr>
              <p:cNvSpPr/>
              <p:nvPr/>
            </p:nvSpPr>
            <p:spPr>
              <a:xfrm>
                <a:off x="7283459" y="97438"/>
                <a:ext cx="103482" cy="52574"/>
              </a:xfrm>
              <a:custGeom>
                <a:avLst/>
                <a:gdLst>
                  <a:gd name="connsiteX0" fmla="*/ 103482 w 103482"/>
                  <a:gd name="connsiteY0" fmla="*/ 1591 h 52574"/>
                  <a:gd name="connsiteX1" fmla="*/ 50983 w 103482"/>
                  <a:gd name="connsiteY1" fmla="*/ 52499 h 52574"/>
                  <a:gd name="connsiteX2" fmla="*/ 75 w 103482"/>
                  <a:gd name="connsiteY2" fmla="*/ 0 h 5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482" h="52574">
                    <a:moveTo>
                      <a:pt x="103482" y="1591"/>
                    </a:moveTo>
                    <a:cubicBezTo>
                      <a:pt x="103482" y="30227"/>
                      <a:pt x="79619" y="54090"/>
                      <a:pt x="50983" y="52499"/>
                    </a:cubicBezTo>
                    <a:cubicBezTo>
                      <a:pt x="22347" y="52499"/>
                      <a:pt x="-1516" y="28636"/>
                      <a:pt x="75" y="0"/>
                    </a:cubicBezTo>
                  </a:path>
                </a:pathLst>
              </a:custGeom>
              <a:noFill/>
              <a:ln w="22942" cap="rnd">
                <a:solidFill>
                  <a:srgbClr val="1D262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7" name="Freeform: Shape 3686">
                <a:extLst>
                  <a:ext uri="{FF2B5EF4-FFF2-40B4-BE49-F238E27FC236}">
                    <a16:creationId xmlns:a16="http://schemas.microsoft.com/office/drawing/2014/main" id="{55A1AA6B-D525-4281-B99F-F87029FE1B8D}"/>
                  </a:ext>
                </a:extLst>
              </p:cNvPr>
              <p:cNvSpPr/>
              <p:nvPr/>
            </p:nvSpPr>
            <p:spPr>
              <a:xfrm>
                <a:off x="6833888" y="79533"/>
                <a:ext cx="415176" cy="92847"/>
              </a:xfrm>
              <a:custGeom>
                <a:avLst/>
                <a:gdLst>
                  <a:gd name="connsiteX0" fmla="*/ 42381 w 415176"/>
                  <a:gd name="connsiteY0" fmla="*/ 81540 h 92847"/>
                  <a:gd name="connsiteX1" fmla="*/ 13745 w 415176"/>
                  <a:gd name="connsiteY1" fmla="*/ 60859 h 92847"/>
                  <a:gd name="connsiteX2" fmla="*/ 1018 w 415176"/>
                  <a:gd name="connsiteY2" fmla="*/ 8360 h 92847"/>
                  <a:gd name="connsiteX3" fmla="*/ 13745 w 415176"/>
                  <a:gd name="connsiteY3" fmla="*/ 405 h 92847"/>
                  <a:gd name="connsiteX4" fmla="*/ 21700 w 415176"/>
                  <a:gd name="connsiteY4" fmla="*/ 13132 h 92847"/>
                  <a:gd name="connsiteX5" fmla="*/ 29654 w 415176"/>
                  <a:gd name="connsiteY5" fmla="*/ 46541 h 92847"/>
                  <a:gd name="connsiteX6" fmla="*/ 85335 w 415176"/>
                  <a:gd name="connsiteY6" fmla="*/ 65631 h 92847"/>
                  <a:gd name="connsiteX7" fmla="*/ 228514 w 415176"/>
                  <a:gd name="connsiteY7" fmla="*/ 67222 h 92847"/>
                  <a:gd name="connsiteX8" fmla="*/ 228514 w 415176"/>
                  <a:gd name="connsiteY8" fmla="*/ 67222 h 92847"/>
                  <a:gd name="connsiteX9" fmla="*/ 325557 w 415176"/>
                  <a:gd name="connsiteY9" fmla="*/ 68813 h 92847"/>
                  <a:gd name="connsiteX10" fmla="*/ 382829 w 415176"/>
                  <a:gd name="connsiteY10" fmla="*/ 51314 h 92847"/>
                  <a:gd name="connsiteX11" fmla="*/ 392374 w 415176"/>
                  <a:gd name="connsiteY11" fmla="*/ 17905 h 92847"/>
                  <a:gd name="connsiteX12" fmla="*/ 401919 w 415176"/>
                  <a:gd name="connsiteY12" fmla="*/ 5178 h 92847"/>
                  <a:gd name="connsiteX13" fmla="*/ 414646 w 415176"/>
                  <a:gd name="connsiteY13" fmla="*/ 14723 h 92847"/>
                  <a:gd name="connsiteX14" fmla="*/ 400328 w 415176"/>
                  <a:gd name="connsiteY14" fmla="*/ 67222 h 92847"/>
                  <a:gd name="connsiteX15" fmla="*/ 325557 w 415176"/>
                  <a:gd name="connsiteY15" fmla="*/ 92676 h 92847"/>
                  <a:gd name="connsiteX16" fmla="*/ 182378 w 415176"/>
                  <a:gd name="connsiteY16" fmla="*/ 91085 h 92847"/>
                  <a:gd name="connsiteX17" fmla="*/ 182378 w 415176"/>
                  <a:gd name="connsiteY17" fmla="*/ 91085 h 92847"/>
                  <a:gd name="connsiteX18" fmla="*/ 85335 w 415176"/>
                  <a:gd name="connsiteY18" fmla="*/ 89495 h 92847"/>
                  <a:gd name="connsiteX19" fmla="*/ 42381 w 415176"/>
                  <a:gd name="connsiteY19" fmla="*/ 81540 h 9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176" h="92847">
                    <a:moveTo>
                      <a:pt x="42381" y="81540"/>
                    </a:moveTo>
                    <a:cubicBezTo>
                      <a:pt x="29654" y="76768"/>
                      <a:pt x="20109" y="70404"/>
                      <a:pt x="13745" y="60859"/>
                    </a:cubicBezTo>
                    <a:cubicBezTo>
                      <a:pt x="-5345" y="36996"/>
                      <a:pt x="1018" y="9951"/>
                      <a:pt x="1018" y="8360"/>
                    </a:cubicBezTo>
                    <a:cubicBezTo>
                      <a:pt x="2609" y="1996"/>
                      <a:pt x="8973" y="-1185"/>
                      <a:pt x="13745" y="405"/>
                    </a:cubicBezTo>
                    <a:cubicBezTo>
                      <a:pt x="20109" y="1996"/>
                      <a:pt x="23290" y="8360"/>
                      <a:pt x="21700" y="13132"/>
                    </a:cubicBezTo>
                    <a:cubicBezTo>
                      <a:pt x="21700" y="13132"/>
                      <a:pt x="18518" y="32223"/>
                      <a:pt x="29654" y="46541"/>
                    </a:cubicBezTo>
                    <a:cubicBezTo>
                      <a:pt x="39199" y="59268"/>
                      <a:pt x="58290" y="65631"/>
                      <a:pt x="85335" y="65631"/>
                    </a:cubicBezTo>
                    <a:lnTo>
                      <a:pt x="228514" y="67222"/>
                    </a:lnTo>
                    <a:cubicBezTo>
                      <a:pt x="228514" y="67222"/>
                      <a:pt x="228514" y="67222"/>
                      <a:pt x="228514" y="67222"/>
                    </a:cubicBezTo>
                    <a:lnTo>
                      <a:pt x="325557" y="68813"/>
                    </a:lnTo>
                    <a:cubicBezTo>
                      <a:pt x="352602" y="68813"/>
                      <a:pt x="371693" y="62450"/>
                      <a:pt x="382829" y="51314"/>
                    </a:cubicBezTo>
                    <a:cubicBezTo>
                      <a:pt x="395556" y="36996"/>
                      <a:pt x="392374" y="17905"/>
                      <a:pt x="392374" y="17905"/>
                    </a:cubicBezTo>
                    <a:cubicBezTo>
                      <a:pt x="390783" y="11542"/>
                      <a:pt x="395556" y="6769"/>
                      <a:pt x="401919" y="5178"/>
                    </a:cubicBezTo>
                    <a:cubicBezTo>
                      <a:pt x="408283" y="3587"/>
                      <a:pt x="413055" y="8360"/>
                      <a:pt x="414646" y="14723"/>
                    </a:cubicBezTo>
                    <a:cubicBezTo>
                      <a:pt x="414646" y="16314"/>
                      <a:pt x="419419" y="43359"/>
                      <a:pt x="400328" y="67222"/>
                    </a:cubicBezTo>
                    <a:cubicBezTo>
                      <a:pt x="386011" y="84722"/>
                      <a:pt x="360556" y="94267"/>
                      <a:pt x="325557" y="92676"/>
                    </a:cubicBezTo>
                    <a:lnTo>
                      <a:pt x="182378" y="91085"/>
                    </a:lnTo>
                    <a:cubicBezTo>
                      <a:pt x="182378" y="91085"/>
                      <a:pt x="182378" y="91085"/>
                      <a:pt x="182378" y="91085"/>
                    </a:cubicBezTo>
                    <a:lnTo>
                      <a:pt x="85335" y="89495"/>
                    </a:lnTo>
                    <a:cubicBezTo>
                      <a:pt x="69426" y="89495"/>
                      <a:pt x="55108" y="86313"/>
                      <a:pt x="42381" y="8154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688" name="Graphic 378">
              <a:extLst>
                <a:ext uri="{FF2B5EF4-FFF2-40B4-BE49-F238E27FC236}">
                  <a16:creationId xmlns:a16="http://schemas.microsoft.com/office/drawing/2014/main" id="{40D6826D-2A94-4146-BF5A-005E5C3172BD}"/>
                </a:ext>
              </a:extLst>
            </p:cNvPr>
            <p:cNvGrpSpPr/>
            <p:nvPr/>
          </p:nvGrpSpPr>
          <p:grpSpPr>
            <a:xfrm>
              <a:off x="5953560" y="313798"/>
              <a:ext cx="2117881" cy="93861"/>
              <a:chOff x="5953560" y="313798"/>
              <a:chExt cx="2117881" cy="93861"/>
            </a:xfrm>
            <a:solidFill>
              <a:srgbClr val="88BA00"/>
            </a:solidFill>
          </p:grpSpPr>
          <p:sp>
            <p:nvSpPr>
              <p:cNvPr id="3689" name="Freeform: Shape 3688">
                <a:extLst>
                  <a:ext uri="{FF2B5EF4-FFF2-40B4-BE49-F238E27FC236}">
                    <a16:creationId xmlns:a16="http://schemas.microsoft.com/office/drawing/2014/main" id="{531E8536-D474-4A87-A93E-0D3F4145F513}"/>
                  </a:ext>
                </a:extLst>
              </p:cNvPr>
              <p:cNvSpPr/>
              <p:nvPr/>
            </p:nvSpPr>
            <p:spPr>
              <a:xfrm>
                <a:off x="6084012" y="313798"/>
                <a:ext cx="25699" cy="92270"/>
              </a:xfrm>
              <a:custGeom>
                <a:avLst/>
                <a:gdLst>
                  <a:gd name="connsiteX0" fmla="*/ 12727 w 25699"/>
                  <a:gd name="connsiteY0" fmla="*/ 0 h 92270"/>
                  <a:gd name="connsiteX1" fmla="*/ 0 w 25699"/>
                  <a:gd name="connsiteY1" fmla="*/ 12727 h 92270"/>
                  <a:gd name="connsiteX2" fmla="*/ 0 w 25699"/>
                  <a:gd name="connsiteY2" fmla="*/ 92271 h 92270"/>
                  <a:gd name="connsiteX3" fmla="*/ 25454 w 25699"/>
                  <a:gd name="connsiteY3" fmla="*/ 92271 h 92270"/>
                  <a:gd name="connsiteX4" fmla="*/ 25454 w 25699"/>
                  <a:gd name="connsiteY4" fmla="*/ 12727 h 92270"/>
                  <a:gd name="connsiteX5" fmla="*/ 12727 w 25699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9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7045" y="6364"/>
                      <a:pt x="20681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0" name="Freeform: Shape 3689">
                <a:extLst>
                  <a:ext uri="{FF2B5EF4-FFF2-40B4-BE49-F238E27FC236}">
                    <a16:creationId xmlns:a16="http://schemas.microsoft.com/office/drawing/2014/main" id="{B02B84E0-C655-46BA-8060-394EEBBEAF8F}"/>
                  </a:ext>
                </a:extLst>
              </p:cNvPr>
              <p:cNvSpPr/>
              <p:nvPr/>
            </p:nvSpPr>
            <p:spPr>
              <a:xfrm>
                <a:off x="6386279" y="313798"/>
                <a:ext cx="25699" cy="92270"/>
              </a:xfrm>
              <a:custGeom>
                <a:avLst/>
                <a:gdLst>
                  <a:gd name="connsiteX0" fmla="*/ 12727 w 25699"/>
                  <a:gd name="connsiteY0" fmla="*/ 0 h 92270"/>
                  <a:gd name="connsiteX1" fmla="*/ 0 w 25699"/>
                  <a:gd name="connsiteY1" fmla="*/ 12727 h 92270"/>
                  <a:gd name="connsiteX2" fmla="*/ 0 w 25699"/>
                  <a:gd name="connsiteY2" fmla="*/ 92271 h 92270"/>
                  <a:gd name="connsiteX3" fmla="*/ 25454 w 25699"/>
                  <a:gd name="connsiteY3" fmla="*/ 92271 h 92270"/>
                  <a:gd name="connsiteX4" fmla="*/ 25454 w 25699"/>
                  <a:gd name="connsiteY4" fmla="*/ 12727 h 92270"/>
                  <a:gd name="connsiteX5" fmla="*/ 12727 w 25699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9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7045" y="6364"/>
                      <a:pt x="20681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1" name="Freeform: Shape 3690">
                <a:extLst>
                  <a:ext uri="{FF2B5EF4-FFF2-40B4-BE49-F238E27FC236}">
                    <a16:creationId xmlns:a16="http://schemas.microsoft.com/office/drawing/2014/main" id="{DB7C01A4-42E3-4F0F-9617-B7F80624F0CF}"/>
                  </a:ext>
                </a:extLst>
              </p:cNvPr>
              <p:cNvSpPr/>
              <p:nvPr/>
            </p:nvSpPr>
            <p:spPr>
              <a:xfrm>
                <a:off x="6690137" y="313798"/>
                <a:ext cx="25454" cy="92270"/>
              </a:xfrm>
              <a:custGeom>
                <a:avLst/>
                <a:gdLst>
                  <a:gd name="connsiteX0" fmla="*/ 12727 w 25454"/>
                  <a:gd name="connsiteY0" fmla="*/ 0 h 92270"/>
                  <a:gd name="connsiteX1" fmla="*/ 0 w 25454"/>
                  <a:gd name="connsiteY1" fmla="*/ 12727 h 92270"/>
                  <a:gd name="connsiteX2" fmla="*/ 0 w 25454"/>
                  <a:gd name="connsiteY2" fmla="*/ 92271 h 92270"/>
                  <a:gd name="connsiteX3" fmla="*/ 25454 w 25454"/>
                  <a:gd name="connsiteY3" fmla="*/ 92271 h 92270"/>
                  <a:gd name="connsiteX4" fmla="*/ 25454 w 25454"/>
                  <a:gd name="connsiteY4" fmla="*/ 12727 h 92270"/>
                  <a:gd name="connsiteX5" fmla="*/ 12727 w 25454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4" h="92270">
                    <a:moveTo>
                      <a:pt x="12727" y="0"/>
                    </a:moveTo>
                    <a:cubicBezTo>
                      <a:pt x="4773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2" name="Freeform: Shape 3691">
                <a:extLst>
                  <a:ext uri="{FF2B5EF4-FFF2-40B4-BE49-F238E27FC236}">
                    <a16:creationId xmlns:a16="http://schemas.microsoft.com/office/drawing/2014/main" id="{2A8727CE-17B2-4258-9E20-65A40E2F151C}"/>
                  </a:ext>
                </a:extLst>
              </p:cNvPr>
              <p:cNvSpPr/>
              <p:nvPr/>
            </p:nvSpPr>
            <p:spPr>
              <a:xfrm>
                <a:off x="6992403" y="313798"/>
                <a:ext cx="25454" cy="92270"/>
              </a:xfrm>
              <a:custGeom>
                <a:avLst/>
                <a:gdLst>
                  <a:gd name="connsiteX0" fmla="*/ 12727 w 25454"/>
                  <a:gd name="connsiteY0" fmla="*/ 0 h 92270"/>
                  <a:gd name="connsiteX1" fmla="*/ 0 w 25454"/>
                  <a:gd name="connsiteY1" fmla="*/ 12727 h 92270"/>
                  <a:gd name="connsiteX2" fmla="*/ 0 w 25454"/>
                  <a:gd name="connsiteY2" fmla="*/ 92271 h 92270"/>
                  <a:gd name="connsiteX3" fmla="*/ 25454 w 25454"/>
                  <a:gd name="connsiteY3" fmla="*/ 92271 h 92270"/>
                  <a:gd name="connsiteX4" fmla="*/ 25454 w 25454"/>
                  <a:gd name="connsiteY4" fmla="*/ 12727 h 92270"/>
                  <a:gd name="connsiteX5" fmla="*/ 12727 w 25454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4" h="92270">
                    <a:moveTo>
                      <a:pt x="12727" y="0"/>
                    </a:moveTo>
                    <a:cubicBezTo>
                      <a:pt x="4773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3" name="Freeform: Shape 3692">
                <a:extLst>
                  <a:ext uri="{FF2B5EF4-FFF2-40B4-BE49-F238E27FC236}">
                    <a16:creationId xmlns:a16="http://schemas.microsoft.com/office/drawing/2014/main" id="{36F6ACFB-CDA4-4BFD-8294-AC9E8E7A8A12}"/>
                  </a:ext>
                </a:extLst>
              </p:cNvPr>
              <p:cNvSpPr/>
              <p:nvPr/>
            </p:nvSpPr>
            <p:spPr>
              <a:xfrm>
                <a:off x="7294670" y="313798"/>
                <a:ext cx="25454" cy="92270"/>
              </a:xfrm>
              <a:custGeom>
                <a:avLst/>
                <a:gdLst>
                  <a:gd name="connsiteX0" fmla="*/ 12727 w 25454"/>
                  <a:gd name="connsiteY0" fmla="*/ 0 h 92270"/>
                  <a:gd name="connsiteX1" fmla="*/ 0 w 25454"/>
                  <a:gd name="connsiteY1" fmla="*/ 12727 h 92270"/>
                  <a:gd name="connsiteX2" fmla="*/ 0 w 25454"/>
                  <a:gd name="connsiteY2" fmla="*/ 92271 h 92270"/>
                  <a:gd name="connsiteX3" fmla="*/ 25454 w 25454"/>
                  <a:gd name="connsiteY3" fmla="*/ 92271 h 92270"/>
                  <a:gd name="connsiteX4" fmla="*/ 25454 w 25454"/>
                  <a:gd name="connsiteY4" fmla="*/ 12727 h 92270"/>
                  <a:gd name="connsiteX5" fmla="*/ 12727 w 25454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4" h="92270">
                    <a:moveTo>
                      <a:pt x="12727" y="0"/>
                    </a:moveTo>
                    <a:cubicBezTo>
                      <a:pt x="4773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4" name="Freeform: Shape 3693">
                <a:extLst>
                  <a:ext uri="{FF2B5EF4-FFF2-40B4-BE49-F238E27FC236}">
                    <a16:creationId xmlns:a16="http://schemas.microsoft.com/office/drawing/2014/main" id="{EB53231E-E70F-42FD-A7E3-19425CC29A7A}"/>
                  </a:ext>
                </a:extLst>
              </p:cNvPr>
              <p:cNvSpPr/>
              <p:nvPr/>
            </p:nvSpPr>
            <p:spPr>
              <a:xfrm>
                <a:off x="7596937" y="313798"/>
                <a:ext cx="25453" cy="92270"/>
              </a:xfrm>
              <a:custGeom>
                <a:avLst/>
                <a:gdLst>
                  <a:gd name="connsiteX0" fmla="*/ 12727 w 25453"/>
                  <a:gd name="connsiteY0" fmla="*/ 0 h 92270"/>
                  <a:gd name="connsiteX1" fmla="*/ 0 w 25453"/>
                  <a:gd name="connsiteY1" fmla="*/ 12727 h 92270"/>
                  <a:gd name="connsiteX2" fmla="*/ 0 w 25453"/>
                  <a:gd name="connsiteY2" fmla="*/ 92271 h 92270"/>
                  <a:gd name="connsiteX3" fmla="*/ 25454 w 25453"/>
                  <a:gd name="connsiteY3" fmla="*/ 92271 h 92270"/>
                  <a:gd name="connsiteX4" fmla="*/ 25454 w 25453"/>
                  <a:gd name="connsiteY4" fmla="*/ 12727 h 92270"/>
                  <a:gd name="connsiteX5" fmla="*/ 12727 w 25453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5" name="Freeform: Shape 3694">
                <a:extLst>
                  <a:ext uri="{FF2B5EF4-FFF2-40B4-BE49-F238E27FC236}">
                    <a16:creationId xmlns:a16="http://schemas.microsoft.com/office/drawing/2014/main" id="{85CBAA6C-F4B1-4D6F-AF77-34FD95B28397}"/>
                  </a:ext>
                </a:extLst>
              </p:cNvPr>
              <p:cNvSpPr/>
              <p:nvPr/>
            </p:nvSpPr>
            <p:spPr>
              <a:xfrm>
                <a:off x="7899204" y="313798"/>
                <a:ext cx="25453" cy="92270"/>
              </a:xfrm>
              <a:custGeom>
                <a:avLst/>
                <a:gdLst>
                  <a:gd name="connsiteX0" fmla="*/ 12727 w 25453"/>
                  <a:gd name="connsiteY0" fmla="*/ 0 h 92270"/>
                  <a:gd name="connsiteX1" fmla="*/ 0 w 25453"/>
                  <a:gd name="connsiteY1" fmla="*/ 12727 h 92270"/>
                  <a:gd name="connsiteX2" fmla="*/ 0 w 25453"/>
                  <a:gd name="connsiteY2" fmla="*/ 92271 h 92270"/>
                  <a:gd name="connsiteX3" fmla="*/ 25454 w 25453"/>
                  <a:gd name="connsiteY3" fmla="*/ 92271 h 92270"/>
                  <a:gd name="connsiteX4" fmla="*/ 25454 w 25453"/>
                  <a:gd name="connsiteY4" fmla="*/ 12727 h 92270"/>
                  <a:gd name="connsiteX5" fmla="*/ 12727 w 25453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6" name="Freeform: Shape 3695">
                <a:extLst>
                  <a:ext uri="{FF2B5EF4-FFF2-40B4-BE49-F238E27FC236}">
                    <a16:creationId xmlns:a16="http://schemas.microsoft.com/office/drawing/2014/main" id="{55B04422-6A28-4C74-916C-8ED621F979DE}"/>
                  </a:ext>
                </a:extLst>
              </p:cNvPr>
              <p:cNvSpPr/>
              <p:nvPr/>
            </p:nvSpPr>
            <p:spPr>
              <a:xfrm>
                <a:off x="6146057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7" name="Freeform: Shape 3696">
                <a:extLst>
                  <a:ext uri="{FF2B5EF4-FFF2-40B4-BE49-F238E27FC236}">
                    <a16:creationId xmlns:a16="http://schemas.microsoft.com/office/drawing/2014/main" id="{EB9F309A-06AF-4902-9FBA-5EA96A3B6ADA}"/>
                  </a:ext>
                </a:extLst>
              </p:cNvPr>
              <p:cNvSpPr/>
              <p:nvPr/>
            </p:nvSpPr>
            <p:spPr>
              <a:xfrm>
                <a:off x="6448323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8" name="Freeform: Shape 3697">
                <a:extLst>
                  <a:ext uri="{FF2B5EF4-FFF2-40B4-BE49-F238E27FC236}">
                    <a16:creationId xmlns:a16="http://schemas.microsoft.com/office/drawing/2014/main" id="{7982BE2D-2436-49BA-A7F8-FB62724E9651}"/>
                  </a:ext>
                </a:extLst>
              </p:cNvPr>
              <p:cNvSpPr/>
              <p:nvPr/>
            </p:nvSpPr>
            <p:spPr>
              <a:xfrm>
                <a:off x="6750590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9" name="Freeform: Shape 3698">
                <a:extLst>
                  <a:ext uri="{FF2B5EF4-FFF2-40B4-BE49-F238E27FC236}">
                    <a16:creationId xmlns:a16="http://schemas.microsoft.com/office/drawing/2014/main" id="{90C6C34E-B029-4EE1-9374-B93F369AD71D}"/>
                  </a:ext>
                </a:extLst>
              </p:cNvPr>
              <p:cNvSpPr/>
              <p:nvPr/>
            </p:nvSpPr>
            <p:spPr>
              <a:xfrm>
                <a:off x="7052857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0" name="Freeform: Shape 3699">
                <a:extLst>
                  <a:ext uri="{FF2B5EF4-FFF2-40B4-BE49-F238E27FC236}">
                    <a16:creationId xmlns:a16="http://schemas.microsoft.com/office/drawing/2014/main" id="{F8279197-8826-47ED-9370-A6E705F1D672}"/>
                  </a:ext>
                </a:extLst>
              </p:cNvPr>
              <p:cNvSpPr/>
              <p:nvPr/>
            </p:nvSpPr>
            <p:spPr>
              <a:xfrm>
                <a:off x="7355124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1" name="Freeform: Shape 3700">
                <a:extLst>
                  <a:ext uri="{FF2B5EF4-FFF2-40B4-BE49-F238E27FC236}">
                    <a16:creationId xmlns:a16="http://schemas.microsoft.com/office/drawing/2014/main" id="{EF83CA87-BC28-4311-B712-CBB02A7C43A5}"/>
                  </a:ext>
                </a:extLst>
              </p:cNvPr>
              <p:cNvSpPr/>
              <p:nvPr/>
            </p:nvSpPr>
            <p:spPr>
              <a:xfrm>
                <a:off x="7657390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2" name="Freeform: Shape 3701">
                <a:extLst>
                  <a:ext uri="{FF2B5EF4-FFF2-40B4-BE49-F238E27FC236}">
                    <a16:creationId xmlns:a16="http://schemas.microsoft.com/office/drawing/2014/main" id="{622A48D4-D173-4022-B025-1BBE449DD714}"/>
                  </a:ext>
                </a:extLst>
              </p:cNvPr>
              <p:cNvSpPr/>
              <p:nvPr/>
            </p:nvSpPr>
            <p:spPr>
              <a:xfrm>
                <a:off x="7959657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3" name="Freeform: Shape 3702">
                <a:extLst>
                  <a:ext uri="{FF2B5EF4-FFF2-40B4-BE49-F238E27FC236}">
                    <a16:creationId xmlns:a16="http://schemas.microsoft.com/office/drawing/2014/main" id="{2B0A2055-A60F-4903-9446-ABC8E839FA51}"/>
                  </a:ext>
                </a:extLst>
              </p:cNvPr>
              <p:cNvSpPr/>
              <p:nvPr/>
            </p:nvSpPr>
            <p:spPr>
              <a:xfrm>
                <a:off x="6195374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4" name="Freeform: Shape 3703">
                <a:extLst>
                  <a:ext uri="{FF2B5EF4-FFF2-40B4-BE49-F238E27FC236}">
                    <a16:creationId xmlns:a16="http://schemas.microsoft.com/office/drawing/2014/main" id="{45C7E326-F6E7-4A0E-AAB7-78B5AC545465}"/>
                  </a:ext>
                </a:extLst>
              </p:cNvPr>
              <p:cNvSpPr/>
              <p:nvPr/>
            </p:nvSpPr>
            <p:spPr>
              <a:xfrm>
                <a:off x="6499231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5" name="Freeform: Shape 3704">
                <a:extLst>
                  <a:ext uri="{FF2B5EF4-FFF2-40B4-BE49-F238E27FC236}">
                    <a16:creationId xmlns:a16="http://schemas.microsoft.com/office/drawing/2014/main" id="{1DE51A61-A6FF-4EFE-B7CC-2AEECE0BBEC5}"/>
                  </a:ext>
                </a:extLst>
              </p:cNvPr>
              <p:cNvSpPr/>
              <p:nvPr/>
            </p:nvSpPr>
            <p:spPr>
              <a:xfrm>
                <a:off x="6801498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6" name="Freeform: Shape 3705">
                <a:extLst>
                  <a:ext uri="{FF2B5EF4-FFF2-40B4-BE49-F238E27FC236}">
                    <a16:creationId xmlns:a16="http://schemas.microsoft.com/office/drawing/2014/main" id="{D2658E41-8F1A-415D-B324-E2FA92108107}"/>
                  </a:ext>
                </a:extLst>
              </p:cNvPr>
              <p:cNvSpPr/>
              <p:nvPr/>
            </p:nvSpPr>
            <p:spPr>
              <a:xfrm>
                <a:off x="7103765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7" name="Freeform: Shape 3706">
                <a:extLst>
                  <a:ext uri="{FF2B5EF4-FFF2-40B4-BE49-F238E27FC236}">
                    <a16:creationId xmlns:a16="http://schemas.microsoft.com/office/drawing/2014/main" id="{B7FFC916-12A4-4664-8CD8-AA7ECE6AED74}"/>
                  </a:ext>
                </a:extLst>
              </p:cNvPr>
              <p:cNvSpPr/>
              <p:nvPr/>
            </p:nvSpPr>
            <p:spPr>
              <a:xfrm>
                <a:off x="7406032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8" name="Freeform: Shape 3707">
                <a:extLst>
                  <a:ext uri="{FF2B5EF4-FFF2-40B4-BE49-F238E27FC236}">
                    <a16:creationId xmlns:a16="http://schemas.microsoft.com/office/drawing/2014/main" id="{57CCF7A0-B19C-48C3-924A-9C5F53637E4C}"/>
                  </a:ext>
                </a:extLst>
              </p:cNvPr>
              <p:cNvSpPr/>
              <p:nvPr/>
            </p:nvSpPr>
            <p:spPr>
              <a:xfrm>
                <a:off x="7708299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1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9" name="Freeform: Shape 3708">
                <a:extLst>
                  <a:ext uri="{FF2B5EF4-FFF2-40B4-BE49-F238E27FC236}">
                    <a16:creationId xmlns:a16="http://schemas.microsoft.com/office/drawing/2014/main" id="{679A540E-70B2-43D9-952E-0B5DF124605E}"/>
                  </a:ext>
                </a:extLst>
              </p:cNvPr>
              <p:cNvSpPr/>
              <p:nvPr/>
            </p:nvSpPr>
            <p:spPr>
              <a:xfrm>
                <a:off x="8010565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1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0" name="Freeform: Shape 3709">
                <a:extLst>
                  <a:ext uri="{FF2B5EF4-FFF2-40B4-BE49-F238E27FC236}">
                    <a16:creationId xmlns:a16="http://schemas.microsoft.com/office/drawing/2014/main" id="{4307BFC3-D7D4-48FC-B569-7FFAD7831826}"/>
                  </a:ext>
                </a:extLst>
              </p:cNvPr>
              <p:cNvSpPr/>
              <p:nvPr/>
            </p:nvSpPr>
            <p:spPr>
              <a:xfrm>
                <a:off x="6246282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1" name="Freeform: Shape 3710">
                <a:extLst>
                  <a:ext uri="{FF2B5EF4-FFF2-40B4-BE49-F238E27FC236}">
                    <a16:creationId xmlns:a16="http://schemas.microsoft.com/office/drawing/2014/main" id="{312E4216-3313-4BC1-A18C-0D734C86E66C}"/>
                  </a:ext>
                </a:extLst>
              </p:cNvPr>
              <p:cNvSpPr/>
              <p:nvPr/>
            </p:nvSpPr>
            <p:spPr>
              <a:xfrm>
                <a:off x="6548549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2" name="Freeform: Shape 3711">
                <a:extLst>
                  <a:ext uri="{FF2B5EF4-FFF2-40B4-BE49-F238E27FC236}">
                    <a16:creationId xmlns:a16="http://schemas.microsoft.com/office/drawing/2014/main" id="{06D48A65-49CB-4807-9CB9-66F046A44694}"/>
                  </a:ext>
                </a:extLst>
              </p:cNvPr>
              <p:cNvSpPr/>
              <p:nvPr/>
            </p:nvSpPr>
            <p:spPr>
              <a:xfrm>
                <a:off x="6850815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3" name="Freeform: Shape 3712">
                <a:extLst>
                  <a:ext uri="{FF2B5EF4-FFF2-40B4-BE49-F238E27FC236}">
                    <a16:creationId xmlns:a16="http://schemas.microsoft.com/office/drawing/2014/main" id="{96855B7D-1360-4E1C-A355-A7CA830FF5F6}"/>
                  </a:ext>
                </a:extLst>
              </p:cNvPr>
              <p:cNvSpPr/>
              <p:nvPr/>
            </p:nvSpPr>
            <p:spPr>
              <a:xfrm>
                <a:off x="7153082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4" name="Freeform: Shape 3713">
                <a:extLst>
                  <a:ext uri="{FF2B5EF4-FFF2-40B4-BE49-F238E27FC236}">
                    <a16:creationId xmlns:a16="http://schemas.microsoft.com/office/drawing/2014/main" id="{EAC5161D-0C47-42EA-B67F-7882D840FEF7}"/>
                  </a:ext>
                </a:extLst>
              </p:cNvPr>
              <p:cNvSpPr/>
              <p:nvPr/>
            </p:nvSpPr>
            <p:spPr>
              <a:xfrm>
                <a:off x="7455349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5" name="Freeform: Shape 3714">
                <a:extLst>
                  <a:ext uri="{FF2B5EF4-FFF2-40B4-BE49-F238E27FC236}">
                    <a16:creationId xmlns:a16="http://schemas.microsoft.com/office/drawing/2014/main" id="{CC7B8D14-9418-432B-BE4E-585EEC0BEDAF}"/>
                  </a:ext>
                </a:extLst>
              </p:cNvPr>
              <p:cNvSpPr/>
              <p:nvPr/>
            </p:nvSpPr>
            <p:spPr>
              <a:xfrm>
                <a:off x="7757615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6" name="Freeform: Shape 3715">
                <a:extLst>
                  <a:ext uri="{FF2B5EF4-FFF2-40B4-BE49-F238E27FC236}">
                    <a16:creationId xmlns:a16="http://schemas.microsoft.com/office/drawing/2014/main" id="{79DF8D1F-7D05-4FEE-947B-B983C3F82B96}"/>
                  </a:ext>
                </a:extLst>
              </p:cNvPr>
              <p:cNvSpPr/>
              <p:nvPr/>
            </p:nvSpPr>
            <p:spPr>
              <a:xfrm>
                <a:off x="8059882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7" name="Freeform: Shape 3716">
                <a:extLst>
                  <a:ext uri="{FF2B5EF4-FFF2-40B4-BE49-F238E27FC236}">
                    <a16:creationId xmlns:a16="http://schemas.microsoft.com/office/drawing/2014/main" id="{C3B43B33-0060-4C59-9C21-92379C1D86B3}"/>
                  </a:ext>
                </a:extLst>
              </p:cNvPr>
              <p:cNvSpPr/>
              <p:nvPr/>
            </p:nvSpPr>
            <p:spPr>
              <a:xfrm>
                <a:off x="6292417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8" name="Freeform: Shape 3717">
                <a:extLst>
                  <a:ext uri="{FF2B5EF4-FFF2-40B4-BE49-F238E27FC236}">
                    <a16:creationId xmlns:a16="http://schemas.microsoft.com/office/drawing/2014/main" id="{9C7E1C60-5125-4622-8FAE-FF6CB6B0A9F1}"/>
                  </a:ext>
                </a:extLst>
              </p:cNvPr>
              <p:cNvSpPr/>
              <p:nvPr/>
            </p:nvSpPr>
            <p:spPr>
              <a:xfrm>
                <a:off x="6594684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9" name="Freeform: Shape 3718">
                <a:extLst>
                  <a:ext uri="{FF2B5EF4-FFF2-40B4-BE49-F238E27FC236}">
                    <a16:creationId xmlns:a16="http://schemas.microsoft.com/office/drawing/2014/main" id="{030947F3-7AF7-4D2B-9721-350ED7A1CBE3}"/>
                  </a:ext>
                </a:extLst>
              </p:cNvPr>
              <p:cNvSpPr/>
              <p:nvPr/>
            </p:nvSpPr>
            <p:spPr>
              <a:xfrm>
                <a:off x="6896951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0" name="Freeform: Shape 3719">
                <a:extLst>
                  <a:ext uri="{FF2B5EF4-FFF2-40B4-BE49-F238E27FC236}">
                    <a16:creationId xmlns:a16="http://schemas.microsoft.com/office/drawing/2014/main" id="{A365BCA7-1657-4C29-AB28-B1F6B6EAFEFF}"/>
                  </a:ext>
                </a:extLst>
              </p:cNvPr>
              <p:cNvSpPr/>
              <p:nvPr/>
            </p:nvSpPr>
            <p:spPr>
              <a:xfrm>
                <a:off x="7199218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1" name="Freeform: Shape 3720">
                <a:extLst>
                  <a:ext uri="{FF2B5EF4-FFF2-40B4-BE49-F238E27FC236}">
                    <a16:creationId xmlns:a16="http://schemas.microsoft.com/office/drawing/2014/main" id="{510B6FA5-EA69-41DB-901E-71EE9C5BEEBA}"/>
                  </a:ext>
                </a:extLst>
              </p:cNvPr>
              <p:cNvSpPr/>
              <p:nvPr/>
            </p:nvSpPr>
            <p:spPr>
              <a:xfrm>
                <a:off x="7501484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2" name="Freeform: Shape 3721">
                <a:extLst>
                  <a:ext uri="{FF2B5EF4-FFF2-40B4-BE49-F238E27FC236}">
                    <a16:creationId xmlns:a16="http://schemas.microsoft.com/office/drawing/2014/main" id="{BA5E7B92-8117-4ACF-9956-B6679E4BADF0}"/>
                  </a:ext>
                </a:extLst>
              </p:cNvPr>
              <p:cNvSpPr/>
              <p:nvPr/>
            </p:nvSpPr>
            <p:spPr>
              <a:xfrm>
                <a:off x="7803751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1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3" name="Freeform: Shape 3722">
                <a:extLst>
                  <a:ext uri="{FF2B5EF4-FFF2-40B4-BE49-F238E27FC236}">
                    <a16:creationId xmlns:a16="http://schemas.microsoft.com/office/drawing/2014/main" id="{7D361B11-98DF-447A-9C5C-0A38FDF02627}"/>
                  </a:ext>
                </a:extLst>
              </p:cNvPr>
              <p:cNvSpPr/>
              <p:nvPr/>
            </p:nvSpPr>
            <p:spPr>
              <a:xfrm>
                <a:off x="6335371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4" name="Freeform: Shape 3723">
                <a:extLst>
                  <a:ext uri="{FF2B5EF4-FFF2-40B4-BE49-F238E27FC236}">
                    <a16:creationId xmlns:a16="http://schemas.microsoft.com/office/drawing/2014/main" id="{AFD88314-E56A-4CA6-A2B3-8F72EA4D88CE}"/>
                  </a:ext>
                </a:extLst>
              </p:cNvPr>
              <p:cNvSpPr/>
              <p:nvPr/>
            </p:nvSpPr>
            <p:spPr>
              <a:xfrm>
                <a:off x="5953560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5" name="Freeform: Shape 3724">
                <a:extLst>
                  <a:ext uri="{FF2B5EF4-FFF2-40B4-BE49-F238E27FC236}">
                    <a16:creationId xmlns:a16="http://schemas.microsoft.com/office/drawing/2014/main" id="{A0E11657-F557-4126-945B-F4047973062A}"/>
                  </a:ext>
                </a:extLst>
              </p:cNvPr>
              <p:cNvSpPr/>
              <p:nvPr/>
            </p:nvSpPr>
            <p:spPr>
              <a:xfrm>
                <a:off x="5999696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6" name="Freeform: Shape 3725">
                <a:extLst>
                  <a:ext uri="{FF2B5EF4-FFF2-40B4-BE49-F238E27FC236}">
                    <a16:creationId xmlns:a16="http://schemas.microsoft.com/office/drawing/2014/main" id="{C4283604-C977-410A-9724-0FF6996948B7}"/>
                  </a:ext>
                </a:extLst>
              </p:cNvPr>
              <p:cNvSpPr/>
              <p:nvPr/>
            </p:nvSpPr>
            <p:spPr>
              <a:xfrm>
                <a:off x="6044240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7" name="Freeform: Shape 3726">
                <a:extLst>
                  <a:ext uri="{FF2B5EF4-FFF2-40B4-BE49-F238E27FC236}">
                    <a16:creationId xmlns:a16="http://schemas.microsoft.com/office/drawing/2014/main" id="{41333A86-7284-4C32-A1B5-6DF946603A90}"/>
                  </a:ext>
                </a:extLst>
              </p:cNvPr>
              <p:cNvSpPr/>
              <p:nvPr/>
            </p:nvSpPr>
            <p:spPr>
              <a:xfrm>
                <a:off x="6637638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8" name="Freeform: Shape 3727">
                <a:extLst>
                  <a:ext uri="{FF2B5EF4-FFF2-40B4-BE49-F238E27FC236}">
                    <a16:creationId xmlns:a16="http://schemas.microsoft.com/office/drawing/2014/main" id="{274B5546-E912-4C74-8109-23C4C0C33060}"/>
                  </a:ext>
                </a:extLst>
              </p:cNvPr>
              <p:cNvSpPr/>
              <p:nvPr/>
            </p:nvSpPr>
            <p:spPr>
              <a:xfrm>
                <a:off x="6939904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9" name="Freeform: Shape 3728">
                <a:extLst>
                  <a:ext uri="{FF2B5EF4-FFF2-40B4-BE49-F238E27FC236}">
                    <a16:creationId xmlns:a16="http://schemas.microsoft.com/office/drawing/2014/main" id="{B0C9F8B5-3661-446A-BB4E-DB849BF269C0}"/>
                  </a:ext>
                </a:extLst>
              </p:cNvPr>
              <p:cNvSpPr/>
              <p:nvPr/>
            </p:nvSpPr>
            <p:spPr>
              <a:xfrm>
                <a:off x="7242171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30" name="Freeform: Shape 3729">
                <a:extLst>
                  <a:ext uri="{FF2B5EF4-FFF2-40B4-BE49-F238E27FC236}">
                    <a16:creationId xmlns:a16="http://schemas.microsoft.com/office/drawing/2014/main" id="{C329D887-BFAE-477B-B22B-73837F0E1DE4}"/>
                  </a:ext>
                </a:extLst>
              </p:cNvPr>
              <p:cNvSpPr/>
              <p:nvPr/>
            </p:nvSpPr>
            <p:spPr>
              <a:xfrm>
                <a:off x="7546029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31" name="Freeform: Shape 3730">
                <a:extLst>
                  <a:ext uri="{FF2B5EF4-FFF2-40B4-BE49-F238E27FC236}">
                    <a16:creationId xmlns:a16="http://schemas.microsoft.com/office/drawing/2014/main" id="{22909C62-C4E2-4041-9FA2-54F76DDFBB18}"/>
                  </a:ext>
                </a:extLst>
              </p:cNvPr>
              <p:cNvSpPr/>
              <p:nvPr/>
            </p:nvSpPr>
            <p:spPr>
              <a:xfrm>
                <a:off x="7848296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2" name="Graphic 378">
            <a:extLst>
              <a:ext uri="{FF2B5EF4-FFF2-40B4-BE49-F238E27FC236}">
                <a16:creationId xmlns:a16="http://schemas.microsoft.com/office/drawing/2014/main" id="{FEC56861-BEF9-4BBF-A307-905D67882A69}"/>
              </a:ext>
            </a:extLst>
          </p:cNvPr>
          <p:cNvGrpSpPr/>
          <p:nvPr/>
        </p:nvGrpSpPr>
        <p:grpSpPr>
          <a:xfrm rot="17514568">
            <a:off x="6230555" y="5332973"/>
            <a:ext cx="1288581" cy="405605"/>
            <a:chOff x="3525881" y="4485079"/>
            <a:chExt cx="2720400" cy="556807"/>
          </a:xfrm>
        </p:grpSpPr>
        <p:grpSp>
          <p:nvGrpSpPr>
            <p:cNvPr id="3733" name="Graphic 378">
              <a:extLst>
                <a:ext uri="{FF2B5EF4-FFF2-40B4-BE49-F238E27FC236}">
                  <a16:creationId xmlns:a16="http://schemas.microsoft.com/office/drawing/2014/main" id="{F6863CE9-B878-4897-B315-D78CD5D55326}"/>
                </a:ext>
              </a:extLst>
            </p:cNvPr>
            <p:cNvGrpSpPr/>
            <p:nvPr/>
          </p:nvGrpSpPr>
          <p:grpSpPr>
            <a:xfrm>
              <a:off x="3525881" y="4485079"/>
              <a:ext cx="2720400" cy="556807"/>
              <a:chOff x="3525881" y="4485079"/>
              <a:chExt cx="2720400" cy="556807"/>
            </a:xfrm>
          </p:grpSpPr>
          <p:sp>
            <p:nvSpPr>
              <p:cNvPr id="3734" name="Freeform: Shape 3733">
                <a:extLst>
                  <a:ext uri="{FF2B5EF4-FFF2-40B4-BE49-F238E27FC236}">
                    <a16:creationId xmlns:a16="http://schemas.microsoft.com/office/drawing/2014/main" id="{EBBDE9D8-1868-495F-87C4-00AA471A569D}"/>
                  </a:ext>
                </a:extLst>
              </p:cNvPr>
              <p:cNvSpPr/>
              <p:nvPr/>
            </p:nvSpPr>
            <p:spPr>
              <a:xfrm>
                <a:off x="6107063" y="4623485"/>
                <a:ext cx="139218" cy="268858"/>
              </a:xfrm>
              <a:custGeom>
                <a:avLst/>
                <a:gdLst>
                  <a:gd name="connsiteX0" fmla="*/ 139219 w 139218"/>
                  <a:gd name="connsiteY0" fmla="*/ 138407 h 268858"/>
                  <a:gd name="connsiteX1" fmla="*/ 15130 w 139218"/>
                  <a:gd name="connsiteY1" fmla="*/ 0 h 268858"/>
                  <a:gd name="connsiteX2" fmla="*/ 27857 w 139218"/>
                  <a:gd name="connsiteY2" fmla="*/ 268859 h 268858"/>
                  <a:gd name="connsiteX3" fmla="*/ 139219 w 139218"/>
                  <a:gd name="connsiteY3" fmla="*/ 138407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18" h="268858">
                    <a:moveTo>
                      <a:pt x="139219" y="138407"/>
                    </a:moveTo>
                    <a:cubicBezTo>
                      <a:pt x="139219" y="92271"/>
                      <a:pt x="85129" y="44545"/>
                      <a:pt x="15130" y="0"/>
                    </a:cubicBezTo>
                    <a:cubicBezTo>
                      <a:pt x="-2370" y="73180"/>
                      <a:pt x="-11915" y="174997"/>
                      <a:pt x="27857" y="268859"/>
                    </a:cubicBezTo>
                    <a:cubicBezTo>
                      <a:pt x="91492" y="227496"/>
                      <a:pt x="139219" y="181360"/>
                      <a:pt x="139219" y="138407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3735" name="Graphic 378">
                <a:extLst>
                  <a:ext uri="{FF2B5EF4-FFF2-40B4-BE49-F238E27FC236}">
                    <a16:creationId xmlns:a16="http://schemas.microsoft.com/office/drawing/2014/main" id="{FDE6E57D-51E6-4C80-B4FC-27972CCBA6D6}"/>
                  </a:ext>
                </a:extLst>
              </p:cNvPr>
              <p:cNvGrpSpPr/>
              <p:nvPr/>
            </p:nvGrpSpPr>
            <p:grpSpPr>
              <a:xfrm>
                <a:off x="3829739" y="4486670"/>
                <a:ext cx="2305181" cy="555216"/>
                <a:chOff x="3829739" y="4486670"/>
                <a:chExt cx="2305181" cy="555216"/>
              </a:xfrm>
            </p:grpSpPr>
            <p:sp>
              <p:nvSpPr>
                <p:cNvPr id="3736" name="Freeform: Shape 3735">
                  <a:extLst>
                    <a:ext uri="{FF2B5EF4-FFF2-40B4-BE49-F238E27FC236}">
                      <a16:creationId xmlns:a16="http://schemas.microsoft.com/office/drawing/2014/main" id="{114BC408-EF22-466D-8ABB-8006B152846F}"/>
                    </a:ext>
                  </a:extLst>
                </p:cNvPr>
                <p:cNvSpPr/>
                <p:nvPr/>
              </p:nvSpPr>
              <p:spPr>
                <a:xfrm>
                  <a:off x="3829739" y="4491442"/>
                  <a:ext cx="2017232" cy="550443"/>
                </a:xfrm>
                <a:custGeom>
                  <a:avLst/>
                  <a:gdLst>
                    <a:gd name="connsiteX0" fmla="*/ 335675 w 2017232"/>
                    <a:gd name="connsiteY0" fmla="*/ 346811 h 550443"/>
                    <a:gd name="connsiteX1" fmla="*/ 100225 w 2017232"/>
                    <a:gd name="connsiteY1" fmla="*/ 0 h 550443"/>
                    <a:gd name="connsiteX2" fmla="*/ 0 w 2017232"/>
                    <a:gd name="connsiteY2" fmla="*/ 0 h 550443"/>
                    <a:gd name="connsiteX3" fmla="*/ 0 w 2017232"/>
                    <a:gd name="connsiteY3" fmla="*/ 540898 h 550443"/>
                    <a:gd name="connsiteX4" fmla="*/ 1998142 w 2017232"/>
                    <a:gd name="connsiteY4" fmla="*/ 540898 h 550443"/>
                    <a:gd name="connsiteX5" fmla="*/ 1998142 w 2017232"/>
                    <a:gd name="connsiteY5" fmla="*/ 550444 h 550443"/>
                    <a:gd name="connsiteX6" fmla="*/ 2010870 w 2017232"/>
                    <a:gd name="connsiteY6" fmla="*/ 544080 h 550443"/>
                    <a:gd name="connsiteX7" fmla="*/ 2017233 w 2017232"/>
                    <a:gd name="connsiteY7" fmla="*/ 474081 h 550443"/>
                    <a:gd name="connsiteX8" fmla="*/ 335675 w 2017232"/>
                    <a:gd name="connsiteY8" fmla="*/ 346811 h 55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17232" h="550443">
                      <a:moveTo>
                        <a:pt x="335675" y="346811"/>
                      </a:moveTo>
                      <a:cubicBezTo>
                        <a:pt x="181360" y="291130"/>
                        <a:pt x="119316" y="152724"/>
                        <a:pt x="100225" y="0"/>
                      </a:cubicBezTo>
                      <a:lnTo>
                        <a:pt x="0" y="0"/>
                      </a:lnTo>
                      <a:lnTo>
                        <a:pt x="0" y="540898"/>
                      </a:lnTo>
                      <a:lnTo>
                        <a:pt x="1998142" y="540898"/>
                      </a:lnTo>
                      <a:lnTo>
                        <a:pt x="1998142" y="550444"/>
                      </a:lnTo>
                      <a:cubicBezTo>
                        <a:pt x="1998142" y="550444"/>
                        <a:pt x="2002915" y="548853"/>
                        <a:pt x="2010870" y="544080"/>
                      </a:cubicBezTo>
                      <a:cubicBezTo>
                        <a:pt x="2009279" y="520217"/>
                        <a:pt x="2012460" y="496354"/>
                        <a:pt x="2017233" y="474081"/>
                      </a:cubicBezTo>
                      <a:cubicBezTo>
                        <a:pt x="1506561" y="494763"/>
                        <a:pt x="836802" y="510672"/>
                        <a:pt x="335675" y="346811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37" name="Freeform: Shape 3736">
                  <a:extLst>
                    <a:ext uri="{FF2B5EF4-FFF2-40B4-BE49-F238E27FC236}">
                      <a16:creationId xmlns:a16="http://schemas.microsoft.com/office/drawing/2014/main" id="{39ADA8B3-0416-41B3-9666-A7EF103E5F2C}"/>
                    </a:ext>
                  </a:extLst>
                </p:cNvPr>
                <p:cNvSpPr/>
                <p:nvPr/>
              </p:nvSpPr>
              <p:spPr>
                <a:xfrm>
                  <a:off x="3929964" y="4486670"/>
                  <a:ext cx="1947234" cy="491508"/>
                </a:xfrm>
                <a:custGeom>
                  <a:avLst/>
                  <a:gdLst>
                    <a:gd name="connsiteX0" fmla="*/ 1942462 w 1947234"/>
                    <a:gd name="connsiteY0" fmla="*/ 149542 h 491508"/>
                    <a:gd name="connsiteX1" fmla="*/ 1902690 w 1947234"/>
                    <a:gd name="connsiteY1" fmla="*/ 1590 h 491508"/>
                    <a:gd name="connsiteX2" fmla="*/ 1897917 w 1947234"/>
                    <a:gd name="connsiteY2" fmla="*/ 0 h 491508"/>
                    <a:gd name="connsiteX3" fmla="*/ 1897917 w 1947234"/>
                    <a:gd name="connsiteY3" fmla="*/ 4772 h 491508"/>
                    <a:gd name="connsiteX4" fmla="*/ 0 w 1947234"/>
                    <a:gd name="connsiteY4" fmla="*/ 4772 h 491508"/>
                    <a:gd name="connsiteX5" fmla="*/ 235450 w 1947234"/>
                    <a:gd name="connsiteY5" fmla="*/ 351584 h 491508"/>
                    <a:gd name="connsiteX6" fmla="*/ 1918599 w 1947234"/>
                    <a:gd name="connsiteY6" fmla="*/ 478854 h 491508"/>
                    <a:gd name="connsiteX7" fmla="*/ 1947234 w 1947234"/>
                    <a:gd name="connsiteY7" fmla="*/ 392947 h 491508"/>
                    <a:gd name="connsiteX8" fmla="*/ 1942462 w 1947234"/>
                    <a:gd name="connsiteY8" fmla="*/ 149542 h 491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7234" h="491508">
                      <a:moveTo>
                        <a:pt x="1942462" y="149542"/>
                      </a:moveTo>
                      <a:cubicBezTo>
                        <a:pt x="1878827" y="106589"/>
                        <a:pt x="1882008" y="49317"/>
                        <a:pt x="1902690" y="1590"/>
                      </a:cubicBezTo>
                      <a:cubicBezTo>
                        <a:pt x="1899508" y="0"/>
                        <a:pt x="1897917" y="0"/>
                        <a:pt x="1897917" y="0"/>
                      </a:cubicBezTo>
                      <a:lnTo>
                        <a:pt x="1897917" y="4772"/>
                      </a:lnTo>
                      <a:lnTo>
                        <a:pt x="0" y="4772"/>
                      </a:lnTo>
                      <a:cubicBezTo>
                        <a:pt x="19091" y="159088"/>
                        <a:pt x="81135" y="297494"/>
                        <a:pt x="235450" y="351584"/>
                      </a:cubicBezTo>
                      <a:cubicBezTo>
                        <a:pt x="738167" y="515444"/>
                        <a:pt x="1406336" y="499536"/>
                        <a:pt x="1918599" y="478854"/>
                      </a:cubicBezTo>
                      <a:cubicBezTo>
                        <a:pt x="1929735" y="431127"/>
                        <a:pt x="1947234" y="392947"/>
                        <a:pt x="1947234" y="392947"/>
                      </a:cubicBezTo>
                      <a:cubicBezTo>
                        <a:pt x="1791328" y="291130"/>
                        <a:pt x="1942462" y="149542"/>
                        <a:pt x="1942462" y="149542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38" name="Freeform: Shape 3737">
                  <a:extLst>
                    <a:ext uri="{FF2B5EF4-FFF2-40B4-BE49-F238E27FC236}">
                      <a16:creationId xmlns:a16="http://schemas.microsoft.com/office/drawing/2014/main" id="{567B1D2B-09A7-4297-BA73-720415F06668}"/>
                    </a:ext>
                  </a:extLst>
                </p:cNvPr>
                <p:cNvSpPr/>
                <p:nvPr/>
              </p:nvSpPr>
              <p:spPr>
                <a:xfrm>
                  <a:off x="5840608" y="4959160"/>
                  <a:ext cx="165451" cy="76362"/>
                </a:xfrm>
                <a:custGeom>
                  <a:avLst/>
                  <a:gdLst>
                    <a:gd name="connsiteX0" fmla="*/ 0 w 165451"/>
                    <a:gd name="connsiteY0" fmla="*/ 76362 h 76362"/>
                    <a:gd name="connsiteX1" fmla="*/ 165451 w 165451"/>
                    <a:gd name="connsiteY1" fmla="*/ 0 h 76362"/>
                    <a:gd name="connsiteX2" fmla="*/ 7954 w 165451"/>
                    <a:gd name="connsiteY2" fmla="*/ 6363 h 76362"/>
                    <a:gd name="connsiteX3" fmla="*/ 0 w 165451"/>
                    <a:gd name="connsiteY3" fmla="*/ 76362 h 76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451" h="76362">
                      <a:moveTo>
                        <a:pt x="0" y="76362"/>
                      </a:moveTo>
                      <a:cubicBezTo>
                        <a:pt x="28636" y="63635"/>
                        <a:pt x="97043" y="31818"/>
                        <a:pt x="165451" y="0"/>
                      </a:cubicBezTo>
                      <a:cubicBezTo>
                        <a:pt x="112952" y="1591"/>
                        <a:pt x="60453" y="4773"/>
                        <a:pt x="7954" y="6363"/>
                      </a:cubicBezTo>
                      <a:cubicBezTo>
                        <a:pt x="3182" y="27045"/>
                        <a:pt x="0" y="50908"/>
                        <a:pt x="0" y="76362"/>
                      </a:cubicBezTo>
                      <a:close/>
                    </a:path>
                  </a:pathLst>
                </a:custGeom>
                <a:solidFill>
                  <a:srgbClr val="FFD4C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39" name="Freeform: Shape 3738">
                  <a:extLst>
                    <a:ext uri="{FF2B5EF4-FFF2-40B4-BE49-F238E27FC236}">
                      <a16:creationId xmlns:a16="http://schemas.microsoft.com/office/drawing/2014/main" id="{EC490634-9B46-4A96-98C4-AF3711CB1E98}"/>
                    </a:ext>
                  </a:extLst>
                </p:cNvPr>
                <p:cNvSpPr/>
                <p:nvPr/>
              </p:nvSpPr>
              <p:spPr>
                <a:xfrm>
                  <a:off x="5808238" y="4488260"/>
                  <a:ext cx="326682" cy="475672"/>
                </a:xfrm>
                <a:custGeom>
                  <a:avLst/>
                  <a:gdLst>
                    <a:gd name="connsiteX0" fmla="*/ 313955 w 326682"/>
                    <a:gd name="connsiteY0" fmla="*/ 135225 h 475672"/>
                    <a:gd name="connsiteX1" fmla="*/ 26006 w 326682"/>
                    <a:gd name="connsiteY1" fmla="*/ 0 h 475672"/>
                    <a:gd name="connsiteX2" fmla="*/ 65778 w 326682"/>
                    <a:gd name="connsiteY2" fmla="*/ 147952 h 475672"/>
                    <a:gd name="connsiteX3" fmla="*/ 70551 w 326682"/>
                    <a:gd name="connsiteY3" fmla="*/ 389765 h 475672"/>
                    <a:gd name="connsiteX4" fmla="*/ 41915 w 326682"/>
                    <a:gd name="connsiteY4" fmla="*/ 475673 h 475672"/>
                    <a:gd name="connsiteX5" fmla="*/ 199412 w 326682"/>
                    <a:gd name="connsiteY5" fmla="*/ 469309 h 475672"/>
                    <a:gd name="connsiteX6" fmla="*/ 326682 w 326682"/>
                    <a:gd name="connsiteY6" fmla="*/ 404083 h 475672"/>
                    <a:gd name="connsiteX7" fmla="*/ 313955 w 326682"/>
                    <a:gd name="connsiteY7" fmla="*/ 135225 h 475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682" h="475672">
                      <a:moveTo>
                        <a:pt x="313955" y="135225"/>
                      </a:moveTo>
                      <a:cubicBezTo>
                        <a:pt x="248729" y="98635"/>
                        <a:pt x="57824" y="14318"/>
                        <a:pt x="26006" y="0"/>
                      </a:cubicBezTo>
                      <a:cubicBezTo>
                        <a:pt x="5325" y="47726"/>
                        <a:pt x="3734" y="104998"/>
                        <a:pt x="65778" y="147952"/>
                      </a:cubicBezTo>
                      <a:cubicBezTo>
                        <a:pt x="65778" y="147952"/>
                        <a:pt x="-85355" y="289540"/>
                        <a:pt x="70551" y="389765"/>
                      </a:cubicBezTo>
                      <a:cubicBezTo>
                        <a:pt x="70551" y="389765"/>
                        <a:pt x="51460" y="427946"/>
                        <a:pt x="41915" y="475673"/>
                      </a:cubicBezTo>
                      <a:cubicBezTo>
                        <a:pt x="94414" y="474082"/>
                        <a:pt x="146913" y="470900"/>
                        <a:pt x="199412" y="469309"/>
                      </a:cubicBezTo>
                      <a:cubicBezTo>
                        <a:pt x="248729" y="445446"/>
                        <a:pt x="296456" y="421583"/>
                        <a:pt x="326682" y="404083"/>
                      </a:cubicBezTo>
                      <a:cubicBezTo>
                        <a:pt x="286910" y="308631"/>
                        <a:pt x="296456" y="208405"/>
                        <a:pt x="313955" y="135225"/>
                      </a:cubicBezTo>
                      <a:close/>
                    </a:path>
                  </a:pathLst>
                </a:custGeom>
                <a:solidFill>
                  <a:srgbClr val="FFE1D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40" name="Freeform: Shape 3739">
                <a:extLst>
                  <a:ext uri="{FF2B5EF4-FFF2-40B4-BE49-F238E27FC236}">
                    <a16:creationId xmlns:a16="http://schemas.microsoft.com/office/drawing/2014/main" id="{C03E19BA-DF94-4A5D-8FD1-97E86571FE1C}"/>
                  </a:ext>
                </a:extLst>
              </p:cNvPr>
              <p:cNvSpPr/>
              <p:nvPr/>
            </p:nvSpPr>
            <p:spPr>
              <a:xfrm>
                <a:off x="3525881" y="4785755"/>
                <a:ext cx="264085" cy="246586"/>
              </a:xfrm>
              <a:custGeom>
                <a:avLst/>
                <a:gdLst>
                  <a:gd name="connsiteX0" fmla="*/ 0 w 264085"/>
                  <a:gd name="connsiteY0" fmla="*/ 0 h 246586"/>
                  <a:gd name="connsiteX1" fmla="*/ 0 w 264085"/>
                  <a:gd name="connsiteY1" fmla="*/ 114543 h 246586"/>
                  <a:gd name="connsiteX2" fmla="*/ 87498 w 264085"/>
                  <a:gd name="connsiteY2" fmla="*/ 240223 h 246586"/>
                  <a:gd name="connsiteX3" fmla="*/ 230677 w 264085"/>
                  <a:gd name="connsiteY3" fmla="*/ 246586 h 246586"/>
                  <a:gd name="connsiteX4" fmla="*/ 264086 w 264085"/>
                  <a:gd name="connsiteY4" fmla="*/ 200451 h 246586"/>
                  <a:gd name="connsiteX5" fmla="*/ 264086 w 264085"/>
                  <a:gd name="connsiteY5" fmla="*/ 116134 h 246586"/>
                  <a:gd name="connsiteX6" fmla="*/ 0 w 264085"/>
                  <a:gd name="connsiteY6" fmla="*/ 0 h 24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085" h="246586">
                    <a:moveTo>
                      <a:pt x="0" y="0"/>
                    </a:moveTo>
                    <a:lnTo>
                      <a:pt x="0" y="114543"/>
                    </a:lnTo>
                    <a:cubicBezTo>
                      <a:pt x="0" y="139997"/>
                      <a:pt x="19091" y="240223"/>
                      <a:pt x="87498" y="240223"/>
                    </a:cubicBezTo>
                    <a:lnTo>
                      <a:pt x="230677" y="246586"/>
                    </a:lnTo>
                    <a:cubicBezTo>
                      <a:pt x="248177" y="246586"/>
                      <a:pt x="264086" y="225905"/>
                      <a:pt x="264086" y="200451"/>
                    </a:cubicBezTo>
                    <a:lnTo>
                      <a:pt x="264086" y="116134"/>
                    </a:lnTo>
                    <a:cubicBezTo>
                      <a:pt x="160679" y="117725"/>
                      <a:pt x="63635" y="77953"/>
                      <a:pt x="0" y="0"/>
                    </a:cubicBezTo>
                    <a:close/>
                  </a:path>
                </a:pathLst>
              </a:custGeom>
              <a:solidFill>
                <a:srgbClr val="F95D91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1" name="Freeform: Shape 3740">
                <a:extLst>
                  <a:ext uri="{FF2B5EF4-FFF2-40B4-BE49-F238E27FC236}">
                    <a16:creationId xmlns:a16="http://schemas.microsoft.com/office/drawing/2014/main" id="{AC612812-0872-4297-9DDF-B9BF9DEB71A0}"/>
                  </a:ext>
                </a:extLst>
              </p:cNvPr>
              <p:cNvSpPr/>
              <p:nvPr/>
            </p:nvSpPr>
            <p:spPr>
              <a:xfrm>
                <a:off x="3525881" y="4485079"/>
                <a:ext cx="264085" cy="415265"/>
              </a:xfrm>
              <a:custGeom>
                <a:avLst/>
                <a:gdLst>
                  <a:gd name="connsiteX0" fmla="*/ 264086 w 264085"/>
                  <a:gd name="connsiteY0" fmla="*/ 257722 h 415265"/>
                  <a:gd name="connsiteX1" fmla="*/ 264086 w 264085"/>
                  <a:gd name="connsiteY1" fmla="*/ 46135 h 415265"/>
                  <a:gd name="connsiteX2" fmla="*/ 230677 w 264085"/>
                  <a:gd name="connsiteY2" fmla="*/ 0 h 415265"/>
                  <a:gd name="connsiteX3" fmla="*/ 87498 w 264085"/>
                  <a:gd name="connsiteY3" fmla="*/ 6363 h 415265"/>
                  <a:gd name="connsiteX4" fmla="*/ 0 w 264085"/>
                  <a:gd name="connsiteY4" fmla="*/ 132043 h 415265"/>
                  <a:gd name="connsiteX5" fmla="*/ 0 w 264085"/>
                  <a:gd name="connsiteY5" fmla="*/ 270449 h 415265"/>
                  <a:gd name="connsiteX6" fmla="*/ 0 w 264085"/>
                  <a:gd name="connsiteY6" fmla="*/ 275222 h 415265"/>
                  <a:gd name="connsiteX7" fmla="*/ 0 w 264085"/>
                  <a:gd name="connsiteY7" fmla="*/ 299085 h 415265"/>
                  <a:gd name="connsiteX8" fmla="*/ 264086 w 264085"/>
                  <a:gd name="connsiteY8" fmla="*/ 415219 h 415265"/>
                  <a:gd name="connsiteX9" fmla="*/ 264086 w 264085"/>
                  <a:gd name="connsiteY9" fmla="*/ 287949 h 415265"/>
                  <a:gd name="connsiteX10" fmla="*/ 264086 w 264085"/>
                  <a:gd name="connsiteY10" fmla="*/ 257722 h 41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085" h="415265">
                    <a:moveTo>
                      <a:pt x="264086" y="257722"/>
                    </a:moveTo>
                    <a:lnTo>
                      <a:pt x="264086" y="46135"/>
                    </a:lnTo>
                    <a:cubicBezTo>
                      <a:pt x="264086" y="20681"/>
                      <a:pt x="249768" y="0"/>
                      <a:pt x="230677" y="0"/>
                    </a:cubicBezTo>
                    <a:lnTo>
                      <a:pt x="87498" y="6363"/>
                    </a:lnTo>
                    <a:cubicBezTo>
                      <a:pt x="19091" y="6363"/>
                      <a:pt x="0" y="106589"/>
                      <a:pt x="0" y="132043"/>
                    </a:cubicBezTo>
                    <a:lnTo>
                      <a:pt x="0" y="270449"/>
                    </a:lnTo>
                    <a:lnTo>
                      <a:pt x="0" y="275222"/>
                    </a:lnTo>
                    <a:lnTo>
                      <a:pt x="0" y="299085"/>
                    </a:lnTo>
                    <a:cubicBezTo>
                      <a:pt x="63635" y="377038"/>
                      <a:pt x="160679" y="416810"/>
                      <a:pt x="264086" y="415219"/>
                    </a:cubicBezTo>
                    <a:lnTo>
                      <a:pt x="264086" y="287949"/>
                    </a:lnTo>
                    <a:lnTo>
                      <a:pt x="264086" y="257722"/>
                    </a:ln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2" name="Freeform: Shape 3741">
                <a:extLst>
                  <a:ext uri="{FF2B5EF4-FFF2-40B4-BE49-F238E27FC236}">
                    <a16:creationId xmlns:a16="http://schemas.microsoft.com/office/drawing/2014/main" id="{BB4FCBA2-4172-4241-9CFE-D4BE3519433F}"/>
                  </a:ext>
                </a:extLst>
              </p:cNvPr>
              <p:cNvSpPr/>
              <p:nvPr/>
            </p:nvSpPr>
            <p:spPr>
              <a:xfrm>
                <a:off x="3750195" y="4900298"/>
                <a:ext cx="79543" cy="132042"/>
              </a:xfrm>
              <a:custGeom>
                <a:avLst/>
                <a:gdLst>
                  <a:gd name="connsiteX0" fmla="*/ 0 w 79543"/>
                  <a:gd name="connsiteY0" fmla="*/ 0 h 132042"/>
                  <a:gd name="connsiteX1" fmla="*/ 0 w 79543"/>
                  <a:gd name="connsiteY1" fmla="*/ 132043 h 132042"/>
                  <a:gd name="connsiteX2" fmla="*/ 79544 w 79543"/>
                  <a:gd name="connsiteY2" fmla="*/ 132043 h 132042"/>
                  <a:gd name="connsiteX3" fmla="*/ 79544 w 79543"/>
                  <a:gd name="connsiteY3" fmla="*/ 0 h 132042"/>
                  <a:gd name="connsiteX4" fmla="*/ 0 w 79543"/>
                  <a:gd name="connsiteY4" fmla="*/ 0 h 1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3" h="132042">
                    <a:moveTo>
                      <a:pt x="0" y="0"/>
                    </a:moveTo>
                    <a:lnTo>
                      <a:pt x="0" y="132043"/>
                    </a:lnTo>
                    <a:lnTo>
                      <a:pt x="79544" y="132043"/>
                    </a:lnTo>
                    <a:lnTo>
                      <a:pt x="79544" y="0"/>
                    </a:lnTo>
                    <a:cubicBezTo>
                      <a:pt x="52499" y="1590"/>
                      <a:pt x="25454" y="3181"/>
                      <a:pt x="0" y="0"/>
                    </a:cubicBezTo>
                    <a:close/>
                  </a:path>
                </a:pathLst>
              </a:custGeom>
              <a:solidFill>
                <a:srgbClr val="E3E5E4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3" name="Freeform: Shape 3742">
                <a:extLst>
                  <a:ext uri="{FF2B5EF4-FFF2-40B4-BE49-F238E27FC236}">
                    <a16:creationId xmlns:a16="http://schemas.microsoft.com/office/drawing/2014/main" id="{FD2DED90-6EE7-48CC-ADEC-85A1EAF1B88A}"/>
                  </a:ext>
                </a:extLst>
              </p:cNvPr>
              <p:cNvSpPr/>
              <p:nvPr/>
            </p:nvSpPr>
            <p:spPr>
              <a:xfrm>
                <a:off x="3750195" y="4485079"/>
                <a:ext cx="79543" cy="416953"/>
              </a:xfrm>
              <a:custGeom>
                <a:avLst/>
                <a:gdLst>
                  <a:gd name="connsiteX0" fmla="*/ 0 w 79543"/>
                  <a:gd name="connsiteY0" fmla="*/ 1591 h 416953"/>
                  <a:gd name="connsiteX1" fmla="*/ 0 w 79543"/>
                  <a:gd name="connsiteY1" fmla="*/ 415219 h 416953"/>
                  <a:gd name="connsiteX2" fmla="*/ 79544 w 79543"/>
                  <a:gd name="connsiteY2" fmla="*/ 413628 h 416953"/>
                  <a:gd name="connsiteX3" fmla="*/ 79544 w 79543"/>
                  <a:gd name="connsiteY3" fmla="*/ 0 h 416953"/>
                  <a:gd name="connsiteX4" fmla="*/ 0 w 79543"/>
                  <a:gd name="connsiteY4" fmla="*/ 0 h 41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3" h="416953">
                    <a:moveTo>
                      <a:pt x="0" y="1591"/>
                    </a:moveTo>
                    <a:lnTo>
                      <a:pt x="0" y="415219"/>
                    </a:lnTo>
                    <a:cubicBezTo>
                      <a:pt x="25454" y="418401"/>
                      <a:pt x="52499" y="416810"/>
                      <a:pt x="79544" y="413628"/>
                    </a:cubicBezTo>
                    <a:lnTo>
                      <a:pt x="795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744" name="Graphic 378">
              <a:extLst>
                <a:ext uri="{FF2B5EF4-FFF2-40B4-BE49-F238E27FC236}">
                  <a16:creationId xmlns:a16="http://schemas.microsoft.com/office/drawing/2014/main" id="{A9BCE2EB-4C0D-48D9-836D-FC907E3D1319}"/>
                </a:ext>
              </a:extLst>
            </p:cNvPr>
            <p:cNvGrpSpPr/>
            <p:nvPr/>
          </p:nvGrpSpPr>
          <p:grpSpPr>
            <a:xfrm>
              <a:off x="4551997" y="4703029"/>
              <a:ext cx="715894" cy="219541"/>
              <a:chOff x="4551997" y="4703029"/>
              <a:chExt cx="715894" cy="219541"/>
            </a:xfrm>
          </p:grpSpPr>
          <p:grpSp>
            <p:nvGrpSpPr>
              <p:cNvPr id="3745" name="Graphic 378">
                <a:extLst>
                  <a:ext uri="{FF2B5EF4-FFF2-40B4-BE49-F238E27FC236}">
                    <a16:creationId xmlns:a16="http://schemas.microsoft.com/office/drawing/2014/main" id="{86B46DE3-9219-4BD7-BCB9-FBBC2EB10B10}"/>
                  </a:ext>
                </a:extLst>
              </p:cNvPr>
              <p:cNvGrpSpPr/>
              <p:nvPr/>
            </p:nvGrpSpPr>
            <p:grpSpPr>
              <a:xfrm>
                <a:off x="4551997" y="4703029"/>
                <a:ext cx="715894" cy="219541"/>
                <a:chOff x="4551997" y="4703029"/>
                <a:chExt cx="715894" cy="219541"/>
              </a:xfrm>
            </p:grpSpPr>
            <p:sp>
              <p:nvSpPr>
                <p:cNvPr id="3746" name="Freeform: Shape 3745">
                  <a:extLst>
                    <a:ext uri="{FF2B5EF4-FFF2-40B4-BE49-F238E27FC236}">
                      <a16:creationId xmlns:a16="http://schemas.microsoft.com/office/drawing/2014/main" id="{96288991-F6FC-46DE-93D9-3B2858651F32}"/>
                    </a:ext>
                  </a:extLst>
                </p:cNvPr>
                <p:cNvSpPr/>
                <p:nvPr/>
              </p:nvSpPr>
              <p:spPr>
                <a:xfrm>
                  <a:off x="4551997" y="4803254"/>
                  <a:ext cx="208404" cy="104998"/>
                </a:xfrm>
                <a:custGeom>
                  <a:avLst/>
                  <a:gdLst>
                    <a:gd name="connsiteX0" fmla="*/ 208405 w 208404"/>
                    <a:gd name="connsiteY0" fmla="*/ 52499 h 104998"/>
                    <a:gd name="connsiteX1" fmla="*/ 104998 w 208404"/>
                    <a:gd name="connsiteY1" fmla="*/ 104998 h 104998"/>
                    <a:gd name="connsiteX2" fmla="*/ 0 w 208404"/>
                    <a:gd name="connsiteY2" fmla="*/ 52499 h 104998"/>
                    <a:gd name="connsiteX3" fmla="*/ 104998 w 208404"/>
                    <a:gd name="connsiteY3" fmla="*/ 0 h 104998"/>
                    <a:gd name="connsiteX4" fmla="*/ 208405 w 208404"/>
                    <a:gd name="connsiteY4" fmla="*/ 52499 h 10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404" h="104998">
                      <a:moveTo>
                        <a:pt x="208405" y="52499"/>
                      </a:moveTo>
                      <a:cubicBezTo>
                        <a:pt x="208405" y="81135"/>
                        <a:pt x="162269" y="104998"/>
                        <a:pt x="104998" y="104998"/>
                      </a:cubicBezTo>
                      <a:cubicBezTo>
                        <a:pt x="47726" y="104998"/>
                        <a:pt x="0" y="81135"/>
                        <a:pt x="0" y="52499"/>
                      </a:cubicBezTo>
                      <a:cubicBezTo>
                        <a:pt x="0" y="23863"/>
                        <a:pt x="46135" y="0"/>
                        <a:pt x="104998" y="0"/>
                      </a:cubicBezTo>
                      <a:cubicBezTo>
                        <a:pt x="162269" y="0"/>
                        <a:pt x="208405" y="23863"/>
                        <a:pt x="208405" y="52499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47" name="Freeform: Shape 3746">
                  <a:extLst>
                    <a:ext uri="{FF2B5EF4-FFF2-40B4-BE49-F238E27FC236}">
                      <a16:creationId xmlns:a16="http://schemas.microsoft.com/office/drawing/2014/main" id="{B031139F-E1EE-4FB7-9CD5-6EDA0DF12612}"/>
                    </a:ext>
                  </a:extLst>
                </p:cNvPr>
                <p:cNvSpPr/>
                <p:nvPr/>
              </p:nvSpPr>
              <p:spPr>
                <a:xfrm>
                  <a:off x="5057896" y="4817572"/>
                  <a:ext cx="209995" cy="104998"/>
                </a:xfrm>
                <a:custGeom>
                  <a:avLst/>
                  <a:gdLst>
                    <a:gd name="connsiteX0" fmla="*/ 0 w 209995"/>
                    <a:gd name="connsiteY0" fmla="*/ 52499 h 104998"/>
                    <a:gd name="connsiteX1" fmla="*/ 104998 w 209995"/>
                    <a:gd name="connsiteY1" fmla="*/ 104998 h 104998"/>
                    <a:gd name="connsiteX2" fmla="*/ 209996 w 209995"/>
                    <a:gd name="connsiteY2" fmla="*/ 52499 h 104998"/>
                    <a:gd name="connsiteX3" fmla="*/ 104998 w 209995"/>
                    <a:gd name="connsiteY3" fmla="*/ 0 h 104998"/>
                    <a:gd name="connsiteX4" fmla="*/ 0 w 209995"/>
                    <a:gd name="connsiteY4" fmla="*/ 52499 h 10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995" h="104998">
                      <a:moveTo>
                        <a:pt x="0" y="52499"/>
                      </a:moveTo>
                      <a:cubicBezTo>
                        <a:pt x="0" y="81135"/>
                        <a:pt x="46135" y="104998"/>
                        <a:pt x="104998" y="104998"/>
                      </a:cubicBezTo>
                      <a:cubicBezTo>
                        <a:pt x="162270" y="104998"/>
                        <a:pt x="209996" y="81135"/>
                        <a:pt x="209996" y="52499"/>
                      </a:cubicBezTo>
                      <a:cubicBezTo>
                        <a:pt x="209996" y="23863"/>
                        <a:pt x="163860" y="0"/>
                        <a:pt x="104998" y="0"/>
                      </a:cubicBezTo>
                      <a:cubicBezTo>
                        <a:pt x="46135" y="0"/>
                        <a:pt x="0" y="23863"/>
                        <a:pt x="0" y="52499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48" name="Freeform: Shape 3747">
                  <a:extLst>
                    <a:ext uri="{FF2B5EF4-FFF2-40B4-BE49-F238E27FC236}">
                      <a16:creationId xmlns:a16="http://schemas.microsoft.com/office/drawing/2014/main" id="{6C5C2651-A3EB-4F77-B6D5-01C8C4AB6A05}"/>
                    </a:ext>
                  </a:extLst>
                </p:cNvPr>
                <p:cNvSpPr/>
                <p:nvPr/>
              </p:nvSpPr>
              <p:spPr>
                <a:xfrm>
                  <a:off x="4623587" y="4703029"/>
                  <a:ext cx="138406" cy="69999"/>
                </a:xfrm>
                <a:custGeom>
                  <a:avLst/>
                  <a:gdLst>
                    <a:gd name="connsiteX0" fmla="*/ 0 w 138406"/>
                    <a:gd name="connsiteY0" fmla="*/ 68408 h 69999"/>
                    <a:gd name="connsiteX1" fmla="*/ 69999 w 138406"/>
                    <a:gd name="connsiteY1" fmla="*/ 0 h 69999"/>
                    <a:gd name="connsiteX2" fmla="*/ 138406 w 138406"/>
                    <a:gd name="connsiteY2" fmla="*/ 69999 h 69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406" h="69999">
                      <a:moveTo>
                        <a:pt x="0" y="68408"/>
                      </a:moveTo>
                      <a:cubicBezTo>
                        <a:pt x="0" y="30227"/>
                        <a:pt x="31818" y="0"/>
                        <a:pt x="69999" y="0"/>
                      </a:cubicBezTo>
                      <a:cubicBezTo>
                        <a:pt x="108180" y="0"/>
                        <a:pt x="138406" y="31818"/>
                        <a:pt x="138406" y="69999"/>
                      </a:cubicBezTo>
                    </a:path>
                  </a:pathLst>
                </a:custGeom>
                <a:noFill/>
                <a:ln w="30250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49" name="Freeform: Shape 3748">
                  <a:extLst>
                    <a:ext uri="{FF2B5EF4-FFF2-40B4-BE49-F238E27FC236}">
                      <a16:creationId xmlns:a16="http://schemas.microsoft.com/office/drawing/2014/main" id="{FD0AC95A-A826-4816-BBB5-46C8486134C7}"/>
                    </a:ext>
                  </a:extLst>
                </p:cNvPr>
                <p:cNvSpPr/>
                <p:nvPr/>
              </p:nvSpPr>
              <p:spPr>
                <a:xfrm>
                  <a:off x="5059487" y="4712574"/>
                  <a:ext cx="138406" cy="69998"/>
                </a:xfrm>
                <a:custGeom>
                  <a:avLst/>
                  <a:gdLst>
                    <a:gd name="connsiteX0" fmla="*/ 0 w 138406"/>
                    <a:gd name="connsiteY0" fmla="*/ 68408 h 69998"/>
                    <a:gd name="connsiteX1" fmla="*/ 69999 w 138406"/>
                    <a:gd name="connsiteY1" fmla="*/ 0 h 69998"/>
                    <a:gd name="connsiteX2" fmla="*/ 138406 w 138406"/>
                    <a:gd name="connsiteY2" fmla="*/ 69999 h 6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406" h="69998">
                      <a:moveTo>
                        <a:pt x="0" y="68408"/>
                      </a:moveTo>
                      <a:cubicBezTo>
                        <a:pt x="0" y="30227"/>
                        <a:pt x="31818" y="0"/>
                        <a:pt x="69999" y="0"/>
                      </a:cubicBezTo>
                      <a:cubicBezTo>
                        <a:pt x="108180" y="0"/>
                        <a:pt x="138406" y="31818"/>
                        <a:pt x="138406" y="69999"/>
                      </a:cubicBezTo>
                    </a:path>
                  </a:pathLst>
                </a:custGeom>
                <a:noFill/>
                <a:ln w="30250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50" name="Graphic 378">
                <a:extLst>
                  <a:ext uri="{FF2B5EF4-FFF2-40B4-BE49-F238E27FC236}">
                    <a16:creationId xmlns:a16="http://schemas.microsoft.com/office/drawing/2014/main" id="{F8B22204-D3B0-4D45-B554-BD2C2438DC9D}"/>
                  </a:ext>
                </a:extLst>
              </p:cNvPr>
              <p:cNvGrpSpPr/>
              <p:nvPr/>
            </p:nvGrpSpPr>
            <p:grpSpPr>
              <a:xfrm>
                <a:off x="4806538" y="4771437"/>
                <a:ext cx="219541" cy="127355"/>
                <a:chOff x="4806538" y="4771437"/>
                <a:chExt cx="219541" cy="127355"/>
              </a:xfrm>
            </p:grpSpPr>
            <p:sp>
              <p:nvSpPr>
                <p:cNvPr id="3751" name="Freeform: Shape 3750">
                  <a:extLst>
                    <a:ext uri="{FF2B5EF4-FFF2-40B4-BE49-F238E27FC236}">
                      <a16:creationId xmlns:a16="http://schemas.microsoft.com/office/drawing/2014/main" id="{817ECA37-111E-4623-B209-FAAE0558E501}"/>
                    </a:ext>
                  </a:extLst>
                </p:cNvPr>
                <p:cNvSpPr/>
                <p:nvPr/>
              </p:nvSpPr>
              <p:spPr>
                <a:xfrm>
                  <a:off x="4828810" y="4820127"/>
                  <a:ext cx="192496" cy="78665"/>
                </a:xfrm>
                <a:custGeom>
                  <a:avLst/>
                  <a:gdLst>
                    <a:gd name="connsiteX0" fmla="*/ 0 w 192496"/>
                    <a:gd name="connsiteY0" fmla="*/ 34035 h 78665"/>
                    <a:gd name="connsiteX1" fmla="*/ 85907 w 192496"/>
                    <a:gd name="connsiteY1" fmla="*/ 78580 h 78665"/>
                    <a:gd name="connsiteX2" fmla="*/ 182951 w 192496"/>
                    <a:gd name="connsiteY2" fmla="*/ 24490 h 78665"/>
                    <a:gd name="connsiteX3" fmla="*/ 192496 w 192496"/>
                    <a:gd name="connsiteY3" fmla="*/ 2217 h 78665"/>
                    <a:gd name="connsiteX4" fmla="*/ 0 w 192496"/>
                    <a:gd name="connsiteY4" fmla="*/ 34035 h 7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96" h="78665">
                      <a:moveTo>
                        <a:pt x="0" y="34035"/>
                      </a:moveTo>
                      <a:cubicBezTo>
                        <a:pt x="20681" y="61080"/>
                        <a:pt x="50908" y="76989"/>
                        <a:pt x="85907" y="78580"/>
                      </a:cubicBezTo>
                      <a:cubicBezTo>
                        <a:pt x="125679" y="80171"/>
                        <a:pt x="162270" y="59489"/>
                        <a:pt x="182951" y="24490"/>
                      </a:cubicBezTo>
                      <a:cubicBezTo>
                        <a:pt x="187724" y="18126"/>
                        <a:pt x="190905" y="10172"/>
                        <a:pt x="192496" y="2217"/>
                      </a:cubicBezTo>
                      <a:cubicBezTo>
                        <a:pt x="124089" y="-4146"/>
                        <a:pt x="55681" y="2217"/>
                        <a:pt x="0" y="34035"/>
                      </a:cubicBezTo>
                      <a:close/>
                    </a:path>
                  </a:pathLst>
                </a:custGeom>
                <a:solidFill>
                  <a:srgbClr val="FFA4C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52" name="Freeform: Shape 3751">
                  <a:extLst>
                    <a:ext uri="{FF2B5EF4-FFF2-40B4-BE49-F238E27FC236}">
                      <a16:creationId xmlns:a16="http://schemas.microsoft.com/office/drawing/2014/main" id="{43C3F86F-48FF-45D9-8656-DDB1A45F17D3}"/>
                    </a:ext>
                  </a:extLst>
                </p:cNvPr>
                <p:cNvSpPr/>
                <p:nvPr/>
              </p:nvSpPr>
              <p:spPr>
                <a:xfrm>
                  <a:off x="4806538" y="4771437"/>
                  <a:ext cx="219541" cy="82725"/>
                </a:xfrm>
                <a:custGeom>
                  <a:avLst/>
                  <a:gdLst>
                    <a:gd name="connsiteX0" fmla="*/ 205223 w 219541"/>
                    <a:gd name="connsiteY0" fmla="*/ 4772 h 82725"/>
                    <a:gd name="connsiteX1" fmla="*/ 15909 w 219541"/>
                    <a:gd name="connsiteY1" fmla="*/ 0 h 82725"/>
                    <a:gd name="connsiteX2" fmla="*/ 0 w 219541"/>
                    <a:gd name="connsiteY2" fmla="*/ 14318 h 82725"/>
                    <a:gd name="connsiteX3" fmla="*/ 14318 w 219541"/>
                    <a:gd name="connsiteY3" fmla="*/ 69999 h 82725"/>
                    <a:gd name="connsiteX4" fmla="*/ 22272 w 219541"/>
                    <a:gd name="connsiteY4" fmla="*/ 82725 h 82725"/>
                    <a:gd name="connsiteX5" fmla="*/ 213178 w 219541"/>
                    <a:gd name="connsiteY5" fmla="*/ 50908 h 82725"/>
                    <a:gd name="connsiteX6" fmla="*/ 219541 w 219541"/>
                    <a:gd name="connsiteY6" fmla="*/ 19090 h 82725"/>
                    <a:gd name="connsiteX7" fmla="*/ 205223 w 219541"/>
                    <a:gd name="connsiteY7" fmla="*/ 4772 h 8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541" h="82725">
                      <a:moveTo>
                        <a:pt x="205223" y="4772"/>
                      </a:moveTo>
                      <a:cubicBezTo>
                        <a:pt x="197269" y="4772"/>
                        <a:pt x="25454" y="0"/>
                        <a:pt x="15909" y="0"/>
                      </a:cubicBezTo>
                      <a:cubicBezTo>
                        <a:pt x="7954" y="0"/>
                        <a:pt x="0" y="6363"/>
                        <a:pt x="0" y="14318"/>
                      </a:cubicBezTo>
                      <a:cubicBezTo>
                        <a:pt x="0" y="33409"/>
                        <a:pt x="4773" y="52499"/>
                        <a:pt x="14318" y="69999"/>
                      </a:cubicBezTo>
                      <a:cubicBezTo>
                        <a:pt x="17500" y="74771"/>
                        <a:pt x="19090" y="77953"/>
                        <a:pt x="22272" y="82725"/>
                      </a:cubicBezTo>
                      <a:cubicBezTo>
                        <a:pt x="77953" y="50908"/>
                        <a:pt x="146361" y="44544"/>
                        <a:pt x="213178" y="50908"/>
                      </a:cubicBezTo>
                      <a:cubicBezTo>
                        <a:pt x="216359" y="41363"/>
                        <a:pt x="217950" y="30227"/>
                        <a:pt x="219541" y="19090"/>
                      </a:cubicBezTo>
                      <a:cubicBezTo>
                        <a:pt x="219541" y="11136"/>
                        <a:pt x="213178" y="4772"/>
                        <a:pt x="205223" y="4772"/>
                      </a:cubicBezTo>
                      <a:close/>
                    </a:path>
                  </a:pathLst>
                </a:custGeom>
                <a:solidFill>
                  <a:srgbClr val="1D262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753" name="Graphic 378">
            <a:extLst>
              <a:ext uri="{FF2B5EF4-FFF2-40B4-BE49-F238E27FC236}">
                <a16:creationId xmlns:a16="http://schemas.microsoft.com/office/drawing/2014/main" id="{F84104A8-577B-46D5-8F3C-49C3BC252A93}"/>
              </a:ext>
            </a:extLst>
          </p:cNvPr>
          <p:cNvGrpSpPr/>
          <p:nvPr/>
        </p:nvGrpSpPr>
        <p:grpSpPr>
          <a:xfrm rot="3435667">
            <a:off x="4616897" y="4244675"/>
            <a:ext cx="1690226" cy="522650"/>
            <a:chOff x="6655137" y="4268719"/>
            <a:chExt cx="3568338" cy="717485"/>
          </a:xfrm>
        </p:grpSpPr>
        <p:grpSp>
          <p:nvGrpSpPr>
            <p:cNvPr id="3754" name="Graphic 378">
              <a:extLst>
                <a:ext uri="{FF2B5EF4-FFF2-40B4-BE49-F238E27FC236}">
                  <a16:creationId xmlns:a16="http://schemas.microsoft.com/office/drawing/2014/main" id="{B13EA6CB-D3BF-48E2-A22A-B5A691CCAC08}"/>
                </a:ext>
              </a:extLst>
            </p:cNvPr>
            <p:cNvGrpSpPr/>
            <p:nvPr/>
          </p:nvGrpSpPr>
          <p:grpSpPr>
            <a:xfrm>
              <a:off x="6655137" y="4268719"/>
              <a:ext cx="3568338" cy="717485"/>
              <a:chOff x="6655137" y="4268719"/>
              <a:chExt cx="3568338" cy="717485"/>
            </a:xfrm>
          </p:grpSpPr>
          <p:sp>
            <p:nvSpPr>
              <p:cNvPr id="3755" name="Freeform: Shape 3754">
                <a:extLst>
                  <a:ext uri="{FF2B5EF4-FFF2-40B4-BE49-F238E27FC236}">
                    <a16:creationId xmlns:a16="http://schemas.microsoft.com/office/drawing/2014/main" id="{019C490F-1ACF-4C42-A763-1F5A92340FCA}"/>
                  </a:ext>
                </a:extLst>
              </p:cNvPr>
              <p:cNvSpPr/>
              <p:nvPr/>
            </p:nvSpPr>
            <p:spPr>
              <a:xfrm>
                <a:off x="6655137" y="4268719"/>
                <a:ext cx="3568338" cy="717485"/>
              </a:xfrm>
              <a:custGeom>
                <a:avLst/>
                <a:gdLst>
                  <a:gd name="connsiteX0" fmla="*/ 3568339 w 3568338"/>
                  <a:gd name="connsiteY0" fmla="*/ 31818 h 717485"/>
                  <a:gd name="connsiteX1" fmla="*/ 3536521 w 3568338"/>
                  <a:gd name="connsiteY1" fmla="*/ 0 h 717485"/>
                  <a:gd name="connsiteX2" fmla="*/ 3519022 w 3568338"/>
                  <a:gd name="connsiteY2" fmla="*/ 119316 h 717485"/>
                  <a:gd name="connsiteX3" fmla="*/ 3509476 w 3568338"/>
                  <a:gd name="connsiteY3" fmla="*/ 128861 h 717485"/>
                  <a:gd name="connsiteX4" fmla="*/ 3499931 w 3568338"/>
                  <a:gd name="connsiteY4" fmla="*/ 119316 h 717485"/>
                  <a:gd name="connsiteX5" fmla="*/ 3499931 w 3568338"/>
                  <a:gd name="connsiteY5" fmla="*/ 31818 h 717485"/>
                  <a:gd name="connsiteX6" fmla="*/ 3444250 w 3568338"/>
                  <a:gd name="connsiteY6" fmla="*/ 31818 h 717485"/>
                  <a:gd name="connsiteX7" fmla="*/ 3444250 w 3568338"/>
                  <a:gd name="connsiteY7" fmla="*/ 119316 h 717485"/>
                  <a:gd name="connsiteX8" fmla="*/ 3434705 w 3568338"/>
                  <a:gd name="connsiteY8" fmla="*/ 128861 h 717485"/>
                  <a:gd name="connsiteX9" fmla="*/ 3425160 w 3568338"/>
                  <a:gd name="connsiteY9" fmla="*/ 119316 h 717485"/>
                  <a:gd name="connsiteX10" fmla="*/ 3425160 w 3568338"/>
                  <a:gd name="connsiteY10" fmla="*/ 31818 h 717485"/>
                  <a:gd name="connsiteX11" fmla="*/ 3372661 w 3568338"/>
                  <a:gd name="connsiteY11" fmla="*/ 31818 h 717485"/>
                  <a:gd name="connsiteX12" fmla="*/ 3372661 w 3568338"/>
                  <a:gd name="connsiteY12" fmla="*/ 119316 h 717485"/>
                  <a:gd name="connsiteX13" fmla="*/ 3363116 w 3568338"/>
                  <a:gd name="connsiteY13" fmla="*/ 128861 h 717485"/>
                  <a:gd name="connsiteX14" fmla="*/ 3353570 w 3568338"/>
                  <a:gd name="connsiteY14" fmla="*/ 119316 h 717485"/>
                  <a:gd name="connsiteX15" fmla="*/ 3353570 w 3568338"/>
                  <a:gd name="connsiteY15" fmla="*/ 31818 h 717485"/>
                  <a:gd name="connsiteX16" fmla="*/ 3307435 w 3568338"/>
                  <a:gd name="connsiteY16" fmla="*/ 31818 h 717485"/>
                  <a:gd name="connsiteX17" fmla="*/ 3307435 w 3568338"/>
                  <a:gd name="connsiteY17" fmla="*/ 162270 h 717485"/>
                  <a:gd name="connsiteX18" fmla="*/ 3286754 w 3568338"/>
                  <a:gd name="connsiteY18" fmla="*/ 182951 h 717485"/>
                  <a:gd name="connsiteX19" fmla="*/ 3266072 w 3568338"/>
                  <a:gd name="connsiteY19" fmla="*/ 162270 h 717485"/>
                  <a:gd name="connsiteX20" fmla="*/ 3266072 w 3568338"/>
                  <a:gd name="connsiteY20" fmla="*/ 31818 h 717485"/>
                  <a:gd name="connsiteX21" fmla="*/ 3207210 w 3568338"/>
                  <a:gd name="connsiteY21" fmla="*/ 31818 h 717485"/>
                  <a:gd name="connsiteX22" fmla="*/ 3207210 w 3568338"/>
                  <a:gd name="connsiteY22" fmla="*/ 119316 h 717485"/>
                  <a:gd name="connsiteX23" fmla="*/ 3197664 w 3568338"/>
                  <a:gd name="connsiteY23" fmla="*/ 128861 h 717485"/>
                  <a:gd name="connsiteX24" fmla="*/ 3188119 w 3568338"/>
                  <a:gd name="connsiteY24" fmla="*/ 119316 h 717485"/>
                  <a:gd name="connsiteX25" fmla="*/ 3188119 w 3568338"/>
                  <a:gd name="connsiteY25" fmla="*/ 31818 h 717485"/>
                  <a:gd name="connsiteX26" fmla="*/ 3124484 w 3568338"/>
                  <a:gd name="connsiteY26" fmla="*/ 31818 h 717485"/>
                  <a:gd name="connsiteX27" fmla="*/ 3124484 w 3568338"/>
                  <a:gd name="connsiteY27" fmla="*/ 119316 h 717485"/>
                  <a:gd name="connsiteX28" fmla="*/ 3114939 w 3568338"/>
                  <a:gd name="connsiteY28" fmla="*/ 128861 h 717485"/>
                  <a:gd name="connsiteX29" fmla="*/ 3105394 w 3568338"/>
                  <a:gd name="connsiteY29" fmla="*/ 119316 h 717485"/>
                  <a:gd name="connsiteX30" fmla="*/ 3105394 w 3568338"/>
                  <a:gd name="connsiteY30" fmla="*/ 31818 h 717485"/>
                  <a:gd name="connsiteX31" fmla="*/ 3043349 w 3568338"/>
                  <a:gd name="connsiteY31" fmla="*/ 31818 h 717485"/>
                  <a:gd name="connsiteX32" fmla="*/ 3043349 w 3568338"/>
                  <a:gd name="connsiteY32" fmla="*/ 119316 h 717485"/>
                  <a:gd name="connsiteX33" fmla="*/ 3033804 w 3568338"/>
                  <a:gd name="connsiteY33" fmla="*/ 128861 h 717485"/>
                  <a:gd name="connsiteX34" fmla="*/ 3024259 w 3568338"/>
                  <a:gd name="connsiteY34" fmla="*/ 119316 h 717485"/>
                  <a:gd name="connsiteX35" fmla="*/ 3024259 w 3568338"/>
                  <a:gd name="connsiteY35" fmla="*/ 31818 h 717485"/>
                  <a:gd name="connsiteX36" fmla="*/ 2968578 w 3568338"/>
                  <a:gd name="connsiteY36" fmla="*/ 31818 h 717485"/>
                  <a:gd name="connsiteX37" fmla="*/ 2968578 w 3568338"/>
                  <a:gd name="connsiteY37" fmla="*/ 119316 h 717485"/>
                  <a:gd name="connsiteX38" fmla="*/ 2959033 w 3568338"/>
                  <a:gd name="connsiteY38" fmla="*/ 128861 h 717485"/>
                  <a:gd name="connsiteX39" fmla="*/ 2949487 w 3568338"/>
                  <a:gd name="connsiteY39" fmla="*/ 119316 h 717485"/>
                  <a:gd name="connsiteX40" fmla="*/ 2949487 w 3568338"/>
                  <a:gd name="connsiteY40" fmla="*/ 31818 h 717485"/>
                  <a:gd name="connsiteX41" fmla="*/ 2896989 w 3568338"/>
                  <a:gd name="connsiteY41" fmla="*/ 31818 h 717485"/>
                  <a:gd name="connsiteX42" fmla="*/ 2896989 w 3568338"/>
                  <a:gd name="connsiteY42" fmla="*/ 119316 h 717485"/>
                  <a:gd name="connsiteX43" fmla="*/ 2887443 w 3568338"/>
                  <a:gd name="connsiteY43" fmla="*/ 128861 h 717485"/>
                  <a:gd name="connsiteX44" fmla="*/ 2877898 w 3568338"/>
                  <a:gd name="connsiteY44" fmla="*/ 119316 h 717485"/>
                  <a:gd name="connsiteX45" fmla="*/ 2877898 w 3568338"/>
                  <a:gd name="connsiteY45" fmla="*/ 31818 h 717485"/>
                  <a:gd name="connsiteX46" fmla="*/ 2814263 w 3568338"/>
                  <a:gd name="connsiteY46" fmla="*/ 31818 h 717485"/>
                  <a:gd name="connsiteX47" fmla="*/ 2814263 w 3568338"/>
                  <a:gd name="connsiteY47" fmla="*/ 162270 h 717485"/>
                  <a:gd name="connsiteX48" fmla="*/ 2793582 w 3568338"/>
                  <a:gd name="connsiteY48" fmla="*/ 182951 h 717485"/>
                  <a:gd name="connsiteX49" fmla="*/ 2772900 w 3568338"/>
                  <a:gd name="connsiteY49" fmla="*/ 162270 h 717485"/>
                  <a:gd name="connsiteX50" fmla="*/ 2772900 w 3568338"/>
                  <a:gd name="connsiteY50" fmla="*/ 31818 h 717485"/>
                  <a:gd name="connsiteX51" fmla="*/ 2714038 w 3568338"/>
                  <a:gd name="connsiteY51" fmla="*/ 31818 h 717485"/>
                  <a:gd name="connsiteX52" fmla="*/ 2714038 w 3568338"/>
                  <a:gd name="connsiteY52" fmla="*/ 119316 h 717485"/>
                  <a:gd name="connsiteX53" fmla="*/ 2704492 w 3568338"/>
                  <a:gd name="connsiteY53" fmla="*/ 128861 h 717485"/>
                  <a:gd name="connsiteX54" fmla="*/ 2694947 w 3568338"/>
                  <a:gd name="connsiteY54" fmla="*/ 119316 h 717485"/>
                  <a:gd name="connsiteX55" fmla="*/ 2694947 w 3568338"/>
                  <a:gd name="connsiteY55" fmla="*/ 31818 h 717485"/>
                  <a:gd name="connsiteX56" fmla="*/ 2631312 w 3568338"/>
                  <a:gd name="connsiteY56" fmla="*/ 31818 h 717485"/>
                  <a:gd name="connsiteX57" fmla="*/ 2631312 w 3568338"/>
                  <a:gd name="connsiteY57" fmla="*/ 119316 h 717485"/>
                  <a:gd name="connsiteX58" fmla="*/ 2621766 w 3568338"/>
                  <a:gd name="connsiteY58" fmla="*/ 128861 h 717485"/>
                  <a:gd name="connsiteX59" fmla="*/ 2612222 w 3568338"/>
                  <a:gd name="connsiteY59" fmla="*/ 119316 h 717485"/>
                  <a:gd name="connsiteX60" fmla="*/ 2612222 w 3568338"/>
                  <a:gd name="connsiteY60" fmla="*/ 31818 h 717485"/>
                  <a:gd name="connsiteX61" fmla="*/ 2545404 w 3568338"/>
                  <a:gd name="connsiteY61" fmla="*/ 31818 h 717485"/>
                  <a:gd name="connsiteX62" fmla="*/ 2545404 w 3568338"/>
                  <a:gd name="connsiteY62" fmla="*/ 119316 h 717485"/>
                  <a:gd name="connsiteX63" fmla="*/ 2535859 w 3568338"/>
                  <a:gd name="connsiteY63" fmla="*/ 128861 h 717485"/>
                  <a:gd name="connsiteX64" fmla="*/ 2526314 w 3568338"/>
                  <a:gd name="connsiteY64" fmla="*/ 119316 h 717485"/>
                  <a:gd name="connsiteX65" fmla="*/ 2526314 w 3568338"/>
                  <a:gd name="connsiteY65" fmla="*/ 31818 h 717485"/>
                  <a:gd name="connsiteX66" fmla="*/ 2470633 w 3568338"/>
                  <a:gd name="connsiteY66" fmla="*/ 31818 h 717485"/>
                  <a:gd name="connsiteX67" fmla="*/ 2470633 w 3568338"/>
                  <a:gd name="connsiteY67" fmla="*/ 119316 h 717485"/>
                  <a:gd name="connsiteX68" fmla="*/ 2461088 w 3568338"/>
                  <a:gd name="connsiteY68" fmla="*/ 128861 h 717485"/>
                  <a:gd name="connsiteX69" fmla="*/ 2451543 w 3568338"/>
                  <a:gd name="connsiteY69" fmla="*/ 119316 h 717485"/>
                  <a:gd name="connsiteX70" fmla="*/ 2451543 w 3568338"/>
                  <a:gd name="connsiteY70" fmla="*/ 31818 h 717485"/>
                  <a:gd name="connsiteX71" fmla="*/ 2399044 w 3568338"/>
                  <a:gd name="connsiteY71" fmla="*/ 31818 h 717485"/>
                  <a:gd name="connsiteX72" fmla="*/ 2399044 w 3568338"/>
                  <a:gd name="connsiteY72" fmla="*/ 119316 h 717485"/>
                  <a:gd name="connsiteX73" fmla="*/ 2389499 w 3568338"/>
                  <a:gd name="connsiteY73" fmla="*/ 128861 h 717485"/>
                  <a:gd name="connsiteX74" fmla="*/ 2379953 w 3568338"/>
                  <a:gd name="connsiteY74" fmla="*/ 119316 h 717485"/>
                  <a:gd name="connsiteX75" fmla="*/ 2379953 w 3568338"/>
                  <a:gd name="connsiteY75" fmla="*/ 31818 h 717485"/>
                  <a:gd name="connsiteX76" fmla="*/ 2316318 w 3568338"/>
                  <a:gd name="connsiteY76" fmla="*/ 31818 h 717485"/>
                  <a:gd name="connsiteX77" fmla="*/ 2316318 w 3568338"/>
                  <a:gd name="connsiteY77" fmla="*/ 162270 h 717485"/>
                  <a:gd name="connsiteX78" fmla="*/ 2295636 w 3568338"/>
                  <a:gd name="connsiteY78" fmla="*/ 182951 h 717485"/>
                  <a:gd name="connsiteX79" fmla="*/ 2274955 w 3568338"/>
                  <a:gd name="connsiteY79" fmla="*/ 162270 h 717485"/>
                  <a:gd name="connsiteX80" fmla="*/ 2274955 w 3568338"/>
                  <a:gd name="connsiteY80" fmla="*/ 31818 h 717485"/>
                  <a:gd name="connsiteX81" fmla="*/ 2216093 w 3568338"/>
                  <a:gd name="connsiteY81" fmla="*/ 31818 h 717485"/>
                  <a:gd name="connsiteX82" fmla="*/ 2216093 w 3568338"/>
                  <a:gd name="connsiteY82" fmla="*/ 119316 h 717485"/>
                  <a:gd name="connsiteX83" fmla="*/ 2206548 w 3568338"/>
                  <a:gd name="connsiteY83" fmla="*/ 128861 h 717485"/>
                  <a:gd name="connsiteX84" fmla="*/ 2197002 w 3568338"/>
                  <a:gd name="connsiteY84" fmla="*/ 119316 h 717485"/>
                  <a:gd name="connsiteX85" fmla="*/ 2197002 w 3568338"/>
                  <a:gd name="connsiteY85" fmla="*/ 31818 h 717485"/>
                  <a:gd name="connsiteX86" fmla="*/ 2133367 w 3568338"/>
                  <a:gd name="connsiteY86" fmla="*/ 31818 h 717485"/>
                  <a:gd name="connsiteX87" fmla="*/ 2133367 w 3568338"/>
                  <a:gd name="connsiteY87" fmla="*/ 119316 h 717485"/>
                  <a:gd name="connsiteX88" fmla="*/ 2123822 w 3568338"/>
                  <a:gd name="connsiteY88" fmla="*/ 128861 h 717485"/>
                  <a:gd name="connsiteX89" fmla="*/ 2114277 w 3568338"/>
                  <a:gd name="connsiteY89" fmla="*/ 119316 h 717485"/>
                  <a:gd name="connsiteX90" fmla="*/ 2114277 w 3568338"/>
                  <a:gd name="connsiteY90" fmla="*/ 31818 h 717485"/>
                  <a:gd name="connsiteX91" fmla="*/ 2052232 w 3568338"/>
                  <a:gd name="connsiteY91" fmla="*/ 31818 h 717485"/>
                  <a:gd name="connsiteX92" fmla="*/ 2052232 w 3568338"/>
                  <a:gd name="connsiteY92" fmla="*/ 119316 h 717485"/>
                  <a:gd name="connsiteX93" fmla="*/ 2042687 w 3568338"/>
                  <a:gd name="connsiteY93" fmla="*/ 128861 h 717485"/>
                  <a:gd name="connsiteX94" fmla="*/ 2033142 w 3568338"/>
                  <a:gd name="connsiteY94" fmla="*/ 119316 h 717485"/>
                  <a:gd name="connsiteX95" fmla="*/ 2033142 w 3568338"/>
                  <a:gd name="connsiteY95" fmla="*/ 31818 h 717485"/>
                  <a:gd name="connsiteX96" fmla="*/ 1977461 w 3568338"/>
                  <a:gd name="connsiteY96" fmla="*/ 31818 h 717485"/>
                  <a:gd name="connsiteX97" fmla="*/ 1977461 w 3568338"/>
                  <a:gd name="connsiteY97" fmla="*/ 119316 h 717485"/>
                  <a:gd name="connsiteX98" fmla="*/ 1967916 w 3568338"/>
                  <a:gd name="connsiteY98" fmla="*/ 128861 h 717485"/>
                  <a:gd name="connsiteX99" fmla="*/ 1958371 w 3568338"/>
                  <a:gd name="connsiteY99" fmla="*/ 119316 h 717485"/>
                  <a:gd name="connsiteX100" fmla="*/ 1958371 w 3568338"/>
                  <a:gd name="connsiteY100" fmla="*/ 31818 h 717485"/>
                  <a:gd name="connsiteX101" fmla="*/ 1905871 w 3568338"/>
                  <a:gd name="connsiteY101" fmla="*/ 31818 h 717485"/>
                  <a:gd name="connsiteX102" fmla="*/ 1905871 w 3568338"/>
                  <a:gd name="connsiteY102" fmla="*/ 119316 h 717485"/>
                  <a:gd name="connsiteX103" fmla="*/ 1896327 w 3568338"/>
                  <a:gd name="connsiteY103" fmla="*/ 128861 h 717485"/>
                  <a:gd name="connsiteX104" fmla="*/ 1886781 w 3568338"/>
                  <a:gd name="connsiteY104" fmla="*/ 119316 h 717485"/>
                  <a:gd name="connsiteX105" fmla="*/ 1886781 w 3568338"/>
                  <a:gd name="connsiteY105" fmla="*/ 31818 h 717485"/>
                  <a:gd name="connsiteX106" fmla="*/ 1823146 w 3568338"/>
                  <a:gd name="connsiteY106" fmla="*/ 31818 h 717485"/>
                  <a:gd name="connsiteX107" fmla="*/ 1823146 w 3568338"/>
                  <a:gd name="connsiteY107" fmla="*/ 162270 h 717485"/>
                  <a:gd name="connsiteX108" fmla="*/ 1802464 w 3568338"/>
                  <a:gd name="connsiteY108" fmla="*/ 182951 h 717485"/>
                  <a:gd name="connsiteX109" fmla="*/ 1781783 w 3568338"/>
                  <a:gd name="connsiteY109" fmla="*/ 162270 h 717485"/>
                  <a:gd name="connsiteX110" fmla="*/ 1781783 w 3568338"/>
                  <a:gd name="connsiteY110" fmla="*/ 31818 h 717485"/>
                  <a:gd name="connsiteX111" fmla="*/ 1722920 w 3568338"/>
                  <a:gd name="connsiteY111" fmla="*/ 31818 h 717485"/>
                  <a:gd name="connsiteX112" fmla="*/ 1722920 w 3568338"/>
                  <a:gd name="connsiteY112" fmla="*/ 119316 h 717485"/>
                  <a:gd name="connsiteX113" fmla="*/ 1713376 w 3568338"/>
                  <a:gd name="connsiteY113" fmla="*/ 128861 h 717485"/>
                  <a:gd name="connsiteX114" fmla="*/ 1703830 w 3568338"/>
                  <a:gd name="connsiteY114" fmla="*/ 119316 h 717485"/>
                  <a:gd name="connsiteX115" fmla="*/ 1703830 w 3568338"/>
                  <a:gd name="connsiteY115" fmla="*/ 31818 h 717485"/>
                  <a:gd name="connsiteX116" fmla="*/ 1640195 w 3568338"/>
                  <a:gd name="connsiteY116" fmla="*/ 31818 h 717485"/>
                  <a:gd name="connsiteX117" fmla="*/ 1640195 w 3568338"/>
                  <a:gd name="connsiteY117" fmla="*/ 119316 h 717485"/>
                  <a:gd name="connsiteX118" fmla="*/ 1630650 w 3568338"/>
                  <a:gd name="connsiteY118" fmla="*/ 128861 h 717485"/>
                  <a:gd name="connsiteX119" fmla="*/ 1621104 w 3568338"/>
                  <a:gd name="connsiteY119" fmla="*/ 119316 h 717485"/>
                  <a:gd name="connsiteX120" fmla="*/ 1621104 w 3568338"/>
                  <a:gd name="connsiteY120" fmla="*/ 31818 h 717485"/>
                  <a:gd name="connsiteX121" fmla="*/ 1559060 w 3568338"/>
                  <a:gd name="connsiteY121" fmla="*/ 31818 h 717485"/>
                  <a:gd name="connsiteX122" fmla="*/ 1559060 w 3568338"/>
                  <a:gd name="connsiteY122" fmla="*/ 119316 h 717485"/>
                  <a:gd name="connsiteX123" fmla="*/ 1549515 w 3568338"/>
                  <a:gd name="connsiteY123" fmla="*/ 128861 h 717485"/>
                  <a:gd name="connsiteX124" fmla="*/ 1539970 w 3568338"/>
                  <a:gd name="connsiteY124" fmla="*/ 119316 h 717485"/>
                  <a:gd name="connsiteX125" fmla="*/ 1539970 w 3568338"/>
                  <a:gd name="connsiteY125" fmla="*/ 31818 h 717485"/>
                  <a:gd name="connsiteX126" fmla="*/ 1484289 w 3568338"/>
                  <a:gd name="connsiteY126" fmla="*/ 31818 h 717485"/>
                  <a:gd name="connsiteX127" fmla="*/ 1484289 w 3568338"/>
                  <a:gd name="connsiteY127" fmla="*/ 119316 h 717485"/>
                  <a:gd name="connsiteX128" fmla="*/ 1474744 w 3568338"/>
                  <a:gd name="connsiteY128" fmla="*/ 128861 h 717485"/>
                  <a:gd name="connsiteX129" fmla="*/ 1465199 w 3568338"/>
                  <a:gd name="connsiteY129" fmla="*/ 119316 h 717485"/>
                  <a:gd name="connsiteX130" fmla="*/ 1465199 w 3568338"/>
                  <a:gd name="connsiteY130" fmla="*/ 31818 h 717485"/>
                  <a:gd name="connsiteX131" fmla="*/ 1412699 w 3568338"/>
                  <a:gd name="connsiteY131" fmla="*/ 31818 h 717485"/>
                  <a:gd name="connsiteX132" fmla="*/ 1412699 w 3568338"/>
                  <a:gd name="connsiteY132" fmla="*/ 119316 h 717485"/>
                  <a:gd name="connsiteX133" fmla="*/ 1403154 w 3568338"/>
                  <a:gd name="connsiteY133" fmla="*/ 128861 h 717485"/>
                  <a:gd name="connsiteX134" fmla="*/ 1393609 w 3568338"/>
                  <a:gd name="connsiteY134" fmla="*/ 119316 h 717485"/>
                  <a:gd name="connsiteX135" fmla="*/ 1393609 w 3568338"/>
                  <a:gd name="connsiteY135" fmla="*/ 31818 h 717485"/>
                  <a:gd name="connsiteX136" fmla="*/ 1329974 w 3568338"/>
                  <a:gd name="connsiteY136" fmla="*/ 31818 h 717485"/>
                  <a:gd name="connsiteX137" fmla="*/ 1329974 w 3568338"/>
                  <a:gd name="connsiteY137" fmla="*/ 162270 h 717485"/>
                  <a:gd name="connsiteX138" fmla="*/ 1309292 w 3568338"/>
                  <a:gd name="connsiteY138" fmla="*/ 182951 h 717485"/>
                  <a:gd name="connsiteX139" fmla="*/ 1288611 w 3568338"/>
                  <a:gd name="connsiteY139" fmla="*/ 162270 h 717485"/>
                  <a:gd name="connsiteX140" fmla="*/ 1288611 w 3568338"/>
                  <a:gd name="connsiteY140" fmla="*/ 31818 h 717485"/>
                  <a:gd name="connsiteX141" fmla="*/ 1229748 w 3568338"/>
                  <a:gd name="connsiteY141" fmla="*/ 31818 h 717485"/>
                  <a:gd name="connsiteX142" fmla="*/ 1229748 w 3568338"/>
                  <a:gd name="connsiteY142" fmla="*/ 119316 h 717485"/>
                  <a:gd name="connsiteX143" fmla="*/ 1220203 w 3568338"/>
                  <a:gd name="connsiteY143" fmla="*/ 128861 h 717485"/>
                  <a:gd name="connsiteX144" fmla="*/ 1210658 w 3568338"/>
                  <a:gd name="connsiteY144" fmla="*/ 119316 h 717485"/>
                  <a:gd name="connsiteX145" fmla="*/ 1210658 w 3568338"/>
                  <a:gd name="connsiteY145" fmla="*/ 31818 h 717485"/>
                  <a:gd name="connsiteX146" fmla="*/ 1147023 w 3568338"/>
                  <a:gd name="connsiteY146" fmla="*/ 31818 h 717485"/>
                  <a:gd name="connsiteX147" fmla="*/ 1147023 w 3568338"/>
                  <a:gd name="connsiteY147" fmla="*/ 119316 h 717485"/>
                  <a:gd name="connsiteX148" fmla="*/ 1137478 w 3568338"/>
                  <a:gd name="connsiteY148" fmla="*/ 128861 h 717485"/>
                  <a:gd name="connsiteX149" fmla="*/ 1127932 w 3568338"/>
                  <a:gd name="connsiteY149" fmla="*/ 119316 h 717485"/>
                  <a:gd name="connsiteX150" fmla="*/ 1127932 w 3568338"/>
                  <a:gd name="connsiteY150" fmla="*/ 31818 h 717485"/>
                  <a:gd name="connsiteX151" fmla="*/ 1065888 w 3568338"/>
                  <a:gd name="connsiteY151" fmla="*/ 31818 h 717485"/>
                  <a:gd name="connsiteX152" fmla="*/ 1065888 w 3568338"/>
                  <a:gd name="connsiteY152" fmla="*/ 119316 h 717485"/>
                  <a:gd name="connsiteX153" fmla="*/ 1056343 w 3568338"/>
                  <a:gd name="connsiteY153" fmla="*/ 128861 h 717485"/>
                  <a:gd name="connsiteX154" fmla="*/ 1046797 w 3568338"/>
                  <a:gd name="connsiteY154" fmla="*/ 119316 h 717485"/>
                  <a:gd name="connsiteX155" fmla="*/ 1046797 w 3568338"/>
                  <a:gd name="connsiteY155" fmla="*/ 31818 h 717485"/>
                  <a:gd name="connsiteX156" fmla="*/ 986344 w 3568338"/>
                  <a:gd name="connsiteY156" fmla="*/ 31818 h 717485"/>
                  <a:gd name="connsiteX157" fmla="*/ 986344 w 3568338"/>
                  <a:gd name="connsiteY157" fmla="*/ 119316 h 717485"/>
                  <a:gd name="connsiteX158" fmla="*/ 976799 w 3568338"/>
                  <a:gd name="connsiteY158" fmla="*/ 128861 h 717485"/>
                  <a:gd name="connsiteX159" fmla="*/ 967253 w 3568338"/>
                  <a:gd name="connsiteY159" fmla="*/ 119316 h 717485"/>
                  <a:gd name="connsiteX160" fmla="*/ 967253 w 3568338"/>
                  <a:gd name="connsiteY160" fmla="*/ 31818 h 717485"/>
                  <a:gd name="connsiteX161" fmla="*/ 914755 w 3568338"/>
                  <a:gd name="connsiteY161" fmla="*/ 31818 h 717485"/>
                  <a:gd name="connsiteX162" fmla="*/ 914755 w 3568338"/>
                  <a:gd name="connsiteY162" fmla="*/ 119316 h 717485"/>
                  <a:gd name="connsiteX163" fmla="*/ 905209 w 3568338"/>
                  <a:gd name="connsiteY163" fmla="*/ 128861 h 717485"/>
                  <a:gd name="connsiteX164" fmla="*/ 895664 w 3568338"/>
                  <a:gd name="connsiteY164" fmla="*/ 119316 h 717485"/>
                  <a:gd name="connsiteX165" fmla="*/ 895664 w 3568338"/>
                  <a:gd name="connsiteY165" fmla="*/ 31818 h 717485"/>
                  <a:gd name="connsiteX166" fmla="*/ 832029 w 3568338"/>
                  <a:gd name="connsiteY166" fmla="*/ 31818 h 717485"/>
                  <a:gd name="connsiteX167" fmla="*/ 832029 w 3568338"/>
                  <a:gd name="connsiteY167" fmla="*/ 162270 h 717485"/>
                  <a:gd name="connsiteX168" fmla="*/ 811348 w 3568338"/>
                  <a:gd name="connsiteY168" fmla="*/ 182951 h 717485"/>
                  <a:gd name="connsiteX169" fmla="*/ 790666 w 3568338"/>
                  <a:gd name="connsiteY169" fmla="*/ 162270 h 717485"/>
                  <a:gd name="connsiteX170" fmla="*/ 790666 w 3568338"/>
                  <a:gd name="connsiteY170" fmla="*/ 31818 h 717485"/>
                  <a:gd name="connsiteX171" fmla="*/ 731804 w 3568338"/>
                  <a:gd name="connsiteY171" fmla="*/ 31818 h 717485"/>
                  <a:gd name="connsiteX172" fmla="*/ 731804 w 3568338"/>
                  <a:gd name="connsiteY172" fmla="*/ 119316 h 717485"/>
                  <a:gd name="connsiteX173" fmla="*/ 722258 w 3568338"/>
                  <a:gd name="connsiteY173" fmla="*/ 128861 h 717485"/>
                  <a:gd name="connsiteX174" fmla="*/ 712713 w 3568338"/>
                  <a:gd name="connsiteY174" fmla="*/ 119316 h 717485"/>
                  <a:gd name="connsiteX175" fmla="*/ 712713 w 3568338"/>
                  <a:gd name="connsiteY175" fmla="*/ 31818 h 717485"/>
                  <a:gd name="connsiteX176" fmla="*/ 649078 w 3568338"/>
                  <a:gd name="connsiteY176" fmla="*/ 31818 h 717485"/>
                  <a:gd name="connsiteX177" fmla="*/ 649078 w 3568338"/>
                  <a:gd name="connsiteY177" fmla="*/ 119316 h 717485"/>
                  <a:gd name="connsiteX178" fmla="*/ 639533 w 3568338"/>
                  <a:gd name="connsiteY178" fmla="*/ 128861 h 717485"/>
                  <a:gd name="connsiteX179" fmla="*/ 629988 w 3568338"/>
                  <a:gd name="connsiteY179" fmla="*/ 119316 h 717485"/>
                  <a:gd name="connsiteX180" fmla="*/ 629988 w 3568338"/>
                  <a:gd name="connsiteY180" fmla="*/ 31818 h 717485"/>
                  <a:gd name="connsiteX181" fmla="*/ 567943 w 3568338"/>
                  <a:gd name="connsiteY181" fmla="*/ 31818 h 717485"/>
                  <a:gd name="connsiteX182" fmla="*/ 567943 w 3568338"/>
                  <a:gd name="connsiteY182" fmla="*/ 119316 h 717485"/>
                  <a:gd name="connsiteX183" fmla="*/ 558398 w 3568338"/>
                  <a:gd name="connsiteY183" fmla="*/ 128861 h 717485"/>
                  <a:gd name="connsiteX184" fmla="*/ 548853 w 3568338"/>
                  <a:gd name="connsiteY184" fmla="*/ 119316 h 717485"/>
                  <a:gd name="connsiteX185" fmla="*/ 548853 w 3568338"/>
                  <a:gd name="connsiteY185" fmla="*/ 31818 h 717485"/>
                  <a:gd name="connsiteX186" fmla="*/ 493172 w 3568338"/>
                  <a:gd name="connsiteY186" fmla="*/ 31818 h 717485"/>
                  <a:gd name="connsiteX187" fmla="*/ 493172 w 3568338"/>
                  <a:gd name="connsiteY187" fmla="*/ 119316 h 717485"/>
                  <a:gd name="connsiteX188" fmla="*/ 483627 w 3568338"/>
                  <a:gd name="connsiteY188" fmla="*/ 128861 h 717485"/>
                  <a:gd name="connsiteX189" fmla="*/ 474082 w 3568338"/>
                  <a:gd name="connsiteY189" fmla="*/ 119316 h 717485"/>
                  <a:gd name="connsiteX190" fmla="*/ 474082 w 3568338"/>
                  <a:gd name="connsiteY190" fmla="*/ 31818 h 717485"/>
                  <a:gd name="connsiteX191" fmla="*/ 421583 w 3568338"/>
                  <a:gd name="connsiteY191" fmla="*/ 31818 h 717485"/>
                  <a:gd name="connsiteX192" fmla="*/ 421583 w 3568338"/>
                  <a:gd name="connsiteY192" fmla="*/ 119316 h 717485"/>
                  <a:gd name="connsiteX193" fmla="*/ 412037 w 3568338"/>
                  <a:gd name="connsiteY193" fmla="*/ 128861 h 717485"/>
                  <a:gd name="connsiteX194" fmla="*/ 402492 w 3568338"/>
                  <a:gd name="connsiteY194" fmla="*/ 119316 h 717485"/>
                  <a:gd name="connsiteX195" fmla="*/ 402492 w 3568338"/>
                  <a:gd name="connsiteY195" fmla="*/ 31818 h 717485"/>
                  <a:gd name="connsiteX196" fmla="*/ 338857 w 3568338"/>
                  <a:gd name="connsiteY196" fmla="*/ 31818 h 717485"/>
                  <a:gd name="connsiteX197" fmla="*/ 338857 w 3568338"/>
                  <a:gd name="connsiteY197" fmla="*/ 162270 h 717485"/>
                  <a:gd name="connsiteX198" fmla="*/ 318176 w 3568338"/>
                  <a:gd name="connsiteY198" fmla="*/ 182951 h 717485"/>
                  <a:gd name="connsiteX199" fmla="*/ 297494 w 3568338"/>
                  <a:gd name="connsiteY199" fmla="*/ 162270 h 717485"/>
                  <a:gd name="connsiteX200" fmla="*/ 297494 w 3568338"/>
                  <a:gd name="connsiteY200" fmla="*/ 31818 h 717485"/>
                  <a:gd name="connsiteX201" fmla="*/ 238632 w 3568338"/>
                  <a:gd name="connsiteY201" fmla="*/ 31818 h 717485"/>
                  <a:gd name="connsiteX202" fmla="*/ 238632 w 3568338"/>
                  <a:gd name="connsiteY202" fmla="*/ 119316 h 717485"/>
                  <a:gd name="connsiteX203" fmla="*/ 229086 w 3568338"/>
                  <a:gd name="connsiteY203" fmla="*/ 128861 h 717485"/>
                  <a:gd name="connsiteX204" fmla="*/ 219541 w 3568338"/>
                  <a:gd name="connsiteY204" fmla="*/ 119316 h 717485"/>
                  <a:gd name="connsiteX205" fmla="*/ 219541 w 3568338"/>
                  <a:gd name="connsiteY205" fmla="*/ 31818 h 717485"/>
                  <a:gd name="connsiteX206" fmla="*/ 155906 w 3568338"/>
                  <a:gd name="connsiteY206" fmla="*/ 31818 h 717485"/>
                  <a:gd name="connsiteX207" fmla="*/ 155906 w 3568338"/>
                  <a:gd name="connsiteY207" fmla="*/ 119316 h 717485"/>
                  <a:gd name="connsiteX208" fmla="*/ 146361 w 3568338"/>
                  <a:gd name="connsiteY208" fmla="*/ 128861 h 717485"/>
                  <a:gd name="connsiteX209" fmla="*/ 136816 w 3568338"/>
                  <a:gd name="connsiteY209" fmla="*/ 119316 h 717485"/>
                  <a:gd name="connsiteX210" fmla="*/ 136816 w 3568338"/>
                  <a:gd name="connsiteY210" fmla="*/ 31818 h 717485"/>
                  <a:gd name="connsiteX211" fmla="*/ 74771 w 3568338"/>
                  <a:gd name="connsiteY211" fmla="*/ 31818 h 717485"/>
                  <a:gd name="connsiteX212" fmla="*/ 74771 w 3568338"/>
                  <a:gd name="connsiteY212" fmla="*/ 119316 h 717485"/>
                  <a:gd name="connsiteX213" fmla="*/ 65226 w 3568338"/>
                  <a:gd name="connsiteY213" fmla="*/ 128861 h 717485"/>
                  <a:gd name="connsiteX214" fmla="*/ 55681 w 3568338"/>
                  <a:gd name="connsiteY214" fmla="*/ 119316 h 717485"/>
                  <a:gd name="connsiteX215" fmla="*/ 55681 w 3568338"/>
                  <a:gd name="connsiteY215" fmla="*/ 31818 h 717485"/>
                  <a:gd name="connsiteX216" fmla="*/ 31818 w 3568338"/>
                  <a:gd name="connsiteY216" fmla="*/ 31818 h 717485"/>
                  <a:gd name="connsiteX217" fmla="*/ 0 w 3568338"/>
                  <a:gd name="connsiteY217" fmla="*/ 717486 h 717485"/>
                  <a:gd name="connsiteX218" fmla="*/ 3547657 w 3568338"/>
                  <a:gd name="connsiteY218" fmla="*/ 717486 h 717485"/>
                  <a:gd name="connsiteX219" fmla="*/ 3568339 w 3568338"/>
                  <a:gd name="connsiteY219" fmla="*/ 31818 h 71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568338" h="717485">
                    <a:moveTo>
                      <a:pt x="3568339" y="31818"/>
                    </a:moveTo>
                    <a:lnTo>
                      <a:pt x="3536521" y="0"/>
                    </a:lnTo>
                    <a:lnTo>
                      <a:pt x="3519022" y="119316"/>
                    </a:lnTo>
                    <a:cubicBezTo>
                      <a:pt x="3519022" y="124088"/>
                      <a:pt x="3514249" y="128861"/>
                      <a:pt x="3509476" y="128861"/>
                    </a:cubicBezTo>
                    <a:cubicBezTo>
                      <a:pt x="3504704" y="128861"/>
                      <a:pt x="3499931" y="124088"/>
                      <a:pt x="3499931" y="119316"/>
                    </a:cubicBezTo>
                    <a:lnTo>
                      <a:pt x="3499931" y="31818"/>
                    </a:lnTo>
                    <a:lnTo>
                      <a:pt x="3444250" y="31818"/>
                    </a:lnTo>
                    <a:lnTo>
                      <a:pt x="3444250" y="119316"/>
                    </a:lnTo>
                    <a:cubicBezTo>
                      <a:pt x="3444250" y="124088"/>
                      <a:pt x="3439478" y="128861"/>
                      <a:pt x="3434705" y="128861"/>
                    </a:cubicBezTo>
                    <a:cubicBezTo>
                      <a:pt x="3429933" y="128861"/>
                      <a:pt x="3425160" y="124088"/>
                      <a:pt x="3425160" y="119316"/>
                    </a:cubicBezTo>
                    <a:lnTo>
                      <a:pt x="3425160" y="31818"/>
                    </a:lnTo>
                    <a:lnTo>
                      <a:pt x="3372661" y="31818"/>
                    </a:lnTo>
                    <a:lnTo>
                      <a:pt x="3372661" y="119316"/>
                    </a:lnTo>
                    <a:cubicBezTo>
                      <a:pt x="3372661" y="124088"/>
                      <a:pt x="3367888" y="128861"/>
                      <a:pt x="3363116" y="128861"/>
                    </a:cubicBezTo>
                    <a:cubicBezTo>
                      <a:pt x="3358343" y="128861"/>
                      <a:pt x="3353570" y="124088"/>
                      <a:pt x="3353570" y="119316"/>
                    </a:cubicBezTo>
                    <a:lnTo>
                      <a:pt x="3353570" y="31818"/>
                    </a:lnTo>
                    <a:lnTo>
                      <a:pt x="3307435" y="31818"/>
                    </a:lnTo>
                    <a:lnTo>
                      <a:pt x="3307435" y="162270"/>
                    </a:lnTo>
                    <a:cubicBezTo>
                      <a:pt x="3307435" y="173406"/>
                      <a:pt x="3297889" y="182951"/>
                      <a:pt x="3286754" y="182951"/>
                    </a:cubicBezTo>
                    <a:cubicBezTo>
                      <a:pt x="3275617" y="182951"/>
                      <a:pt x="3266072" y="173406"/>
                      <a:pt x="3266072" y="162270"/>
                    </a:cubicBezTo>
                    <a:lnTo>
                      <a:pt x="3266072" y="31818"/>
                    </a:lnTo>
                    <a:lnTo>
                      <a:pt x="3207210" y="31818"/>
                    </a:lnTo>
                    <a:lnTo>
                      <a:pt x="3207210" y="119316"/>
                    </a:lnTo>
                    <a:cubicBezTo>
                      <a:pt x="3207210" y="124088"/>
                      <a:pt x="3202437" y="128861"/>
                      <a:pt x="3197664" y="128861"/>
                    </a:cubicBezTo>
                    <a:cubicBezTo>
                      <a:pt x="3192892" y="128861"/>
                      <a:pt x="3188119" y="124088"/>
                      <a:pt x="3188119" y="119316"/>
                    </a:cubicBezTo>
                    <a:lnTo>
                      <a:pt x="3188119" y="31818"/>
                    </a:lnTo>
                    <a:lnTo>
                      <a:pt x="3124484" y="31818"/>
                    </a:lnTo>
                    <a:lnTo>
                      <a:pt x="3124484" y="119316"/>
                    </a:lnTo>
                    <a:cubicBezTo>
                      <a:pt x="3124484" y="124088"/>
                      <a:pt x="3119711" y="128861"/>
                      <a:pt x="3114939" y="128861"/>
                    </a:cubicBezTo>
                    <a:cubicBezTo>
                      <a:pt x="3110166" y="128861"/>
                      <a:pt x="3105394" y="124088"/>
                      <a:pt x="3105394" y="119316"/>
                    </a:cubicBezTo>
                    <a:lnTo>
                      <a:pt x="3105394" y="31818"/>
                    </a:lnTo>
                    <a:lnTo>
                      <a:pt x="3043349" y="31818"/>
                    </a:lnTo>
                    <a:lnTo>
                      <a:pt x="3043349" y="119316"/>
                    </a:lnTo>
                    <a:cubicBezTo>
                      <a:pt x="3043349" y="124088"/>
                      <a:pt x="3038577" y="128861"/>
                      <a:pt x="3033804" y="128861"/>
                    </a:cubicBezTo>
                    <a:cubicBezTo>
                      <a:pt x="3029031" y="128861"/>
                      <a:pt x="3024259" y="124088"/>
                      <a:pt x="3024259" y="119316"/>
                    </a:cubicBezTo>
                    <a:lnTo>
                      <a:pt x="3024259" y="31818"/>
                    </a:lnTo>
                    <a:lnTo>
                      <a:pt x="2968578" y="31818"/>
                    </a:lnTo>
                    <a:lnTo>
                      <a:pt x="2968578" y="119316"/>
                    </a:lnTo>
                    <a:cubicBezTo>
                      <a:pt x="2968578" y="124088"/>
                      <a:pt x="2963805" y="128861"/>
                      <a:pt x="2959033" y="128861"/>
                    </a:cubicBezTo>
                    <a:cubicBezTo>
                      <a:pt x="2954260" y="128861"/>
                      <a:pt x="2949487" y="124088"/>
                      <a:pt x="2949487" y="119316"/>
                    </a:cubicBezTo>
                    <a:lnTo>
                      <a:pt x="2949487" y="31818"/>
                    </a:lnTo>
                    <a:lnTo>
                      <a:pt x="2896989" y="31818"/>
                    </a:lnTo>
                    <a:lnTo>
                      <a:pt x="2896989" y="119316"/>
                    </a:lnTo>
                    <a:cubicBezTo>
                      <a:pt x="2896989" y="124088"/>
                      <a:pt x="2892216" y="128861"/>
                      <a:pt x="2887443" y="128861"/>
                    </a:cubicBezTo>
                    <a:cubicBezTo>
                      <a:pt x="2882671" y="128861"/>
                      <a:pt x="2877898" y="124088"/>
                      <a:pt x="2877898" y="119316"/>
                    </a:cubicBezTo>
                    <a:lnTo>
                      <a:pt x="2877898" y="31818"/>
                    </a:lnTo>
                    <a:lnTo>
                      <a:pt x="2814263" y="31818"/>
                    </a:lnTo>
                    <a:lnTo>
                      <a:pt x="2814263" y="162270"/>
                    </a:lnTo>
                    <a:cubicBezTo>
                      <a:pt x="2814263" y="173406"/>
                      <a:pt x="2804717" y="182951"/>
                      <a:pt x="2793582" y="182951"/>
                    </a:cubicBezTo>
                    <a:cubicBezTo>
                      <a:pt x="2782445" y="182951"/>
                      <a:pt x="2772900" y="173406"/>
                      <a:pt x="2772900" y="162270"/>
                    </a:cubicBezTo>
                    <a:lnTo>
                      <a:pt x="2772900" y="31818"/>
                    </a:lnTo>
                    <a:lnTo>
                      <a:pt x="2714038" y="31818"/>
                    </a:lnTo>
                    <a:lnTo>
                      <a:pt x="2714038" y="119316"/>
                    </a:lnTo>
                    <a:cubicBezTo>
                      <a:pt x="2714038" y="124088"/>
                      <a:pt x="2709265" y="128861"/>
                      <a:pt x="2704492" y="128861"/>
                    </a:cubicBezTo>
                    <a:cubicBezTo>
                      <a:pt x="2699720" y="128861"/>
                      <a:pt x="2694947" y="124088"/>
                      <a:pt x="2694947" y="119316"/>
                    </a:cubicBezTo>
                    <a:lnTo>
                      <a:pt x="2694947" y="31818"/>
                    </a:lnTo>
                    <a:lnTo>
                      <a:pt x="2631312" y="31818"/>
                    </a:lnTo>
                    <a:lnTo>
                      <a:pt x="2631312" y="119316"/>
                    </a:lnTo>
                    <a:cubicBezTo>
                      <a:pt x="2631312" y="124088"/>
                      <a:pt x="2626539" y="128861"/>
                      <a:pt x="2621766" y="128861"/>
                    </a:cubicBezTo>
                    <a:cubicBezTo>
                      <a:pt x="2616994" y="128861"/>
                      <a:pt x="2612222" y="124088"/>
                      <a:pt x="2612222" y="119316"/>
                    </a:cubicBezTo>
                    <a:lnTo>
                      <a:pt x="2612222" y="31818"/>
                    </a:lnTo>
                    <a:lnTo>
                      <a:pt x="2545404" y="31818"/>
                    </a:lnTo>
                    <a:lnTo>
                      <a:pt x="2545404" y="119316"/>
                    </a:lnTo>
                    <a:cubicBezTo>
                      <a:pt x="2545404" y="124088"/>
                      <a:pt x="2540632" y="128861"/>
                      <a:pt x="2535859" y="128861"/>
                    </a:cubicBezTo>
                    <a:cubicBezTo>
                      <a:pt x="2531087" y="128861"/>
                      <a:pt x="2526314" y="124088"/>
                      <a:pt x="2526314" y="119316"/>
                    </a:cubicBezTo>
                    <a:lnTo>
                      <a:pt x="2526314" y="31818"/>
                    </a:lnTo>
                    <a:lnTo>
                      <a:pt x="2470633" y="31818"/>
                    </a:lnTo>
                    <a:lnTo>
                      <a:pt x="2470633" y="119316"/>
                    </a:lnTo>
                    <a:cubicBezTo>
                      <a:pt x="2470633" y="124088"/>
                      <a:pt x="2465861" y="128861"/>
                      <a:pt x="2461088" y="128861"/>
                    </a:cubicBezTo>
                    <a:cubicBezTo>
                      <a:pt x="2456315" y="128861"/>
                      <a:pt x="2451543" y="124088"/>
                      <a:pt x="2451543" y="119316"/>
                    </a:cubicBezTo>
                    <a:lnTo>
                      <a:pt x="2451543" y="31818"/>
                    </a:lnTo>
                    <a:lnTo>
                      <a:pt x="2399044" y="31818"/>
                    </a:lnTo>
                    <a:lnTo>
                      <a:pt x="2399044" y="119316"/>
                    </a:lnTo>
                    <a:cubicBezTo>
                      <a:pt x="2399044" y="124088"/>
                      <a:pt x="2394271" y="128861"/>
                      <a:pt x="2389499" y="128861"/>
                    </a:cubicBezTo>
                    <a:cubicBezTo>
                      <a:pt x="2384726" y="128861"/>
                      <a:pt x="2379953" y="124088"/>
                      <a:pt x="2379953" y="119316"/>
                    </a:cubicBezTo>
                    <a:lnTo>
                      <a:pt x="2379953" y="31818"/>
                    </a:lnTo>
                    <a:lnTo>
                      <a:pt x="2316318" y="31818"/>
                    </a:lnTo>
                    <a:lnTo>
                      <a:pt x="2316318" y="162270"/>
                    </a:lnTo>
                    <a:cubicBezTo>
                      <a:pt x="2316318" y="173406"/>
                      <a:pt x="2306773" y="182951"/>
                      <a:pt x="2295636" y="182951"/>
                    </a:cubicBezTo>
                    <a:cubicBezTo>
                      <a:pt x="2284501" y="182951"/>
                      <a:pt x="2274955" y="173406"/>
                      <a:pt x="2274955" y="162270"/>
                    </a:cubicBezTo>
                    <a:lnTo>
                      <a:pt x="2274955" y="31818"/>
                    </a:lnTo>
                    <a:lnTo>
                      <a:pt x="2216093" y="31818"/>
                    </a:lnTo>
                    <a:lnTo>
                      <a:pt x="2216093" y="119316"/>
                    </a:lnTo>
                    <a:cubicBezTo>
                      <a:pt x="2216093" y="124088"/>
                      <a:pt x="2211320" y="128861"/>
                      <a:pt x="2206548" y="128861"/>
                    </a:cubicBezTo>
                    <a:cubicBezTo>
                      <a:pt x="2201775" y="128861"/>
                      <a:pt x="2197002" y="124088"/>
                      <a:pt x="2197002" y="119316"/>
                    </a:cubicBezTo>
                    <a:lnTo>
                      <a:pt x="2197002" y="31818"/>
                    </a:lnTo>
                    <a:lnTo>
                      <a:pt x="2133367" y="31818"/>
                    </a:lnTo>
                    <a:lnTo>
                      <a:pt x="2133367" y="119316"/>
                    </a:lnTo>
                    <a:cubicBezTo>
                      <a:pt x="2133367" y="124088"/>
                      <a:pt x="2128594" y="128861"/>
                      <a:pt x="2123822" y="128861"/>
                    </a:cubicBezTo>
                    <a:cubicBezTo>
                      <a:pt x="2119049" y="128861"/>
                      <a:pt x="2114277" y="124088"/>
                      <a:pt x="2114277" y="119316"/>
                    </a:cubicBezTo>
                    <a:lnTo>
                      <a:pt x="2114277" y="31818"/>
                    </a:lnTo>
                    <a:lnTo>
                      <a:pt x="2052232" y="31818"/>
                    </a:lnTo>
                    <a:lnTo>
                      <a:pt x="2052232" y="119316"/>
                    </a:lnTo>
                    <a:cubicBezTo>
                      <a:pt x="2052232" y="124088"/>
                      <a:pt x="2047460" y="128861"/>
                      <a:pt x="2042687" y="128861"/>
                    </a:cubicBezTo>
                    <a:cubicBezTo>
                      <a:pt x="2037915" y="128861"/>
                      <a:pt x="2033142" y="124088"/>
                      <a:pt x="2033142" y="119316"/>
                    </a:cubicBezTo>
                    <a:lnTo>
                      <a:pt x="2033142" y="31818"/>
                    </a:lnTo>
                    <a:lnTo>
                      <a:pt x="1977461" y="31818"/>
                    </a:lnTo>
                    <a:lnTo>
                      <a:pt x="1977461" y="119316"/>
                    </a:lnTo>
                    <a:cubicBezTo>
                      <a:pt x="1977461" y="124088"/>
                      <a:pt x="1972688" y="128861"/>
                      <a:pt x="1967916" y="128861"/>
                    </a:cubicBezTo>
                    <a:cubicBezTo>
                      <a:pt x="1963143" y="128861"/>
                      <a:pt x="1958371" y="124088"/>
                      <a:pt x="1958371" y="119316"/>
                    </a:cubicBezTo>
                    <a:lnTo>
                      <a:pt x="1958371" y="31818"/>
                    </a:lnTo>
                    <a:lnTo>
                      <a:pt x="1905871" y="31818"/>
                    </a:lnTo>
                    <a:lnTo>
                      <a:pt x="1905871" y="119316"/>
                    </a:lnTo>
                    <a:cubicBezTo>
                      <a:pt x="1905871" y="124088"/>
                      <a:pt x="1901099" y="128861"/>
                      <a:pt x="1896327" y="128861"/>
                    </a:cubicBezTo>
                    <a:cubicBezTo>
                      <a:pt x="1891554" y="128861"/>
                      <a:pt x="1886781" y="124088"/>
                      <a:pt x="1886781" y="119316"/>
                    </a:cubicBezTo>
                    <a:lnTo>
                      <a:pt x="1886781" y="31818"/>
                    </a:lnTo>
                    <a:lnTo>
                      <a:pt x="1823146" y="31818"/>
                    </a:lnTo>
                    <a:lnTo>
                      <a:pt x="1823146" y="162270"/>
                    </a:lnTo>
                    <a:cubicBezTo>
                      <a:pt x="1823146" y="173406"/>
                      <a:pt x="1813601" y="182951"/>
                      <a:pt x="1802464" y="182951"/>
                    </a:cubicBezTo>
                    <a:cubicBezTo>
                      <a:pt x="1791328" y="182951"/>
                      <a:pt x="1781783" y="173406"/>
                      <a:pt x="1781783" y="162270"/>
                    </a:cubicBezTo>
                    <a:lnTo>
                      <a:pt x="1781783" y="31818"/>
                    </a:lnTo>
                    <a:lnTo>
                      <a:pt x="1722920" y="31818"/>
                    </a:lnTo>
                    <a:lnTo>
                      <a:pt x="1722920" y="119316"/>
                    </a:lnTo>
                    <a:cubicBezTo>
                      <a:pt x="1722920" y="124088"/>
                      <a:pt x="1718148" y="128861"/>
                      <a:pt x="1713376" y="128861"/>
                    </a:cubicBezTo>
                    <a:cubicBezTo>
                      <a:pt x="1708603" y="128861"/>
                      <a:pt x="1703830" y="124088"/>
                      <a:pt x="1703830" y="119316"/>
                    </a:cubicBezTo>
                    <a:lnTo>
                      <a:pt x="1703830" y="31818"/>
                    </a:lnTo>
                    <a:lnTo>
                      <a:pt x="1640195" y="31818"/>
                    </a:lnTo>
                    <a:lnTo>
                      <a:pt x="1640195" y="119316"/>
                    </a:lnTo>
                    <a:cubicBezTo>
                      <a:pt x="1640195" y="124088"/>
                      <a:pt x="1635422" y="128861"/>
                      <a:pt x="1630650" y="128861"/>
                    </a:cubicBezTo>
                    <a:cubicBezTo>
                      <a:pt x="1625877" y="128861"/>
                      <a:pt x="1621104" y="124088"/>
                      <a:pt x="1621104" y="119316"/>
                    </a:cubicBezTo>
                    <a:lnTo>
                      <a:pt x="1621104" y="31818"/>
                    </a:lnTo>
                    <a:lnTo>
                      <a:pt x="1559060" y="31818"/>
                    </a:lnTo>
                    <a:lnTo>
                      <a:pt x="1559060" y="119316"/>
                    </a:lnTo>
                    <a:cubicBezTo>
                      <a:pt x="1559060" y="124088"/>
                      <a:pt x="1554288" y="128861"/>
                      <a:pt x="1549515" y="128861"/>
                    </a:cubicBezTo>
                    <a:cubicBezTo>
                      <a:pt x="1544742" y="128861"/>
                      <a:pt x="1539970" y="124088"/>
                      <a:pt x="1539970" y="119316"/>
                    </a:cubicBezTo>
                    <a:lnTo>
                      <a:pt x="1539970" y="31818"/>
                    </a:lnTo>
                    <a:lnTo>
                      <a:pt x="1484289" y="31818"/>
                    </a:lnTo>
                    <a:lnTo>
                      <a:pt x="1484289" y="119316"/>
                    </a:lnTo>
                    <a:cubicBezTo>
                      <a:pt x="1484289" y="124088"/>
                      <a:pt x="1479516" y="128861"/>
                      <a:pt x="1474744" y="128861"/>
                    </a:cubicBezTo>
                    <a:cubicBezTo>
                      <a:pt x="1469971" y="128861"/>
                      <a:pt x="1465199" y="124088"/>
                      <a:pt x="1465199" y="119316"/>
                    </a:cubicBezTo>
                    <a:lnTo>
                      <a:pt x="1465199" y="31818"/>
                    </a:lnTo>
                    <a:lnTo>
                      <a:pt x="1412699" y="31818"/>
                    </a:lnTo>
                    <a:lnTo>
                      <a:pt x="1412699" y="119316"/>
                    </a:lnTo>
                    <a:cubicBezTo>
                      <a:pt x="1412699" y="124088"/>
                      <a:pt x="1407927" y="128861"/>
                      <a:pt x="1403154" y="128861"/>
                    </a:cubicBezTo>
                    <a:cubicBezTo>
                      <a:pt x="1398381" y="128861"/>
                      <a:pt x="1393609" y="124088"/>
                      <a:pt x="1393609" y="119316"/>
                    </a:cubicBezTo>
                    <a:lnTo>
                      <a:pt x="1393609" y="31818"/>
                    </a:lnTo>
                    <a:lnTo>
                      <a:pt x="1329974" y="31818"/>
                    </a:lnTo>
                    <a:lnTo>
                      <a:pt x="1329974" y="162270"/>
                    </a:lnTo>
                    <a:cubicBezTo>
                      <a:pt x="1329974" y="173406"/>
                      <a:pt x="1320429" y="182951"/>
                      <a:pt x="1309292" y="182951"/>
                    </a:cubicBezTo>
                    <a:cubicBezTo>
                      <a:pt x="1298156" y="182951"/>
                      <a:pt x="1288611" y="173406"/>
                      <a:pt x="1288611" y="162270"/>
                    </a:cubicBezTo>
                    <a:lnTo>
                      <a:pt x="1288611" y="31818"/>
                    </a:lnTo>
                    <a:lnTo>
                      <a:pt x="1229748" y="31818"/>
                    </a:lnTo>
                    <a:lnTo>
                      <a:pt x="1229748" y="119316"/>
                    </a:lnTo>
                    <a:cubicBezTo>
                      <a:pt x="1229748" y="124088"/>
                      <a:pt x="1224976" y="128861"/>
                      <a:pt x="1220203" y="128861"/>
                    </a:cubicBezTo>
                    <a:cubicBezTo>
                      <a:pt x="1215431" y="128861"/>
                      <a:pt x="1210658" y="124088"/>
                      <a:pt x="1210658" y="119316"/>
                    </a:cubicBezTo>
                    <a:lnTo>
                      <a:pt x="1210658" y="31818"/>
                    </a:lnTo>
                    <a:lnTo>
                      <a:pt x="1147023" y="31818"/>
                    </a:lnTo>
                    <a:lnTo>
                      <a:pt x="1147023" y="119316"/>
                    </a:lnTo>
                    <a:cubicBezTo>
                      <a:pt x="1147023" y="124088"/>
                      <a:pt x="1142250" y="128861"/>
                      <a:pt x="1137478" y="128861"/>
                    </a:cubicBezTo>
                    <a:cubicBezTo>
                      <a:pt x="1132705" y="128861"/>
                      <a:pt x="1127932" y="124088"/>
                      <a:pt x="1127932" y="119316"/>
                    </a:cubicBezTo>
                    <a:lnTo>
                      <a:pt x="1127932" y="31818"/>
                    </a:lnTo>
                    <a:lnTo>
                      <a:pt x="1065888" y="31818"/>
                    </a:lnTo>
                    <a:lnTo>
                      <a:pt x="1065888" y="119316"/>
                    </a:lnTo>
                    <a:cubicBezTo>
                      <a:pt x="1065888" y="124088"/>
                      <a:pt x="1061116" y="128861"/>
                      <a:pt x="1056343" y="128861"/>
                    </a:cubicBezTo>
                    <a:cubicBezTo>
                      <a:pt x="1051570" y="128861"/>
                      <a:pt x="1046797" y="124088"/>
                      <a:pt x="1046797" y="119316"/>
                    </a:cubicBezTo>
                    <a:lnTo>
                      <a:pt x="1046797" y="31818"/>
                    </a:lnTo>
                    <a:lnTo>
                      <a:pt x="986344" y="31818"/>
                    </a:lnTo>
                    <a:lnTo>
                      <a:pt x="986344" y="119316"/>
                    </a:lnTo>
                    <a:cubicBezTo>
                      <a:pt x="986344" y="124088"/>
                      <a:pt x="981572" y="128861"/>
                      <a:pt x="976799" y="128861"/>
                    </a:cubicBezTo>
                    <a:cubicBezTo>
                      <a:pt x="972026" y="128861"/>
                      <a:pt x="967253" y="124088"/>
                      <a:pt x="967253" y="119316"/>
                    </a:cubicBezTo>
                    <a:lnTo>
                      <a:pt x="967253" y="31818"/>
                    </a:lnTo>
                    <a:lnTo>
                      <a:pt x="914755" y="31818"/>
                    </a:lnTo>
                    <a:lnTo>
                      <a:pt x="914755" y="119316"/>
                    </a:lnTo>
                    <a:cubicBezTo>
                      <a:pt x="914755" y="124088"/>
                      <a:pt x="909982" y="128861"/>
                      <a:pt x="905209" y="128861"/>
                    </a:cubicBezTo>
                    <a:cubicBezTo>
                      <a:pt x="900437" y="128861"/>
                      <a:pt x="895664" y="124088"/>
                      <a:pt x="895664" y="119316"/>
                    </a:cubicBezTo>
                    <a:lnTo>
                      <a:pt x="895664" y="31818"/>
                    </a:lnTo>
                    <a:lnTo>
                      <a:pt x="832029" y="31818"/>
                    </a:lnTo>
                    <a:lnTo>
                      <a:pt x="832029" y="162270"/>
                    </a:lnTo>
                    <a:cubicBezTo>
                      <a:pt x="832029" y="173406"/>
                      <a:pt x="822484" y="182951"/>
                      <a:pt x="811348" y="182951"/>
                    </a:cubicBezTo>
                    <a:cubicBezTo>
                      <a:pt x="800212" y="182951"/>
                      <a:pt x="790666" y="173406"/>
                      <a:pt x="790666" y="162270"/>
                    </a:cubicBezTo>
                    <a:lnTo>
                      <a:pt x="790666" y="31818"/>
                    </a:lnTo>
                    <a:lnTo>
                      <a:pt x="731804" y="31818"/>
                    </a:lnTo>
                    <a:lnTo>
                      <a:pt x="731804" y="119316"/>
                    </a:lnTo>
                    <a:cubicBezTo>
                      <a:pt x="731804" y="124088"/>
                      <a:pt x="727031" y="128861"/>
                      <a:pt x="722258" y="128861"/>
                    </a:cubicBezTo>
                    <a:cubicBezTo>
                      <a:pt x="717486" y="128861"/>
                      <a:pt x="712713" y="124088"/>
                      <a:pt x="712713" y="119316"/>
                    </a:cubicBezTo>
                    <a:lnTo>
                      <a:pt x="712713" y="31818"/>
                    </a:lnTo>
                    <a:lnTo>
                      <a:pt x="649078" y="31818"/>
                    </a:lnTo>
                    <a:lnTo>
                      <a:pt x="649078" y="119316"/>
                    </a:lnTo>
                    <a:cubicBezTo>
                      <a:pt x="649078" y="124088"/>
                      <a:pt x="644306" y="128861"/>
                      <a:pt x="639533" y="128861"/>
                    </a:cubicBezTo>
                    <a:cubicBezTo>
                      <a:pt x="634760" y="128861"/>
                      <a:pt x="629988" y="124088"/>
                      <a:pt x="629988" y="119316"/>
                    </a:cubicBezTo>
                    <a:lnTo>
                      <a:pt x="629988" y="31818"/>
                    </a:lnTo>
                    <a:lnTo>
                      <a:pt x="567943" y="31818"/>
                    </a:lnTo>
                    <a:lnTo>
                      <a:pt x="567943" y="119316"/>
                    </a:lnTo>
                    <a:cubicBezTo>
                      <a:pt x="567943" y="124088"/>
                      <a:pt x="563171" y="128861"/>
                      <a:pt x="558398" y="128861"/>
                    </a:cubicBezTo>
                    <a:cubicBezTo>
                      <a:pt x="553626" y="128861"/>
                      <a:pt x="548853" y="124088"/>
                      <a:pt x="548853" y="119316"/>
                    </a:cubicBezTo>
                    <a:lnTo>
                      <a:pt x="548853" y="31818"/>
                    </a:lnTo>
                    <a:lnTo>
                      <a:pt x="493172" y="31818"/>
                    </a:lnTo>
                    <a:lnTo>
                      <a:pt x="493172" y="119316"/>
                    </a:lnTo>
                    <a:cubicBezTo>
                      <a:pt x="493172" y="124088"/>
                      <a:pt x="488399" y="128861"/>
                      <a:pt x="483627" y="128861"/>
                    </a:cubicBezTo>
                    <a:cubicBezTo>
                      <a:pt x="478854" y="128861"/>
                      <a:pt x="474082" y="124088"/>
                      <a:pt x="474082" y="119316"/>
                    </a:cubicBezTo>
                    <a:lnTo>
                      <a:pt x="474082" y="31818"/>
                    </a:lnTo>
                    <a:lnTo>
                      <a:pt x="421583" y="31818"/>
                    </a:lnTo>
                    <a:lnTo>
                      <a:pt x="421583" y="119316"/>
                    </a:lnTo>
                    <a:cubicBezTo>
                      <a:pt x="421583" y="124088"/>
                      <a:pt x="416810" y="128861"/>
                      <a:pt x="412037" y="128861"/>
                    </a:cubicBezTo>
                    <a:cubicBezTo>
                      <a:pt x="407265" y="128861"/>
                      <a:pt x="402492" y="124088"/>
                      <a:pt x="402492" y="119316"/>
                    </a:cubicBezTo>
                    <a:lnTo>
                      <a:pt x="402492" y="31818"/>
                    </a:lnTo>
                    <a:lnTo>
                      <a:pt x="338857" y="31818"/>
                    </a:lnTo>
                    <a:lnTo>
                      <a:pt x="338857" y="162270"/>
                    </a:lnTo>
                    <a:cubicBezTo>
                      <a:pt x="338857" y="173406"/>
                      <a:pt x="329312" y="182951"/>
                      <a:pt x="318176" y="182951"/>
                    </a:cubicBezTo>
                    <a:cubicBezTo>
                      <a:pt x="307039" y="182951"/>
                      <a:pt x="297494" y="173406"/>
                      <a:pt x="297494" y="162270"/>
                    </a:cubicBezTo>
                    <a:lnTo>
                      <a:pt x="297494" y="31818"/>
                    </a:lnTo>
                    <a:lnTo>
                      <a:pt x="238632" y="31818"/>
                    </a:lnTo>
                    <a:lnTo>
                      <a:pt x="238632" y="119316"/>
                    </a:lnTo>
                    <a:cubicBezTo>
                      <a:pt x="238632" y="124088"/>
                      <a:pt x="233859" y="128861"/>
                      <a:pt x="229086" y="128861"/>
                    </a:cubicBezTo>
                    <a:cubicBezTo>
                      <a:pt x="224314" y="128861"/>
                      <a:pt x="219541" y="124088"/>
                      <a:pt x="219541" y="119316"/>
                    </a:cubicBezTo>
                    <a:lnTo>
                      <a:pt x="219541" y="31818"/>
                    </a:lnTo>
                    <a:lnTo>
                      <a:pt x="155906" y="31818"/>
                    </a:lnTo>
                    <a:lnTo>
                      <a:pt x="155906" y="119316"/>
                    </a:lnTo>
                    <a:cubicBezTo>
                      <a:pt x="155906" y="124088"/>
                      <a:pt x="151133" y="128861"/>
                      <a:pt x="146361" y="128861"/>
                    </a:cubicBezTo>
                    <a:cubicBezTo>
                      <a:pt x="141588" y="128861"/>
                      <a:pt x="136816" y="124088"/>
                      <a:pt x="136816" y="119316"/>
                    </a:cubicBezTo>
                    <a:lnTo>
                      <a:pt x="136816" y="31818"/>
                    </a:lnTo>
                    <a:lnTo>
                      <a:pt x="74771" y="31818"/>
                    </a:lnTo>
                    <a:lnTo>
                      <a:pt x="74771" y="119316"/>
                    </a:lnTo>
                    <a:cubicBezTo>
                      <a:pt x="74771" y="124088"/>
                      <a:pt x="69999" y="128861"/>
                      <a:pt x="65226" y="128861"/>
                    </a:cubicBezTo>
                    <a:cubicBezTo>
                      <a:pt x="60453" y="128861"/>
                      <a:pt x="55681" y="124088"/>
                      <a:pt x="55681" y="119316"/>
                    </a:cubicBezTo>
                    <a:lnTo>
                      <a:pt x="55681" y="31818"/>
                    </a:lnTo>
                    <a:lnTo>
                      <a:pt x="31818" y="31818"/>
                    </a:lnTo>
                    <a:lnTo>
                      <a:pt x="0" y="717486"/>
                    </a:lnTo>
                    <a:lnTo>
                      <a:pt x="3547657" y="717486"/>
                    </a:lnTo>
                    <a:lnTo>
                      <a:pt x="3568339" y="31818"/>
                    </a:ln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6" name="Freeform: Shape 3755">
                <a:extLst>
                  <a:ext uri="{FF2B5EF4-FFF2-40B4-BE49-F238E27FC236}">
                    <a16:creationId xmlns:a16="http://schemas.microsoft.com/office/drawing/2014/main" id="{BA401609-6CAF-4EDB-BE6D-CF5840C2FF6A}"/>
                  </a:ext>
                </a:extLst>
              </p:cNvPr>
              <p:cNvSpPr/>
              <p:nvPr/>
            </p:nvSpPr>
            <p:spPr>
              <a:xfrm>
                <a:off x="6655137" y="4687120"/>
                <a:ext cx="3523794" cy="268858"/>
              </a:xfrm>
              <a:custGeom>
                <a:avLst/>
                <a:gdLst>
                  <a:gd name="connsiteX0" fmla="*/ 0 w 3523794"/>
                  <a:gd name="connsiteY0" fmla="*/ 101817 h 268858"/>
                  <a:gd name="connsiteX1" fmla="*/ 0 w 3523794"/>
                  <a:gd name="connsiteY1" fmla="*/ 268859 h 268858"/>
                  <a:gd name="connsiteX2" fmla="*/ 3515840 w 3523794"/>
                  <a:gd name="connsiteY2" fmla="*/ 268859 h 268858"/>
                  <a:gd name="connsiteX3" fmla="*/ 3523794 w 3523794"/>
                  <a:gd name="connsiteY3" fmla="*/ 0 h 268858"/>
                  <a:gd name="connsiteX4" fmla="*/ 0 w 3523794"/>
                  <a:gd name="connsiteY4" fmla="*/ 101817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794" h="268858">
                    <a:moveTo>
                      <a:pt x="0" y="101817"/>
                    </a:moveTo>
                    <a:lnTo>
                      <a:pt x="0" y="268859"/>
                    </a:lnTo>
                    <a:lnTo>
                      <a:pt x="3515840" y="268859"/>
                    </a:lnTo>
                    <a:lnTo>
                      <a:pt x="3523794" y="0"/>
                    </a:lnTo>
                    <a:cubicBezTo>
                      <a:pt x="2375180" y="227496"/>
                      <a:pt x="1164523" y="205224"/>
                      <a:pt x="0" y="101817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7" name="Freeform: Shape 3756">
                <a:extLst>
                  <a:ext uri="{FF2B5EF4-FFF2-40B4-BE49-F238E27FC236}">
                    <a16:creationId xmlns:a16="http://schemas.microsoft.com/office/drawing/2014/main" id="{EA830D31-FDD6-442B-AC89-C798F3E4D9BF}"/>
                  </a:ext>
                </a:extLst>
              </p:cNvPr>
              <p:cNvSpPr/>
              <p:nvPr/>
            </p:nvSpPr>
            <p:spPr>
              <a:xfrm>
                <a:off x="6655137" y="4268719"/>
                <a:ext cx="3536520" cy="594812"/>
              </a:xfrm>
              <a:custGeom>
                <a:avLst/>
                <a:gdLst>
                  <a:gd name="connsiteX0" fmla="*/ 3523794 w 3536520"/>
                  <a:gd name="connsiteY0" fmla="*/ 416810 h 594812"/>
                  <a:gd name="connsiteX1" fmla="*/ 3536521 w 3536520"/>
                  <a:gd name="connsiteY1" fmla="*/ 0 h 594812"/>
                  <a:gd name="connsiteX2" fmla="*/ 3487204 w 3536520"/>
                  <a:gd name="connsiteY2" fmla="*/ 0 h 594812"/>
                  <a:gd name="connsiteX3" fmla="*/ 3487204 w 3536520"/>
                  <a:gd name="connsiteY3" fmla="*/ 87498 h 594812"/>
                  <a:gd name="connsiteX4" fmla="*/ 3477659 w 3536520"/>
                  <a:gd name="connsiteY4" fmla="*/ 97044 h 594812"/>
                  <a:gd name="connsiteX5" fmla="*/ 3468114 w 3536520"/>
                  <a:gd name="connsiteY5" fmla="*/ 87498 h 594812"/>
                  <a:gd name="connsiteX6" fmla="*/ 3468114 w 3536520"/>
                  <a:gd name="connsiteY6" fmla="*/ 0 h 594812"/>
                  <a:gd name="connsiteX7" fmla="*/ 3412433 w 3536520"/>
                  <a:gd name="connsiteY7" fmla="*/ 0 h 594812"/>
                  <a:gd name="connsiteX8" fmla="*/ 3412433 w 3536520"/>
                  <a:gd name="connsiteY8" fmla="*/ 87498 h 594812"/>
                  <a:gd name="connsiteX9" fmla="*/ 3402887 w 3536520"/>
                  <a:gd name="connsiteY9" fmla="*/ 97044 h 594812"/>
                  <a:gd name="connsiteX10" fmla="*/ 3393342 w 3536520"/>
                  <a:gd name="connsiteY10" fmla="*/ 87498 h 594812"/>
                  <a:gd name="connsiteX11" fmla="*/ 3393342 w 3536520"/>
                  <a:gd name="connsiteY11" fmla="*/ 0 h 594812"/>
                  <a:gd name="connsiteX12" fmla="*/ 3340843 w 3536520"/>
                  <a:gd name="connsiteY12" fmla="*/ 0 h 594812"/>
                  <a:gd name="connsiteX13" fmla="*/ 3340843 w 3536520"/>
                  <a:gd name="connsiteY13" fmla="*/ 87498 h 594812"/>
                  <a:gd name="connsiteX14" fmla="*/ 3331298 w 3536520"/>
                  <a:gd name="connsiteY14" fmla="*/ 97044 h 594812"/>
                  <a:gd name="connsiteX15" fmla="*/ 3321753 w 3536520"/>
                  <a:gd name="connsiteY15" fmla="*/ 87498 h 594812"/>
                  <a:gd name="connsiteX16" fmla="*/ 3321753 w 3536520"/>
                  <a:gd name="connsiteY16" fmla="*/ 0 h 594812"/>
                  <a:gd name="connsiteX17" fmla="*/ 3275617 w 3536520"/>
                  <a:gd name="connsiteY17" fmla="*/ 0 h 594812"/>
                  <a:gd name="connsiteX18" fmla="*/ 3275617 w 3536520"/>
                  <a:gd name="connsiteY18" fmla="*/ 130452 h 594812"/>
                  <a:gd name="connsiteX19" fmla="*/ 3254936 w 3536520"/>
                  <a:gd name="connsiteY19" fmla="*/ 151133 h 594812"/>
                  <a:gd name="connsiteX20" fmla="*/ 3234254 w 3536520"/>
                  <a:gd name="connsiteY20" fmla="*/ 130452 h 594812"/>
                  <a:gd name="connsiteX21" fmla="*/ 3234254 w 3536520"/>
                  <a:gd name="connsiteY21" fmla="*/ 0 h 594812"/>
                  <a:gd name="connsiteX22" fmla="*/ 3175392 w 3536520"/>
                  <a:gd name="connsiteY22" fmla="*/ 0 h 594812"/>
                  <a:gd name="connsiteX23" fmla="*/ 3175392 w 3536520"/>
                  <a:gd name="connsiteY23" fmla="*/ 87498 h 594812"/>
                  <a:gd name="connsiteX24" fmla="*/ 3165847 w 3536520"/>
                  <a:gd name="connsiteY24" fmla="*/ 97044 h 594812"/>
                  <a:gd name="connsiteX25" fmla="*/ 3156301 w 3536520"/>
                  <a:gd name="connsiteY25" fmla="*/ 87498 h 594812"/>
                  <a:gd name="connsiteX26" fmla="*/ 3156301 w 3536520"/>
                  <a:gd name="connsiteY26" fmla="*/ 0 h 594812"/>
                  <a:gd name="connsiteX27" fmla="*/ 3092666 w 3536520"/>
                  <a:gd name="connsiteY27" fmla="*/ 0 h 594812"/>
                  <a:gd name="connsiteX28" fmla="*/ 3092666 w 3536520"/>
                  <a:gd name="connsiteY28" fmla="*/ 87498 h 594812"/>
                  <a:gd name="connsiteX29" fmla="*/ 3083121 w 3536520"/>
                  <a:gd name="connsiteY29" fmla="*/ 97044 h 594812"/>
                  <a:gd name="connsiteX30" fmla="*/ 3073576 w 3536520"/>
                  <a:gd name="connsiteY30" fmla="*/ 87498 h 594812"/>
                  <a:gd name="connsiteX31" fmla="*/ 3073576 w 3536520"/>
                  <a:gd name="connsiteY31" fmla="*/ 0 h 594812"/>
                  <a:gd name="connsiteX32" fmla="*/ 3011531 w 3536520"/>
                  <a:gd name="connsiteY32" fmla="*/ 0 h 594812"/>
                  <a:gd name="connsiteX33" fmla="*/ 3011531 w 3536520"/>
                  <a:gd name="connsiteY33" fmla="*/ 87498 h 594812"/>
                  <a:gd name="connsiteX34" fmla="*/ 3001987 w 3536520"/>
                  <a:gd name="connsiteY34" fmla="*/ 97044 h 594812"/>
                  <a:gd name="connsiteX35" fmla="*/ 2992441 w 3536520"/>
                  <a:gd name="connsiteY35" fmla="*/ 87498 h 594812"/>
                  <a:gd name="connsiteX36" fmla="*/ 2992441 w 3536520"/>
                  <a:gd name="connsiteY36" fmla="*/ 0 h 594812"/>
                  <a:gd name="connsiteX37" fmla="*/ 2936761 w 3536520"/>
                  <a:gd name="connsiteY37" fmla="*/ 0 h 594812"/>
                  <a:gd name="connsiteX38" fmla="*/ 2936761 w 3536520"/>
                  <a:gd name="connsiteY38" fmla="*/ 87498 h 594812"/>
                  <a:gd name="connsiteX39" fmla="*/ 2927215 w 3536520"/>
                  <a:gd name="connsiteY39" fmla="*/ 97044 h 594812"/>
                  <a:gd name="connsiteX40" fmla="*/ 2917670 w 3536520"/>
                  <a:gd name="connsiteY40" fmla="*/ 87498 h 594812"/>
                  <a:gd name="connsiteX41" fmla="*/ 2917670 w 3536520"/>
                  <a:gd name="connsiteY41" fmla="*/ 0 h 594812"/>
                  <a:gd name="connsiteX42" fmla="*/ 2865171 w 3536520"/>
                  <a:gd name="connsiteY42" fmla="*/ 0 h 594812"/>
                  <a:gd name="connsiteX43" fmla="*/ 2865171 w 3536520"/>
                  <a:gd name="connsiteY43" fmla="*/ 87498 h 594812"/>
                  <a:gd name="connsiteX44" fmla="*/ 2855626 w 3536520"/>
                  <a:gd name="connsiteY44" fmla="*/ 97044 h 594812"/>
                  <a:gd name="connsiteX45" fmla="*/ 2846080 w 3536520"/>
                  <a:gd name="connsiteY45" fmla="*/ 87498 h 594812"/>
                  <a:gd name="connsiteX46" fmla="*/ 2846080 w 3536520"/>
                  <a:gd name="connsiteY46" fmla="*/ 0 h 594812"/>
                  <a:gd name="connsiteX47" fmla="*/ 2782445 w 3536520"/>
                  <a:gd name="connsiteY47" fmla="*/ 0 h 594812"/>
                  <a:gd name="connsiteX48" fmla="*/ 2782445 w 3536520"/>
                  <a:gd name="connsiteY48" fmla="*/ 130452 h 594812"/>
                  <a:gd name="connsiteX49" fmla="*/ 2761764 w 3536520"/>
                  <a:gd name="connsiteY49" fmla="*/ 151133 h 594812"/>
                  <a:gd name="connsiteX50" fmla="*/ 2741082 w 3536520"/>
                  <a:gd name="connsiteY50" fmla="*/ 130452 h 594812"/>
                  <a:gd name="connsiteX51" fmla="*/ 2741082 w 3536520"/>
                  <a:gd name="connsiteY51" fmla="*/ 0 h 594812"/>
                  <a:gd name="connsiteX52" fmla="*/ 2682220 w 3536520"/>
                  <a:gd name="connsiteY52" fmla="*/ 0 h 594812"/>
                  <a:gd name="connsiteX53" fmla="*/ 2682220 w 3536520"/>
                  <a:gd name="connsiteY53" fmla="*/ 87498 h 594812"/>
                  <a:gd name="connsiteX54" fmla="*/ 2672675 w 3536520"/>
                  <a:gd name="connsiteY54" fmla="*/ 97044 h 594812"/>
                  <a:gd name="connsiteX55" fmla="*/ 2663129 w 3536520"/>
                  <a:gd name="connsiteY55" fmla="*/ 87498 h 594812"/>
                  <a:gd name="connsiteX56" fmla="*/ 2663129 w 3536520"/>
                  <a:gd name="connsiteY56" fmla="*/ 0 h 594812"/>
                  <a:gd name="connsiteX57" fmla="*/ 2599494 w 3536520"/>
                  <a:gd name="connsiteY57" fmla="*/ 0 h 594812"/>
                  <a:gd name="connsiteX58" fmla="*/ 2599494 w 3536520"/>
                  <a:gd name="connsiteY58" fmla="*/ 87498 h 594812"/>
                  <a:gd name="connsiteX59" fmla="*/ 2589949 w 3536520"/>
                  <a:gd name="connsiteY59" fmla="*/ 97044 h 594812"/>
                  <a:gd name="connsiteX60" fmla="*/ 2580404 w 3536520"/>
                  <a:gd name="connsiteY60" fmla="*/ 87498 h 594812"/>
                  <a:gd name="connsiteX61" fmla="*/ 2580404 w 3536520"/>
                  <a:gd name="connsiteY61" fmla="*/ 0 h 594812"/>
                  <a:gd name="connsiteX62" fmla="*/ 2513587 w 3536520"/>
                  <a:gd name="connsiteY62" fmla="*/ 0 h 594812"/>
                  <a:gd name="connsiteX63" fmla="*/ 2513587 w 3536520"/>
                  <a:gd name="connsiteY63" fmla="*/ 87498 h 594812"/>
                  <a:gd name="connsiteX64" fmla="*/ 2504042 w 3536520"/>
                  <a:gd name="connsiteY64" fmla="*/ 97044 h 594812"/>
                  <a:gd name="connsiteX65" fmla="*/ 2494496 w 3536520"/>
                  <a:gd name="connsiteY65" fmla="*/ 87498 h 594812"/>
                  <a:gd name="connsiteX66" fmla="*/ 2494496 w 3536520"/>
                  <a:gd name="connsiteY66" fmla="*/ 0 h 594812"/>
                  <a:gd name="connsiteX67" fmla="*/ 2438815 w 3536520"/>
                  <a:gd name="connsiteY67" fmla="*/ 0 h 594812"/>
                  <a:gd name="connsiteX68" fmla="*/ 2438815 w 3536520"/>
                  <a:gd name="connsiteY68" fmla="*/ 87498 h 594812"/>
                  <a:gd name="connsiteX69" fmla="*/ 2429271 w 3536520"/>
                  <a:gd name="connsiteY69" fmla="*/ 97044 h 594812"/>
                  <a:gd name="connsiteX70" fmla="*/ 2419725 w 3536520"/>
                  <a:gd name="connsiteY70" fmla="*/ 87498 h 594812"/>
                  <a:gd name="connsiteX71" fmla="*/ 2419725 w 3536520"/>
                  <a:gd name="connsiteY71" fmla="*/ 0 h 594812"/>
                  <a:gd name="connsiteX72" fmla="*/ 2367226 w 3536520"/>
                  <a:gd name="connsiteY72" fmla="*/ 0 h 594812"/>
                  <a:gd name="connsiteX73" fmla="*/ 2367226 w 3536520"/>
                  <a:gd name="connsiteY73" fmla="*/ 87498 h 594812"/>
                  <a:gd name="connsiteX74" fmla="*/ 2357681 w 3536520"/>
                  <a:gd name="connsiteY74" fmla="*/ 97044 h 594812"/>
                  <a:gd name="connsiteX75" fmla="*/ 2348136 w 3536520"/>
                  <a:gd name="connsiteY75" fmla="*/ 87498 h 594812"/>
                  <a:gd name="connsiteX76" fmla="*/ 2348136 w 3536520"/>
                  <a:gd name="connsiteY76" fmla="*/ 0 h 594812"/>
                  <a:gd name="connsiteX77" fmla="*/ 2284501 w 3536520"/>
                  <a:gd name="connsiteY77" fmla="*/ 0 h 594812"/>
                  <a:gd name="connsiteX78" fmla="*/ 2284501 w 3536520"/>
                  <a:gd name="connsiteY78" fmla="*/ 130452 h 594812"/>
                  <a:gd name="connsiteX79" fmla="*/ 2263819 w 3536520"/>
                  <a:gd name="connsiteY79" fmla="*/ 151133 h 594812"/>
                  <a:gd name="connsiteX80" fmla="*/ 2243138 w 3536520"/>
                  <a:gd name="connsiteY80" fmla="*/ 130452 h 594812"/>
                  <a:gd name="connsiteX81" fmla="*/ 2243138 w 3536520"/>
                  <a:gd name="connsiteY81" fmla="*/ 0 h 594812"/>
                  <a:gd name="connsiteX82" fmla="*/ 2184275 w 3536520"/>
                  <a:gd name="connsiteY82" fmla="*/ 0 h 594812"/>
                  <a:gd name="connsiteX83" fmla="*/ 2184275 w 3536520"/>
                  <a:gd name="connsiteY83" fmla="*/ 87498 h 594812"/>
                  <a:gd name="connsiteX84" fmla="*/ 2174730 w 3536520"/>
                  <a:gd name="connsiteY84" fmla="*/ 97044 h 594812"/>
                  <a:gd name="connsiteX85" fmla="*/ 2165185 w 3536520"/>
                  <a:gd name="connsiteY85" fmla="*/ 87498 h 594812"/>
                  <a:gd name="connsiteX86" fmla="*/ 2165185 w 3536520"/>
                  <a:gd name="connsiteY86" fmla="*/ 0 h 594812"/>
                  <a:gd name="connsiteX87" fmla="*/ 2101550 w 3536520"/>
                  <a:gd name="connsiteY87" fmla="*/ 0 h 594812"/>
                  <a:gd name="connsiteX88" fmla="*/ 2101550 w 3536520"/>
                  <a:gd name="connsiteY88" fmla="*/ 87498 h 594812"/>
                  <a:gd name="connsiteX89" fmla="*/ 2092004 w 3536520"/>
                  <a:gd name="connsiteY89" fmla="*/ 97044 h 594812"/>
                  <a:gd name="connsiteX90" fmla="*/ 2082459 w 3536520"/>
                  <a:gd name="connsiteY90" fmla="*/ 87498 h 594812"/>
                  <a:gd name="connsiteX91" fmla="*/ 2082459 w 3536520"/>
                  <a:gd name="connsiteY91" fmla="*/ 0 h 594812"/>
                  <a:gd name="connsiteX92" fmla="*/ 2020415 w 3536520"/>
                  <a:gd name="connsiteY92" fmla="*/ 0 h 594812"/>
                  <a:gd name="connsiteX93" fmla="*/ 2020415 w 3536520"/>
                  <a:gd name="connsiteY93" fmla="*/ 87498 h 594812"/>
                  <a:gd name="connsiteX94" fmla="*/ 2010869 w 3536520"/>
                  <a:gd name="connsiteY94" fmla="*/ 97044 h 594812"/>
                  <a:gd name="connsiteX95" fmla="*/ 2001324 w 3536520"/>
                  <a:gd name="connsiteY95" fmla="*/ 87498 h 594812"/>
                  <a:gd name="connsiteX96" fmla="*/ 2001324 w 3536520"/>
                  <a:gd name="connsiteY96" fmla="*/ 0 h 594812"/>
                  <a:gd name="connsiteX97" fmla="*/ 1945643 w 3536520"/>
                  <a:gd name="connsiteY97" fmla="*/ 0 h 594812"/>
                  <a:gd name="connsiteX98" fmla="*/ 1945643 w 3536520"/>
                  <a:gd name="connsiteY98" fmla="*/ 87498 h 594812"/>
                  <a:gd name="connsiteX99" fmla="*/ 1936098 w 3536520"/>
                  <a:gd name="connsiteY99" fmla="*/ 97044 h 594812"/>
                  <a:gd name="connsiteX100" fmla="*/ 1926553 w 3536520"/>
                  <a:gd name="connsiteY100" fmla="*/ 87498 h 594812"/>
                  <a:gd name="connsiteX101" fmla="*/ 1926553 w 3536520"/>
                  <a:gd name="connsiteY101" fmla="*/ 0 h 594812"/>
                  <a:gd name="connsiteX102" fmla="*/ 1874054 w 3536520"/>
                  <a:gd name="connsiteY102" fmla="*/ 0 h 594812"/>
                  <a:gd name="connsiteX103" fmla="*/ 1874054 w 3536520"/>
                  <a:gd name="connsiteY103" fmla="*/ 87498 h 594812"/>
                  <a:gd name="connsiteX104" fmla="*/ 1864509 w 3536520"/>
                  <a:gd name="connsiteY104" fmla="*/ 97044 h 594812"/>
                  <a:gd name="connsiteX105" fmla="*/ 1854964 w 3536520"/>
                  <a:gd name="connsiteY105" fmla="*/ 87498 h 594812"/>
                  <a:gd name="connsiteX106" fmla="*/ 1854964 w 3536520"/>
                  <a:gd name="connsiteY106" fmla="*/ 0 h 594812"/>
                  <a:gd name="connsiteX107" fmla="*/ 1791328 w 3536520"/>
                  <a:gd name="connsiteY107" fmla="*/ 0 h 594812"/>
                  <a:gd name="connsiteX108" fmla="*/ 1791328 w 3536520"/>
                  <a:gd name="connsiteY108" fmla="*/ 130452 h 594812"/>
                  <a:gd name="connsiteX109" fmla="*/ 1770647 w 3536520"/>
                  <a:gd name="connsiteY109" fmla="*/ 151133 h 594812"/>
                  <a:gd name="connsiteX110" fmla="*/ 1749966 w 3536520"/>
                  <a:gd name="connsiteY110" fmla="*/ 130452 h 594812"/>
                  <a:gd name="connsiteX111" fmla="*/ 1749966 w 3536520"/>
                  <a:gd name="connsiteY111" fmla="*/ 0 h 594812"/>
                  <a:gd name="connsiteX112" fmla="*/ 1691103 w 3536520"/>
                  <a:gd name="connsiteY112" fmla="*/ 0 h 594812"/>
                  <a:gd name="connsiteX113" fmla="*/ 1691103 w 3536520"/>
                  <a:gd name="connsiteY113" fmla="*/ 87498 h 594812"/>
                  <a:gd name="connsiteX114" fmla="*/ 1681558 w 3536520"/>
                  <a:gd name="connsiteY114" fmla="*/ 97044 h 594812"/>
                  <a:gd name="connsiteX115" fmla="*/ 1672013 w 3536520"/>
                  <a:gd name="connsiteY115" fmla="*/ 87498 h 594812"/>
                  <a:gd name="connsiteX116" fmla="*/ 1672013 w 3536520"/>
                  <a:gd name="connsiteY116" fmla="*/ 0 h 594812"/>
                  <a:gd name="connsiteX117" fmla="*/ 1608378 w 3536520"/>
                  <a:gd name="connsiteY117" fmla="*/ 0 h 594812"/>
                  <a:gd name="connsiteX118" fmla="*/ 1608378 w 3536520"/>
                  <a:gd name="connsiteY118" fmla="*/ 87498 h 594812"/>
                  <a:gd name="connsiteX119" fmla="*/ 1598832 w 3536520"/>
                  <a:gd name="connsiteY119" fmla="*/ 97044 h 594812"/>
                  <a:gd name="connsiteX120" fmla="*/ 1589287 w 3536520"/>
                  <a:gd name="connsiteY120" fmla="*/ 87498 h 594812"/>
                  <a:gd name="connsiteX121" fmla="*/ 1589287 w 3536520"/>
                  <a:gd name="connsiteY121" fmla="*/ 0 h 594812"/>
                  <a:gd name="connsiteX122" fmla="*/ 1527243 w 3536520"/>
                  <a:gd name="connsiteY122" fmla="*/ 0 h 594812"/>
                  <a:gd name="connsiteX123" fmla="*/ 1527243 w 3536520"/>
                  <a:gd name="connsiteY123" fmla="*/ 87498 h 594812"/>
                  <a:gd name="connsiteX124" fmla="*/ 1517697 w 3536520"/>
                  <a:gd name="connsiteY124" fmla="*/ 97044 h 594812"/>
                  <a:gd name="connsiteX125" fmla="*/ 1508152 w 3536520"/>
                  <a:gd name="connsiteY125" fmla="*/ 87498 h 594812"/>
                  <a:gd name="connsiteX126" fmla="*/ 1508152 w 3536520"/>
                  <a:gd name="connsiteY126" fmla="*/ 0 h 594812"/>
                  <a:gd name="connsiteX127" fmla="*/ 1452471 w 3536520"/>
                  <a:gd name="connsiteY127" fmla="*/ 0 h 594812"/>
                  <a:gd name="connsiteX128" fmla="*/ 1452471 w 3536520"/>
                  <a:gd name="connsiteY128" fmla="*/ 87498 h 594812"/>
                  <a:gd name="connsiteX129" fmla="*/ 1442926 w 3536520"/>
                  <a:gd name="connsiteY129" fmla="*/ 97044 h 594812"/>
                  <a:gd name="connsiteX130" fmla="*/ 1433381 w 3536520"/>
                  <a:gd name="connsiteY130" fmla="*/ 87498 h 594812"/>
                  <a:gd name="connsiteX131" fmla="*/ 1433381 w 3536520"/>
                  <a:gd name="connsiteY131" fmla="*/ 0 h 594812"/>
                  <a:gd name="connsiteX132" fmla="*/ 1380882 w 3536520"/>
                  <a:gd name="connsiteY132" fmla="*/ 0 h 594812"/>
                  <a:gd name="connsiteX133" fmla="*/ 1380882 w 3536520"/>
                  <a:gd name="connsiteY133" fmla="*/ 87498 h 594812"/>
                  <a:gd name="connsiteX134" fmla="*/ 1371337 w 3536520"/>
                  <a:gd name="connsiteY134" fmla="*/ 97044 h 594812"/>
                  <a:gd name="connsiteX135" fmla="*/ 1361791 w 3536520"/>
                  <a:gd name="connsiteY135" fmla="*/ 87498 h 594812"/>
                  <a:gd name="connsiteX136" fmla="*/ 1361791 w 3536520"/>
                  <a:gd name="connsiteY136" fmla="*/ 0 h 594812"/>
                  <a:gd name="connsiteX137" fmla="*/ 1298156 w 3536520"/>
                  <a:gd name="connsiteY137" fmla="*/ 0 h 594812"/>
                  <a:gd name="connsiteX138" fmla="*/ 1298156 w 3536520"/>
                  <a:gd name="connsiteY138" fmla="*/ 130452 h 594812"/>
                  <a:gd name="connsiteX139" fmla="*/ 1277475 w 3536520"/>
                  <a:gd name="connsiteY139" fmla="*/ 151133 h 594812"/>
                  <a:gd name="connsiteX140" fmla="*/ 1256793 w 3536520"/>
                  <a:gd name="connsiteY140" fmla="*/ 130452 h 594812"/>
                  <a:gd name="connsiteX141" fmla="*/ 1256793 w 3536520"/>
                  <a:gd name="connsiteY141" fmla="*/ 0 h 594812"/>
                  <a:gd name="connsiteX142" fmla="*/ 1197931 w 3536520"/>
                  <a:gd name="connsiteY142" fmla="*/ 0 h 594812"/>
                  <a:gd name="connsiteX143" fmla="*/ 1197931 w 3536520"/>
                  <a:gd name="connsiteY143" fmla="*/ 87498 h 594812"/>
                  <a:gd name="connsiteX144" fmla="*/ 1188386 w 3536520"/>
                  <a:gd name="connsiteY144" fmla="*/ 97044 h 594812"/>
                  <a:gd name="connsiteX145" fmla="*/ 1178841 w 3536520"/>
                  <a:gd name="connsiteY145" fmla="*/ 87498 h 594812"/>
                  <a:gd name="connsiteX146" fmla="*/ 1178841 w 3536520"/>
                  <a:gd name="connsiteY146" fmla="*/ 0 h 594812"/>
                  <a:gd name="connsiteX147" fmla="*/ 1115205 w 3536520"/>
                  <a:gd name="connsiteY147" fmla="*/ 0 h 594812"/>
                  <a:gd name="connsiteX148" fmla="*/ 1115205 w 3536520"/>
                  <a:gd name="connsiteY148" fmla="*/ 87498 h 594812"/>
                  <a:gd name="connsiteX149" fmla="*/ 1105660 w 3536520"/>
                  <a:gd name="connsiteY149" fmla="*/ 97044 h 594812"/>
                  <a:gd name="connsiteX150" fmla="*/ 1096115 w 3536520"/>
                  <a:gd name="connsiteY150" fmla="*/ 87498 h 594812"/>
                  <a:gd name="connsiteX151" fmla="*/ 1096115 w 3536520"/>
                  <a:gd name="connsiteY151" fmla="*/ 0 h 594812"/>
                  <a:gd name="connsiteX152" fmla="*/ 1034071 w 3536520"/>
                  <a:gd name="connsiteY152" fmla="*/ 0 h 594812"/>
                  <a:gd name="connsiteX153" fmla="*/ 1034071 w 3536520"/>
                  <a:gd name="connsiteY153" fmla="*/ 87498 h 594812"/>
                  <a:gd name="connsiteX154" fmla="*/ 1024525 w 3536520"/>
                  <a:gd name="connsiteY154" fmla="*/ 97044 h 594812"/>
                  <a:gd name="connsiteX155" fmla="*/ 1014980 w 3536520"/>
                  <a:gd name="connsiteY155" fmla="*/ 87498 h 594812"/>
                  <a:gd name="connsiteX156" fmla="*/ 1014980 w 3536520"/>
                  <a:gd name="connsiteY156" fmla="*/ 0 h 594812"/>
                  <a:gd name="connsiteX157" fmla="*/ 954527 w 3536520"/>
                  <a:gd name="connsiteY157" fmla="*/ 0 h 594812"/>
                  <a:gd name="connsiteX158" fmla="*/ 954527 w 3536520"/>
                  <a:gd name="connsiteY158" fmla="*/ 87498 h 594812"/>
                  <a:gd name="connsiteX159" fmla="*/ 944981 w 3536520"/>
                  <a:gd name="connsiteY159" fmla="*/ 97044 h 594812"/>
                  <a:gd name="connsiteX160" fmla="*/ 935436 w 3536520"/>
                  <a:gd name="connsiteY160" fmla="*/ 87498 h 594812"/>
                  <a:gd name="connsiteX161" fmla="*/ 935436 w 3536520"/>
                  <a:gd name="connsiteY161" fmla="*/ 0 h 594812"/>
                  <a:gd name="connsiteX162" fmla="*/ 882937 w 3536520"/>
                  <a:gd name="connsiteY162" fmla="*/ 0 h 594812"/>
                  <a:gd name="connsiteX163" fmla="*/ 882937 w 3536520"/>
                  <a:gd name="connsiteY163" fmla="*/ 87498 h 594812"/>
                  <a:gd name="connsiteX164" fmla="*/ 873392 w 3536520"/>
                  <a:gd name="connsiteY164" fmla="*/ 97044 h 594812"/>
                  <a:gd name="connsiteX165" fmla="*/ 863847 w 3536520"/>
                  <a:gd name="connsiteY165" fmla="*/ 87498 h 594812"/>
                  <a:gd name="connsiteX166" fmla="*/ 863847 w 3536520"/>
                  <a:gd name="connsiteY166" fmla="*/ 0 h 594812"/>
                  <a:gd name="connsiteX167" fmla="*/ 800212 w 3536520"/>
                  <a:gd name="connsiteY167" fmla="*/ 0 h 594812"/>
                  <a:gd name="connsiteX168" fmla="*/ 800212 w 3536520"/>
                  <a:gd name="connsiteY168" fmla="*/ 130452 h 594812"/>
                  <a:gd name="connsiteX169" fmla="*/ 779530 w 3536520"/>
                  <a:gd name="connsiteY169" fmla="*/ 151133 h 594812"/>
                  <a:gd name="connsiteX170" fmla="*/ 758849 w 3536520"/>
                  <a:gd name="connsiteY170" fmla="*/ 130452 h 594812"/>
                  <a:gd name="connsiteX171" fmla="*/ 758849 w 3536520"/>
                  <a:gd name="connsiteY171" fmla="*/ 0 h 594812"/>
                  <a:gd name="connsiteX172" fmla="*/ 699986 w 3536520"/>
                  <a:gd name="connsiteY172" fmla="*/ 0 h 594812"/>
                  <a:gd name="connsiteX173" fmla="*/ 699986 w 3536520"/>
                  <a:gd name="connsiteY173" fmla="*/ 87498 h 594812"/>
                  <a:gd name="connsiteX174" fmla="*/ 690441 w 3536520"/>
                  <a:gd name="connsiteY174" fmla="*/ 97044 h 594812"/>
                  <a:gd name="connsiteX175" fmla="*/ 680896 w 3536520"/>
                  <a:gd name="connsiteY175" fmla="*/ 87498 h 594812"/>
                  <a:gd name="connsiteX176" fmla="*/ 680896 w 3536520"/>
                  <a:gd name="connsiteY176" fmla="*/ 0 h 594812"/>
                  <a:gd name="connsiteX177" fmla="*/ 617261 w 3536520"/>
                  <a:gd name="connsiteY177" fmla="*/ 0 h 594812"/>
                  <a:gd name="connsiteX178" fmla="*/ 617261 w 3536520"/>
                  <a:gd name="connsiteY178" fmla="*/ 87498 h 594812"/>
                  <a:gd name="connsiteX179" fmla="*/ 607715 w 3536520"/>
                  <a:gd name="connsiteY179" fmla="*/ 97044 h 594812"/>
                  <a:gd name="connsiteX180" fmla="*/ 598170 w 3536520"/>
                  <a:gd name="connsiteY180" fmla="*/ 87498 h 594812"/>
                  <a:gd name="connsiteX181" fmla="*/ 598170 w 3536520"/>
                  <a:gd name="connsiteY181" fmla="*/ 0 h 594812"/>
                  <a:gd name="connsiteX182" fmla="*/ 536126 w 3536520"/>
                  <a:gd name="connsiteY182" fmla="*/ 0 h 594812"/>
                  <a:gd name="connsiteX183" fmla="*/ 536126 w 3536520"/>
                  <a:gd name="connsiteY183" fmla="*/ 87498 h 594812"/>
                  <a:gd name="connsiteX184" fmla="*/ 526581 w 3536520"/>
                  <a:gd name="connsiteY184" fmla="*/ 97044 h 594812"/>
                  <a:gd name="connsiteX185" fmla="*/ 517035 w 3536520"/>
                  <a:gd name="connsiteY185" fmla="*/ 87498 h 594812"/>
                  <a:gd name="connsiteX186" fmla="*/ 517035 w 3536520"/>
                  <a:gd name="connsiteY186" fmla="*/ 0 h 594812"/>
                  <a:gd name="connsiteX187" fmla="*/ 461355 w 3536520"/>
                  <a:gd name="connsiteY187" fmla="*/ 0 h 594812"/>
                  <a:gd name="connsiteX188" fmla="*/ 461355 w 3536520"/>
                  <a:gd name="connsiteY188" fmla="*/ 87498 h 594812"/>
                  <a:gd name="connsiteX189" fmla="*/ 451809 w 3536520"/>
                  <a:gd name="connsiteY189" fmla="*/ 97044 h 594812"/>
                  <a:gd name="connsiteX190" fmla="*/ 442264 w 3536520"/>
                  <a:gd name="connsiteY190" fmla="*/ 87498 h 594812"/>
                  <a:gd name="connsiteX191" fmla="*/ 442264 w 3536520"/>
                  <a:gd name="connsiteY191" fmla="*/ 0 h 594812"/>
                  <a:gd name="connsiteX192" fmla="*/ 389765 w 3536520"/>
                  <a:gd name="connsiteY192" fmla="*/ 0 h 594812"/>
                  <a:gd name="connsiteX193" fmla="*/ 389765 w 3536520"/>
                  <a:gd name="connsiteY193" fmla="*/ 87498 h 594812"/>
                  <a:gd name="connsiteX194" fmla="*/ 380220 w 3536520"/>
                  <a:gd name="connsiteY194" fmla="*/ 97044 h 594812"/>
                  <a:gd name="connsiteX195" fmla="*/ 370675 w 3536520"/>
                  <a:gd name="connsiteY195" fmla="*/ 87498 h 594812"/>
                  <a:gd name="connsiteX196" fmla="*/ 370675 w 3536520"/>
                  <a:gd name="connsiteY196" fmla="*/ 0 h 594812"/>
                  <a:gd name="connsiteX197" fmla="*/ 307039 w 3536520"/>
                  <a:gd name="connsiteY197" fmla="*/ 0 h 594812"/>
                  <a:gd name="connsiteX198" fmla="*/ 307039 w 3536520"/>
                  <a:gd name="connsiteY198" fmla="*/ 130452 h 594812"/>
                  <a:gd name="connsiteX199" fmla="*/ 286358 w 3536520"/>
                  <a:gd name="connsiteY199" fmla="*/ 151133 h 594812"/>
                  <a:gd name="connsiteX200" fmla="*/ 265677 w 3536520"/>
                  <a:gd name="connsiteY200" fmla="*/ 130452 h 594812"/>
                  <a:gd name="connsiteX201" fmla="*/ 265677 w 3536520"/>
                  <a:gd name="connsiteY201" fmla="*/ 0 h 594812"/>
                  <a:gd name="connsiteX202" fmla="*/ 206814 w 3536520"/>
                  <a:gd name="connsiteY202" fmla="*/ 0 h 594812"/>
                  <a:gd name="connsiteX203" fmla="*/ 206814 w 3536520"/>
                  <a:gd name="connsiteY203" fmla="*/ 87498 h 594812"/>
                  <a:gd name="connsiteX204" fmla="*/ 197269 w 3536520"/>
                  <a:gd name="connsiteY204" fmla="*/ 97044 h 594812"/>
                  <a:gd name="connsiteX205" fmla="*/ 187724 w 3536520"/>
                  <a:gd name="connsiteY205" fmla="*/ 87498 h 594812"/>
                  <a:gd name="connsiteX206" fmla="*/ 187724 w 3536520"/>
                  <a:gd name="connsiteY206" fmla="*/ 0 h 594812"/>
                  <a:gd name="connsiteX207" fmla="*/ 124089 w 3536520"/>
                  <a:gd name="connsiteY207" fmla="*/ 0 h 594812"/>
                  <a:gd name="connsiteX208" fmla="*/ 124089 w 3536520"/>
                  <a:gd name="connsiteY208" fmla="*/ 87498 h 594812"/>
                  <a:gd name="connsiteX209" fmla="*/ 114543 w 3536520"/>
                  <a:gd name="connsiteY209" fmla="*/ 97044 h 594812"/>
                  <a:gd name="connsiteX210" fmla="*/ 104998 w 3536520"/>
                  <a:gd name="connsiteY210" fmla="*/ 87498 h 594812"/>
                  <a:gd name="connsiteX211" fmla="*/ 104998 w 3536520"/>
                  <a:gd name="connsiteY211" fmla="*/ 0 h 594812"/>
                  <a:gd name="connsiteX212" fmla="*/ 42954 w 3536520"/>
                  <a:gd name="connsiteY212" fmla="*/ 0 h 594812"/>
                  <a:gd name="connsiteX213" fmla="*/ 42954 w 3536520"/>
                  <a:gd name="connsiteY213" fmla="*/ 87498 h 594812"/>
                  <a:gd name="connsiteX214" fmla="*/ 33409 w 3536520"/>
                  <a:gd name="connsiteY214" fmla="*/ 97044 h 594812"/>
                  <a:gd name="connsiteX215" fmla="*/ 23863 w 3536520"/>
                  <a:gd name="connsiteY215" fmla="*/ 87498 h 594812"/>
                  <a:gd name="connsiteX216" fmla="*/ 23863 w 3536520"/>
                  <a:gd name="connsiteY216" fmla="*/ 0 h 594812"/>
                  <a:gd name="connsiteX217" fmla="*/ 0 w 3536520"/>
                  <a:gd name="connsiteY217" fmla="*/ 0 h 594812"/>
                  <a:gd name="connsiteX218" fmla="*/ 0 w 3536520"/>
                  <a:gd name="connsiteY218" fmla="*/ 518626 h 594812"/>
                  <a:gd name="connsiteX219" fmla="*/ 3523794 w 3536520"/>
                  <a:gd name="connsiteY219" fmla="*/ 416810 h 59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536520" h="594812">
                    <a:moveTo>
                      <a:pt x="3523794" y="416810"/>
                    </a:moveTo>
                    <a:lnTo>
                      <a:pt x="3536521" y="0"/>
                    </a:lnTo>
                    <a:lnTo>
                      <a:pt x="3487204" y="0"/>
                    </a:lnTo>
                    <a:lnTo>
                      <a:pt x="3487204" y="87498"/>
                    </a:lnTo>
                    <a:cubicBezTo>
                      <a:pt x="3487204" y="92271"/>
                      <a:pt x="3482431" y="97044"/>
                      <a:pt x="3477659" y="97044"/>
                    </a:cubicBezTo>
                    <a:cubicBezTo>
                      <a:pt x="3472886" y="97044"/>
                      <a:pt x="3468114" y="92271"/>
                      <a:pt x="3468114" y="87498"/>
                    </a:cubicBezTo>
                    <a:lnTo>
                      <a:pt x="3468114" y="0"/>
                    </a:lnTo>
                    <a:lnTo>
                      <a:pt x="3412433" y="0"/>
                    </a:lnTo>
                    <a:lnTo>
                      <a:pt x="3412433" y="87498"/>
                    </a:lnTo>
                    <a:cubicBezTo>
                      <a:pt x="3412433" y="92271"/>
                      <a:pt x="3407660" y="97044"/>
                      <a:pt x="3402887" y="97044"/>
                    </a:cubicBezTo>
                    <a:cubicBezTo>
                      <a:pt x="3398115" y="97044"/>
                      <a:pt x="3393342" y="92271"/>
                      <a:pt x="3393342" y="87498"/>
                    </a:cubicBezTo>
                    <a:lnTo>
                      <a:pt x="3393342" y="0"/>
                    </a:lnTo>
                    <a:lnTo>
                      <a:pt x="3340843" y="0"/>
                    </a:lnTo>
                    <a:lnTo>
                      <a:pt x="3340843" y="87498"/>
                    </a:lnTo>
                    <a:cubicBezTo>
                      <a:pt x="3340843" y="92271"/>
                      <a:pt x="3336071" y="97044"/>
                      <a:pt x="3331298" y="97044"/>
                    </a:cubicBezTo>
                    <a:cubicBezTo>
                      <a:pt x="3326526" y="97044"/>
                      <a:pt x="3321753" y="92271"/>
                      <a:pt x="3321753" y="87498"/>
                    </a:cubicBezTo>
                    <a:lnTo>
                      <a:pt x="3321753" y="0"/>
                    </a:lnTo>
                    <a:lnTo>
                      <a:pt x="3275617" y="0"/>
                    </a:lnTo>
                    <a:lnTo>
                      <a:pt x="3275617" y="130452"/>
                    </a:lnTo>
                    <a:cubicBezTo>
                      <a:pt x="3275617" y="141588"/>
                      <a:pt x="3266072" y="151133"/>
                      <a:pt x="3254936" y="151133"/>
                    </a:cubicBezTo>
                    <a:cubicBezTo>
                      <a:pt x="3243800" y="151133"/>
                      <a:pt x="3234254" y="141588"/>
                      <a:pt x="3234254" y="130452"/>
                    </a:cubicBezTo>
                    <a:lnTo>
                      <a:pt x="3234254" y="0"/>
                    </a:lnTo>
                    <a:lnTo>
                      <a:pt x="3175392" y="0"/>
                    </a:lnTo>
                    <a:lnTo>
                      <a:pt x="3175392" y="87498"/>
                    </a:lnTo>
                    <a:cubicBezTo>
                      <a:pt x="3175392" y="92271"/>
                      <a:pt x="3170619" y="97044"/>
                      <a:pt x="3165847" y="97044"/>
                    </a:cubicBezTo>
                    <a:cubicBezTo>
                      <a:pt x="3161074" y="97044"/>
                      <a:pt x="3156301" y="92271"/>
                      <a:pt x="3156301" y="87498"/>
                    </a:cubicBezTo>
                    <a:lnTo>
                      <a:pt x="3156301" y="0"/>
                    </a:lnTo>
                    <a:lnTo>
                      <a:pt x="3092666" y="0"/>
                    </a:lnTo>
                    <a:lnTo>
                      <a:pt x="3092666" y="87498"/>
                    </a:lnTo>
                    <a:cubicBezTo>
                      <a:pt x="3092666" y="92271"/>
                      <a:pt x="3087894" y="97044"/>
                      <a:pt x="3083121" y="97044"/>
                    </a:cubicBezTo>
                    <a:cubicBezTo>
                      <a:pt x="3078349" y="97044"/>
                      <a:pt x="3073576" y="92271"/>
                      <a:pt x="3073576" y="87498"/>
                    </a:cubicBezTo>
                    <a:lnTo>
                      <a:pt x="3073576" y="0"/>
                    </a:lnTo>
                    <a:lnTo>
                      <a:pt x="3011531" y="0"/>
                    </a:lnTo>
                    <a:lnTo>
                      <a:pt x="3011531" y="87498"/>
                    </a:lnTo>
                    <a:cubicBezTo>
                      <a:pt x="3011531" y="92271"/>
                      <a:pt x="3006759" y="97044"/>
                      <a:pt x="3001987" y="97044"/>
                    </a:cubicBezTo>
                    <a:cubicBezTo>
                      <a:pt x="2997214" y="97044"/>
                      <a:pt x="2992441" y="92271"/>
                      <a:pt x="2992441" y="87498"/>
                    </a:cubicBezTo>
                    <a:lnTo>
                      <a:pt x="2992441" y="0"/>
                    </a:lnTo>
                    <a:lnTo>
                      <a:pt x="2936761" y="0"/>
                    </a:lnTo>
                    <a:lnTo>
                      <a:pt x="2936761" y="87498"/>
                    </a:lnTo>
                    <a:cubicBezTo>
                      <a:pt x="2936761" y="92271"/>
                      <a:pt x="2931988" y="97044"/>
                      <a:pt x="2927215" y="97044"/>
                    </a:cubicBezTo>
                    <a:cubicBezTo>
                      <a:pt x="2922443" y="97044"/>
                      <a:pt x="2917670" y="92271"/>
                      <a:pt x="2917670" y="87498"/>
                    </a:cubicBezTo>
                    <a:lnTo>
                      <a:pt x="2917670" y="0"/>
                    </a:lnTo>
                    <a:lnTo>
                      <a:pt x="2865171" y="0"/>
                    </a:lnTo>
                    <a:lnTo>
                      <a:pt x="2865171" y="87498"/>
                    </a:lnTo>
                    <a:cubicBezTo>
                      <a:pt x="2865171" y="92271"/>
                      <a:pt x="2860398" y="97044"/>
                      <a:pt x="2855626" y="97044"/>
                    </a:cubicBezTo>
                    <a:cubicBezTo>
                      <a:pt x="2850853" y="97044"/>
                      <a:pt x="2846080" y="92271"/>
                      <a:pt x="2846080" y="87498"/>
                    </a:cubicBezTo>
                    <a:lnTo>
                      <a:pt x="2846080" y="0"/>
                    </a:lnTo>
                    <a:lnTo>
                      <a:pt x="2782445" y="0"/>
                    </a:lnTo>
                    <a:lnTo>
                      <a:pt x="2782445" y="130452"/>
                    </a:lnTo>
                    <a:cubicBezTo>
                      <a:pt x="2782445" y="141588"/>
                      <a:pt x="2772900" y="151133"/>
                      <a:pt x="2761764" y="151133"/>
                    </a:cubicBezTo>
                    <a:cubicBezTo>
                      <a:pt x="2750628" y="151133"/>
                      <a:pt x="2741082" y="141588"/>
                      <a:pt x="2741082" y="130452"/>
                    </a:cubicBezTo>
                    <a:lnTo>
                      <a:pt x="2741082" y="0"/>
                    </a:lnTo>
                    <a:lnTo>
                      <a:pt x="2682220" y="0"/>
                    </a:lnTo>
                    <a:lnTo>
                      <a:pt x="2682220" y="87498"/>
                    </a:lnTo>
                    <a:cubicBezTo>
                      <a:pt x="2682220" y="92271"/>
                      <a:pt x="2677447" y="97044"/>
                      <a:pt x="2672675" y="97044"/>
                    </a:cubicBezTo>
                    <a:cubicBezTo>
                      <a:pt x="2667902" y="97044"/>
                      <a:pt x="2663129" y="92271"/>
                      <a:pt x="2663129" y="87498"/>
                    </a:cubicBezTo>
                    <a:lnTo>
                      <a:pt x="2663129" y="0"/>
                    </a:lnTo>
                    <a:lnTo>
                      <a:pt x="2599494" y="0"/>
                    </a:lnTo>
                    <a:lnTo>
                      <a:pt x="2599494" y="87498"/>
                    </a:lnTo>
                    <a:cubicBezTo>
                      <a:pt x="2599494" y="92271"/>
                      <a:pt x="2594722" y="97044"/>
                      <a:pt x="2589949" y="97044"/>
                    </a:cubicBezTo>
                    <a:cubicBezTo>
                      <a:pt x="2585176" y="97044"/>
                      <a:pt x="2580404" y="92271"/>
                      <a:pt x="2580404" y="87498"/>
                    </a:cubicBezTo>
                    <a:lnTo>
                      <a:pt x="2580404" y="0"/>
                    </a:lnTo>
                    <a:lnTo>
                      <a:pt x="2513587" y="0"/>
                    </a:lnTo>
                    <a:lnTo>
                      <a:pt x="2513587" y="87498"/>
                    </a:lnTo>
                    <a:cubicBezTo>
                      <a:pt x="2513587" y="92271"/>
                      <a:pt x="2508814" y="97044"/>
                      <a:pt x="2504042" y="97044"/>
                    </a:cubicBezTo>
                    <a:cubicBezTo>
                      <a:pt x="2499269" y="97044"/>
                      <a:pt x="2494496" y="92271"/>
                      <a:pt x="2494496" y="87498"/>
                    </a:cubicBezTo>
                    <a:lnTo>
                      <a:pt x="2494496" y="0"/>
                    </a:lnTo>
                    <a:lnTo>
                      <a:pt x="2438815" y="0"/>
                    </a:lnTo>
                    <a:lnTo>
                      <a:pt x="2438815" y="87498"/>
                    </a:lnTo>
                    <a:cubicBezTo>
                      <a:pt x="2438815" y="92271"/>
                      <a:pt x="2434043" y="97044"/>
                      <a:pt x="2429271" y="97044"/>
                    </a:cubicBezTo>
                    <a:cubicBezTo>
                      <a:pt x="2424498" y="97044"/>
                      <a:pt x="2419725" y="92271"/>
                      <a:pt x="2419725" y="87498"/>
                    </a:cubicBezTo>
                    <a:lnTo>
                      <a:pt x="2419725" y="0"/>
                    </a:lnTo>
                    <a:lnTo>
                      <a:pt x="2367226" y="0"/>
                    </a:lnTo>
                    <a:lnTo>
                      <a:pt x="2367226" y="87498"/>
                    </a:lnTo>
                    <a:cubicBezTo>
                      <a:pt x="2367226" y="92271"/>
                      <a:pt x="2362454" y="97044"/>
                      <a:pt x="2357681" y="97044"/>
                    </a:cubicBezTo>
                    <a:cubicBezTo>
                      <a:pt x="2352908" y="97044"/>
                      <a:pt x="2348136" y="92271"/>
                      <a:pt x="2348136" y="87498"/>
                    </a:cubicBezTo>
                    <a:lnTo>
                      <a:pt x="2348136" y="0"/>
                    </a:lnTo>
                    <a:lnTo>
                      <a:pt x="2284501" y="0"/>
                    </a:lnTo>
                    <a:lnTo>
                      <a:pt x="2284501" y="130452"/>
                    </a:lnTo>
                    <a:cubicBezTo>
                      <a:pt x="2284501" y="141588"/>
                      <a:pt x="2274955" y="151133"/>
                      <a:pt x="2263819" y="151133"/>
                    </a:cubicBezTo>
                    <a:cubicBezTo>
                      <a:pt x="2252683" y="151133"/>
                      <a:pt x="2243138" y="141588"/>
                      <a:pt x="2243138" y="130452"/>
                    </a:cubicBezTo>
                    <a:lnTo>
                      <a:pt x="2243138" y="0"/>
                    </a:lnTo>
                    <a:lnTo>
                      <a:pt x="2184275" y="0"/>
                    </a:lnTo>
                    <a:lnTo>
                      <a:pt x="2184275" y="87498"/>
                    </a:lnTo>
                    <a:cubicBezTo>
                      <a:pt x="2184275" y="92271"/>
                      <a:pt x="2179503" y="97044"/>
                      <a:pt x="2174730" y="97044"/>
                    </a:cubicBezTo>
                    <a:cubicBezTo>
                      <a:pt x="2169957" y="97044"/>
                      <a:pt x="2165185" y="92271"/>
                      <a:pt x="2165185" y="87498"/>
                    </a:cubicBezTo>
                    <a:lnTo>
                      <a:pt x="2165185" y="0"/>
                    </a:lnTo>
                    <a:lnTo>
                      <a:pt x="2101550" y="0"/>
                    </a:lnTo>
                    <a:lnTo>
                      <a:pt x="2101550" y="87498"/>
                    </a:lnTo>
                    <a:cubicBezTo>
                      <a:pt x="2101550" y="92271"/>
                      <a:pt x="2096777" y="97044"/>
                      <a:pt x="2092004" y="97044"/>
                    </a:cubicBezTo>
                    <a:cubicBezTo>
                      <a:pt x="2087232" y="97044"/>
                      <a:pt x="2082459" y="92271"/>
                      <a:pt x="2082459" y="87498"/>
                    </a:cubicBezTo>
                    <a:lnTo>
                      <a:pt x="2082459" y="0"/>
                    </a:lnTo>
                    <a:lnTo>
                      <a:pt x="2020415" y="0"/>
                    </a:lnTo>
                    <a:lnTo>
                      <a:pt x="2020415" y="87498"/>
                    </a:lnTo>
                    <a:cubicBezTo>
                      <a:pt x="2020415" y="92271"/>
                      <a:pt x="2015642" y="97044"/>
                      <a:pt x="2010869" y="97044"/>
                    </a:cubicBezTo>
                    <a:cubicBezTo>
                      <a:pt x="2006097" y="97044"/>
                      <a:pt x="2001324" y="92271"/>
                      <a:pt x="2001324" y="87498"/>
                    </a:cubicBezTo>
                    <a:lnTo>
                      <a:pt x="2001324" y="0"/>
                    </a:lnTo>
                    <a:lnTo>
                      <a:pt x="1945643" y="0"/>
                    </a:lnTo>
                    <a:lnTo>
                      <a:pt x="1945643" y="87498"/>
                    </a:lnTo>
                    <a:cubicBezTo>
                      <a:pt x="1945643" y="92271"/>
                      <a:pt x="1940871" y="97044"/>
                      <a:pt x="1936098" y="97044"/>
                    </a:cubicBezTo>
                    <a:cubicBezTo>
                      <a:pt x="1931326" y="97044"/>
                      <a:pt x="1926553" y="92271"/>
                      <a:pt x="1926553" y="87498"/>
                    </a:cubicBezTo>
                    <a:lnTo>
                      <a:pt x="1926553" y="0"/>
                    </a:lnTo>
                    <a:lnTo>
                      <a:pt x="1874054" y="0"/>
                    </a:lnTo>
                    <a:lnTo>
                      <a:pt x="1874054" y="87498"/>
                    </a:lnTo>
                    <a:cubicBezTo>
                      <a:pt x="1874054" y="92271"/>
                      <a:pt x="1869281" y="97044"/>
                      <a:pt x="1864509" y="97044"/>
                    </a:cubicBezTo>
                    <a:cubicBezTo>
                      <a:pt x="1859736" y="97044"/>
                      <a:pt x="1854964" y="92271"/>
                      <a:pt x="1854964" y="87498"/>
                    </a:cubicBezTo>
                    <a:lnTo>
                      <a:pt x="1854964" y="0"/>
                    </a:lnTo>
                    <a:lnTo>
                      <a:pt x="1791328" y="0"/>
                    </a:lnTo>
                    <a:lnTo>
                      <a:pt x="1791328" y="130452"/>
                    </a:lnTo>
                    <a:cubicBezTo>
                      <a:pt x="1791328" y="141588"/>
                      <a:pt x="1781783" y="151133"/>
                      <a:pt x="1770647" y="151133"/>
                    </a:cubicBezTo>
                    <a:cubicBezTo>
                      <a:pt x="1759511" y="151133"/>
                      <a:pt x="1749966" y="141588"/>
                      <a:pt x="1749966" y="130452"/>
                    </a:cubicBezTo>
                    <a:lnTo>
                      <a:pt x="1749966" y="0"/>
                    </a:lnTo>
                    <a:lnTo>
                      <a:pt x="1691103" y="0"/>
                    </a:lnTo>
                    <a:lnTo>
                      <a:pt x="1691103" y="87498"/>
                    </a:lnTo>
                    <a:cubicBezTo>
                      <a:pt x="1691103" y="92271"/>
                      <a:pt x="1686330" y="97044"/>
                      <a:pt x="1681558" y="97044"/>
                    </a:cubicBezTo>
                    <a:cubicBezTo>
                      <a:pt x="1676785" y="97044"/>
                      <a:pt x="1672013" y="92271"/>
                      <a:pt x="1672013" y="87498"/>
                    </a:cubicBezTo>
                    <a:lnTo>
                      <a:pt x="1672013" y="0"/>
                    </a:lnTo>
                    <a:lnTo>
                      <a:pt x="1608378" y="0"/>
                    </a:lnTo>
                    <a:lnTo>
                      <a:pt x="1608378" y="87498"/>
                    </a:lnTo>
                    <a:cubicBezTo>
                      <a:pt x="1608378" y="92271"/>
                      <a:pt x="1603605" y="97044"/>
                      <a:pt x="1598832" y="97044"/>
                    </a:cubicBezTo>
                    <a:cubicBezTo>
                      <a:pt x="1594060" y="97044"/>
                      <a:pt x="1589287" y="92271"/>
                      <a:pt x="1589287" y="87498"/>
                    </a:cubicBezTo>
                    <a:lnTo>
                      <a:pt x="1589287" y="0"/>
                    </a:lnTo>
                    <a:lnTo>
                      <a:pt x="1527243" y="0"/>
                    </a:lnTo>
                    <a:lnTo>
                      <a:pt x="1527243" y="87498"/>
                    </a:lnTo>
                    <a:cubicBezTo>
                      <a:pt x="1527243" y="92271"/>
                      <a:pt x="1522470" y="97044"/>
                      <a:pt x="1517697" y="97044"/>
                    </a:cubicBezTo>
                    <a:cubicBezTo>
                      <a:pt x="1512925" y="97044"/>
                      <a:pt x="1508152" y="92271"/>
                      <a:pt x="1508152" y="87498"/>
                    </a:cubicBezTo>
                    <a:lnTo>
                      <a:pt x="1508152" y="0"/>
                    </a:lnTo>
                    <a:lnTo>
                      <a:pt x="1452471" y="0"/>
                    </a:lnTo>
                    <a:lnTo>
                      <a:pt x="1452471" y="87498"/>
                    </a:lnTo>
                    <a:cubicBezTo>
                      <a:pt x="1452471" y="92271"/>
                      <a:pt x="1447699" y="97044"/>
                      <a:pt x="1442926" y="97044"/>
                    </a:cubicBezTo>
                    <a:cubicBezTo>
                      <a:pt x="1438153" y="97044"/>
                      <a:pt x="1433381" y="92271"/>
                      <a:pt x="1433381" y="87498"/>
                    </a:cubicBezTo>
                    <a:lnTo>
                      <a:pt x="1433381" y="0"/>
                    </a:lnTo>
                    <a:lnTo>
                      <a:pt x="1380882" y="0"/>
                    </a:lnTo>
                    <a:lnTo>
                      <a:pt x="1380882" y="87498"/>
                    </a:lnTo>
                    <a:cubicBezTo>
                      <a:pt x="1380882" y="92271"/>
                      <a:pt x="1376109" y="97044"/>
                      <a:pt x="1371337" y="97044"/>
                    </a:cubicBezTo>
                    <a:cubicBezTo>
                      <a:pt x="1366564" y="97044"/>
                      <a:pt x="1361791" y="92271"/>
                      <a:pt x="1361791" y="87498"/>
                    </a:cubicBezTo>
                    <a:lnTo>
                      <a:pt x="1361791" y="0"/>
                    </a:lnTo>
                    <a:lnTo>
                      <a:pt x="1298156" y="0"/>
                    </a:lnTo>
                    <a:lnTo>
                      <a:pt x="1298156" y="130452"/>
                    </a:lnTo>
                    <a:cubicBezTo>
                      <a:pt x="1298156" y="141588"/>
                      <a:pt x="1288611" y="151133"/>
                      <a:pt x="1277475" y="151133"/>
                    </a:cubicBezTo>
                    <a:cubicBezTo>
                      <a:pt x="1266339" y="151133"/>
                      <a:pt x="1256793" y="141588"/>
                      <a:pt x="1256793" y="130452"/>
                    </a:cubicBezTo>
                    <a:lnTo>
                      <a:pt x="1256793" y="0"/>
                    </a:lnTo>
                    <a:lnTo>
                      <a:pt x="1197931" y="0"/>
                    </a:lnTo>
                    <a:lnTo>
                      <a:pt x="1197931" y="87498"/>
                    </a:lnTo>
                    <a:cubicBezTo>
                      <a:pt x="1197931" y="92271"/>
                      <a:pt x="1193158" y="97044"/>
                      <a:pt x="1188386" y="97044"/>
                    </a:cubicBezTo>
                    <a:cubicBezTo>
                      <a:pt x="1183613" y="97044"/>
                      <a:pt x="1178841" y="92271"/>
                      <a:pt x="1178841" y="87498"/>
                    </a:cubicBezTo>
                    <a:lnTo>
                      <a:pt x="1178841" y="0"/>
                    </a:lnTo>
                    <a:lnTo>
                      <a:pt x="1115205" y="0"/>
                    </a:lnTo>
                    <a:lnTo>
                      <a:pt x="1115205" y="87498"/>
                    </a:lnTo>
                    <a:cubicBezTo>
                      <a:pt x="1115205" y="92271"/>
                      <a:pt x="1110433" y="97044"/>
                      <a:pt x="1105660" y="97044"/>
                    </a:cubicBezTo>
                    <a:cubicBezTo>
                      <a:pt x="1100888" y="97044"/>
                      <a:pt x="1096115" y="92271"/>
                      <a:pt x="1096115" y="87498"/>
                    </a:cubicBezTo>
                    <a:lnTo>
                      <a:pt x="1096115" y="0"/>
                    </a:lnTo>
                    <a:lnTo>
                      <a:pt x="1034071" y="0"/>
                    </a:lnTo>
                    <a:lnTo>
                      <a:pt x="1034071" y="87498"/>
                    </a:lnTo>
                    <a:cubicBezTo>
                      <a:pt x="1034071" y="92271"/>
                      <a:pt x="1029298" y="97044"/>
                      <a:pt x="1024525" y="97044"/>
                    </a:cubicBezTo>
                    <a:cubicBezTo>
                      <a:pt x="1019753" y="97044"/>
                      <a:pt x="1014980" y="92271"/>
                      <a:pt x="1014980" y="87498"/>
                    </a:cubicBezTo>
                    <a:lnTo>
                      <a:pt x="1014980" y="0"/>
                    </a:lnTo>
                    <a:lnTo>
                      <a:pt x="954527" y="0"/>
                    </a:lnTo>
                    <a:lnTo>
                      <a:pt x="954527" y="87498"/>
                    </a:lnTo>
                    <a:cubicBezTo>
                      <a:pt x="954527" y="92271"/>
                      <a:pt x="949754" y="97044"/>
                      <a:pt x="944981" y="97044"/>
                    </a:cubicBezTo>
                    <a:cubicBezTo>
                      <a:pt x="940209" y="97044"/>
                      <a:pt x="935436" y="92271"/>
                      <a:pt x="935436" y="87498"/>
                    </a:cubicBezTo>
                    <a:lnTo>
                      <a:pt x="935436" y="0"/>
                    </a:lnTo>
                    <a:lnTo>
                      <a:pt x="882937" y="0"/>
                    </a:lnTo>
                    <a:lnTo>
                      <a:pt x="882937" y="87498"/>
                    </a:lnTo>
                    <a:cubicBezTo>
                      <a:pt x="882937" y="92271"/>
                      <a:pt x="878164" y="97044"/>
                      <a:pt x="873392" y="97044"/>
                    </a:cubicBezTo>
                    <a:cubicBezTo>
                      <a:pt x="868619" y="97044"/>
                      <a:pt x="863847" y="92271"/>
                      <a:pt x="863847" y="87498"/>
                    </a:cubicBezTo>
                    <a:lnTo>
                      <a:pt x="863847" y="0"/>
                    </a:lnTo>
                    <a:lnTo>
                      <a:pt x="800212" y="0"/>
                    </a:lnTo>
                    <a:lnTo>
                      <a:pt x="800212" y="130452"/>
                    </a:lnTo>
                    <a:cubicBezTo>
                      <a:pt x="800212" y="141588"/>
                      <a:pt x="790666" y="151133"/>
                      <a:pt x="779530" y="151133"/>
                    </a:cubicBezTo>
                    <a:cubicBezTo>
                      <a:pt x="768394" y="151133"/>
                      <a:pt x="758849" y="141588"/>
                      <a:pt x="758849" y="130452"/>
                    </a:cubicBezTo>
                    <a:lnTo>
                      <a:pt x="758849" y="0"/>
                    </a:lnTo>
                    <a:lnTo>
                      <a:pt x="699986" y="0"/>
                    </a:lnTo>
                    <a:lnTo>
                      <a:pt x="699986" y="87498"/>
                    </a:lnTo>
                    <a:cubicBezTo>
                      <a:pt x="699986" y="92271"/>
                      <a:pt x="695214" y="97044"/>
                      <a:pt x="690441" y="97044"/>
                    </a:cubicBezTo>
                    <a:cubicBezTo>
                      <a:pt x="685668" y="97044"/>
                      <a:pt x="680896" y="92271"/>
                      <a:pt x="680896" y="87498"/>
                    </a:cubicBezTo>
                    <a:lnTo>
                      <a:pt x="680896" y="0"/>
                    </a:lnTo>
                    <a:lnTo>
                      <a:pt x="617261" y="0"/>
                    </a:lnTo>
                    <a:lnTo>
                      <a:pt x="617261" y="87498"/>
                    </a:lnTo>
                    <a:cubicBezTo>
                      <a:pt x="617261" y="92271"/>
                      <a:pt x="612488" y="97044"/>
                      <a:pt x="607715" y="97044"/>
                    </a:cubicBezTo>
                    <a:cubicBezTo>
                      <a:pt x="602943" y="97044"/>
                      <a:pt x="598170" y="92271"/>
                      <a:pt x="598170" y="87498"/>
                    </a:cubicBezTo>
                    <a:lnTo>
                      <a:pt x="598170" y="0"/>
                    </a:lnTo>
                    <a:lnTo>
                      <a:pt x="536126" y="0"/>
                    </a:lnTo>
                    <a:lnTo>
                      <a:pt x="536126" y="87498"/>
                    </a:lnTo>
                    <a:cubicBezTo>
                      <a:pt x="536126" y="92271"/>
                      <a:pt x="531353" y="97044"/>
                      <a:pt x="526581" y="97044"/>
                    </a:cubicBezTo>
                    <a:cubicBezTo>
                      <a:pt x="521808" y="97044"/>
                      <a:pt x="517035" y="92271"/>
                      <a:pt x="517035" y="87498"/>
                    </a:cubicBezTo>
                    <a:lnTo>
                      <a:pt x="517035" y="0"/>
                    </a:lnTo>
                    <a:lnTo>
                      <a:pt x="461355" y="0"/>
                    </a:lnTo>
                    <a:lnTo>
                      <a:pt x="461355" y="87498"/>
                    </a:lnTo>
                    <a:cubicBezTo>
                      <a:pt x="461355" y="92271"/>
                      <a:pt x="456582" y="97044"/>
                      <a:pt x="451809" y="97044"/>
                    </a:cubicBezTo>
                    <a:cubicBezTo>
                      <a:pt x="447037" y="97044"/>
                      <a:pt x="442264" y="92271"/>
                      <a:pt x="442264" y="87498"/>
                    </a:cubicBezTo>
                    <a:lnTo>
                      <a:pt x="442264" y="0"/>
                    </a:lnTo>
                    <a:lnTo>
                      <a:pt x="389765" y="0"/>
                    </a:lnTo>
                    <a:lnTo>
                      <a:pt x="389765" y="87498"/>
                    </a:lnTo>
                    <a:cubicBezTo>
                      <a:pt x="389765" y="92271"/>
                      <a:pt x="384992" y="97044"/>
                      <a:pt x="380220" y="97044"/>
                    </a:cubicBezTo>
                    <a:cubicBezTo>
                      <a:pt x="375447" y="97044"/>
                      <a:pt x="370675" y="92271"/>
                      <a:pt x="370675" y="87498"/>
                    </a:cubicBezTo>
                    <a:lnTo>
                      <a:pt x="370675" y="0"/>
                    </a:lnTo>
                    <a:lnTo>
                      <a:pt x="307039" y="0"/>
                    </a:lnTo>
                    <a:lnTo>
                      <a:pt x="307039" y="130452"/>
                    </a:lnTo>
                    <a:cubicBezTo>
                      <a:pt x="307039" y="141588"/>
                      <a:pt x="297494" y="151133"/>
                      <a:pt x="286358" y="151133"/>
                    </a:cubicBezTo>
                    <a:cubicBezTo>
                      <a:pt x="275222" y="151133"/>
                      <a:pt x="265677" y="141588"/>
                      <a:pt x="265677" y="130452"/>
                    </a:cubicBezTo>
                    <a:lnTo>
                      <a:pt x="265677" y="0"/>
                    </a:lnTo>
                    <a:lnTo>
                      <a:pt x="206814" y="0"/>
                    </a:lnTo>
                    <a:lnTo>
                      <a:pt x="206814" y="87498"/>
                    </a:lnTo>
                    <a:cubicBezTo>
                      <a:pt x="206814" y="92271"/>
                      <a:pt x="202041" y="97044"/>
                      <a:pt x="197269" y="97044"/>
                    </a:cubicBezTo>
                    <a:cubicBezTo>
                      <a:pt x="192496" y="97044"/>
                      <a:pt x="187724" y="92271"/>
                      <a:pt x="187724" y="87498"/>
                    </a:cubicBezTo>
                    <a:lnTo>
                      <a:pt x="187724" y="0"/>
                    </a:lnTo>
                    <a:lnTo>
                      <a:pt x="124089" y="0"/>
                    </a:lnTo>
                    <a:lnTo>
                      <a:pt x="124089" y="87498"/>
                    </a:lnTo>
                    <a:cubicBezTo>
                      <a:pt x="124089" y="92271"/>
                      <a:pt x="119316" y="97044"/>
                      <a:pt x="114543" y="97044"/>
                    </a:cubicBezTo>
                    <a:cubicBezTo>
                      <a:pt x="109770" y="97044"/>
                      <a:pt x="104998" y="92271"/>
                      <a:pt x="104998" y="87498"/>
                    </a:cubicBezTo>
                    <a:lnTo>
                      <a:pt x="104998" y="0"/>
                    </a:lnTo>
                    <a:lnTo>
                      <a:pt x="42954" y="0"/>
                    </a:lnTo>
                    <a:lnTo>
                      <a:pt x="42954" y="87498"/>
                    </a:lnTo>
                    <a:cubicBezTo>
                      <a:pt x="42954" y="92271"/>
                      <a:pt x="38181" y="97044"/>
                      <a:pt x="33409" y="97044"/>
                    </a:cubicBezTo>
                    <a:cubicBezTo>
                      <a:pt x="28636" y="97044"/>
                      <a:pt x="23863" y="92271"/>
                      <a:pt x="23863" y="87498"/>
                    </a:cubicBezTo>
                    <a:lnTo>
                      <a:pt x="23863" y="0"/>
                    </a:lnTo>
                    <a:lnTo>
                      <a:pt x="0" y="0"/>
                    </a:lnTo>
                    <a:lnTo>
                      <a:pt x="0" y="518626"/>
                    </a:lnTo>
                    <a:cubicBezTo>
                      <a:pt x="1164523" y="623624"/>
                      <a:pt x="2375180" y="645896"/>
                      <a:pt x="3523794" y="41681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8" name="Freeform: Shape 3757">
                <a:extLst>
                  <a:ext uri="{FF2B5EF4-FFF2-40B4-BE49-F238E27FC236}">
                    <a16:creationId xmlns:a16="http://schemas.microsoft.com/office/drawing/2014/main" id="{132702E5-405F-464F-B53C-651556DC2277}"/>
                  </a:ext>
                </a:extLst>
              </p:cNvPr>
              <p:cNvSpPr/>
              <p:nvPr/>
            </p:nvSpPr>
            <p:spPr>
              <a:xfrm>
                <a:off x="9886210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3 w 42953"/>
                  <a:gd name="connsiteY1" fmla="*/ 132043 h 152724"/>
                  <a:gd name="connsiteX2" fmla="*/ 42953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3" y="143179"/>
                      <a:pt x="42953" y="132043"/>
                    </a:cubicBezTo>
                    <a:lnTo>
                      <a:pt x="42953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1591" y="143179"/>
                      <a:pt x="11136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9" name="Freeform: Shape 3758">
                <a:extLst>
                  <a:ext uri="{FF2B5EF4-FFF2-40B4-BE49-F238E27FC236}">
                    <a16:creationId xmlns:a16="http://schemas.microsoft.com/office/drawing/2014/main" id="{7E284598-79CA-4206-8A15-B8DE099C3648}"/>
                  </a:ext>
                </a:extLst>
              </p:cNvPr>
              <p:cNvSpPr/>
              <p:nvPr/>
            </p:nvSpPr>
            <p:spPr>
              <a:xfrm>
                <a:off x="9391447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1591" y="143179"/>
                      <a:pt x="11136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0" name="Freeform: Shape 3759">
                <a:extLst>
                  <a:ext uri="{FF2B5EF4-FFF2-40B4-BE49-F238E27FC236}">
                    <a16:creationId xmlns:a16="http://schemas.microsoft.com/office/drawing/2014/main" id="{E7AC2C10-51A8-4F89-B4EE-147C92B466FA}"/>
                  </a:ext>
                </a:extLst>
              </p:cNvPr>
              <p:cNvSpPr/>
              <p:nvPr/>
            </p:nvSpPr>
            <p:spPr>
              <a:xfrm>
                <a:off x="8896684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1" name="Freeform: Shape 3760">
                <a:extLst>
                  <a:ext uri="{FF2B5EF4-FFF2-40B4-BE49-F238E27FC236}">
                    <a16:creationId xmlns:a16="http://schemas.microsoft.com/office/drawing/2014/main" id="{21466143-9EB4-4526-9155-026D4E1C88EB}"/>
                  </a:ext>
                </a:extLst>
              </p:cNvPr>
              <p:cNvSpPr/>
              <p:nvPr/>
            </p:nvSpPr>
            <p:spPr>
              <a:xfrm>
                <a:off x="8401921" y="4268719"/>
                <a:ext cx="42953" cy="152724"/>
              </a:xfrm>
              <a:custGeom>
                <a:avLst/>
                <a:gdLst>
                  <a:gd name="connsiteX0" fmla="*/ 22273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3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3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3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2" name="Freeform: Shape 3761">
                <a:extLst>
                  <a:ext uri="{FF2B5EF4-FFF2-40B4-BE49-F238E27FC236}">
                    <a16:creationId xmlns:a16="http://schemas.microsoft.com/office/drawing/2014/main" id="{9389C288-1B04-449D-A29B-6063D8E5B4C0}"/>
                  </a:ext>
                </a:extLst>
              </p:cNvPr>
              <p:cNvSpPr/>
              <p:nvPr/>
            </p:nvSpPr>
            <p:spPr>
              <a:xfrm>
                <a:off x="7907158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3 w 42953"/>
                  <a:gd name="connsiteY1" fmla="*/ 132043 h 152724"/>
                  <a:gd name="connsiteX2" fmla="*/ 42953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8" y="152724"/>
                      <a:pt x="42953" y="143179"/>
                      <a:pt x="42953" y="132043"/>
                    </a:cubicBezTo>
                    <a:lnTo>
                      <a:pt x="42953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3" name="Freeform: Shape 3762">
                <a:extLst>
                  <a:ext uri="{FF2B5EF4-FFF2-40B4-BE49-F238E27FC236}">
                    <a16:creationId xmlns:a16="http://schemas.microsoft.com/office/drawing/2014/main" id="{432A9032-6FE0-4027-B415-DB0E2EF3740A}"/>
                  </a:ext>
                </a:extLst>
              </p:cNvPr>
              <p:cNvSpPr/>
              <p:nvPr/>
            </p:nvSpPr>
            <p:spPr>
              <a:xfrm>
                <a:off x="7412395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8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4" name="Freeform: Shape 3763">
                <a:extLst>
                  <a:ext uri="{FF2B5EF4-FFF2-40B4-BE49-F238E27FC236}">
                    <a16:creationId xmlns:a16="http://schemas.microsoft.com/office/drawing/2014/main" id="{3CCB984F-CC8F-48B0-93AC-1A5601A6E3F3}"/>
                  </a:ext>
                </a:extLst>
              </p:cNvPr>
              <p:cNvSpPr/>
              <p:nvPr/>
            </p:nvSpPr>
            <p:spPr>
              <a:xfrm>
                <a:off x="6917632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5" name="Freeform: Shape 3764">
                <a:extLst>
                  <a:ext uri="{FF2B5EF4-FFF2-40B4-BE49-F238E27FC236}">
                    <a16:creationId xmlns:a16="http://schemas.microsoft.com/office/drawing/2014/main" id="{535D3123-C270-4592-ABFE-3319CD8CD92C}"/>
                  </a:ext>
                </a:extLst>
              </p:cNvPr>
              <p:cNvSpPr/>
              <p:nvPr/>
            </p:nvSpPr>
            <p:spPr>
              <a:xfrm>
                <a:off x="9809848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6" name="Freeform: Shape 3765">
                <a:extLst>
                  <a:ext uri="{FF2B5EF4-FFF2-40B4-BE49-F238E27FC236}">
                    <a16:creationId xmlns:a16="http://schemas.microsoft.com/office/drawing/2014/main" id="{12B08549-91DF-4000-BAD2-455A46523873}"/>
                  </a:ext>
                </a:extLst>
              </p:cNvPr>
              <p:cNvSpPr/>
              <p:nvPr/>
            </p:nvSpPr>
            <p:spPr>
              <a:xfrm>
                <a:off x="9315085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7" name="Freeform: Shape 3766">
                <a:extLst>
                  <a:ext uri="{FF2B5EF4-FFF2-40B4-BE49-F238E27FC236}">
                    <a16:creationId xmlns:a16="http://schemas.microsoft.com/office/drawing/2014/main" id="{40156BFC-A88E-422B-A459-857AF8433E00}"/>
                  </a:ext>
                </a:extLst>
              </p:cNvPr>
              <p:cNvSpPr/>
              <p:nvPr/>
            </p:nvSpPr>
            <p:spPr>
              <a:xfrm>
                <a:off x="8820322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8" name="Freeform: Shape 3767">
                <a:extLst>
                  <a:ext uri="{FF2B5EF4-FFF2-40B4-BE49-F238E27FC236}">
                    <a16:creationId xmlns:a16="http://schemas.microsoft.com/office/drawing/2014/main" id="{9BECD947-693E-4390-8C56-E5BB2B08278A}"/>
                  </a:ext>
                </a:extLst>
              </p:cNvPr>
              <p:cNvSpPr/>
              <p:nvPr/>
            </p:nvSpPr>
            <p:spPr>
              <a:xfrm>
                <a:off x="832555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9" name="Freeform: Shape 3768">
                <a:extLst>
                  <a:ext uri="{FF2B5EF4-FFF2-40B4-BE49-F238E27FC236}">
                    <a16:creationId xmlns:a16="http://schemas.microsoft.com/office/drawing/2014/main" id="{A825E9AF-827C-47D7-A708-14BD31695ACD}"/>
                  </a:ext>
                </a:extLst>
              </p:cNvPr>
              <p:cNvSpPr/>
              <p:nvPr/>
            </p:nvSpPr>
            <p:spPr>
              <a:xfrm>
                <a:off x="783079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0" name="Freeform: Shape 3769">
                <a:extLst>
                  <a:ext uri="{FF2B5EF4-FFF2-40B4-BE49-F238E27FC236}">
                    <a16:creationId xmlns:a16="http://schemas.microsoft.com/office/drawing/2014/main" id="{01A9FAEC-F602-4F34-B41D-8BF52183D7C4}"/>
                  </a:ext>
                </a:extLst>
              </p:cNvPr>
              <p:cNvSpPr/>
              <p:nvPr/>
            </p:nvSpPr>
            <p:spPr>
              <a:xfrm>
                <a:off x="733603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1" name="Freeform: Shape 3770">
                <a:extLst>
                  <a:ext uri="{FF2B5EF4-FFF2-40B4-BE49-F238E27FC236}">
                    <a16:creationId xmlns:a16="http://schemas.microsoft.com/office/drawing/2014/main" id="{BB76CEB2-EBE4-4822-BD77-195418A97CCB}"/>
                  </a:ext>
                </a:extLst>
              </p:cNvPr>
              <p:cNvSpPr/>
              <p:nvPr/>
            </p:nvSpPr>
            <p:spPr>
              <a:xfrm>
                <a:off x="684127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2" name="Freeform: Shape 3771">
                <a:extLst>
                  <a:ext uri="{FF2B5EF4-FFF2-40B4-BE49-F238E27FC236}">
                    <a16:creationId xmlns:a16="http://schemas.microsoft.com/office/drawing/2014/main" id="{B7414966-BFF9-441B-9B3F-10B5282268B1}"/>
                  </a:ext>
                </a:extLst>
              </p:cNvPr>
              <p:cNvSpPr/>
              <p:nvPr/>
            </p:nvSpPr>
            <p:spPr>
              <a:xfrm>
                <a:off x="9727122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1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3" name="Freeform: Shape 3772">
                <a:extLst>
                  <a:ext uri="{FF2B5EF4-FFF2-40B4-BE49-F238E27FC236}">
                    <a16:creationId xmlns:a16="http://schemas.microsoft.com/office/drawing/2014/main" id="{7AF1E632-4689-4C16-9C61-B1C7CF1CAFB2}"/>
                  </a:ext>
                </a:extLst>
              </p:cNvPr>
              <p:cNvSpPr/>
              <p:nvPr/>
            </p:nvSpPr>
            <p:spPr>
              <a:xfrm>
                <a:off x="923235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4" name="Freeform: Shape 3773">
                <a:extLst>
                  <a:ext uri="{FF2B5EF4-FFF2-40B4-BE49-F238E27FC236}">
                    <a16:creationId xmlns:a16="http://schemas.microsoft.com/office/drawing/2014/main" id="{3E51886B-0877-4D76-A164-30986473817D}"/>
                  </a:ext>
                </a:extLst>
              </p:cNvPr>
              <p:cNvSpPr/>
              <p:nvPr/>
            </p:nvSpPr>
            <p:spPr>
              <a:xfrm>
                <a:off x="873759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5" name="Freeform: Shape 3774">
                <a:extLst>
                  <a:ext uri="{FF2B5EF4-FFF2-40B4-BE49-F238E27FC236}">
                    <a16:creationId xmlns:a16="http://schemas.microsoft.com/office/drawing/2014/main" id="{922AE01B-DF14-4613-A1D6-F07EB4DD6889}"/>
                  </a:ext>
                </a:extLst>
              </p:cNvPr>
              <p:cNvSpPr/>
              <p:nvPr/>
            </p:nvSpPr>
            <p:spPr>
              <a:xfrm>
                <a:off x="824283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6" name="Freeform: Shape 3775">
                <a:extLst>
                  <a:ext uri="{FF2B5EF4-FFF2-40B4-BE49-F238E27FC236}">
                    <a16:creationId xmlns:a16="http://schemas.microsoft.com/office/drawing/2014/main" id="{9FB8E417-AD1D-4115-BB3D-A82E88BCF1AC}"/>
                  </a:ext>
                </a:extLst>
              </p:cNvPr>
              <p:cNvSpPr/>
              <p:nvPr/>
            </p:nvSpPr>
            <p:spPr>
              <a:xfrm>
                <a:off x="774807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1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7" name="Freeform: Shape 3776">
                <a:extLst>
                  <a:ext uri="{FF2B5EF4-FFF2-40B4-BE49-F238E27FC236}">
                    <a16:creationId xmlns:a16="http://schemas.microsoft.com/office/drawing/2014/main" id="{7E568EC9-A698-4C26-B7DE-7E3B82FBBDFE}"/>
                  </a:ext>
                </a:extLst>
              </p:cNvPr>
              <p:cNvSpPr/>
              <p:nvPr/>
            </p:nvSpPr>
            <p:spPr>
              <a:xfrm>
                <a:off x="7253308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8" name="Freeform: Shape 3777">
                <a:extLst>
                  <a:ext uri="{FF2B5EF4-FFF2-40B4-BE49-F238E27FC236}">
                    <a16:creationId xmlns:a16="http://schemas.microsoft.com/office/drawing/2014/main" id="{C46254B8-C433-40D8-946D-2D7FDDC0252E}"/>
                  </a:ext>
                </a:extLst>
              </p:cNvPr>
              <p:cNvSpPr/>
              <p:nvPr/>
            </p:nvSpPr>
            <p:spPr>
              <a:xfrm>
                <a:off x="6758544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9" name="Freeform: Shape 3778">
                <a:extLst>
                  <a:ext uri="{FF2B5EF4-FFF2-40B4-BE49-F238E27FC236}">
                    <a16:creationId xmlns:a16="http://schemas.microsoft.com/office/drawing/2014/main" id="{D6FBC097-0288-431D-ABF4-77754DA5E26E}"/>
                  </a:ext>
                </a:extLst>
              </p:cNvPr>
              <p:cNvSpPr/>
              <p:nvPr/>
            </p:nvSpPr>
            <p:spPr>
              <a:xfrm>
                <a:off x="9645988" y="4268719"/>
                <a:ext cx="17499" cy="97043"/>
              </a:xfrm>
              <a:custGeom>
                <a:avLst/>
                <a:gdLst>
                  <a:gd name="connsiteX0" fmla="*/ 7954 w 17499"/>
                  <a:gd name="connsiteY0" fmla="*/ 97044 h 97043"/>
                  <a:gd name="connsiteX1" fmla="*/ 17500 w 17499"/>
                  <a:gd name="connsiteY1" fmla="*/ 87498 h 97043"/>
                  <a:gd name="connsiteX2" fmla="*/ 17500 w 17499"/>
                  <a:gd name="connsiteY2" fmla="*/ 0 h 97043"/>
                  <a:gd name="connsiteX3" fmla="*/ 0 w 17499"/>
                  <a:gd name="connsiteY3" fmla="*/ 0 h 97043"/>
                  <a:gd name="connsiteX4" fmla="*/ 0 w 17499"/>
                  <a:gd name="connsiteY4" fmla="*/ 87498 h 97043"/>
                  <a:gd name="connsiteX5" fmla="*/ 7954 w 17499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99" h="97043">
                    <a:moveTo>
                      <a:pt x="7954" y="97044"/>
                    </a:moveTo>
                    <a:cubicBezTo>
                      <a:pt x="12727" y="97044"/>
                      <a:pt x="17500" y="92271"/>
                      <a:pt x="17500" y="87498"/>
                    </a:cubicBezTo>
                    <a:lnTo>
                      <a:pt x="1750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7954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0" name="Freeform: Shape 3779">
                <a:extLst>
                  <a:ext uri="{FF2B5EF4-FFF2-40B4-BE49-F238E27FC236}">
                    <a16:creationId xmlns:a16="http://schemas.microsoft.com/office/drawing/2014/main" id="{390A1BD7-5358-4361-8B2F-9B34B7781F71}"/>
                  </a:ext>
                </a:extLst>
              </p:cNvPr>
              <p:cNvSpPr/>
              <p:nvPr/>
            </p:nvSpPr>
            <p:spPr>
              <a:xfrm>
                <a:off x="914963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1591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1" name="Freeform: Shape 3780">
                <a:extLst>
                  <a:ext uri="{FF2B5EF4-FFF2-40B4-BE49-F238E27FC236}">
                    <a16:creationId xmlns:a16="http://schemas.microsoft.com/office/drawing/2014/main" id="{E00EFC00-E565-4BFB-AD35-6AF1D367037D}"/>
                  </a:ext>
                </a:extLst>
              </p:cNvPr>
              <p:cNvSpPr/>
              <p:nvPr/>
            </p:nvSpPr>
            <p:spPr>
              <a:xfrm>
                <a:off x="865487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159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2" name="Freeform: Shape 3781">
                <a:extLst>
                  <a:ext uri="{FF2B5EF4-FFF2-40B4-BE49-F238E27FC236}">
                    <a16:creationId xmlns:a16="http://schemas.microsoft.com/office/drawing/2014/main" id="{1233F47E-EA34-4902-83F1-63E819A8C6B0}"/>
                  </a:ext>
                </a:extLst>
              </p:cNvPr>
              <p:cNvSpPr/>
              <p:nvPr/>
            </p:nvSpPr>
            <p:spPr>
              <a:xfrm>
                <a:off x="8160108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1591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3" name="Freeform: Shape 3782">
                <a:extLst>
                  <a:ext uri="{FF2B5EF4-FFF2-40B4-BE49-F238E27FC236}">
                    <a16:creationId xmlns:a16="http://schemas.microsoft.com/office/drawing/2014/main" id="{B0BD4413-0931-4F8D-BCC6-039A8257496B}"/>
                  </a:ext>
                </a:extLst>
              </p:cNvPr>
              <p:cNvSpPr/>
              <p:nvPr/>
            </p:nvSpPr>
            <p:spPr>
              <a:xfrm>
                <a:off x="7665345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4" name="Freeform: Shape 3783">
                <a:extLst>
                  <a:ext uri="{FF2B5EF4-FFF2-40B4-BE49-F238E27FC236}">
                    <a16:creationId xmlns:a16="http://schemas.microsoft.com/office/drawing/2014/main" id="{160E23EE-A641-4C2C-B2E4-7390681138CB}"/>
                  </a:ext>
                </a:extLst>
              </p:cNvPr>
              <p:cNvSpPr/>
              <p:nvPr/>
            </p:nvSpPr>
            <p:spPr>
              <a:xfrm>
                <a:off x="7170582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5" name="Freeform: Shape 3784">
                <a:extLst>
                  <a:ext uri="{FF2B5EF4-FFF2-40B4-BE49-F238E27FC236}">
                    <a16:creationId xmlns:a16="http://schemas.microsoft.com/office/drawing/2014/main" id="{4E2E44F0-DC81-4A53-840C-3CCD1ED3EA68}"/>
                  </a:ext>
                </a:extLst>
              </p:cNvPr>
              <p:cNvSpPr/>
              <p:nvPr/>
            </p:nvSpPr>
            <p:spPr>
              <a:xfrm>
                <a:off x="667581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6" name="Freeform: Shape 3785">
                <a:extLst>
                  <a:ext uri="{FF2B5EF4-FFF2-40B4-BE49-F238E27FC236}">
                    <a16:creationId xmlns:a16="http://schemas.microsoft.com/office/drawing/2014/main" id="{A82A7F2A-5BF5-405C-B568-49A8110AAC46}"/>
                  </a:ext>
                </a:extLst>
              </p:cNvPr>
              <p:cNvSpPr/>
              <p:nvPr/>
            </p:nvSpPr>
            <p:spPr>
              <a:xfrm>
                <a:off x="956962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7" name="Freeform: Shape 3786">
                <a:extLst>
                  <a:ext uri="{FF2B5EF4-FFF2-40B4-BE49-F238E27FC236}">
                    <a16:creationId xmlns:a16="http://schemas.microsoft.com/office/drawing/2014/main" id="{C2465003-0E8B-4870-A266-DBEE14E7A88D}"/>
                  </a:ext>
                </a:extLst>
              </p:cNvPr>
              <p:cNvSpPr/>
              <p:nvPr/>
            </p:nvSpPr>
            <p:spPr>
              <a:xfrm>
                <a:off x="907486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8" name="Freeform: Shape 3787">
                <a:extLst>
                  <a:ext uri="{FF2B5EF4-FFF2-40B4-BE49-F238E27FC236}">
                    <a16:creationId xmlns:a16="http://schemas.microsoft.com/office/drawing/2014/main" id="{0614FE40-6D73-4630-BE8C-BA57451F7E8C}"/>
                  </a:ext>
                </a:extLst>
              </p:cNvPr>
              <p:cNvSpPr/>
              <p:nvPr/>
            </p:nvSpPr>
            <p:spPr>
              <a:xfrm>
                <a:off x="858009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9" name="Freeform: Shape 3788">
                <a:extLst>
                  <a:ext uri="{FF2B5EF4-FFF2-40B4-BE49-F238E27FC236}">
                    <a16:creationId xmlns:a16="http://schemas.microsoft.com/office/drawing/2014/main" id="{06DFF2AF-69A3-4A20-A00A-5D3647C0D071}"/>
                  </a:ext>
                </a:extLst>
              </p:cNvPr>
              <p:cNvSpPr/>
              <p:nvPr/>
            </p:nvSpPr>
            <p:spPr>
              <a:xfrm>
                <a:off x="808533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0" name="Freeform: Shape 3789">
                <a:extLst>
                  <a:ext uri="{FF2B5EF4-FFF2-40B4-BE49-F238E27FC236}">
                    <a16:creationId xmlns:a16="http://schemas.microsoft.com/office/drawing/2014/main" id="{6E4633CB-F824-4ABA-8715-8DDDEAA30684}"/>
                  </a:ext>
                </a:extLst>
              </p:cNvPr>
              <p:cNvSpPr/>
              <p:nvPr/>
            </p:nvSpPr>
            <p:spPr>
              <a:xfrm>
                <a:off x="759057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1" name="Freeform: Shape 3790">
                <a:extLst>
                  <a:ext uri="{FF2B5EF4-FFF2-40B4-BE49-F238E27FC236}">
                    <a16:creationId xmlns:a16="http://schemas.microsoft.com/office/drawing/2014/main" id="{1CC7C3E6-F395-4833-B67A-B5D2EE9F942C}"/>
                  </a:ext>
                </a:extLst>
              </p:cNvPr>
              <p:cNvSpPr/>
              <p:nvPr/>
            </p:nvSpPr>
            <p:spPr>
              <a:xfrm>
                <a:off x="709581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2" name="Freeform: Shape 3791">
                <a:extLst>
                  <a:ext uri="{FF2B5EF4-FFF2-40B4-BE49-F238E27FC236}">
                    <a16:creationId xmlns:a16="http://schemas.microsoft.com/office/drawing/2014/main" id="{8A6B2638-E6A8-4E4B-8D41-E241CE36ED71}"/>
                  </a:ext>
                </a:extLst>
              </p:cNvPr>
              <p:cNvSpPr/>
              <p:nvPr/>
            </p:nvSpPr>
            <p:spPr>
              <a:xfrm>
                <a:off x="949803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3" name="Freeform: Shape 3792">
                <a:extLst>
                  <a:ext uri="{FF2B5EF4-FFF2-40B4-BE49-F238E27FC236}">
                    <a16:creationId xmlns:a16="http://schemas.microsoft.com/office/drawing/2014/main" id="{8946A642-8D60-462A-922D-B99D43BD3FE6}"/>
                  </a:ext>
                </a:extLst>
              </p:cNvPr>
              <p:cNvSpPr/>
              <p:nvPr/>
            </p:nvSpPr>
            <p:spPr>
              <a:xfrm>
                <a:off x="1012325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4" name="Freeform: Shape 3793">
                <a:extLst>
                  <a:ext uri="{FF2B5EF4-FFF2-40B4-BE49-F238E27FC236}">
                    <a16:creationId xmlns:a16="http://schemas.microsoft.com/office/drawing/2014/main" id="{B5389D2F-1E76-47A3-8C34-59B7CA46CBC7}"/>
                  </a:ext>
                </a:extLst>
              </p:cNvPr>
              <p:cNvSpPr/>
              <p:nvPr/>
            </p:nvSpPr>
            <p:spPr>
              <a:xfrm>
                <a:off x="1004847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5" name="Freeform: Shape 3794">
                <a:extLst>
                  <a:ext uri="{FF2B5EF4-FFF2-40B4-BE49-F238E27FC236}">
                    <a16:creationId xmlns:a16="http://schemas.microsoft.com/office/drawing/2014/main" id="{B7CCF927-00B7-4422-A24F-D2D8B457217C}"/>
                  </a:ext>
                </a:extLst>
              </p:cNvPr>
              <p:cNvSpPr/>
              <p:nvPr/>
            </p:nvSpPr>
            <p:spPr>
              <a:xfrm>
                <a:off x="997689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6" name="Freeform: Shape 3795">
                <a:extLst>
                  <a:ext uri="{FF2B5EF4-FFF2-40B4-BE49-F238E27FC236}">
                    <a16:creationId xmlns:a16="http://schemas.microsoft.com/office/drawing/2014/main" id="{95C61FB5-A36C-4F35-A21F-AC41F0247E67}"/>
                  </a:ext>
                </a:extLst>
              </p:cNvPr>
              <p:cNvSpPr/>
              <p:nvPr/>
            </p:nvSpPr>
            <p:spPr>
              <a:xfrm>
                <a:off x="900327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7" name="Freeform: Shape 3796">
                <a:extLst>
                  <a:ext uri="{FF2B5EF4-FFF2-40B4-BE49-F238E27FC236}">
                    <a16:creationId xmlns:a16="http://schemas.microsoft.com/office/drawing/2014/main" id="{1B8BA8D5-C8CA-475D-A940-28CA1603B5BC}"/>
                  </a:ext>
                </a:extLst>
              </p:cNvPr>
              <p:cNvSpPr/>
              <p:nvPr/>
            </p:nvSpPr>
            <p:spPr>
              <a:xfrm>
                <a:off x="850851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8" name="Freeform: Shape 3797">
                <a:extLst>
                  <a:ext uri="{FF2B5EF4-FFF2-40B4-BE49-F238E27FC236}">
                    <a16:creationId xmlns:a16="http://schemas.microsoft.com/office/drawing/2014/main" id="{0916378F-F215-424B-91B6-AE6DC098F649}"/>
                  </a:ext>
                </a:extLst>
              </p:cNvPr>
              <p:cNvSpPr/>
              <p:nvPr/>
            </p:nvSpPr>
            <p:spPr>
              <a:xfrm>
                <a:off x="8013747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9" name="Freeform: Shape 3798">
                <a:extLst>
                  <a:ext uri="{FF2B5EF4-FFF2-40B4-BE49-F238E27FC236}">
                    <a16:creationId xmlns:a16="http://schemas.microsoft.com/office/drawing/2014/main" id="{99BF1A59-B959-48A6-9BA4-C98DBD7BB90F}"/>
                  </a:ext>
                </a:extLst>
              </p:cNvPr>
              <p:cNvSpPr/>
              <p:nvPr/>
            </p:nvSpPr>
            <p:spPr>
              <a:xfrm>
                <a:off x="7518984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0" name="Freeform: Shape 3799">
                <a:extLst>
                  <a:ext uri="{FF2B5EF4-FFF2-40B4-BE49-F238E27FC236}">
                    <a16:creationId xmlns:a16="http://schemas.microsoft.com/office/drawing/2014/main" id="{2B23D5A4-7AAA-491D-9C85-5564AA9616F2}"/>
                  </a:ext>
                </a:extLst>
              </p:cNvPr>
              <p:cNvSpPr/>
              <p:nvPr/>
            </p:nvSpPr>
            <p:spPr>
              <a:xfrm>
                <a:off x="702422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01" name="Graphic 378">
              <a:extLst>
                <a:ext uri="{FF2B5EF4-FFF2-40B4-BE49-F238E27FC236}">
                  <a16:creationId xmlns:a16="http://schemas.microsoft.com/office/drawing/2014/main" id="{B96F9910-F276-4EB2-BD19-5F40B81421AB}"/>
                </a:ext>
              </a:extLst>
            </p:cNvPr>
            <p:cNvGrpSpPr/>
            <p:nvPr/>
          </p:nvGrpSpPr>
          <p:grpSpPr>
            <a:xfrm>
              <a:off x="7937353" y="4574108"/>
              <a:ext cx="959331" cy="321483"/>
              <a:chOff x="7937353" y="4574108"/>
              <a:chExt cx="959331" cy="321483"/>
            </a:xfrm>
          </p:grpSpPr>
          <p:sp>
            <p:nvSpPr>
              <p:cNvPr id="3802" name="Freeform: Shape 3801">
                <a:extLst>
                  <a:ext uri="{FF2B5EF4-FFF2-40B4-BE49-F238E27FC236}">
                    <a16:creationId xmlns:a16="http://schemas.microsoft.com/office/drawing/2014/main" id="{D42743FE-0E45-48D3-A2BD-DE9D4C5889DF}"/>
                  </a:ext>
                </a:extLst>
              </p:cNvPr>
              <p:cNvSpPr/>
              <p:nvPr/>
            </p:nvSpPr>
            <p:spPr>
              <a:xfrm>
                <a:off x="7937353" y="4752283"/>
                <a:ext cx="257754" cy="128987"/>
              </a:xfrm>
              <a:custGeom>
                <a:avLst/>
                <a:gdLst>
                  <a:gd name="connsiteX0" fmla="*/ 257754 w 257754"/>
                  <a:gd name="connsiteY0" fmla="*/ 66880 h 128987"/>
                  <a:gd name="connsiteX1" fmla="*/ 127303 w 257754"/>
                  <a:gd name="connsiteY1" fmla="*/ 128924 h 128987"/>
                  <a:gd name="connsiteX2" fmla="*/ 32 w 257754"/>
                  <a:gd name="connsiteY2" fmla="*/ 62107 h 128987"/>
                  <a:gd name="connsiteX3" fmla="*/ 130484 w 257754"/>
                  <a:gd name="connsiteY3" fmla="*/ 63 h 128987"/>
                  <a:gd name="connsiteX4" fmla="*/ 257754 w 257754"/>
                  <a:gd name="connsiteY4" fmla="*/ 66880 h 12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754" h="128987">
                    <a:moveTo>
                      <a:pt x="257754" y="66880"/>
                    </a:moveTo>
                    <a:cubicBezTo>
                      <a:pt x="257754" y="101879"/>
                      <a:pt x="198892" y="130515"/>
                      <a:pt x="127303" y="128924"/>
                    </a:cubicBezTo>
                    <a:cubicBezTo>
                      <a:pt x="55713" y="127333"/>
                      <a:pt x="-1559" y="97107"/>
                      <a:pt x="32" y="62107"/>
                    </a:cubicBezTo>
                    <a:cubicBezTo>
                      <a:pt x="32" y="27108"/>
                      <a:pt x="58895" y="-1528"/>
                      <a:pt x="130484" y="63"/>
                    </a:cubicBezTo>
                    <a:cubicBezTo>
                      <a:pt x="202074" y="1654"/>
                      <a:pt x="257754" y="31881"/>
                      <a:pt x="257754" y="66880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3" name="Freeform: Shape 3802">
                <a:extLst>
                  <a:ext uri="{FF2B5EF4-FFF2-40B4-BE49-F238E27FC236}">
                    <a16:creationId xmlns:a16="http://schemas.microsoft.com/office/drawing/2014/main" id="{20498375-8684-46BF-AAC3-74D4781F6D53}"/>
                  </a:ext>
                </a:extLst>
              </p:cNvPr>
              <p:cNvSpPr/>
              <p:nvPr/>
            </p:nvSpPr>
            <p:spPr>
              <a:xfrm>
                <a:off x="8638930" y="4766664"/>
                <a:ext cx="257754" cy="128927"/>
              </a:xfrm>
              <a:custGeom>
                <a:avLst/>
                <a:gdLst>
                  <a:gd name="connsiteX0" fmla="*/ 32 w 257754"/>
                  <a:gd name="connsiteY0" fmla="*/ 62045 h 128927"/>
                  <a:gd name="connsiteX1" fmla="*/ 127303 w 257754"/>
                  <a:gd name="connsiteY1" fmla="*/ 128861 h 128927"/>
                  <a:gd name="connsiteX2" fmla="*/ 257754 w 257754"/>
                  <a:gd name="connsiteY2" fmla="*/ 66817 h 128927"/>
                  <a:gd name="connsiteX3" fmla="*/ 130484 w 257754"/>
                  <a:gd name="connsiteY3" fmla="*/ 0 h 128927"/>
                  <a:gd name="connsiteX4" fmla="*/ 32 w 257754"/>
                  <a:gd name="connsiteY4" fmla="*/ 62045 h 12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754" h="128927">
                    <a:moveTo>
                      <a:pt x="32" y="62045"/>
                    </a:moveTo>
                    <a:cubicBezTo>
                      <a:pt x="-1559" y="97044"/>
                      <a:pt x="55713" y="127270"/>
                      <a:pt x="127303" y="128861"/>
                    </a:cubicBezTo>
                    <a:cubicBezTo>
                      <a:pt x="198892" y="130452"/>
                      <a:pt x="256163" y="103407"/>
                      <a:pt x="257754" y="66817"/>
                    </a:cubicBezTo>
                    <a:cubicBezTo>
                      <a:pt x="257754" y="31818"/>
                      <a:pt x="202074" y="1591"/>
                      <a:pt x="130484" y="0"/>
                    </a:cubicBezTo>
                    <a:cubicBezTo>
                      <a:pt x="58895" y="0"/>
                      <a:pt x="32" y="27045"/>
                      <a:pt x="32" y="62045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4" name="Freeform: Shape 3803">
                <a:extLst>
                  <a:ext uri="{FF2B5EF4-FFF2-40B4-BE49-F238E27FC236}">
                    <a16:creationId xmlns:a16="http://schemas.microsoft.com/office/drawing/2014/main" id="{FAF68FB3-8AF3-4A0E-82AA-B96A05D1CCB6}"/>
                  </a:ext>
                </a:extLst>
              </p:cNvPr>
              <p:cNvSpPr/>
              <p:nvPr/>
            </p:nvSpPr>
            <p:spPr>
              <a:xfrm>
                <a:off x="8292150" y="4626667"/>
                <a:ext cx="259313" cy="149617"/>
              </a:xfrm>
              <a:custGeom>
                <a:avLst/>
                <a:gdLst>
                  <a:gd name="connsiteX0" fmla="*/ 127270 w 259313"/>
                  <a:gd name="connsiteY0" fmla="*/ 149542 h 149617"/>
                  <a:gd name="connsiteX1" fmla="*/ 15909 w 259313"/>
                  <a:gd name="connsiteY1" fmla="*/ 82726 h 149617"/>
                  <a:gd name="connsiteX2" fmla="*/ 0 w 259313"/>
                  <a:gd name="connsiteY2" fmla="*/ 17500 h 149617"/>
                  <a:gd name="connsiteX3" fmla="*/ 19091 w 259313"/>
                  <a:gd name="connsiteY3" fmla="*/ 0 h 149617"/>
                  <a:gd name="connsiteX4" fmla="*/ 36590 w 259313"/>
                  <a:gd name="connsiteY4" fmla="*/ 19091 h 149617"/>
                  <a:gd name="connsiteX5" fmla="*/ 47726 w 259313"/>
                  <a:gd name="connsiteY5" fmla="*/ 66817 h 149617"/>
                  <a:gd name="connsiteX6" fmla="*/ 127270 w 259313"/>
                  <a:gd name="connsiteY6" fmla="*/ 116134 h 149617"/>
                  <a:gd name="connsiteX7" fmla="*/ 209996 w 259313"/>
                  <a:gd name="connsiteY7" fmla="*/ 69999 h 149617"/>
                  <a:gd name="connsiteX8" fmla="*/ 222723 w 259313"/>
                  <a:gd name="connsiteY8" fmla="*/ 23863 h 149617"/>
                  <a:gd name="connsiteX9" fmla="*/ 241814 w 259313"/>
                  <a:gd name="connsiteY9" fmla="*/ 6363 h 149617"/>
                  <a:gd name="connsiteX10" fmla="*/ 259313 w 259313"/>
                  <a:gd name="connsiteY10" fmla="*/ 25454 h 149617"/>
                  <a:gd name="connsiteX11" fmla="*/ 240223 w 259313"/>
                  <a:gd name="connsiteY11" fmla="*/ 89089 h 149617"/>
                  <a:gd name="connsiteX12" fmla="*/ 127270 w 259313"/>
                  <a:gd name="connsiteY12" fmla="*/ 149542 h 14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9313" h="149617">
                    <a:moveTo>
                      <a:pt x="127270" y="149542"/>
                    </a:moveTo>
                    <a:cubicBezTo>
                      <a:pt x="81135" y="147951"/>
                      <a:pt x="38181" y="122498"/>
                      <a:pt x="15909" y="82726"/>
                    </a:cubicBezTo>
                    <a:cubicBezTo>
                      <a:pt x="4773" y="62044"/>
                      <a:pt x="0" y="39772"/>
                      <a:pt x="0" y="17500"/>
                    </a:cubicBezTo>
                    <a:cubicBezTo>
                      <a:pt x="0" y="7954"/>
                      <a:pt x="7954" y="0"/>
                      <a:pt x="19091" y="0"/>
                    </a:cubicBezTo>
                    <a:cubicBezTo>
                      <a:pt x="28636" y="0"/>
                      <a:pt x="36590" y="7954"/>
                      <a:pt x="36590" y="19091"/>
                    </a:cubicBezTo>
                    <a:cubicBezTo>
                      <a:pt x="36590" y="35000"/>
                      <a:pt x="39772" y="52499"/>
                      <a:pt x="47726" y="66817"/>
                    </a:cubicBezTo>
                    <a:cubicBezTo>
                      <a:pt x="63635" y="95453"/>
                      <a:pt x="93862" y="114543"/>
                      <a:pt x="127270" y="116134"/>
                    </a:cubicBezTo>
                    <a:cubicBezTo>
                      <a:pt x="160679" y="116134"/>
                      <a:pt x="192496" y="98635"/>
                      <a:pt x="209996" y="69999"/>
                    </a:cubicBezTo>
                    <a:cubicBezTo>
                      <a:pt x="217950" y="55681"/>
                      <a:pt x="222723" y="39772"/>
                      <a:pt x="222723" y="23863"/>
                    </a:cubicBezTo>
                    <a:cubicBezTo>
                      <a:pt x="222723" y="14318"/>
                      <a:pt x="230677" y="6363"/>
                      <a:pt x="241814" y="6363"/>
                    </a:cubicBezTo>
                    <a:cubicBezTo>
                      <a:pt x="251359" y="6363"/>
                      <a:pt x="259313" y="14318"/>
                      <a:pt x="259313" y="25454"/>
                    </a:cubicBezTo>
                    <a:cubicBezTo>
                      <a:pt x="259313" y="47726"/>
                      <a:pt x="252949" y="69999"/>
                      <a:pt x="240223" y="89089"/>
                    </a:cubicBezTo>
                    <a:cubicBezTo>
                      <a:pt x="216359" y="127270"/>
                      <a:pt x="173406" y="151133"/>
                      <a:pt x="127270" y="149542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5" name="Freeform: Shape 3804">
                <a:extLst>
                  <a:ext uri="{FF2B5EF4-FFF2-40B4-BE49-F238E27FC236}">
                    <a16:creationId xmlns:a16="http://schemas.microsoft.com/office/drawing/2014/main" id="{D65A3C18-A894-4611-8596-F8781E26C6B2}"/>
                  </a:ext>
                </a:extLst>
              </p:cNvPr>
              <p:cNvSpPr/>
              <p:nvPr/>
            </p:nvSpPr>
            <p:spPr>
              <a:xfrm>
                <a:off x="8059822" y="4574108"/>
                <a:ext cx="140114" cy="140117"/>
              </a:xfrm>
              <a:custGeom>
                <a:avLst/>
                <a:gdLst>
                  <a:gd name="connsiteX0" fmla="*/ 140058 w 140114"/>
                  <a:gd name="connsiteY0" fmla="*/ 71650 h 140117"/>
                  <a:gd name="connsiteX1" fmla="*/ 68468 w 140114"/>
                  <a:gd name="connsiteY1" fmla="*/ 140057 h 140117"/>
                  <a:gd name="connsiteX2" fmla="*/ 60 w 140114"/>
                  <a:gd name="connsiteY2" fmla="*/ 68468 h 140117"/>
                  <a:gd name="connsiteX3" fmla="*/ 71649 w 140114"/>
                  <a:gd name="connsiteY3" fmla="*/ 60 h 140117"/>
                  <a:gd name="connsiteX4" fmla="*/ 140058 w 140114"/>
                  <a:gd name="connsiteY4" fmla="*/ 71650 h 1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14" h="140117">
                    <a:moveTo>
                      <a:pt x="140058" y="71650"/>
                    </a:moveTo>
                    <a:cubicBezTo>
                      <a:pt x="138467" y="111421"/>
                      <a:pt x="106649" y="141648"/>
                      <a:pt x="68468" y="140057"/>
                    </a:cubicBezTo>
                    <a:cubicBezTo>
                      <a:pt x="28696" y="138466"/>
                      <a:pt x="-1531" y="106649"/>
                      <a:pt x="60" y="68468"/>
                    </a:cubicBezTo>
                    <a:cubicBezTo>
                      <a:pt x="1651" y="28696"/>
                      <a:pt x="33469" y="-1531"/>
                      <a:pt x="71649" y="60"/>
                    </a:cubicBezTo>
                    <a:cubicBezTo>
                      <a:pt x="109831" y="60"/>
                      <a:pt x="141648" y="33468"/>
                      <a:pt x="140058" y="7165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6" name="Freeform: Shape 3805">
                <a:extLst>
                  <a:ext uri="{FF2B5EF4-FFF2-40B4-BE49-F238E27FC236}">
                    <a16:creationId xmlns:a16="http://schemas.microsoft.com/office/drawing/2014/main" id="{91235226-B31E-4AC1-AB75-7AB8F6B1B4D1}"/>
                  </a:ext>
                </a:extLst>
              </p:cNvPr>
              <p:cNvSpPr/>
              <p:nvPr/>
            </p:nvSpPr>
            <p:spPr>
              <a:xfrm>
                <a:off x="8645266" y="4588426"/>
                <a:ext cx="140114" cy="140117"/>
              </a:xfrm>
              <a:custGeom>
                <a:avLst/>
                <a:gdLst>
                  <a:gd name="connsiteX0" fmla="*/ 140057 w 140114"/>
                  <a:gd name="connsiteY0" fmla="*/ 71650 h 140117"/>
                  <a:gd name="connsiteX1" fmla="*/ 68468 w 140114"/>
                  <a:gd name="connsiteY1" fmla="*/ 140057 h 140117"/>
                  <a:gd name="connsiteX2" fmla="*/ 60 w 140114"/>
                  <a:gd name="connsiteY2" fmla="*/ 68468 h 140117"/>
                  <a:gd name="connsiteX3" fmla="*/ 71650 w 140114"/>
                  <a:gd name="connsiteY3" fmla="*/ 60 h 140117"/>
                  <a:gd name="connsiteX4" fmla="*/ 140057 w 140114"/>
                  <a:gd name="connsiteY4" fmla="*/ 71650 h 1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14" h="140117">
                    <a:moveTo>
                      <a:pt x="140057" y="71650"/>
                    </a:moveTo>
                    <a:cubicBezTo>
                      <a:pt x="138466" y="111421"/>
                      <a:pt x="106649" y="141648"/>
                      <a:pt x="68468" y="140057"/>
                    </a:cubicBezTo>
                    <a:cubicBezTo>
                      <a:pt x="28696" y="138466"/>
                      <a:pt x="-1531" y="106649"/>
                      <a:pt x="60" y="68468"/>
                    </a:cubicBezTo>
                    <a:cubicBezTo>
                      <a:pt x="1651" y="28696"/>
                      <a:pt x="33469" y="-1531"/>
                      <a:pt x="71650" y="60"/>
                    </a:cubicBezTo>
                    <a:cubicBezTo>
                      <a:pt x="109830" y="60"/>
                      <a:pt x="141648" y="31878"/>
                      <a:pt x="140057" y="7165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07" name="Graphic 378">
            <a:extLst>
              <a:ext uri="{FF2B5EF4-FFF2-40B4-BE49-F238E27FC236}">
                <a16:creationId xmlns:a16="http://schemas.microsoft.com/office/drawing/2014/main" id="{0C3F1BD7-067C-4742-B01B-04756120689D}"/>
              </a:ext>
            </a:extLst>
          </p:cNvPr>
          <p:cNvGrpSpPr/>
          <p:nvPr/>
        </p:nvGrpSpPr>
        <p:grpSpPr>
          <a:xfrm rot="225889">
            <a:off x="6144736" y="3505710"/>
            <a:ext cx="985651" cy="1631327"/>
            <a:chOff x="3576789" y="-826861"/>
            <a:chExt cx="2080868" cy="2230410"/>
          </a:xfrm>
        </p:grpSpPr>
        <p:grpSp>
          <p:nvGrpSpPr>
            <p:cNvPr id="3808" name="Graphic 378">
              <a:extLst>
                <a:ext uri="{FF2B5EF4-FFF2-40B4-BE49-F238E27FC236}">
                  <a16:creationId xmlns:a16="http://schemas.microsoft.com/office/drawing/2014/main" id="{9A94B860-EB69-4726-B186-B8C149FF9487}"/>
                </a:ext>
              </a:extLst>
            </p:cNvPr>
            <p:cNvGrpSpPr/>
            <p:nvPr/>
          </p:nvGrpSpPr>
          <p:grpSpPr>
            <a:xfrm>
              <a:off x="3576789" y="-826861"/>
              <a:ext cx="2080868" cy="2230410"/>
              <a:chOff x="3576789" y="-826861"/>
              <a:chExt cx="2080868" cy="2230410"/>
            </a:xfrm>
          </p:grpSpPr>
          <p:sp>
            <p:nvSpPr>
              <p:cNvPr id="3809" name="Freeform: Shape 3808">
                <a:extLst>
                  <a:ext uri="{FF2B5EF4-FFF2-40B4-BE49-F238E27FC236}">
                    <a16:creationId xmlns:a16="http://schemas.microsoft.com/office/drawing/2014/main" id="{F3EE740C-CED2-4000-AD3B-0A61C9F799DA}"/>
                  </a:ext>
                </a:extLst>
              </p:cNvPr>
              <p:cNvSpPr/>
              <p:nvPr/>
            </p:nvSpPr>
            <p:spPr>
              <a:xfrm>
                <a:off x="3719968" y="313798"/>
                <a:ext cx="1937689" cy="1089751"/>
              </a:xfrm>
              <a:custGeom>
                <a:avLst/>
                <a:gdLst>
                  <a:gd name="connsiteX0" fmla="*/ 1428608 w 1937689"/>
                  <a:gd name="connsiteY0" fmla="*/ 326130 h 1089751"/>
                  <a:gd name="connsiteX1" fmla="*/ 983163 w 1937689"/>
                  <a:gd name="connsiteY1" fmla="*/ 310221 h 1089751"/>
                  <a:gd name="connsiteX2" fmla="*/ 190905 w 1937689"/>
                  <a:gd name="connsiteY2" fmla="*/ 104998 h 1089751"/>
                  <a:gd name="connsiteX3" fmla="*/ 190905 w 1937689"/>
                  <a:gd name="connsiteY3" fmla="*/ 112952 h 1089751"/>
                  <a:gd name="connsiteX4" fmla="*/ 130452 w 1937689"/>
                  <a:gd name="connsiteY4" fmla="*/ 173406 h 1089751"/>
                  <a:gd name="connsiteX5" fmla="*/ 69999 w 1937689"/>
                  <a:gd name="connsiteY5" fmla="*/ 112952 h 1089751"/>
                  <a:gd name="connsiteX6" fmla="*/ 100225 w 1937689"/>
                  <a:gd name="connsiteY6" fmla="*/ 60453 h 1089751"/>
                  <a:gd name="connsiteX7" fmla="*/ 0 w 1937689"/>
                  <a:gd name="connsiteY7" fmla="*/ 0 h 1089751"/>
                  <a:gd name="connsiteX8" fmla="*/ 213178 w 1937689"/>
                  <a:gd name="connsiteY8" fmla="*/ 1089751 h 1089751"/>
                  <a:gd name="connsiteX9" fmla="*/ 1937689 w 1937689"/>
                  <a:gd name="connsiteY9" fmla="*/ 808166 h 1089751"/>
                  <a:gd name="connsiteX10" fmla="*/ 1843827 w 1937689"/>
                  <a:gd name="connsiteY10" fmla="*/ 221132 h 1089751"/>
                  <a:gd name="connsiteX11" fmla="*/ 1748375 w 1937689"/>
                  <a:gd name="connsiteY11" fmla="*/ 260904 h 1089751"/>
                  <a:gd name="connsiteX12" fmla="*/ 1428608 w 1937689"/>
                  <a:gd name="connsiteY12" fmla="*/ 326130 h 1089751"/>
                  <a:gd name="connsiteX13" fmla="*/ 262495 w 1937689"/>
                  <a:gd name="connsiteY13" fmla="*/ 890891 h 1089751"/>
                  <a:gd name="connsiteX14" fmla="*/ 202041 w 1937689"/>
                  <a:gd name="connsiteY14" fmla="*/ 830438 h 1089751"/>
                  <a:gd name="connsiteX15" fmla="*/ 262495 w 1937689"/>
                  <a:gd name="connsiteY15" fmla="*/ 769985 h 1089751"/>
                  <a:gd name="connsiteX16" fmla="*/ 322948 w 1937689"/>
                  <a:gd name="connsiteY16" fmla="*/ 830438 h 1089751"/>
                  <a:gd name="connsiteX17" fmla="*/ 262495 w 1937689"/>
                  <a:gd name="connsiteY17" fmla="*/ 890891 h 108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37689" h="1089751">
                    <a:moveTo>
                      <a:pt x="1428608" y="326130"/>
                    </a:moveTo>
                    <a:cubicBezTo>
                      <a:pt x="1285429" y="326130"/>
                      <a:pt x="1126342" y="342039"/>
                      <a:pt x="983163" y="310221"/>
                    </a:cubicBezTo>
                    <a:cubicBezTo>
                      <a:pt x="725440" y="267267"/>
                      <a:pt x="435901" y="214768"/>
                      <a:pt x="190905" y="104998"/>
                    </a:cubicBezTo>
                    <a:cubicBezTo>
                      <a:pt x="190905" y="106589"/>
                      <a:pt x="190905" y="109771"/>
                      <a:pt x="190905" y="112952"/>
                    </a:cubicBezTo>
                    <a:cubicBezTo>
                      <a:pt x="190905" y="146361"/>
                      <a:pt x="163860" y="173406"/>
                      <a:pt x="130452" y="173406"/>
                    </a:cubicBezTo>
                    <a:cubicBezTo>
                      <a:pt x="97044" y="173406"/>
                      <a:pt x="69999" y="146361"/>
                      <a:pt x="69999" y="112952"/>
                    </a:cubicBezTo>
                    <a:cubicBezTo>
                      <a:pt x="69999" y="90680"/>
                      <a:pt x="82726" y="71589"/>
                      <a:pt x="100225" y="60453"/>
                    </a:cubicBezTo>
                    <a:cubicBezTo>
                      <a:pt x="65226" y="41363"/>
                      <a:pt x="31818" y="22272"/>
                      <a:pt x="0" y="0"/>
                    </a:cubicBezTo>
                    <a:cubicBezTo>
                      <a:pt x="79544" y="477263"/>
                      <a:pt x="171815" y="989526"/>
                      <a:pt x="213178" y="1089751"/>
                    </a:cubicBezTo>
                    <a:cubicBezTo>
                      <a:pt x="213178" y="1089751"/>
                      <a:pt x="1314065" y="972026"/>
                      <a:pt x="1937689" y="808166"/>
                    </a:cubicBezTo>
                    <a:cubicBezTo>
                      <a:pt x="1937689" y="808166"/>
                      <a:pt x="1897917" y="550444"/>
                      <a:pt x="1843827" y="221132"/>
                    </a:cubicBezTo>
                    <a:cubicBezTo>
                      <a:pt x="1812010" y="233859"/>
                      <a:pt x="1780192" y="248177"/>
                      <a:pt x="1748375" y="260904"/>
                    </a:cubicBezTo>
                    <a:cubicBezTo>
                      <a:pt x="1651331" y="294312"/>
                      <a:pt x="1539970" y="310221"/>
                      <a:pt x="1428608" y="326130"/>
                    </a:cubicBezTo>
                    <a:close/>
                    <a:moveTo>
                      <a:pt x="262495" y="890891"/>
                    </a:moveTo>
                    <a:cubicBezTo>
                      <a:pt x="229086" y="890891"/>
                      <a:pt x="202041" y="863847"/>
                      <a:pt x="202041" y="830438"/>
                    </a:cubicBezTo>
                    <a:cubicBezTo>
                      <a:pt x="202041" y="797030"/>
                      <a:pt x="229086" y="769985"/>
                      <a:pt x="262495" y="769985"/>
                    </a:cubicBezTo>
                    <a:cubicBezTo>
                      <a:pt x="295903" y="769985"/>
                      <a:pt x="322948" y="797030"/>
                      <a:pt x="322948" y="830438"/>
                    </a:cubicBezTo>
                    <a:cubicBezTo>
                      <a:pt x="324539" y="863847"/>
                      <a:pt x="295903" y="890891"/>
                      <a:pt x="262495" y="890891"/>
                    </a:cubicBezTo>
                    <a:close/>
                  </a:path>
                </a:pathLst>
              </a:custGeom>
              <a:solidFill>
                <a:srgbClr val="E8EAE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10" name="Freeform: Shape 3809">
                <a:extLst>
                  <a:ext uri="{FF2B5EF4-FFF2-40B4-BE49-F238E27FC236}">
                    <a16:creationId xmlns:a16="http://schemas.microsoft.com/office/drawing/2014/main" id="{8BDF51FF-A1DC-4BA3-9B85-C9A560461803}"/>
                  </a:ext>
                </a:extLst>
              </p:cNvPr>
              <p:cNvSpPr/>
              <p:nvPr/>
            </p:nvSpPr>
            <p:spPr>
              <a:xfrm>
                <a:off x="3576789" y="-826861"/>
                <a:ext cx="1985415" cy="1470766"/>
              </a:xfrm>
              <a:custGeom>
                <a:avLst/>
                <a:gdLst>
                  <a:gd name="connsiteX0" fmla="*/ 0 w 1985415"/>
                  <a:gd name="connsiteY0" fmla="*/ 264086 h 1470766"/>
                  <a:gd name="connsiteX1" fmla="*/ 141588 w 1985415"/>
                  <a:gd name="connsiteY1" fmla="*/ 1142250 h 1470766"/>
                  <a:gd name="connsiteX2" fmla="*/ 241813 w 1985415"/>
                  <a:gd name="connsiteY2" fmla="*/ 1202704 h 1470766"/>
                  <a:gd name="connsiteX3" fmla="*/ 273631 w 1985415"/>
                  <a:gd name="connsiteY3" fmla="*/ 1193158 h 1470766"/>
                  <a:gd name="connsiteX4" fmla="*/ 334084 w 1985415"/>
                  <a:gd name="connsiteY4" fmla="*/ 1247248 h 1470766"/>
                  <a:gd name="connsiteX5" fmla="*/ 1126342 w 1985415"/>
                  <a:gd name="connsiteY5" fmla="*/ 1450881 h 1470766"/>
                  <a:gd name="connsiteX6" fmla="*/ 1571787 w 1985415"/>
                  <a:gd name="connsiteY6" fmla="*/ 1466789 h 1470766"/>
                  <a:gd name="connsiteX7" fmla="*/ 1889963 w 1985415"/>
                  <a:gd name="connsiteY7" fmla="*/ 1403154 h 1470766"/>
                  <a:gd name="connsiteX8" fmla="*/ 1985416 w 1985415"/>
                  <a:gd name="connsiteY8" fmla="*/ 1363382 h 1470766"/>
                  <a:gd name="connsiteX9" fmla="*/ 1740420 w 1985415"/>
                  <a:gd name="connsiteY9" fmla="*/ 0 h 1470766"/>
                  <a:gd name="connsiteX10" fmla="*/ 0 w 1985415"/>
                  <a:gd name="connsiteY10" fmla="*/ 264086 h 1470766"/>
                  <a:gd name="connsiteX11" fmla="*/ 151133 w 1985415"/>
                  <a:gd name="connsiteY11" fmla="*/ 485218 h 1470766"/>
                  <a:gd name="connsiteX12" fmla="*/ 90680 w 1985415"/>
                  <a:gd name="connsiteY12" fmla="*/ 424764 h 1470766"/>
                  <a:gd name="connsiteX13" fmla="*/ 151133 w 1985415"/>
                  <a:gd name="connsiteY13" fmla="*/ 364311 h 1470766"/>
                  <a:gd name="connsiteX14" fmla="*/ 211587 w 1985415"/>
                  <a:gd name="connsiteY14" fmla="*/ 424764 h 1470766"/>
                  <a:gd name="connsiteX15" fmla="*/ 151133 w 1985415"/>
                  <a:gd name="connsiteY15" fmla="*/ 485218 h 147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85415" h="1470766">
                    <a:moveTo>
                      <a:pt x="0" y="264086"/>
                    </a:moveTo>
                    <a:cubicBezTo>
                      <a:pt x="0" y="264086"/>
                      <a:pt x="65226" y="687259"/>
                      <a:pt x="141588" y="1142250"/>
                    </a:cubicBezTo>
                    <a:cubicBezTo>
                      <a:pt x="173406" y="1164523"/>
                      <a:pt x="206814" y="1183613"/>
                      <a:pt x="241813" y="1202704"/>
                    </a:cubicBezTo>
                    <a:cubicBezTo>
                      <a:pt x="251359" y="1197931"/>
                      <a:pt x="260904" y="1193158"/>
                      <a:pt x="273631" y="1193158"/>
                    </a:cubicBezTo>
                    <a:cubicBezTo>
                      <a:pt x="305449" y="1193158"/>
                      <a:pt x="330903" y="1217021"/>
                      <a:pt x="334084" y="1247248"/>
                    </a:cubicBezTo>
                    <a:cubicBezTo>
                      <a:pt x="577489" y="1355428"/>
                      <a:pt x="867028" y="1407927"/>
                      <a:pt x="1126342" y="1450881"/>
                    </a:cubicBezTo>
                    <a:cubicBezTo>
                      <a:pt x="1269521" y="1482698"/>
                      <a:pt x="1428608" y="1466789"/>
                      <a:pt x="1571787" y="1466789"/>
                    </a:cubicBezTo>
                    <a:cubicBezTo>
                      <a:pt x="1683149" y="1450881"/>
                      <a:pt x="1794510" y="1434972"/>
                      <a:pt x="1889963" y="1403154"/>
                    </a:cubicBezTo>
                    <a:cubicBezTo>
                      <a:pt x="1921780" y="1390427"/>
                      <a:pt x="1953598" y="1376109"/>
                      <a:pt x="1985416" y="1363382"/>
                    </a:cubicBezTo>
                    <a:cubicBezTo>
                      <a:pt x="1897917" y="817711"/>
                      <a:pt x="1773829" y="79544"/>
                      <a:pt x="1740420" y="0"/>
                    </a:cubicBezTo>
                    <a:cubicBezTo>
                      <a:pt x="1738829" y="1591"/>
                      <a:pt x="338857" y="149543"/>
                      <a:pt x="0" y="264086"/>
                    </a:cubicBezTo>
                    <a:close/>
                    <a:moveTo>
                      <a:pt x="151133" y="485218"/>
                    </a:moveTo>
                    <a:cubicBezTo>
                      <a:pt x="117725" y="485218"/>
                      <a:pt x="90680" y="458173"/>
                      <a:pt x="90680" y="424764"/>
                    </a:cubicBezTo>
                    <a:cubicBezTo>
                      <a:pt x="90680" y="391356"/>
                      <a:pt x="117725" y="364311"/>
                      <a:pt x="151133" y="364311"/>
                    </a:cubicBezTo>
                    <a:cubicBezTo>
                      <a:pt x="184542" y="364311"/>
                      <a:pt x="211587" y="391356"/>
                      <a:pt x="211587" y="424764"/>
                    </a:cubicBezTo>
                    <a:cubicBezTo>
                      <a:pt x="211587" y="458173"/>
                      <a:pt x="184542" y="485218"/>
                      <a:pt x="151133" y="485218"/>
                    </a:cubicBez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id="{B5FE1C5B-B989-4587-AA42-11D8A3A1C670}"/>
                </a:ext>
              </a:extLst>
            </p:cNvPr>
            <p:cNvSpPr/>
            <p:nvPr/>
          </p:nvSpPr>
          <p:spPr>
            <a:xfrm>
              <a:off x="3866329" y="-481640"/>
              <a:ext cx="1458834" cy="233858"/>
            </a:xfrm>
            <a:custGeom>
              <a:avLst/>
              <a:gdLst>
                <a:gd name="connsiteX0" fmla="*/ 7954 w 1458834"/>
                <a:gd name="connsiteY0" fmla="*/ 233859 h 233858"/>
                <a:gd name="connsiteX1" fmla="*/ 0 w 1458834"/>
                <a:gd name="connsiteY1" fmla="*/ 227496 h 233858"/>
                <a:gd name="connsiteX2" fmla="*/ 6364 w 1458834"/>
                <a:gd name="connsiteY2" fmla="*/ 217950 h 233858"/>
                <a:gd name="connsiteX3" fmla="*/ 1449290 w 1458834"/>
                <a:gd name="connsiteY3" fmla="*/ 0 h 233858"/>
                <a:gd name="connsiteX4" fmla="*/ 1458835 w 1458834"/>
                <a:gd name="connsiteY4" fmla="*/ 6364 h 233858"/>
                <a:gd name="connsiteX5" fmla="*/ 1452471 w 1458834"/>
                <a:gd name="connsiteY5" fmla="*/ 15909 h 233858"/>
                <a:gd name="connsiteX6" fmla="*/ 7954 w 1458834"/>
                <a:gd name="connsiteY6" fmla="*/ 233859 h 233858"/>
                <a:gd name="connsiteX7" fmla="*/ 7954 w 1458834"/>
                <a:gd name="connsiteY7" fmla="*/ 233859 h 2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8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2268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id="{8DAC47DF-0ED2-4D9B-B6DE-3E72520ED051}"/>
                </a:ext>
              </a:extLst>
            </p:cNvPr>
            <p:cNvSpPr/>
            <p:nvPr/>
          </p:nvSpPr>
          <p:spPr>
            <a:xfrm>
              <a:off x="3887010" y="-268463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id="{4ECF4502-A9D8-4138-A3E1-0B34903FB6C3}"/>
                </a:ext>
              </a:extLst>
            </p:cNvPr>
            <p:cNvSpPr/>
            <p:nvPr/>
          </p:nvSpPr>
          <p:spPr>
            <a:xfrm>
              <a:off x="3941100" y="-47331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3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3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9545" y="233859"/>
                    <a:pt x="9545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id="{5179D09C-EA8C-4BD6-96C9-D464BEE66682}"/>
                </a:ext>
              </a:extLst>
            </p:cNvPr>
            <p:cNvSpPr/>
            <p:nvPr/>
          </p:nvSpPr>
          <p:spPr>
            <a:xfrm>
              <a:off x="3960191" y="145165"/>
              <a:ext cx="1458834" cy="233858"/>
            </a:xfrm>
            <a:custGeom>
              <a:avLst/>
              <a:gdLst>
                <a:gd name="connsiteX0" fmla="*/ 7954 w 1458834"/>
                <a:gd name="connsiteY0" fmla="*/ 233859 h 233858"/>
                <a:gd name="connsiteX1" fmla="*/ 0 w 1458834"/>
                <a:gd name="connsiteY1" fmla="*/ 227495 h 233858"/>
                <a:gd name="connsiteX2" fmla="*/ 6364 w 1458834"/>
                <a:gd name="connsiteY2" fmla="*/ 217950 h 233858"/>
                <a:gd name="connsiteX3" fmla="*/ 1449290 w 1458834"/>
                <a:gd name="connsiteY3" fmla="*/ 0 h 233858"/>
                <a:gd name="connsiteX4" fmla="*/ 1458835 w 1458834"/>
                <a:gd name="connsiteY4" fmla="*/ 6363 h 233858"/>
                <a:gd name="connsiteX5" fmla="*/ 1452471 w 1458834"/>
                <a:gd name="connsiteY5" fmla="*/ 15909 h 233858"/>
                <a:gd name="connsiteX6" fmla="*/ 7954 w 1458834"/>
                <a:gd name="connsiteY6" fmla="*/ 233859 h 233858"/>
                <a:gd name="connsiteX7" fmla="*/ 7954 w 1458834"/>
                <a:gd name="connsiteY7" fmla="*/ 233859 h 2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8">
                  <a:moveTo>
                    <a:pt x="7954" y="233859"/>
                  </a:moveTo>
                  <a:cubicBezTo>
                    <a:pt x="3182" y="233859"/>
                    <a:pt x="0" y="230677"/>
                    <a:pt x="0" y="227495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3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2268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id="{1A07CA0D-1EF3-49C6-A9D4-1B46B1911412}"/>
                </a:ext>
              </a:extLst>
            </p:cNvPr>
            <p:cNvSpPr/>
            <p:nvPr/>
          </p:nvSpPr>
          <p:spPr>
            <a:xfrm>
              <a:off x="3980872" y="358342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9545" y="233859"/>
                    <a:pt x="9545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id="{A34309D1-D3D4-4B64-A496-A5B56456D82A}"/>
                </a:ext>
              </a:extLst>
            </p:cNvPr>
            <p:cNvSpPr/>
            <p:nvPr/>
          </p:nvSpPr>
          <p:spPr>
            <a:xfrm>
              <a:off x="4036553" y="552429"/>
              <a:ext cx="1458834" cy="233858"/>
            </a:xfrm>
            <a:custGeom>
              <a:avLst/>
              <a:gdLst>
                <a:gd name="connsiteX0" fmla="*/ 7954 w 1458834"/>
                <a:gd name="connsiteY0" fmla="*/ 233859 h 233858"/>
                <a:gd name="connsiteX1" fmla="*/ 0 w 1458834"/>
                <a:gd name="connsiteY1" fmla="*/ 227495 h 233858"/>
                <a:gd name="connsiteX2" fmla="*/ 6363 w 1458834"/>
                <a:gd name="connsiteY2" fmla="*/ 217950 h 233858"/>
                <a:gd name="connsiteX3" fmla="*/ 1449290 w 1458834"/>
                <a:gd name="connsiteY3" fmla="*/ 0 h 233858"/>
                <a:gd name="connsiteX4" fmla="*/ 1458835 w 1458834"/>
                <a:gd name="connsiteY4" fmla="*/ 6364 h 233858"/>
                <a:gd name="connsiteX5" fmla="*/ 1452471 w 1458834"/>
                <a:gd name="connsiteY5" fmla="*/ 15909 h 233858"/>
                <a:gd name="connsiteX6" fmla="*/ 7954 w 1458834"/>
                <a:gd name="connsiteY6" fmla="*/ 233859 h 233858"/>
                <a:gd name="connsiteX7" fmla="*/ 7954 w 1458834"/>
                <a:gd name="connsiteY7" fmla="*/ 233859 h 2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8">
                  <a:moveTo>
                    <a:pt x="7954" y="233859"/>
                  </a:moveTo>
                  <a:cubicBezTo>
                    <a:pt x="3182" y="233859"/>
                    <a:pt x="0" y="230677"/>
                    <a:pt x="0" y="227495"/>
                  </a:cubicBezTo>
                  <a:cubicBezTo>
                    <a:pt x="0" y="222723"/>
                    <a:pt x="3182" y="219541"/>
                    <a:pt x="6363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id="{844CF48C-8282-48D1-8CA5-931AC726B6EE}"/>
                </a:ext>
              </a:extLst>
            </p:cNvPr>
            <p:cNvSpPr/>
            <p:nvPr/>
          </p:nvSpPr>
          <p:spPr>
            <a:xfrm>
              <a:off x="4055643" y="748107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id="{9A82B57D-6860-48AF-9705-83423F2786F5}"/>
                </a:ext>
              </a:extLst>
            </p:cNvPr>
            <p:cNvSpPr/>
            <p:nvPr/>
          </p:nvSpPr>
          <p:spPr>
            <a:xfrm>
              <a:off x="4109733" y="969239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5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5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9545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19" name="Graphic 378">
              <a:extLst>
                <a:ext uri="{FF2B5EF4-FFF2-40B4-BE49-F238E27FC236}">
                  <a16:creationId xmlns:a16="http://schemas.microsoft.com/office/drawing/2014/main" id="{B7D9F5B0-FDC8-49DA-BEFA-5C72623EC726}"/>
                </a:ext>
              </a:extLst>
            </p:cNvPr>
            <p:cNvGrpSpPr/>
            <p:nvPr/>
          </p:nvGrpSpPr>
          <p:grpSpPr>
            <a:xfrm>
              <a:off x="4495764" y="674752"/>
              <a:ext cx="842679" cy="366549"/>
              <a:chOff x="4495764" y="674752"/>
              <a:chExt cx="842679" cy="366549"/>
            </a:xfrm>
          </p:grpSpPr>
          <p:grpSp>
            <p:nvGrpSpPr>
              <p:cNvPr id="3820" name="Graphic 378">
                <a:extLst>
                  <a:ext uri="{FF2B5EF4-FFF2-40B4-BE49-F238E27FC236}">
                    <a16:creationId xmlns:a16="http://schemas.microsoft.com/office/drawing/2014/main" id="{FB3A79F7-09E8-429D-AF7D-41339DD60089}"/>
                  </a:ext>
                </a:extLst>
              </p:cNvPr>
              <p:cNvGrpSpPr/>
              <p:nvPr/>
            </p:nvGrpSpPr>
            <p:grpSpPr>
              <a:xfrm>
                <a:off x="4495764" y="674752"/>
                <a:ext cx="842679" cy="366549"/>
                <a:chOff x="4495764" y="674752"/>
                <a:chExt cx="842679" cy="366549"/>
              </a:xfrm>
            </p:grpSpPr>
            <p:sp>
              <p:nvSpPr>
                <p:cNvPr id="3821" name="Freeform: Shape 3820">
                  <a:extLst>
                    <a:ext uri="{FF2B5EF4-FFF2-40B4-BE49-F238E27FC236}">
                      <a16:creationId xmlns:a16="http://schemas.microsoft.com/office/drawing/2014/main" id="{3E3F8A33-C4AD-4AD8-B96A-332DB39A3A9E}"/>
                    </a:ext>
                  </a:extLst>
                </p:cNvPr>
                <p:cNvSpPr/>
                <p:nvPr/>
              </p:nvSpPr>
              <p:spPr>
                <a:xfrm>
                  <a:off x="4495764" y="908313"/>
                  <a:ext cx="246100" cy="132988"/>
                </a:xfrm>
                <a:custGeom>
                  <a:avLst/>
                  <a:gdLst>
                    <a:gd name="connsiteX0" fmla="*/ 245548 w 246100"/>
                    <a:gd name="connsiteY0" fmla="*/ 41835 h 132988"/>
                    <a:gd name="connsiteX1" fmla="*/ 135777 w 246100"/>
                    <a:gd name="connsiteY1" fmla="*/ 127743 h 132988"/>
                    <a:gd name="connsiteX2" fmla="*/ 553 w 246100"/>
                    <a:gd name="connsiteY2" fmla="*/ 91153 h 132988"/>
                    <a:gd name="connsiteX3" fmla="*/ 110323 w 246100"/>
                    <a:gd name="connsiteY3" fmla="*/ 5245 h 132988"/>
                    <a:gd name="connsiteX4" fmla="*/ 245548 w 246100"/>
                    <a:gd name="connsiteY4" fmla="*/ 41835 h 1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100" h="132988">
                      <a:moveTo>
                        <a:pt x="245548" y="41835"/>
                      </a:moveTo>
                      <a:cubicBezTo>
                        <a:pt x="251911" y="75244"/>
                        <a:pt x="202594" y="115016"/>
                        <a:pt x="135777" y="127743"/>
                      </a:cubicBezTo>
                      <a:cubicBezTo>
                        <a:pt x="68961" y="142061"/>
                        <a:pt x="8507" y="126152"/>
                        <a:pt x="553" y="91153"/>
                      </a:cubicBezTo>
                      <a:cubicBezTo>
                        <a:pt x="-5811" y="57744"/>
                        <a:pt x="43506" y="17972"/>
                        <a:pt x="110323" y="5245"/>
                      </a:cubicBezTo>
                      <a:cubicBezTo>
                        <a:pt x="177140" y="-9073"/>
                        <a:pt x="237594" y="6836"/>
                        <a:pt x="245548" y="41835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22" name="Freeform: Shape 3821">
                  <a:extLst>
                    <a:ext uri="{FF2B5EF4-FFF2-40B4-BE49-F238E27FC236}">
                      <a16:creationId xmlns:a16="http://schemas.microsoft.com/office/drawing/2014/main" id="{81AD049E-00C6-4F81-92CC-EA1D461A0845}"/>
                    </a:ext>
                  </a:extLst>
                </p:cNvPr>
                <p:cNvSpPr/>
                <p:nvPr/>
              </p:nvSpPr>
              <p:spPr>
                <a:xfrm>
                  <a:off x="5092054" y="804187"/>
                  <a:ext cx="246389" cy="131244"/>
                </a:xfrm>
                <a:custGeom>
                  <a:avLst/>
                  <a:gdLst>
                    <a:gd name="connsiteX0" fmla="*/ 842 w 246389"/>
                    <a:gd name="connsiteY0" fmla="*/ 90281 h 131244"/>
                    <a:gd name="connsiteX1" fmla="*/ 136066 w 246389"/>
                    <a:gd name="connsiteY1" fmla="*/ 126871 h 131244"/>
                    <a:gd name="connsiteX2" fmla="*/ 245837 w 246389"/>
                    <a:gd name="connsiteY2" fmla="*/ 40963 h 131244"/>
                    <a:gd name="connsiteX3" fmla="*/ 110612 w 246389"/>
                    <a:gd name="connsiteY3" fmla="*/ 4373 h 131244"/>
                    <a:gd name="connsiteX4" fmla="*/ 842 w 246389"/>
                    <a:gd name="connsiteY4" fmla="*/ 90281 h 131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389" h="131244">
                      <a:moveTo>
                        <a:pt x="842" y="90281"/>
                      </a:moveTo>
                      <a:cubicBezTo>
                        <a:pt x="7205" y="123689"/>
                        <a:pt x="67659" y="139598"/>
                        <a:pt x="136066" y="126871"/>
                      </a:cubicBezTo>
                      <a:cubicBezTo>
                        <a:pt x="202883" y="112553"/>
                        <a:pt x="252200" y="74372"/>
                        <a:pt x="245837" y="40963"/>
                      </a:cubicBezTo>
                      <a:cubicBezTo>
                        <a:pt x="239474" y="7555"/>
                        <a:pt x="179020" y="-8354"/>
                        <a:pt x="110612" y="4373"/>
                      </a:cubicBezTo>
                      <a:cubicBezTo>
                        <a:pt x="42205" y="18691"/>
                        <a:pt x="-7113" y="56872"/>
                        <a:pt x="842" y="90281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23" name="Freeform: Shape 3822">
                  <a:extLst>
                    <a:ext uri="{FF2B5EF4-FFF2-40B4-BE49-F238E27FC236}">
                      <a16:creationId xmlns:a16="http://schemas.microsoft.com/office/drawing/2014/main" id="{A1BD7605-1908-4931-9D08-651B2DFCF8BC}"/>
                    </a:ext>
                  </a:extLst>
                </p:cNvPr>
                <p:cNvSpPr/>
                <p:nvPr/>
              </p:nvSpPr>
              <p:spPr>
                <a:xfrm>
                  <a:off x="4539294" y="767023"/>
                  <a:ext cx="197488" cy="133808"/>
                </a:xfrm>
                <a:custGeom>
                  <a:avLst/>
                  <a:gdLst>
                    <a:gd name="connsiteX0" fmla="*/ 19067 w 197488"/>
                    <a:gd name="connsiteY0" fmla="*/ 133809 h 133808"/>
                    <a:gd name="connsiteX1" fmla="*/ 1567 w 197488"/>
                    <a:gd name="connsiteY1" fmla="*/ 119491 h 133808"/>
                    <a:gd name="connsiteX2" fmla="*/ 81111 w 197488"/>
                    <a:gd name="connsiteY2" fmla="*/ 1766 h 133808"/>
                    <a:gd name="connsiteX3" fmla="*/ 155882 w 197488"/>
                    <a:gd name="connsiteY3" fmla="*/ 17674 h 133808"/>
                    <a:gd name="connsiteX4" fmla="*/ 197245 w 197488"/>
                    <a:gd name="connsiteY4" fmla="*/ 81310 h 133808"/>
                    <a:gd name="connsiteX5" fmla="*/ 182927 w 197488"/>
                    <a:gd name="connsiteY5" fmla="*/ 101991 h 133808"/>
                    <a:gd name="connsiteX6" fmla="*/ 162246 w 197488"/>
                    <a:gd name="connsiteY6" fmla="*/ 87673 h 133808"/>
                    <a:gd name="connsiteX7" fmla="*/ 135201 w 197488"/>
                    <a:gd name="connsiteY7" fmla="*/ 46310 h 133808"/>
                    <a:gd name="connsiteX8" fmla="*/ 87474 w 197488"/>
                    <a:gd name="connsiteY8" fmla="*/ 36765 h 133808"/>
                    <a:gd name="connsiteX9" fmla="*/ 36566 w 197488"/>
                    <a:gd name="connsiteY9" fmla="*/ 111536 h 133808"/>
                    <a:gd name="connsiteX10" fmla="*/ 22248 w 197488"/>
                    <a:gd name="connsiteY10" fmla="*/ 132218 h 133808"/>
                    <a:gd name="connsiteX11" fmla="*/ 19067 w 197488"/>
                    <a:gd name="connsiteY11" fmla="*/ 133809 h 133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488" h="133808">
                      <a:moveTo>
                        <a:pt x="19067" y="133809"/>
                      </a:moveTo>
                      <a:cubicBezTo>
                        <a:pt x="11112" y="133809"/>
                        <a:pt x="3158" y="127445"/>
                        <a:pt x="1567" y="119491"/>
                      </a:cubicBezTo>
                      <a:cubicBezTo>
                        <a:pt x="-7978" y="65401"/>
                        <a:pt x="27021" y="12902"/>
                        <a:pt x="81111" y="1766"/>
                      </a:cubicBezTo>
                      <a:cubicBezTo>
                        <a:pt x="108156" y="-3007"/>
                        <a:pt x="133610" y="1766"/>
                        <a:pt x="155882" y="17674"/>
                      </a:cubicBezTo>
                      <a:cubicBezTo>
                        <a:pt x="178154" y="33583"/>
                        <a:pt x="192472" y="55856"/>
                        <a:pt x="197245" y="81310"/>
                      </a:cubicBezTo>
                      <a:cubicBezTo>
                        <a:pt x="198836" y="90855"/>
                        <a:pt x="192472" y="100400"/>
                        <a:pt x="182927" y="101991"/>
                      </a:cubicBezTo>
                      <a:cubicBezTo>
                        <a:pt x="173382" y="103582"/>
                        <a:pt x="163837" y="97218"/>
                        <a:pt x="162246" y="87673"/>
                      </a:cubicBezTo>
                      <a:cubicBezTo>
                        <a:pt x="159064" y="70173"/>
                        <a:pt x="149519" y="55856"/>
                        <a:pt x="135201" y="46310"/>
                      </a:cubicBezTo>
                      <a:cubicBezTo>
                        <a:pt x="120883" y="36765"/>
                        <a:pt x="103383" y="33583"/>
                        <a:pt x="87474" y="36765"/>
                      </a:cubicBezTo>
                      <a:cubicBezTo>
                        <a:pt x="52475" y="43128"/>
                        <a:pt x="30203" y="76537"/>
                        <a:pt x="36566" y="111536"/>
                      </a:cubicBezTo>
                      <a:cubicBezTo>
                        <a:pt x="38157" y="121081"/>
                        <a:pt x="31794" y="130627"/>
                        <a:pt x="22248" y="132218"/>
                      </a:cubicBezTo>
                      <a:cubicBezTo>
                        <a:pt x="22248" y="133809"/>
                        <a:pt x="20658" y="133809"/>
                        <a:pt x="19067" y="133809"/>
                      </a:cubicBezTo>
                      <a:close/>
                    </a:path>
                  </a:pathLst>
                </a:custGeom>
                <a:solidFill>
                  <a:srgbClr val="1D262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24" name="Freeform: Shape 3823">
                  <a:extLst>
                    <a:ext uri="{FF2B5EF4-FFF2-40B4-BE49-F238E27FC236}">
                      <a16:creationId xmlns:a16="http://schemas.microsoft.com/office/drawing/2014/main" id="{F39DB86B-B062-4BCD-BBDE-2A1C064542C5}"/>
                    </a:ext>
                  </a:extLst>
                </p:cNvPr>
                <p:cNvSpPr/>
                <p:nvPr/>
              </p:nvSpPr>
              <p:spPr>
                <a:xfrm>
                  <a:off x="5054738" y="674752"/>
                  <a:ext cx="197488" cy="133808"/>
                </a:xfrm>
                <a:custGeom>
                  <a:avLst/>
                  <a:gdLst>
                    <a:gd name="connsiteX0" fmla="*/ 19067 w 197488"/>
                    <a:gd name="connsiteY0" fmla="*/ 133808 h 133808"/>
                    <a:gd name="connsiteX1" fmla="*/ 1567 w 197488"/>
                    <a:gd name="connsiteY1" fmla="*/ 119491 h 133808"/>
                    <a:gd name="connsiteX2" fmla="*/ 81111 w 197488"/>
                    <a:gd name="connsiteY2" fmla="*/ 1766 h 133808"/>
                    <a:gd name="connsiteX3" fmla="*/ 155882 w 197488"/>
                    <a:gd name="connsiteY3" fmla="*/ 17674 h 133808"/>
                    <a:gd name="connsiteX4" fmla="*/ 197245 w 197488"/>
                    <a:gd name="connsiteY4" fmla="*/ 81309 h 133808"/>
                    <a:gd name="connsiteX5" fmla="*/ 182927 w 197488"/>
                    <a:gd name="connsiteY5" fmla="*/ 101991 h 133808"/>
                    <a:gd name="connsiteX6" fmla="*/ 162246 w 197488"/>
                    <a:gd name="connsiteY6" fmla="*/ 87673 h 133808"/>
                    <a:gd name="connsiteX7" fmla="*/ 135201 w 197488"/>
                    <a:gd name="connsiteY7" fmla="*/ 46310 h 133808"/>
                    <a:gd name="connsiteX8" fmla="*/ 87474 w 197488"/>
                    <a:gd name="connsiteY8" fmla="*/ 36765 h 133808"/>
                    <a:gd name="connsiteX9" fmla="*/ 36566 w 197488"/>
                    <a:gd name="connsiteY9" fmla="*/ 111536 h 133808"/>
                    <a:gd name="connsiteX10" fmla="*/ 22248 w 197488"/>
                    <a:gd name="connsiteY10" fmla="*/ 132218 h 133808"/>
                    <a:gd name="connsiteX11" fmla="*/ 19067 w 197488"/>
                    <a:gd name="connsiteY11" fmla="*/ 133808 h 133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488" h="133808">
                      <a:moveTo>
                        <a:pt x="19067" y="133808"/>
                      </a:moveTo>
                      <a:cubicBezTo>
                        <a:pt x="11112" y="133808"/>
                        <a:pt x="3158" y="127445"/>
                        <a:pt x="1567" y="119491"/>
                      </a:cubicBezTo>
                      <a:cubicBezTo>
                        <a:pt x="-7978" y="65401"/>
                        <a:pt x="27021" y="12902"/>
                        <a:pt x="81111" y="1766"/>
                      </a:cubicBezTo>
                      <a:cubicBezTo>
                        <a:pt x="108156" y="-3007"/>
                        <a:pt x="133610" y="1766"/>
                        <a:pt x="155882" y="17674"/>
                      </a:cubicBezTo>
                      <a:cubicBezTo>
                        <a:pt x="178154" y="33583"/>
                        <a:pt x="192472" y="55855"/>
                        <a:pt x="197245" y="81309"/>
                      </a:cubicBezTo>
                      <a:cubicBezTo>
                        <a:pt x="198836" y="90855"/>
                        <a:pt x="192472" y="100400"/>
                        <a:pt x="182927" y="101991"/>
                      </a:cubicBezTo>
                      <a:cubicBezTo>
                        <a:pt x="173382" y="103582"/>
                        <a:pt x="163836" y="97218"/>
                        <a:pt x="162246" y="87673"/>
                      </a:cubicBezTo>
                      <a:cubicBezTo>
                        <a:pt x="159064" y="70173"/>
                        <a:pt x="149519" y="55855"/>
                        <a:pt x="135201" y="46310"/>
                      </a:cubicBezTo>
                      <a:cubicBezTo>
                        <a:pt x="120883" y="36765"/>
                        <a:pt x="103383" y="33583"/>
                        <a:pt x="87474" y="36765"/>
                      </a:cubicBezTo>
                      <a:cubicBezTo>
                        <a:pt x="52475" y="43129"/>
                        <a:pt x="30203" y="76537"/>
                        <a:pt x="36566" y="111536"/>
                      </a:cubicBezTo>
                      <a:cubicBezTo>
                        <a:pt x="38157" y="121081"/>
                        <a:pt x="31794" y="130627"/>
                        <a:pt x="22248" y="132218"/>
                      </a:cubicBezTo>
                      <a:cubicBezTo>
                        <a:pt x="22248" y="133808"/>
                        <a:pt x="20657" y="133808"/>
                        <a:pt x="19067" y="133808"/>
                      </a:cubicBezTo>
                      <a:close/>
                    </a:path>
                  </a:pathLst>
                </a:custGeom>
                <a:solidFill>
                  <a:srgbClr val="1D262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25" name="Freeform: Shape 3824">
                <a:extLst>
                  <a:ext uri="{FF2B5EF4-FFF2-40B4-BE49-F238E27FC236}">
                    <a16:creationId xmlns:a16="http://schemas.microsoft.com/office/drawing/2014/main" id="{2CE94CF9-0B72-478B-8BD2-BD68E5D45453}"/>
                  </a:ext>
                </a:extLst>
              </p:cNvPr>
              <p:cNvSpPr/>
              <p:nvPr/>
            </p:nvSpPr>
            <p:spPr>
              <a:xfrm>
                <a:off x="4779249" y="795590"/>
                <a:ext cx="259556" cy="169181"/>
              </a:xfrm>
              <a:custGeom>
                <a:avLst/>
                <a:gdLst>
                  <a:gd name="connsiteX0" fmla="*/ 151377 w 259556"/>
                  <a:gd name="connsiteY0" fmla="*/ 167286 h 169181"/>
                  <a:gd name="connsiteX1" fmla="*/ 28879 w 259556"/>
                  <a:gd name="connsiteY1" fmla="*/ 122741 h 169181"/>
                  <a:gd name="connsiteX2" fmla="*/ 244 w 259556"/>
                  <a:gd name="connsiteY2" fmla="*/ 60697 h 169181"/>
                  <a:gd name="connsiteX3" fmla="*/ 14562 w 259556"/>
                  <a:gd name="connsiteY3" fmla="*/ 40016 h 169181"/>
                  <a:gd name="connsiteX4" fmla="*/ 237284 w 259556"/>
                  <a:gd name="connsiteY4" fmla="*/ 244 h 169181"/>
                  <a:gd name="connsiteX5" fmla="*/ 257966 w 259556"/>
                  <a:gd name="connsiteY5" fmla="*/ 14562 h 169181"/>
                  <a:gd name="connsiteX6" fmla="*/ 253193 w 259556"/>
                  <a:gd name="connsiteY6" fmla="*/ 81378 h 169181"/>
                  <a:gd name="connsiteX7" fmla="*/ 151377 w 259556"/>
                  <a:gd name="connsiteY7" fmla="*/ 167286 h 16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169181">
                    <a:moveTo>
                      <a:pt x="151377" y="167286"/>
                    </a:moveTo>
                    <a:cubicBezTo>
                      <a:pt x="105242" y="175240"/>
                      <a:pt x="59106" y="157741"/>
                      <a:pt x="28879" y="122741"/>
                    </a:cubicBezTo>
                    <a:cubicBezTo>
                      <a:pt x="14562" y="105242"/>
                      <a:pt x="3425" y="82969"/>
                      <a:pt x="244" y="60697"/>
                    </a:cubicBezTo>
                    <a:cubicBezTo>
                      <a:pt x="-1347" y="51152"/>
                      <a:pt x="5016" y="41607"/>
                      <a:pt x="14562" y="40016"/>
                    </a:cubicBezTo>
                    <a:cubicBezTo>
                      <a:pt x="24107" y="38425"/>
                      <a:pt x="226148" y="1835"/>
                      <a:pt x="237284" y="244"/>
                    </a:cubicBezTo>
                    <a:cubicBezTo>
                      <a:pt x="246830" y="-1347"/>
                      <a:pt x="256375" y="5016"/>
                      <a:pt x="257966" y="14562"/>
                    </a:cubicBezTo>
                    <a:cubicBezTo>
                      <a:pt x="261148" y="36834"/>
                      <a:pt x="259557" y="59106"/>
                      <a:pt x="253193" y="81378"/>
                    </a:cubicBezTo>
                    <a:cubicBezTo>
                      <a:pt x="237284" y="125923"/>
                      <a:pt x="197512" y="159331"/>
                      <a:pt x="151377" y="167286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id="{3EECA9F0-B8C2-4606-B9D9-5CDBF007BD28}"/>
                </a:ext>
              </a:extLst>
            </p:cNvPr>
            <p:cNvSpPr/>
            <p:nvPr/>
          </p:nvSpPr>
          <p:spPr>
            <a:xfrm>
              <a:off x="3931309" y="-578929"/>
              <a:ext cx="340938" cy="1836118"/>
            </a:xfrm>
            <a:custGeom>
              <a:avLst/>
              <a:gdLst>
                <a:gd name="connsiteX0" fmla="*/ 324784 w 340938"/>
                <a:gd name="connsiteY0" fmla="*/ 1836118 h 1836118"/>
                <a:gd name="connsiteX1" fmla="*/ 308876 w 340938"/>
                <a:gd name="connsiteY1" fmla="*/ 1821800 h 1836118"/>
                <a:gd name="connsiteX2" fmla="*/ 245 w 340938"/>
                <a:gd name="connsiteY2" fmla="*/ 19336 h 1836118"/>
                <a:gd name="connsiteX3" fmla="*/ 12972 w 340938"/>
                <a:gd name="connsiteY3" fmla="*/ 245 h 1836118"/>
                <a:gd name="connsiteX4" fmla="*/ 32063 w 340938"/>
                <a:gd name="connsiteY4" fmla="*/ 12972 h 1836118"/>
                <a:gd name="connsiteX5" fmla="*/ 340693 w 340938"/>
                <a:gd name="connsiteY5" fmla="*/ 1817028 h 1836118"/>
                <a:gd name="connsiteX6" fmla="*/ 327966 w 340938"/>
                <a:gd name="connsiteY6" fmla="*/ 1836118 h 1836118"/>
                <a:gd name="connsiteX7" fmla="*/ 324784 w 340938"/>
                <a:gd name="connsiteY7" fmla="*/ 1836118 h 18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38" h="1836118">
                  <a:moveTo>
                    <a:pt x="324784" y="1836118"/>
                  </a:moveTo>
                  <a:cubicBezTo>
                    <a:pt x="316830" y="1836118"/>
                    <a:pt x="310467" y="1829755"/>
                    <a:pt x="308876" y="1821800"/>
                  </a:cubicBezTo>
                  <a:lnTo>
                    <a:pt x="245" y="19336"/>
                  </a:lnTo>
                  <a:cubicBezTo>
                    <a:pt x="-1345" y="9791"/>
                    <a:pt x="5018" y="1836"/>
                    <a:pt x="12972" y="245"/>
                  </a:cubicBezTo>
                  <a:cubicBezTo>
                    <a:pt x="22518" y="-1345"/>
                    <a:pt x="30472" y="5018"/>
                    <a:pt x="32063" y="12972"/>
                  </a:cubicBezTo>
                  <a:lnTo>
                    <a:pt x="340693" y="1817028"/>
                  </a:lnTo>
                  <a:cubicBezTo>
                    <a:pt x="342284" y="1826573"/>
                    <a:pt x="335921" y="1834528"/>
                    <a:pt x="327966" y="1836118"/>
                  </a:cubicBezTo>
                  <a:cubicBezTo>
                    <a:pt x="326375" y="1836118"/>
                    <a:pt x="324784" y="1836118"/>
                    <a:pt x="324784" y="1836118"/>
                  </a:cubicBezTo>
                  <a:close/>
                </a:path>
              </a:pathLst>
            </a:custGeom>
            <a:solidFill>
              <a:srgbClr val="FA7098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827" name="Graphic 378">
            <a:extLst>
              <a:ext uri="{FF2B5EF4-FFF2-40B4-BE49-F238E27FC236}">
                <a16:creationId xmlns:a16="http://schemas.microsoft.com/office/drawing/2014/main" id="{73ED7A45-BF84-4865-865D-80E0BA52D7E8}"/>
              </a:ext>
            </a:extLst>
          </p:cNvPr>
          <p:cNvGrpSpPr/>
          <p:nvPr/>
        </p:nvGrpSpPr>
        <p:grpSpPr>
          <a:xfrm rot="13307919">
            <a:off x="5927191" y="4371116"/>
            <a:ext cx="879958" cy="1797845"/>
            <a:chOff x="5930698" y="1511139"/>
            <a:chExt cx="1857733" cy="2468051"/>
          </a:xfrm>
        </p:grpSpPr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id="{26A4378C-9AAB-4884-A7EE-D7A1876F56D8}"/>
                </a:ext>
              </a:extLst>
            </p:cNvPr>
            <p:cNvSpPr/>
            <p:nvPr/>
          </p:nvSpPr>
          <p:spPr>
            <a:xfrm>
              <a:off x="6449707" y="2163953"/>
              <a:ext cx="1059731" cy="1815237"/>
            </a:xfrm>
            <a:custGeom>
              <a:avLst/>
              <a:gdLst>
                <a:gd name="connsiteX0" fmla="*/ 1059732 w 1059731"/>
                <a:gd name="connsiteY0" fmla="*/ 39807 h 1815237"/>
                <a:gd name="connsiteX1" fmla="*/ 636558 w 1059731"/>
                <a:gd name="connsiteY1" fmla="*/ 1608413 h 1815237"/>
                <a:gd name="connsiteX2" fmla="*/ 410654 w 1059731"/>
                <a:gd name="connsiteY2" fmla="*/ 1815227 h 1815237"/>
                <a:gd name="connsiteX3" fmla="*/ 262702 w 1059731"/>
                <a:gd name="connsiteY3" fmla="*/ 1641821 h 1815237"/>
                <a:gd name="connsiteX4" fmla="*/ 3389 w 1059731"/>
                <a:gd name="connsiteY4" fmla="*/ 362756 h 1815237"/>
                <a:gd name="connsiteX5" fmla="*/ 205430 w 1059731"/>
                <a:gd name="connsiteY5" fmla="*/ 235485 h 1815237"/>
                <a:gd name="connsiteX6" fmla="*/ 733602 w 1059731"/>
                <a:gd name="connsiteY6" fmla="*/ 214804 h 1815237"/>
                <a:gd name="connsiteX7" fmla="*/ 798828 w 1059731"/>
                <a:gd name="connsiteY7" fmla="*/ 35 h 1815237"/>
                <a:gd name="connsiteX8" fmla="*/ 1059732 w 1059731"/>
                <a:gd name="connsiteY8" fmla="*/ 39807 h 18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731" h="1815237">
                  <a:moveTo>
                    <a:pt x="1059732" y="39807"/>
                  </a:moveTo>
                  <a:lnTo>
                    <a:pt x="636558" y="1608413"/>
                  </a:lnTo>
                  <a:cubicBezTo>
                    <a:pt x="636558" y="1608413"/>
                    <a:pt x="574514" y="1805682"/>
                    <a:pt x="410654" y="1815227"/>
                  </a:cubicBezTo>
                  <a:cubicBezTo>
                    <a:pt x="299292" y="1816818"/>
                    <a:pt x="262702" y="1641821"/>
                    <a:pt x="262702" y="1641821"/>
                  </a:cubicBezTo>
                  <a:lnTo>
                    <a:pt x="3389" y="362756"/>
                  </a:lnTo>
                  <a:cubicBezTo>
                    <a:pt x="3389" y="362756"/>
                    <a:pt x="-42747" y="249803"/>
                    <a:pt x="205430" y="235485"/>
                  </a:cubicBezTo>
                  <a:cubicBezTo>
                    <a:pt x="453607" y="221168"/>
                    <a:pt x="733602" y="214804"/>
                    <a:pt x="733602" y="214804"/>
                  </a:cubicBezTo>
                  <a:lnTo>
                    <a:pt x="798828" y="35"/>
                  </a:lnTo>
                  <a:cubicBezTo>
                    <a:pt x="798828" y="-1555"/>
                    <a:pt x="908598" y="50944"/>
                    <a:pt x="1059732" y="39807"/>
                  </a:cubicBez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id="{ADD931E0-E908-440E-9C43-3B9A35CDB6CD}"/>
                </a:ext>
              </a:extLst>
            </p:cNvPr>
            <p:cNvSpPr/>
            <p:nvPr/>
          </p:nvSpPr>
          <p:spPr>
            <a:xfrm>
              <a:off x="6419480" y="2163953"/>
              <a:ext cx="1035868" cy="1815237"/>
            </a:xfrm>
            <a:custGeom>
              <a:avLst/>
              <a:gdLst>
                <a:gd name="connsiteX0" fmla="*/ 1035869 w 1035868"/>
                <a:gd name="connsiteY0" fmla="*/ 39807 h 1815237"/>
                <a:gd name="connsiteX1" fmla="*/ 612695 w 1035868"/>
                <a:gd name="connsiteY1" fmla="*/ 1608413 h 1815237"/>
                <a:gd name="connsiteX2" fmla="*/ 410654 w 1035868"/>
                <a:gd name="connsiteY2" fmla="*/ 1815227 h 1815237"/>
                <a:gd name="connsiteX3" fmla="*/ 262702 w 1035868"/>
                <a:gd name="connsiteY3" fmla="*/ 1641821 h 1815237"/>
                <a:gd name="connsiteX4" fmla="*/ 3389 w 1035868"/>
                <a:gd name="connsiteY4" fmla="*/ 362756 h 1815237"/>
                <a:gd name="connsiteX5" fmla="*/ 205431 w 1035868"/>
                <a:gd name="connsiteY5" fmla="*/ 235485 h 1815237"/>
                <a:gd name="connsiteX6" fmla="*/ 733602 w 1035868"/>
                <a:gd name="connsiteY6" fmla="*/ 214804 h 1815237"/>
                <a:gd name="connsiteX7" fmla="*/ 798828 w 1035868"/>
                <a:gd name="connsiteY7" fmla="*/ 35 h 1815237"/>
                <a:gd name="connsiteX8" fmla="*/ 1035869 w 1035868"/>
                <a:gd name="connsiteY8" fmla="*/ 39807 h 18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868" h="1815237">
                  <a:moveTo>
                    <a:pt x="1035869" y="39807"/>
                  </a:moveTo>
                  <a:lnTo>
                    <a:pt x="612695" y="1608413"/>
                  </a:lnTo>
                  <a:cubicBezTo>
                    <a:pt x="612695" y="1608413"/>
                    <a:pt x="574514" y="1805682"/>
                    <a:pt x="410654" y="1815227"/>
                  </a:cubicBezTo>
                  <a:cubicBezTo>
                    <a:pt x="299292" y="1816818"/>
                    <a:pt x="262702" y="1641821"/>
                    <a:pt x="262702" y="1641821"/>
                  </a:cubicBezTo>
                  <a:lnTo>
                    <a:pt x="3389" y="362756"/>
                  </a:lnTo>
                  <a:cubicBezTo>
                    <a:pt x="3389" y="362756"/>
                    <a:pt x="-42746" y="249803"/>
                    <a:pt x="205431" y="235485"/>
                  </a:cubicBezTo>
                  <a:cubicBezTo>
                    <a:pt x="453607" y="221168"/>
                    <a:pt x="733602" y="214804"/>
                    <a:pt x="733602" y="214804"/>
                  </a:cubicBezTo>
                  <a:lnTo>
                    <a:pt x="798828" y="35"/>
                  </a:lnTo>
                  <a:cubicBezTo>
                    <a:pt x="798828" y="-1555"/>
                    <a:pt x="908599" y="50944"/>
                    <a:pt x="1035869" y="39807"/>
                  </a:cubicBezTo>
                  <a:close/>
                </a:path>
              </a:pathLst>
            </a:custGeom>
            <a:solidFill>
              <a:srgbClr val="E8EAE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id="{7A6982A2-9D9D-4DA7-B727-69F370AE7B29}"/>
                </a:ext>
              </a:extLst>
            </p:cNvPr>
            <p:cNvSpPr/>
            <p:nvPr/>
          </p:nvSpPr>
          <p:spPr>
            <a:xfrm>
              <a:off x="6219237" y="2162398"/>
              <a:ext cx="1035868" cy="1816792"/>
            </a:xfrm>
            <a:custGeom>
              <a:avLst/>
              <a:gdLst>
                <a:gd name="connsiteX0" fmla="*/ 830438 w 1035868"/>
                <a:gd name="connsiteY0" fmla="*/ 235450 h 1816792"/>
                <a:gd name="connsiteX1" fmla="*/ 302267 w 1035868"/>
                <a:gd name="connsiteY1" fmla="*/ 214768 h 1816792"/>
                <a:gd name="connsiteX2" fmla="*/ 237041 w 1035868"/>
                <a:gd name="connsiteY2" fmla="*/ 0 h 1816792"/>
                <a:gd name="connsiteX3" fmla="*/ 0 w 1035868"/>
                <a:gd name="connsiteY3" fmla="*/ 41363 h 1816792"/>
                <a:gd name="connsiteX4" fmla="*/ 423173 w 1035868"/>
                <a:gd name="connsiteY4" fmla="*/ 1609968 h 1816792"/>
                <a:gd name="connsiteX5" fmla="*/ 625215 w 1035868"/>
                <a:gd name="connsiteY5" fmla="*/ 1816782 h 1816792"/>
                <a:gd name="connsiteX6" fmla="*/ 773166 w 1035868"/>
                <a:gd name="connsiteY6" fmla="*/ 1643376 h 1816792"/>
                <a:gd name="connsiteX7" fmla="*/ 1032480 w 1035868"/>
                <a:gd name="connsiteY7" fmla="*/ 364311 h 1816792"/>
                <a:gd name="connsiteX8" fmla="*/ 830438 w 1035868"/>
                <a:gd name="connsiteY8" fmla="*/ 235450 h 1816792"/>
                <a:gd name="connsiteX9" fmla="*/ 680896 w 1035868"/>
                <a:gd name="connsiteY9" fmla="*/ 439082 h 1816792"/>
                <a:gd name="connsiteX10" fmla="*/ 609306 w 1035868"/>
                <a:gd name="connsiteY10" fmla="*/ 367493 h 1816792"/>
                <a:gd name="connsiteX11" fmla="*/ 680896 w 1035868"/>
                <a:gd name="connsiteY11" fmla="*/ 295903 h 1816792"/>
                <a:gd name="connsiteX12" fmla="*/ 752485 w 1035868"/>
                <a:gd name="connsiteY12" fmla="*/ 367493 h 1816792"/>
                <a:gd name="connsiteX13" fmla="*/ 680896 w 1035868"/>
                <a:gd name="connsiteY13" fmla="*/ 439082 h 181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5868" h="1816792">
                  <a:moveTo>
                    <a:pt x="830438" y="235450"/>
                  </a:moveTo>
                  <a:cubicBezTo>
                    <a:pt x="582261" y="221132"/>
                    <a:pt x="302267" y="214768"/>
                    <a:pt x="302267" y="214768"/>
                  </a:cubicBezTo>
                  <a:lnTo>
                    <a:pt x="237041" y="0"/>
                  </a:lnTo>
                  <a:cubicBezTo>
                    <a:pt x="237041" y="0"/>
                    <a:pt x="127270" y="54090"/>
                    <a:pt x="0" y="41363"/>
                  </a:cubicBezTo>
                  <a:lnTo>
                    <a:pt x="423173" y="1609968"/>
                  </a:lnTo>
                  <a:cubicBezTo>
                    <a:pt x="423173" y="1609968"/>
                    <a:pt x="461355" y="1807237"/>
                    <a:pt x="625215" y="1816782"/>
                  </a:cubicBezTo>
                  <a:cubicBezTo>
                    <a:pt x="736576" y="1818373"/>
                    <a:pt x="773166" y="1643376"/>
                    <a:pt x="773166" y="1643376"/>
                  </a:cubicBezTo>
                  <a:lnTo>
                    <a:pt x="1032480" y="364311"/>
                  </a:lnTo>
                  <a:cubicBezTo>
                    <a:pt x="1032480" y="362720"/>
                    <a:pt x="1078615" y="249768"/>
                    <a:pt x="830438" y="235450"/>
                  </a:cubicBezTo>
                  <a:close/>
                  <a:moveTo>
                    <a:pt x="680896" y="439082"/>
                  </a:moveTo>
                  <a:cubicBezTo>
                    <a:pt x="641124" y="439082"/>
                    <a:pt x="609306" y="407265"/>
                    <a:pt x="609306" y="367493"/>
                  </a:cubicBezTo>
                  <a:cubicBezTo>
                    <a:pt x="609306" y="327721"/>
                    <a:pt x="641124" y="295903"/>
                    <a:pt x="680896" y="295903"/>
                  </a:cubicBezTo>
                  <a:cubicBezTo>
                    <a:pt x="720667" y="295903"/>
                    <a:pt x="752485" y="327721"/>
                    <a:pt x="752485" y="367493"/>
                  </a:cubicBezTo>
                  <a:cubicBezTo>
                    <a:pt x="752485" y="407265"/>
                    <a:pt x="720667" y="439082"/>
                    <a:pt x="680896" y="439082"/>
                  </a:cubicBez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31" name="Graphic 378">
              <a:extLst>
                <a:ext uri="{FF2B5EF4-FFF2-40B4-BE49-F238E27FC236}">
                  <a16:creationId xmlns:a16="http://schemas.microsoft.com/office/drawing/2014/main" id="{80D8DF5A-D4C3-47DD-9EA1-BE349D5C006E}"/>
                </a:ext>
              </a:extLst>
            </p:cNvPr>
            <p:cNvGrpSpPr/>
            <p:nvPr/>
          </p:nvGrpSpPr>
          <p:grpSpPr>
            <a:xfrm>
              <a:off x="6220828" y="2162398"/>
              <a:ext cx="978944" cy="1815202"/>
              <a:chOff x="6220828" y="2162398"/>
              <a:chExt cx="978944" cy="1815202"/>
            </a:xfrm>
          </p:grpSpPr>
          <p:sp>
            <p:nvSpPr>
              <p:cNvPr id="3832" name="Freeform: Shape 3831">
                <a:extLst>
                  <a:ext uri="{FF2B5EF4-FFF2-40B4-BE49-F238E27FC236}">
                    <a16:creationId xmlns:a16="http://schemas.microsoft.com/office/drawing/2014/main" id="{2AED3F76-CBA1-4287-8E0F-6249A52C788A}"/>
                  </a:ext>
                </a:extLst>
              </p:cNvPr>
              <p:cNvSpPr/>
              <p:nvPr/>
            </p:nvSpPr>
            <p:spPr>
              <a:xfrm>
                <a:off x="6220828" y="2162398"/>
                <a:ext cx="978944" cy="1380881"/>
              </a:xfrm>
              <a:custGeom>
                <a:avLst/>
                <a:gdLst>
                  <a:gd name="connsiteX0" fmla="*/ 784303 w 978944"/>
                  <a:gd name="connsiteY0" fmla="*/ 233859 h 1380881"/>
                  <a:gd name="connsiteX1" fmla="*/ 284767 w 978944"/>
                  <a:gd name="connsiteY1" fmla="*/ 214768 h 1380881"/>
                  <a:gd name="connsiteX2" fmla="*/ 224314 w 978944"/>
                  <a:gd name="connsiteY2" fmla="*/ 0 h 1380881"/>
                  <a:gd name="connsiteX3" fmla="*/ 0 w 978944"/>
                  <a:gd name="connsiteY3" fmla="*/ 42954 h 1380881"/>
                  <a:gd name="connsiteX4" fmla="*/ 219541 w 978944"/>
                  <a:gd name="connsiteY4" fmla="*/ 913164 h 1380881"/>
                  <a:gd name="connsiteX5" fmla="*/ 777939 w 978944"/>
                  <a:gd name="connsiteY5" fmla="*/ 1380882 h 1380881"/>
                  <a:gd name="connsiteX6" fmla="*/ 976799 w 978944"/>
                  <a:gd name="connsiteY6" fmla="*/ 362720 h 1380881"/>
                  <a:gd name="connsiteX7" fmla="*/ 784303 w 978944"/>
                  <a:gd name="connsiteY7" fmla="*/ 233859 h 1380881"/>
                  <a:gd name="connsiteX8" fmla="*/ 634760 w 978944"/>
                  <a:gd name="connsiteY8" fmla="*/ 439082 h 1380881"/>
                  <a:gd name="connsiteX9" fmla="*/ 563171 w 978944"/>
                  <a:gd name="connsiteY9" fmla="*/ 367493 h 1380881"/>
                  <a:gd name="connsiteX10" fmla="*/ 634760 w 978944"/>
                  <a:gd name="connsiteY10" fmla="*/ 295903 h 1380881"/>
                  <a:gd name="connsiteX11" fmla="*/ 706350 w 978944"/>
                  <a:gd name="connsiteY11" fmla="*/ 367493 h 1380881"/>
                  <a:gd name="connsiteX12" fmla="*/ 634760 w 978944"/>
                  <a:gd name="connsiteY12" fmla="*/ 439082 h 1380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8944" h="1380881">
                    <a:moveTo>
                      <a:pt x="784303" y="233859"/>
                    </a:moveTo>
                    <a:cubicBezTo>
                      <a:pt x="548853" y="221132"/>
                      <a:pt x="284767" y="214768"/>
                      <a:pt x="284767" y="214768"/>
                    </a:cubicBezTo>
                    <a:lnTo>
                      <a:pt x="224314" y="0"/>
                    </a:lnTo>
                    <a:cubicBezTo>
                      <a:pt x="224314" y="0"/>
                      <a:pt x="120907" y="54090"/>
                      <a:pt x="0" y="42954"/>
                    </a:cubicBezTo>
                    <a:lnTo>
                      <a:pt x="219541" y="913164"/>
                    </a:lnTo>
                    <a:cubicBezTo>
                      <a:pt x="373856" y="1104069"/>
                      <a:pt x="563171" y="1264748"/>
                      <a:pt x="777939" y="1380882"/>
                    </a:cubicBezTo>
                    <a:lnTo>
                      <a:pt x="976799" y="362720"/>
                    </a:lnTo>
                    <a:cubicBezTo>
                      <a:pt x="975208" y="359538"/>
                      <a:pt x="1018162" y="246586"/>
                      <a:pt x="784303" y="233859"/>
                    </a:cubicBezTo>
                    <a:close/>
                    <a:moveTo>
                      <a:pt x="634760" y="439082"/>
                    </a:moveTo>
                    <a:cubicBezTo>
                      <a:pt x="594988" y="439082"/>
                      <a:pt x="563171" y="407265"/>
                      <a:pt x="563171" y="367493"/>
                    </a:cubicBezTo>
                    <a:cubicBezTo>
                      <a:pt x="563171" y="327721"/>
                      <a:pt x="594988" y="295903"/>
                      <a:pt x="634760" y="295903"/>
                    </a:cubicBezTo>
                    <a:cubicBezTo>
                      <a:pt x="674532" y="295903"/>
                      <a:pt x="706350" y="327721"/>
                      <a:pt x="706350" y="367493"/>
                    </a:cubicBezTo>
                    <a:cubicBezTo>
                      <a:pt x="706350" y="407265"/>
                      <a:pt x="674532" y="439082"/>
                      <a:pt x="634760" y="439082"/>
                    </a:cubicBez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3" name="Freeform: Shape 3832">
                <a:extLst>
                  <a:ext uri="{FF2B5EF4-FFF2-40B4-BE49-F238E27FC236}">
                    <a16:creationId xmlns:a16="http://schemas.microsoft.com/office/drawing/2014/main" id="{AA9C5DE2-FBAF-4C1E-B910-64459EC2BA27}"/>
                  </a:ext>
                </a:extLst>
              </p:cNvPr>
              <p:cNvSpPr/>
              <p:nvPr/>
            </p:nvSpPr>
            <p:spPr>
              <a:xfrm>
                <a:off x="6438778" y="3073970"/>
                <a:ext cx="558398" cy="903629"/>
              </a:xfrm>
              <a:custGeom>
                <a:avLst/>
                <a:gdLst>
                  <a:gd name="connsiteX0" fmla="*/ 0 w 558398"/>
                  <a:gd name="connsiteY0" fmla="*/ 0 h 903629"/>
                  <a:gd name="connsiteX1" fmla="*/ 176588 w 558398"/>
                  <a:gd name="connsiteY1" fmla="*/ 696805 h 903629"/>
                  <a:gd name="connsiteX2" fmla="*/ 367493 w 558398"/>
                  <a:gd name="connsiteY2" fmla="*/ 903619 h 903629"/>
                  <a:gd name="connsiteX3" fmla="*/ 507490 w 558398"/>
                  <a:gd name="connsiteY3" fmla="*/ 728622 h 903629"/>
                  <a:gd name="connsiteX4" fmla="*/ 558398 w 558398"/>
                  <a:gd name="connsiteY4" fmla="*/ 467718 h 903629"/>
                  <a:gd name="connsiteX5" fmla="*/ 0 w 558398"/>
                  <a:gd name="connsiteY5" fmla="*/ 0 h 90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398" h="903629">
                    <a:moveTo>
                      <a:pt x="0" y="0"/>
                    </a:moveTo>
                    <a:lnTo>
                      <a:pt x="176588" y="696805"/>
                    </a:lnTo>
                    <a:cubicBezTo>
                      <a:pt x="176588" y="696805"/>
                      <a:pt x="211587" y="894073"/>
                      <a:pt x="367493" y="903619"/>
                    </a:cubicBezTo>
                    <a:cubicBezTo>
                      <a:pt x="472491" y="905209"/>
                      <a:pt x="507490" y="728622"/>
                      <a:pt x="507490" y="728622"/>
                    </a:cubicBezTo>
                    <a:lnTo>
                      <a:pt x="558398" y="467718"/>
                    </a:lnTo>
                    <a:cubicBezTo>
                      <a:pt x="343630" y="351584"/>
                      <a:pt x="154315" y="190905"/>
                      <a:pt x="0" y="0"/>
                    </a:cubicBezTo>
                    <a:close/>
                  </a:path>
                </a:pathLst>
              </a:custGeom>
              <a:solidFill>
                <a:srgbClr val="E8EAE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34" name="Graphic 378">
              <a:extLst>
                <a:ext uri="{FF2B5EF4-FFF2-40B4-BE49-F238E27FC236}">
                  <a16:creationId xmlns:a16="http://schemas.microsoft.com/office/drawing/2014/main" id="{D9863FC6-8DFC-4C7C-87FA-5C905BDFD184}"/>
                </a:ext>
              </a:extLst>
            </p:cNvPr>
            <p:cNvGrpSpPr/>
            <p:nvPr/>
          </p:nvGrpSpPr>
          <p:grpSpPr>
            <a:xfrm>
              <a:off x="6768090" y="2827384"/>
              <a:ext cx="221224" cy="657032"/>
              <a:chOff x="6768090" y="2827384"/>
              <a:chExt cx="221224" cy="657032"/>
            </a:xfrm>
          </p:grpSpPr>
          <p:sp>
            <p:nvSpPr>
              <p:cNvPr id="3835" name="Freeform: Shape 3834">
                <a:extLst>
                  <a:ext uri="{FF2B5EF4-FFF2-40B4-BE49-F238E27FC236}">
                    <a16:creationId xmlns:a16="http://schemas.microsoft.com/office/drawing/2014/main" id="{E3E98AF3-4EE2-4C84-A7C6-F9FB91A5347C}"/>
                  </a:ext>
                </a:extLst>
              </p:cNvPr>
              <p:cNvSpPr/>
              <p:nvPr/>
            </p:nvSpPr>
            <p:spPr>
              <a:xfrm>
                <a:off x="6888996" y="3307783"/>
                <a:ext cx="89089" cy="176633"/>
              </a:xfrm>
              <a:custGeom>
                <a:avLst/>
                <a:gdLst>
                  <a:gd name="connsiteX0" fmla="*/ 46136 w 89089"/>
                  <a:gd name="connsiteY0" fmla="*/ 46 h 176633"/>
                  <a:gd name="connsiteX1" fmla="*/ 89089 w 89089"/>
                  <a:gd name="connsiteY1" fmla="*/ 89135 h 176633"/>
                  <a:gd name="connsiteX2" fmla="*/ 42954 w 89089"/>
                  <a:gd name="connsiteY2" fmla="*/ 176634 h 176633"/>
                  <a:gd name="connsiteX3" fmla="*/ 0 w 89089"/>
                  <a:gd name="connsiteY3" fmla="*/ 87544 h 176633"/>
                  <a:gd name="connsiteX4" fmla="*/ 46136 w 89089"/>
                  <a:gd name="connsiteY4" fmla="*/ 46 h 17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9" h="176633">
                    <a:moveTo>
                      <a:pt x="46136" y="46"/>
                    </a:moveTo>
                    <a:cubicBezTo>
                      <a:pt x="69999" y="46"/>
                      <a:pt x="89089" y="39818"/>
                      <a:pt x="89089" y="89135"/>
                    </a:cubicBezTo>
                    <a:cubicBezTo>
                      <a:pt x="87498" y="138452"/>
                      <a:pt x="66817" y="176634"/>
                      <a:pt x="42954" y="176634"/>
                    </a:cubicBezTo>
                    <a:cubicBezTo>
                      <a:pt x="19090" y="176634"/>
                      <a:pt x="0" y="136862"/>
                      <a:pt x="0" y="87544"/>
                    </a:cubicBezTo>
                    <a:cubicBezTo>
                      <a:pt x="1591" y="38227"/>
                      <a:pt x="22272" y="-1545"/>
                      <a:pt x="46136" y="46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6" name="Freeform: Shape 3835">
                <a:extLst>
                  <a:ext uri="{FF2B5EF4-FFF2-40B4-BE49-F238E27FC236}">
                    <a16:creationId xmlns:a16="http://schemas.microsoft.com/office/drawing/2014/main" id="{760D11DC-601A-4867-AF81-14BD49D10ABE}"/>
                  </a:ext>
                </a:extLst>
              </p:cNvPr>
              <p:cNvSpPr/>
              <p:nvPr/>
            </p:nvSpPr>
            <p:spPr>
              <a:xfrm>
                <a:off x="6900040" y="2827384"/>
                <a:ext cx="89274" cy="176587"/>
              </a:xfrm>
              <a:custGeom>
                <a:avLst/>
                <a:gdLst>
                  <a:gd name="connsiteX0" fmla="*/ 43046 w 89274"/>
                  <a:gd name="connsiteY0" fmla="*/ 176588 h 176587"/>
                  <a:gd name="connsiteX1" fmla="*/ 89182 w 89274"/>
                  <a:gd name="connsiteY1" fmla="*/ 89089 h 176587"/>
                  <a:gd name="connsiteX2" fmla="*/ 46228 w 89274"/>
                  <a:gd name="connsiteY2" fmla="*/ 0 h 176587"/>
                  <a:gd name="connsiteX3" fmla="*/ 93 w 89274"/>
                  <a:gd name="connsiteY3" fmla="*/ 87498 h 176587"/>
                  <a:gd name="connsiteX4" fmla="*/ 43046 w 89274"/>
                  <a:gd name="connsiteY4" fmla="*/ 176588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74" h="176587">
                    <a:moveTo>
                      <a:pt x="43046" y="176588"/>
                    </a:moveTo>
                    <a:cubicBezTo>
                      <a:pt x="66910" y="176588"/>
                      <a:pt x="87591" y="138407"/>
                      <a:pt x="89182" y="89089"/>
                    </a:cubicBezTo>
                    <a:cubicBezTo>
                      <a:pt x="90773" y="39772"/>
                      <a:pt x="71682" y="0"/>
                      <a:pt x="46228" y="0"/>
                    </a:cubicBezTo>
                    <a:cubicBezTo>
                      <a:pt x="22365" y="0"/>
                      <a:pt x="1684" y="38181"/>
                      <a:pt x="93" y="87498"/>
                    </a:cubicBezTo>
                    <a:cubicBezTo>
                      <a:pt x="-1498" y="135225"/>
                      <a:pt x="17592" y="174997"/>
                      <a:pt x="43046" y="176588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7" name="Freeform: Shape 3836">
                <a:extLst>
                  <a:ext uri="{FF2B5EF4-FFF2-40B4-BE49-F238E27FC236}">
                    <a16:creationId xmlns:a16="http://schemas.microsoft.com/office/drawing/2014/main" id="{144A430A-8ABC-452E-883A-223731D2257B}"/>
                  </a:ext>
                </a:extLst>
              </p:cNvPr>
              <p:cNvSpPr/>
              <p:nvPr/>
            </p:nvSpPr>
            <p:spPr>
              <a:xfrm>
                <a:off x="6803089" y="3061243"/>
                <a:ext cx="103407" cy="179768"/>
              </a:xfrm>
              <a:custGeom>
                <a:avLst/>
                <a:gdLst>
                  <a:gd name="connsiteX0" fmla="*/ 103407 w 103407"/>
                  <a:gd name="connsiteY0" fmla="*/ 92271 h 179768"/>
                  <a:gd name="connsiteX1" fmla="*/ 57271 w 103407"/>
                  <a:gd name="connsiteY1" fmla="*/ 168633 h 179768"/>
                  <a:gd name="connsiteX2" fmla="*/ 12727 w 103407"/>
                  <a:gd name="connsiteY2" fmla="*/ 179769 h 179768"/>
                  <a:gd name="connsiteX3" fmla="*/ 0 w 103407"/>
                  <a:gd name="connsiteY3" fmla="*/ 167042 h 179768"/>
                  <a:gd name="connsiteX4" fmla="*/ 12727 w 103407"/>
                  <a:gd name="connsiteY4" fmla="*/ 154315 h 179768"/>
                  <a:gd name="connsiteX5" fmla="*/ 44545 w 103407"/>
                  <a:gd name="connsiteY5" fmla="*/ 146360 h 179768"/>
                  <a:gd name="connsiteX6" fmla="*/ 77953 w 103407"/>
                  <a:gd name="connsiteY6" fmla="*/ 92271 h 179768"/>
                  <a:gd name="connsiteX7" fmla="*/ 46135 w 103407"/>
                  <a:gd name="connsiteY7" fmla="*/ 34999 h 179768"/>
                  <a:gd name="connsiteX8" fmla="*/ 14318 w 103407"/>
                  <a:gd name="connsiteY8" fmla="*/ 25454 h 179768"/>
                  <a:gd name="connsiteX9" fmla="*/ 1591 w 103407"/>
                  <a:gd name="connsiteY9" fmla="*/ 12727 h 179768"/>
                  <a:gd name="connsiteX10" fmla="*/ 14318 w 103407"/>
                  <a:gd name="connsiteY10" fmla="*/ 0 h 179768"/>
                  <a:gd name="connsiteX11" fmla="*/ 57271 w 103407"/>
                  <a:gd name="connsiteY11" fmla="*/ 12727 h 179768"/>
                  <a:gd name="connsiteX12" fmla="*/ 103407 w 103407"/>
                  <a:gd name="connsiteY12" fmla="*/ 92271 h 17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407" h="179768">
                    <a:moveTo>
                      <a:pt x="103407" y="92271"/>
                    </a:moveTo>
                    <a:cubicBezTo>
                      <a:pt x="103407" y="124088"/>
                      <a:pt x="84317" y="152724"/>
                      <a:pt x="57271" y="168633"/>
                    </a:cubicBezTo>
                    <a:cubicBezTo>
                      <a:pt x="42954" y="176588"/>
                      <a:pt x="28636" y="179769"/>
                      <a:pt x="12727" y="179769"/>
                    </a:cubicBezTo>
                    <a:cubicBezTo>
                      <a:pt x="6363" y="179769"/>
                      <a:pt x="0" y="173406"/>
                      <a:pt x="0" y="167042"/>
                    </a:cubicBezTo>
                    <a:cubicBezTo>
                      <a:pt x="0" y="160679"/>
                      <a:pt x="6363" y="154315"/>
                      <a:pt x="12727" y="154315"/>
                    </a:cubicBezTo>
                    <a:cubicBezTo>
                      <a:pt x="23863" y="154315"/>
                      <a:pt x="34999" y="151133"/>
                      <a:pt x="44545" y="146360"/>
                    </a:cubicBezTo>
                    <a:cubicBezTo>
                      <a:pt x="65226" y="135225"/>
                      <a:pt x="77953" y="114543"/>
                      <a:pt x="77953" y="92271"/>
                    </a:cubicBezTo>
                    <a:cubicBezTo>
                      <a:pt x="77953" y="68408"/>
                      <a:pt x="66817" y="47726"/>
                      <a:pt x="46135" y="34999"/>
                    </a:cubicBezTo>
                    <a:cubicBezTo>
                      <a:pt x="36590" y="28636"/>
                      <a:pt x="25454" y="25454"/>
                      <a:pt x="14318" y="25454"/>
                    </a:cubicBezTo>
                    <a:cubicBezTo>
                      <a:pt x="7954" y="25454"/>
                      <a:pt x="1591" y="19090"/>
                      <a:pt x="1591" y="12727"/>
                    </a:cubicBezTo>
                    <a:cubicBezTo>
                      <a:pt x="1591" y="6363"/>
                      <a:pt x="7954" y="0"/>
                      <a:pt x="14318" y="0"/>
                    </a:cubicBezTo>
                    <a:cubicBezTo>
                      <a:pt x="30227" y="0"/>
                      <a:pt x="44545" y="4772"/>
                      <a:pt x="57271" y="12727"/>
                    </a:cubicBezTo>
                    <a:cubicBezTo>
                      <a:pt x="87498" y="30227"/>
                      <a:pt x="103407" y="60453"/>
                      <a:pt x="103407" y="9227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8" name="Freeform: Shape 3837">
                <a:extLst>
                  <a:ext uri="{FF2B5EF4-FFF2-40B4-BE49-F238E27FC236}">
                    <a16:creationId xmlns:a16="http://schemas.microsoft.com/office/drawing/2014/main" id="{FA9FD064-3CE9-4515-B1A5-0BB4E246D7E9}"/>
                  </a:ext>
                </a:extLst>
              </p:cNvPr>
              <p:cNvSpPr/>
              <p:nvPr/>
            </p:nvSpPr>
            <p:spPr>
              <a:xfrm>
                <a:off x="6768090" y="3303057"/>
                <a:ext cx="97043" cy="97043"/>
              </a:xfrm>
              <a:custGeom>
                <a:avLst/>
                <a:gdLst>
                  <a:gd name="connsiteX0" fmla="*/ 49317 w 97043"/>
                  <a:gd name="connsiteY0" fmla="*/ 0 h 97043"/>
                  <a:gd name="connsiteX1" fmla="*/ 97043 w 97043"/>
                  <a:gd name="connsiteY1" fmla="*/ 49317 h 97043"/>
                  <a:gd name="connsiteX2" fmla="*/ 47726 w 97043"/>
                  <a:gd name="connsiteY2" fmla="*/ 97044 h 97043"/>
                  <a:gd name="connsiteX3" fmla="*/ 0 w 97043"/>
                  <a:gd name="connsiteY3" fmla="*/ 47726 h 97043"/>
                  <a:gd name="connsiteX4" fmla="*/ 49317 w 97043"/>
                  <a:gd name="connsiteY4" fmla="*/ 0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43" h="97043">
                    <a:moveTo>
                      <a:pt x="49317" y="0"/>
                    </a:moveTo>
                    <a:cubicBezTo>
                      <a:pt x="76362" y="0"/>
                      <a:pt x="97043" y="22273"/>
                      <a:pt x="97043" y="49317"/>
                    </a:cubicBezTo>
                    <a:cubicBezTo>
                      <a:pt x="97043" y="76362"/>
                      <a:pt x="74771" y="97044"/>
                      <a:pt x="47726" y="97044"/>
                    </a:cubicBezTo>
                    <a:cubicBezTo>
                      <a:pt x="20681" y="97044"/>
                      <a:pt x="0" y="74771"/>
                      <a:pt x="0" y="47726"/>
                    </a:cubicBezTo>
                    <a:cubicBezTo>
                      <a:pt x="0" y="20682"/>
                      <a:pt x="22272" y="0"/>
                      <a:pt x="49317" y="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9" name="Freeform: Shape 3838">
                <a:extLst>
                  <a:ext uri="{FF2B5EF4-FFF2-40B4-BE49-F238E27FC236}">
                    <a16:creationId xmlns:a16="http://schemas.microsoft.com/office/drawing/2014/main" id="{9F26ACF3-4B69-4512-9778-9B8D59D4F5DF}"/>
                  </a:ext>
                </a:extLst>
              </p:cNvPr>
              <p:cNvSpPr/>
              <p:nvPr/>
            </p:nvSpPr>
            <p:spPr>
              <a:xfrm>
                <a:off x="6776044" y="2902156"/>
                <a:ext cx="97043" cy="97043"/>
              </a:xfrm>
              <a:custGeom>
                <a:avLst/>
                <a:gdLst>
                  <a:gd name="connsiteX0" fmla="*/ 49317 w 97043"/>
                  <a:gd name="connsiteY0" fmla="*/ 0 h 97043"/>
                  <a:gd name="connsiteX1" fmla="*/ 97043 w 97043"/>
                  <a:gd name="connsiteY1" fmla="*/ 49317 h 97043"/>
                  <a:gd name="connsiteX2" fmla="*/ 47726 w 97043"/>
                  <a:gd name="connsiteY2" fmla="*/ 97043 h 97043"/>
                  <a:gd name="connsiteX3" fmla="*/ 0 w 97043"/>
                  <a:gd name="connsiteY3" fmla="*/ 47726 h 97043"/>
                  <a:gd name="connsiteX4" fmla="*/ 49317 w 97043"/>
                  <a:gd name="connsiteY4" fmla="*/ 0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43" h="97043">
                    <a:moveTo>
                      <a:pt x="49317" y="0"/>
                    </a:moveTo>
                    <a:cubicBezTo>
                      <a:pt x="76362" y="0"/>
                      <a:pt x="97043" y="22272"/>
                      <a:pt x="97043" y="49317"/>
                    </a:cubicBezTo>
                    <a:cubicBezTo>
                      <a:pt x="97043" y="76362"/>
                      <a:pt x="74771" y="97043"/>
                      <a:pt x="47726" y="97043"/>
                    </a:cubicBezTo>
                    <a:cubicBezTo>
                      <a:pt x="20681" y="97043"/>
                      <a:pt x="0" y="74771"/>
                      <a:pt x="0" y="47726"/>
                    </a:cubicBezTo>
                    <a:cubicBezTo>
                      <a:pt x="1591" y="20681"/>
                      <a:pt x="23863" y="0"/>
                      <a:pt x="49317" y="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40" name="Graphic 378">
              <a:extLst>
                <a:ext uri="{FF2B5EF4-FFF2-40B4-BE49-F238E27FC236}">
                  <a16:creationId xmlns:a16="http://schemas.microsoft.com/office/drawing/2014/main" id="{4C28090C-B89C-4BE8-B1A4-DD144D46E55D}"/>
                </a:ext>
              </a:extLst>
            </p:cNvPr>
            <p:cNvGrpSpPr/>
            <p:nvPr/>
          </p:nvGrpSpPr>
          <p:grpSpPr>
            <a:xfrm>
              <a:off x="5976834" y="1525457"/>
              <a:ext cx="1811598" cy="699574"/>
              <a:chOff x="5976834" y="1525457"/>
              <a:chExt cx="1811598" cy="699574"/>
            </a:xfrm>
            <a:solidFill>
              <a:srgbClr val="FF716D"/>
            </a:solidFill>
          </p:grpSpPr>
          <p:sp>
            <p:nvSpPr>
              <p:cNvPr id="3841" name="Freeform: Shape 3840">
                <a:extLst>
                  <a:ext uri="{FF2B5EF4-FFF2-40B4-BE49-F238E27FC236}">
                    <a16:creationId xmlns:a16="http://schemas.microsoft.com/office/drawing/2014/main" id="{B0E46995-0DE2-4BD8-8253-40CD09262F99}"/>
                  </a:ext>
                </a:extLst>
              </p:cNvPr>
              <p:cNvSpPr/>
              <p:nvPr/>
            </p:nvSpPr>
            <p:spPr>
              <a:xfrm>
                <a:off x="5976834" y="1525457"/>
                <a:ext cx="699426" cy="699574"/>
              </a:xfrm>
              <a:custGeom>
                <a:avLst/>
                <a:gdLst>
                  <a:gd name="connsiteX0" fmla="*/ 369673 w 699426"/>
                  <a:gd name="connsiteY0" fmla="*/ 590 h 699574"/>
                  <a:gd name="connsiteX1" fmla="*/ 590 w 699426"/>
                  <a:gd name="connsiteY1" fmla="*/ 329901 h 699574"/>
                  <a:gd name="connsiteX2" fmla="*/ 329902 w 699426"/>
                  <a:gd name="connsiteY2" fmla="*/ 698985 h 699574"/>
                  <a:gd name="connsiteX3" fmla="*/ 698985 w 699426"/>
                  <a:gd name="connsiteY3" fmla="*/ 369673 h 699574"/>
                  <a:gd name="connsiteX4" fmla="*/ 369673 w 699426"/>
                  <a:gd name="connsiteY4" fmla="*/ 590 h 699574"/>
                  <a:gd name="connsiteX5" fmla="*/ 578078 w 699426"/>
                  <a:gd name="connsiteY5" fmla="*/ 363310 h 699574"/>
                  <a:gd name="connsiteX6" fmla="*/ 336265 w 699426"/>
                  <a:gd name="connsiteY6" fmla="*/ 579669 h 699574"/>
                  <a:gd name="connsiteX7" fmla="*/ 119905 w 699426"/>
                  <a:gd name="connsiteY7" fmla="*/ 337856 h 699574"/>
                  <a:gd name="connsiteX8" fmla="*/ 361719 w 699426"/>
                  <a:gd name="connsiteY8" fmla="*/ 121496 h 699574"/>
                  <a:gd name="connsiteX9" fmla="*/ 578078 w 699426"/>
                  <a:gd name="connsiteY9" fmla="*/ 363310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426" h="699574">
                    <a:moveTo>
                      <a:pt x="369673" y="590"/>
                    </a:moveTo>
                    <a:cubicBezTo>
                      <a:pt x="177177" y="-10547"/>
                      <a:pt x="11726" y="137405"/>
                      <a:pt x="590" y="329901"/>
                    </a:cubicBezTo>
                    <a:cubicBezTo>
                      <a:pt x="-10546" y="522397"/>
                      <a:pt x="137405" y="687849"/>
                      <a:pt x="329902" y="698985"/>
                    </a:cubicBezTo>
                    <a:cubicBezTo>
                      <a:pt x="522398" y="710121"/>
                      <a:pt x="687849" y="562169"/>
                      <a:pt x="698985" y="369673"/>
                    </a:cubicBezTo>
                    <a:cubicBezTo>
                      <a:pt x="708530" y="177177"/>
                      <a:pt x="562170" y="11726"/>
                      <a:pt x="369673" y="590"/>
                    </a:cubicBezTo>
                    <a:close/>
                    <a:moveTo>
                      <a:pt x="578078" y="363310"/>
                    </a:moveTo>
                    <a:cubicBezTo>
                      <a:pt x="570124" y="490580"/>
                      <a:pt x="461944" y="587623"/>
                      <a:pt x="336265" y="579669"/>
                    </a:cubicBezTo>
                    <a:cubicBezTo>
                      <a:pt x="208995" y="571715"/>
                      <a:pt x="111951" y="463535"/>
                      <a:pt x="119905" y="337856"/>
                    </a:cubicBezTo>
                    <a:cubicBezTo>
                      <a:pt x="127860" y="210585"/>
                      <a:pt x="236040" y="115133"/>
                      <a:pt x="361719" y="121496"/>
                    </a:cubicBezTo>
                    <a:cubicBezTo>
                      <a:pt x="488989" y="127860"/>
                      <a:pt x="586033" y="236039"/>
                      <a:pt x="578078" y="363310"/>
                    </a:cubicBezTo>
                    <a:close/>
                  </a:path>
                </a:pathLst>
              </a:custGeom>
              <a:solidFill>
                <a:srgbClr val="FF716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42" name="Freeform: Shape 3841">
                <a:extLst>
                  <a:ext uri="{FF2B5EF4-FFF2-40B4-BE49-F238E27FC236}">
                    <a16:creationId xmlns:a16="http://schemas.microsoft.com/office/drawing/2014/main" id="{FC77340E-991C-4BE0-97F2-5FDE9CDDB24B}"/>
                  </a:ext>
                </a:extLst>
              </p:cNvPr>
              <p:cNvSpPr/>
              <p:nvPr/>
            </p:nvSpPr>
            <p:spPr>
              <a:xfrm>
                <a:off x="7088857" y="1525457"/>
                <a:ext cx="699574" cy="699574"/>
              </a:xfrm>
              <a:custGeom>
                <a:avLst/>
                <a:gdLst>
                  <a:gd name="connsiteX0" fmla="*/ 698985 w 699574"/>
                  <a:gd name="connsiteY0" fmla="*/ 329901 h 699574"/>
                  <a:gd name="connsiteX1" fmla="*/ 329901 w 699574"/>
                  <a:gd name="connsiteY1" fmla="*/ 590 h 699574"/>
                  <a:gd name="connsiteX2" fmla="*/ 590 w 699574"/>
                  <a:gd name="connsiteY2" fmla="*/ 369673 h 699574"/>
                  <a:gd name="connsiteX3" fmla="*/ 369673 w 699574"/>
                  <a:gd name="connsiteY3" fmla="*/ 698985 h 699574"/>
                  <a:gd name="connsiteX4" fmla="*/ 698985 w 699574"/>
                  <a:gd name="connsiteY4" fmla="*/ 329901 h 699574"/>
                  <a:gd name="connsiteX5" fmla="*/ 363310 w 699574"/>
                  <a:gd name="connsiteY5" fmla="*/ 579669 h 699574"/>
                  <a:gd name="connsiteX6" fmla="*/ 121496 w 699574"/>
                  <a:gd name="connsiteY6" fmla="*/ 363310 h 699574"/>
                  <a:gd name="connsiteX7" fmla="*/ 337856 w 699574"/>
                  <a:gd name="connsiteY7" fmla="*/ 121496 h 699574"/>
                  <a:gd name="connsiteX8" fmla="*/ 579669 w 699574"/>
                  <a:gd name="connsiteY8" fmla="*/ 337856 h 699574"/>
                  <a:gd name="connsiteX9" fmla="*/ 363310 w 699574"/>
                  <a:gd name="connsiteY9" fmla="*/ 579669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574" h="699574">
                    <a:moveTo>
                      <a:pt x="698985" y="329901"/>
                    </a:moveTo>
                    <a:cubicBezTo>
                      <a:pt x="687849" y="137405"/>
                      <a:pt x="522398" y="-10547"/>
                      <a:pt x="329901" y="590"/>
                    </a:cubicBezTo>
                    <a:cubicBezTo>
                      <a:pt x="137405" y="11726"/>
                      <a:pt x="-10546" y="177177"/>
                      <a:pt x="590" y="369673"/>
                    </a:cubicBezTo>
                    <a:cubicBezTo>
                      <a:pt x="11726" y="562169"/>
                      <a:pt x="177177" y="710121"/>
                      <a:pt x="369673" y="698985"/>
                    </a:cubicBezTo>
                    <a:cubicBezTo>
                      <a:pt x="562170" y="687849"/>
                      <a:pt x="710121" y="522397"/>
                      <a:pt x="698985" y="329901"/>
                    </a:cubicBezTo>
                    <a:close/>
                    <a:moveTo>
                      <a:pt x="363310" y="579669"/>
                    </a:moveTo>
                    <a:cubicBezTo>
                      <a:pt x="236040" y="587623"/>
                      <a:pt x="127860" y="490580"/>
                      <a:pt x="121496" y="363310"/>
                    </a:cubicBezTo>
                    <a:cubicBezTo>
                      <a:pt x="113542" y="236039"/>
                      <a:pt x="210585" y="127860"/>
                      <a:pt x="337856" y="121496"/>
                    </a:cubicBezTo>
                    <a:cubicBezTo>
                      <a:pt x="465126" y="113542"/>
                      <a:pt x="573305" y="210585"/>
                      <a:pt x="579669" y="337856"/>
                    </a:cubicBezTo>
                    <a:cubicBezTo>
                      <a:pt x="586033" y="463535"/>
                      <a:pt x="490580" y="571715"/>
                      <a:pt x="363310" y="579669"/>
                    </a:cubicBezTo>
                    <a:close/>
                  </a:path>
                </a:pathLst>
              </a:custGeom>
              <a:solidFill>
                <a:srgbClr val="FF716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43" name="Graphic 378">
              <a:extLst>
                <a:ext uri="{FF2B5EF4-FFF2-40B4-BE49-F238E27FC236}">
                  <a16:creationId xmlns:a16="http://schemas.microsoft.com/office/drawing/2014/main" id="{D80814D4-071A-41FA-8887-79077195089A}"/>
                </a:ext>
              </a:extLst>
            </p:cNvPr>
            <p:cNvGrpSpPr/>
            <p:nvPr/>
          </p:nvGrpSpPr>
          <p:grpSpPr>
            <a:xfrm>
              <a:off x="5930698" y="1511139"/>
              <a:ext cx="1811603" cy="699574"/>
              <a:chOff x="5930698" y="1511139"/>
              <a:chExt cx="1811603" cy="699574"/>
            </a:xfrm>
            <a:solidFill>
              <a:srgbClr val="EB281D"/>
            </a:solidFill>
          </p:grpSpPr>
          <p:sp>
            <p:nvSpPr>
              <p:cNvPr id="3844" name="Freeform: Shape 3843">
                <a:extLst>
                  <a:ext uri="{FF2B5EF4-FFF2-40B4-BE49-F238E27FC236}">
                    <a16:creationId xmlns:a16="http://schemas.microsoft.com/office/drawing/2014/main" id="{F3035A88-DBE1-490F-8F60-69FA3344D078}"/>
                  </a:ext>
                </a:extLst>
              </p:cNvPr>
              <p:cNvSpPr/>
              <p:nvPr/>
            </p:nvSpPr>
            <p:spPr>
              <a:xfrm>
                <a:off x="5930698" y="1511139"/>
                <a:ext cx="699574" cy="699574"/>
              </a:xfrm>
              <a:custGeom>
                <a:avLst/>
                <a:gdLst>
                  <a:gd name="connsiteX0" fmla="*/ 369673 w 699574"/>
                  <a:gd name="connsiteY0" fmla="*/ 590 h 699574"/>
                  <a:gd name="connsiteX1" fmla="*/ 590 w 699574"/>
                  <a:gd name="connsiteY1" fmla="*/ 329901 h 699574"/>
                  <a:gd name="connsiteX2" fmla="*/ 329901 w 699574"/>
                  <a:gd name="connsiteY2" fmla="*/ 698985 h 699574"/>
                  <a:gd name="connsiteX3" fmla="*/ 698985 w 699574"/>
                  <a:gd name="connsiteY3" fmla="*/ 369673 h 699574"/>
                  <a:gd name="connsiteX4" fmla="*/ 369673 w 699574"/>
                  <a:gd name="connsiteY4" fmla="*/ 590 h 699574"/>
                  <a:gd name="connsiteX5" fmla="*/ 579669 w 699574"/>
                  <a:gd name="connsiteY5" fmla="*/ 361719 h 699574"/>
                  <a:gd name="connsiteX6" fmla="*/ 337856 w 699574"/>
                  <a:gd name="connsiteY6" fmla="*/ 578078 h 699574"/>
                  <a:gd name="connsiteX7" fmla="*/ 121496 w 699574"/>
                  <a:gd name="connsiteY7" fmla="*/ 336265 h 699574"/>
                  <a:gd name="connsiteX8" fmla="*/ 363310 w 699574"/>
                  <a:gd name="connsiteY8" fmla="*/ 119905 h 699574"/>
                  <a:gd name="connsiteX9" fmla="*/ 579669 w 699574"/>
                  <a:gd name="connsiteY9" fmla="*/ 361719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574" h="699574">
                    <a:moveTo>
                      <a:pt x="369673" y="590"/>
                    </a:moveTo>
                    <a:cubicBezTo>
                      <a:pt x="177177" y="-10546"/>
                      <a:pt x="11726" y="137405"/>
                      <a:pt x="590" y="329901"/>
                    </a:cubicBezTo>
                    <a:cubicBezTo>
                      <a:pt x="-10546" y="522398"/>
                      <a:pt x="137405" y="687849"/>
                      <a:pt x="329901" y="698985"/>
                    </a:cubicBezTo>
                    <a:cubicBezTo>
                      <a:pt x="522398" y="710121"/>
                      <a:pt x="687849" y="562170"/>
                      <a:pt x="698985" y="369673"/>
                    </a:cubicBezTo>
                    <a:cubicBezTo>
                      <a:pt x="710121" y="177177"/>
                      <a:pt x="562170" y="11726"/>
                      <a:pt x="369673" y="590"/>
                    </a:cubicBezTo>
                    <a:close/>
                    <a:moveTo>
                      <a:pt x="579669" y="361719"/>
                    </a:moveTo>
                    <a:cubicBezTo>
                      <a:pt x="571715" y="488989"/>
                      <a:pt x="463535" y="584442"/>
                      <a:pt x="337856" y="578078"/>
                    </a:cubicBezTo>
                    <a:cubicBezTo>
                      <a:pt x="210585" y="570124"/>
                      <a:pt x="115133" y="461944"/>
                      <a:pt x="121496" y="336265"/>
                    </a:cubicBezTo>
                    <a:cubicBezTo>
                      <a:pt x="129451" y="208995"/>
                      <a:pt x="237630" y="113542"/>
                      <a:pt x="363310" y="119905"/>
                    </a:cubicBezTo>
                    <a:cubicBezTo>
                      <a:pt x="488989" y="126269"/>
                      <a:pt x="586033" y="236040"/>
                      <a:pt x="579669" y="361719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45" name="Freeform: Shape 3844">
                <a:extLst>
                  <a:ext uri="{FF2B5EF4-FFF2-40B4-BE49-F238E27FC236}">
                    <a16:creationId xmlns:a16="http://schemas.microsoft.com/office/drawing/2014/main" id="{2B86D3B6-0EBE-4B69-B4F5-5B278648D1C6}"/>
                  </a:ext>
                </a:extLst>
              </p:cNvPr>
              <p:cNvSpPr/>
              <p:nvPr/>
            </p:nvSpPr>
            <p:spPr>
              <a:xfrm>
                <a:off x="7042722" y="1511139"/>
                <a:ext cx="699580" cy="699574"/>
              </a:xfrm>
              <a:custGeom>
                <a:avLst/>
                <a:gdLst>
                  <a:gd name="connsiteX0" fmla="*/ 698985 w 699580"/>
                  <a:gd name="connsiteY0" fmla="*/ 329901 h 699574"/>
                  <a:gd name="connsiteX1" fmla="*/ 329902 w 699580"/>
                  <a:gd name="connsiteY1" fmla="*/ 590 h 699574"/>
                  <a:gd name="connsiteX2" fmla="*/ 590 w 699580"/>
                  <a:gd name="connsiteY2" fmla="*/ 369673 h 699574"/>
                  <a:gd name="connsiteX3" fmla="*/ 369673 w 699580"/>
                  <a:gd name="connsiteY3" fmla="*/ 698985 h 699574"/>
                  <a:gd name="connsiteX4" fmla="*/ 698985 w 699580"/>
                  <a:gd name="connsiteY4" fmla="*/ 329901 h 699574"/>
                  <a:gd name="connsiteX5" fmla="*/ 363310 w 699580"/>
                  <a:gd name="connsiteY5" fmla="*/ 578078 h 699574"/>
                  <a:gd name="connsiteX6" fmla="*/ 121496 w 699580"/>
                  <a:gd name="connsiteY6" fmla="*/ 361719 h 699574"/>
                  <a:gd name="connsiteX7" fmla="*/ 337856 w 699580"/>
                  <a:gd name="connsiteY7" fmla="*/ 119905 h 699574"/>
                  <a:gd name="connsiteX8" fmla="*/ 579669 w 699580"/>
                  <a:gd name="connsiteY8" fmla="*/ 336265 h 699574"/>
                  <a:gd name="connsiteX9" fmla="*/ 363310 w 699580"/>
                  <a:gd name="connsiteY9" fmla="*/ 578078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580" h="699574">
                    <a:moveTo>
                      <a:pt x="698985" y="329901"/>
                    </a:moveTo>
                    <a:cubicBezTo>
                      <a:pt x="687849" y="137405"/>
                      <a:pt x="522398" y="-10546"/>
                      <a:pt x="329902" y="590"/>
                    </a:cubicBezTo>
                    <a:cubicBezTo>
                      <a:pt x="137405" y="11726"/>
                      <a:pt x="-10546" y="177177"/>
                      <a:pt x="590" y="369673"/>
                    </a:cubicBezTo>
                    <a:cubicBezTo>
                      <a:pt x="11726" y="562170"/>
                      <a:pt x="177177" y="710121"/>
                      <a:pt x="369673" y="698985"/>
                    </a:cubicBezTo>
                    <a:cubicBezTo>
                      <a:pt x="563760" y="686258"/>
                      <a:pt x="710121" y="522398"/>
                      <a:pt x="698985" y="329901"/>
                    </a:cubicBezTo>
                    <a:close/>
                    <a:moveTo>
                      <a:pt x="363310" y="578078"/>
                    </a:moveTo>
                    <a:cubicBezTo>
                      <a:pt x="236040" y="586033"/>
                      <a:pt x="127860" y="488989"/>
                      <a:pt x="121496" y="361719"/>
                    </a:cubicBezTo>
                    <a:cubicBezTo>
                      <a:pt x="113542" y="234449"/>
                      <a:pt x="210586" y="126269"/>
                      <a:pt x="337856" y="119905"/>
                    </a:cubicBezTo>
                    <a:cubicBezTo>
                      <a:pt x="465126" y="111951"/>
                      <a:pt x="573306" y="208995"/>
                      <a:pt x="579669" y="336265"/>
                    </a:cubicBezTo>
                    <a:cubicBezTo>
                      <a:pt x="587623" y="463535"/>
                      <a:pt x="490580" y="571715"/>
                      <a:pt x="363310" y="578078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46" name="Graphic 378">
            <a:extLst>
              <a:ext uri="{FF2B5EF4-FFF2-40B4-BE49-F238E27FC236}">
                <a16:creationId xmlns:a16="http://schemas.microsoft.com/office/drawing/2014/main" id="{E76D92F6-5D0C-4259-BE84-F7FD5603DC7D}"/>
              </a:ext>
            </a:extLst>
          </p:cNvPr>
          <p:cNvGrpSpPr/>
          <p:nvPr/>
        </p:nvGrpSpPr>
        <p:grpSpPr>
          <a:xfrm rot="2793411">
            <a:off x="5615126" y="4324613"/>
            <a:ext cx="769092" cy="513379"/>
            <a:chOff x="8553054" y="-360734"/>
            <a:chExt cx="1623677" cy="704758"/>
          </a:xfrm>
        </p:grpSpPr>
        <p:grpSp>
          <p:nvGrpSpPr>
            <p:cNvPr id="3847" name="Graphic 378">
              <a:extLst>
                <a:ext uri="{FF2B5EF4-FFF2-40B4-BE49-F238E27FC236}">
                  <a16:creationId xmlns:a16="http://schemas.microsoft.com/office/drawing/2014/main" id="{38C93CD4-042F-46B5-A114-C00F378A722E}"/>
                </a:ext>
              </a:extLst>
            </p:cNvPr>
            <p:cNvGrpSpPr/>
            <p:nvPr/>
          </p:nvGrpSpPr>
          <p:grpSpPr>
            <a:xfrm>
              <a:off x="8553054" y="-348007"/>
              <a:ext cx="1623677" cy="692031"/>
              <a:chOff x="8553054" y="-348007"/>
              <a:chExt cx="1623677" cy="692031"/>
            </a:xfrm>
          </p:grpSpPr>
          <p:sp>
            <p:nvSpPr>
              <p:cNvPr id="3848" name="Freeform: Shape 3847">
                <a:extLst>
                  <a:ext uri="{FF2B5EF4-FFF2-40B4-BE49-F238E27FC236}">
                    <a16:creationId xmlns:a16="http://schemas.microsoft.com/office/drawing/2014/main" id="{BF82B52C-FDDA-4E75-844B-0E9C209501CF}"/>
                  </a:ext>
                </a:extLst>
              </p:cNvPr>
              <p:cNvSpPr/>
              <p:nvPr/>
            </p:nvSpPr>
            <p:spPr>
              <a:xfrm>
                <a:off x="8553054" y="-222327"/>
                <a:ext cx="777939" cy="566352"/>
              </a:xfrm>
              <a:custGeom>
                <a:avLst/>
                <a:gdLst>
                  <a:gd name="connsiteX0" fmla="*/ 322948 w 777939"/>
                  <a:gd name="connsiteY0" fmla="*/ 0 h 566352"/>
                  <a:gd name="connsiteX1" fmla="*/ 251359 w 777939"/>
                  <a:gd name="connsiteY1" fmla="*/ 63635 h 566352"/>
                  <a:gd name="connsiteX2" fmla="*/ 216359 w 777939"/>
                  <a:gd name="connsiteY2" fmla="*/ 313403 h 566352"/>
                  <a:gd name="connsiteX3" fmla="*/ 0 w 777939"/>
                  <a:gd name="connsiteY3" fmla="*/ 392947 h 566352"/>
                  <a:gd name="connsiteX4" fmla="*/ 209996 w 777939"/>
                  <a:gd name="connsiteY4" fmla="*/ 553625 h 566352"/>
                  <a:gd name="connsiteX5" fmla="*/ 209996 w 777939"/>
                  <a:gd name="connsiteY5" fmla="*/ 553625 h 566352"/>
                  <a:gd name="connsiteX6" fmla="*/ 244996 w 777939"/>
                  <a:gd name="connsiteY6" fmla="*/ 566353 h 566352"/>
                  <a:gd name="connsiteX7" fmla="*/ 777940 w 777939"/>
                  <a:gd name="connsiteY7" fmla="*/ 566353 h 566352"/>
                  <a:gd name="connsiteX8" fmla="*/ 345221 w 777939"/>
                  <a:gd name="connsiteY8" fmla="*/ 0 h 566352"/>
                  <a:gd name="connsiteX9" fmla="*/ 322948 w 777939"/>
                  <a:gd name="connsiteY9" fmla="*/ 0 h 5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939" h="566352">
                    <a:moveTo>
                      <a:pt x="322948" y="0"/>
                    </a:moveTo>
                    <a:cubicBezTo>
                      <a:pt x="287949" y="0"/>
                      <a:pt x="256131" y="28636"/>
                      <a:pt x="251359" y="63635"/>
                    </a:cubicBezTo>
                    <a:lnTo>
                      <a:pt x="216359" y="313403"/>
                    </a:lnTo>
                    <a:lnTo>
                      <a:pt x="0" y="392947"/>
                    </a:lnTo>
                    <a:cubicBezTo>
                      <a:pt x="0" y="392947"/>
                      <a:pt x="60454" y="489990"/>
                      <a:pt x="209996" y="553625"/>
                    </a:cubicBezTo>
                    <a:lnTo>
                      <a:pt x="209996" y="553625"/>
                    </a:lnTo>
                    <a:cubicBezTo>
                      <a:pt x="219541" y="561580"/>
                      <a:pt x="230677" y="566353"/>
                      <a:pt x="244996" y="566353"/>
                    </a:cubicBezTo>
                    <a:lnTo>
                      <a:pt x="777940" y="566353"/>
                    </a:lnTo>
                    <a:lnTo>
                      <a:pt x="345221" y="0"/>
                    </a:lnTo>
                    <a:lnTo>
                      <a:pt x="322948" y="0"/>
                    </a:lnTo>
                    <a:close/>
                  </a:path>
                </a:pathLst>
              </a:custGeom>
              <a:solidFill>
                <a:srgbClr val="E85D8B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49" name="Freeform: Shape 3848">
                <a:extLst>
                  <a:ext uri="{FF2B5EF4-FFF2-40B4-BE49-F238E27FC236}">
                    <a16:creationId xmlns:a16="http://schemas.microsoft.com/office/drawing/2014/main" id="{B7421BC6-3784-4C08-8122-AE6354B76C89}"/>
                  </a:ext>
                </a:extLst>
              </p:cNvPr>
              <p:cNvSpPr/>
              <p:nvPr/>
            </p:nvSpPr>
            <p:spPr>
              <a:xfrm>
                <a:off x="8898275" y="-348007"/>
                <a:ext cx="1278456" cy="690440"/>
              </a:xfrm>
              <a:custGeom>
                <a:avLst/>
                <a:gdLst>
                  <a:gd name="connsiteX0" fmla="*/ 1266339 w 1278456"/>
                  <a:gd name="connsiteY0" fmla="*/ 144770 h 690440"/>
                  <a:gd name="connsiteX1" fmla="*/ 1266339 w 1278456"/>
                  <a:gd name="connsiteY1" fmla="*/ 144770 h 690440"/>
                  <a:gd name="connsiteX2" fmla="*/ 1266339 w 1278456"/>
                  <a:gd name="connsiteY2" fmla="*/ 144770 h 690440"/>
                  <a:gd name="connsiteX3" fmla="*/ 1256793 w 1278456"/>
                  <a:gd name="connsiteY3" fmla="*/ 135225 h 690440"/>
                  <a:gd name="connsiteX4" fmla="*/ 1070661 w 1278456"/>
                  <a:gd name="connsiteY4" fmla="*/ 0 h 690440"/>
                  <a:gd name="connsiteX5" fmla="*/ 728622 w 1278456"/>
                  <a:gd name="connsiteY5" fmla="*/ 125679 h 690440"/>
                  <a:gd name="connsiteX6" fmla="*/ 0 w 1278456"/>
                  <a:gd name="connsiteY6" fmla="*/ 125679 h 690440"/>
                  <a:gd name="connsiteX7" fmla="*/ 432719 w 1278456"/>
                  <a:gd name="connsiteY7" fmla="*/ 690441 h 690440"/>
                  <a:gd name="connsiteX8" fmla="*/ 1145432 w 1278456"/>
                  <a:gd name="connsiteY8" fmla="*/ 690441 h 690440"/>
                  <a:gd name="connsiteX9" fmla="*/ 1217022 w 1278456"/>
                  <a:gd name="connsiteY9" fmla="*/ 626806 h 690440"/>
                  <a:gd name="connsiteX10" fmla="*/ 1277475 w 1278456"/>
                  <a:gd name="connsiteY10" fmla="*/ 187724 h 690440"/>
                  <a:gd name="connsiteX11" fmla="*/ 1266339 w 1278456"/>
                  <a:gd name="connsiteY11" fmla="*/ 144770 h 69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8456" h="690440">
                    <a:moveTo>
                      <a:pt x="1266339" y="144770"/>
                    </a:moveTo>
                    <a:lnTo>
                      <a:pt x="1266339" y="144770"/>
                    </a:lnTo>
                    <a:cubicBezTo>
                      <a:pt x="1266339" y="144770"/>
                      <a:pt x="1266339" y="144770"/>
                      <a:pt x="1266339" y="144770"/>
                    </a:cubicBezTo>
                    <a:cubicBezTo>
                      <a:pt x="1263157" y="141588"/>
                      <a:pt x="1259975" y="138406"/>
                      <a:pt x="1256793" y="135225"/>
                    </a:cubicBezTo>
                    <a:cubicBezTo>
                      <a:pt x="1170886" y="54090"/>
                      <a:pt x="1070661" y="0"/>
                      <a:pt x="1070661" y="0"/>
                    </a:cubicBezTo>
                    <a:lnTo>
                      <a:pt x="728622" y="125679"/>
                    </a:lnTo>
                    <a:lnTo>
                      <a:pt x="0" y="125679"/>
                    </a:lnTo>
                    <a:lnTo>
                      <a:pt x="432719" y="690441"/>
                    </a:lnTo>
                    <a:lnTo>
                      <a:pt x="1145432" y="690441"/>
                    </a:lnTo>
                    <a:cubicBezTo>
                      <a:pt x="1180432" y="690441"/>
                      <a:pt x="1212249" y="661805"/>
                      <a:pt x="1217022" y="626806"/>
                    </a:cubicBezTo>
                    <a:lnTo>
                      <a:pt x="1277475" y="187724"/>
                    </a:lnTo>
                    <a:cubicBezTo>
                      <a:pt x="1280657" y="171815"/>
                      <a:pt x="1275884" y="155906"/>
                      <a:pt x="1266339" y="144770"/>
                    </a:cubicBezTo>
                    <a:close/>
                  </a:path>
                </a:pathLst>
              </a:custGeom>
              <a:solidFill>
                <a:srgbClr val="D7DDDA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50" name="Graphic 378">
              <a:extLst>
                <a:ext uri="{FF2B5EF4-FFF2-40B4-BE49-F238E27FC236}">
                  <a16:creationId xmlns:a16="http://schemas.microsoft.com/office/drawing/2014/main" id="{8FE98591-7027-4BA3-8C68-7D7EBEF0A2EE}"/>
                </a:ext>
              </a:extLst>
            </p:cNvPr>
            <p:cNvGrpSpPr/>
            <p:nvPr/>
          </p:nvGrpSpPr>
          <p:grpSpPr>
            <a:xfrm>
              <a:off x="8554038" y="-360734"/>
              <a:ext cx="1431834" cy="566352"/>
              <a:chOff x="8554038" y="-360734"/>
              <a:chExt cx="1431834" cy="566352"/>
            </a:xfrm>
          </p:grpSpPr>
          <p:sp>
            <p:nvSpPr>
              <p:cNvPr id="3851" name="Freeform: Shape 3850">
                <a:extLst>
                  <a:ext uri="{FF2B5EF4-FFF2-40B4-BE49-F238E27FC236}">
                    <a16:creationId xmlns:a16="http://schemas.microsoft.com/office/drawing/2014/main" id="{2D7DC94F-9C1D-4300-A015-9313960C9324}"/>
                  </a:ext>
                </a:extLst>
              </p:cNvPr>
              <p:cNvSpPr/>
              <p:nvPr/>
            </p:nvSpPr>
            <p:spPr>
              <a:xfrm>
                <a:off x="8554038" y="-360734"/>
                <a:ext cx="741956" cy="566352"/>
              </a:xfrm>
              <a:custGeom>
                <a:avLst/>
                <a:gdLst>
                  <a:gd name="connsiteX0" fmla="*/ 132650 w 741956"/>
                  <a:gd name="connsiteY0" fmla="*/ 0 h 566352"/>
                  <a:gd name="connsiteX1" fmla="*/ 61061 w 741956"/>
                  <a:gd name="connsiteY1" fmla="*/ 63635 h 566352"/>
                  <a:gd name="connsiteX2" fmla="*/ 607 w 741956"/>
                  <a:gd name="connsiteY2" fmla="*/ 502717 h 566352"/>
                  <a:gd name="connsiteX3" fmla="*/ 54697 w 741956"/>
                  <a:gd name="connsiteY3" fmla="*/ 566352 h 566352"/>
                  <a:gd name="connsiteX4" fmla="*/ 660821 w 741956"/>
                  <a:gd name="connsiteY4" fmla="*/ 566352 h 566352"/>
                  <a:gd name="connsiteX5" fmla="*/ 741956 w 741956"/>
                  <a:gd name="connsiteY5" fmla="*/ 0 h 566352"/>
                  <a:gd name="connsiteX6" fmla="*/ 132650 w 741956"/>
                  <a:gd name="connsiteY6" fmla="*/ 0 h 5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956" h="566352">
                    <a:moveTo>
                      <a:pt x="132650" y="0"/>
                    </a:moveTo>
                    <a:cubicBezTo>
                      <a:pt x="97651" y="0"/>
                      <a:pt x="65833" y="28636"/>
                      <a:pt x="61061" y="63635"/>
                    </a:cubicBezTo>
                    <a:lnTo>
                      <a:pt x="607" y="502717"/>
                    </a:lnTo>
                    <a:cubicBezTo>
                      <a:pt x="-4165" y="537717"/>
                      <a:pt x="19698" y="566352"/>
                      <a:pt x="54697" y="566352"/>
                    </a:cubicBezTo>
                    <a:lnTo>
                      <a:pt x="660821" y="566352"/>
                    </a:lnTo>
                    <a:lnTo>
                      <a:pt x="741956" y="0"/>
                    </a:lnTo>
                    <a:lnTo>
                      <a:pt x="132650" y="0"/>
                    </a:ln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2" name="Freeform: Shape 3851">
                <a:extLst>
                  <a:ext uri="{FF2B5EF4-FFF2-40B4-BE49-F238E27FC236}">
                    <a16:creationId xmlns:a16="http://schemas.microsoft.com/office/drawing/2014/main" id="{EBC6AB2F-489C-4A55-A882-C6A5359EBFF0}"/>
                  </a:ext>
                </a:extLst>
              </p:cNvPr>
              <p:cNvSpPr/>
              <p:nvPr/>
            </p:nvSpPr>
            <p:spPr>
              <a:xfrm>
                <a:off x="9213269" y="-360734"/>
                <a:ext cx="772604" cy="564761"/>
              </a:xfrm>
              <a:custGeom>
                <a:avLst/>
                <a:gdLst>
                  <a:gd name="connsiteX0" fmla="*/ 719077 w 772604"/>
                  <a:gd name="connsiteY0" fmla="*/ 0 h 564761"/>
                  <a:gd name="connsiteX1" fmla="*/ 82726 w 772604"/>
                  <a:gd name="connsiteY1" fmla="*/ 0 h 564761"/>
                  <a:gd name="connsiteX2" fmla="*/ 0 w 772604"/>
                  <a:gd name="connsiteY2" fmla="*/ 564762 h 564761"/>
                  <a:gd name="connsiteX3" fmla="*/ 639533 w 772604"/>
                  <a:gd name="connsiteY3" fmla="*/ 564762 h 564761"/>
                  <a:gd name="connsiteX4" fmla="*/ 711123 w 772604"/>
                  <a:gd name="connsiteY4" fmla="*/ 501126 h 564761"/>
                  <a:gd name="connsiteX5" fmla="*/ 771576 w 772604"/>
                  <a:gd name="connsiteY5" fmla="*/ 62044 h 564761"/>
                  <a:gd name="connsiteX6" fmla="*/ 719077 w 772604"/>
                  <a:gd name="connsiteY6" fmla="*/ 0 h 56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604" h="564761">
                    <a:moveTo>
                      <a:pt x="719077" y="0"/>
                    </a:moveTo>
                    <a:lnTo>
                      <a:pt x="82726" y="0"/>
                    </a:lnTo>
                    <a:lnTo>
                      <a:pt x="0" y="564762"/>
                    </a:lnTo>
                    <a:lnTo>
                      <a:pt x="639533" y="564762"/>
                    </a:lnTo>
                    <a:cubicBezTo>
                      <a:pt x="674533" y="564762"/>
                      <a:pt x="706350" y="536126"/>
                      <a:pt x="711123" y="501126"/>
                    </a:cubicBezTo>
                    <a:lnTo>
                      <a:pt x="771576" y="62044"/>
                    </a:lnTo>
                    <a:cubicBezTo>
                      <a:pt x="777940" y="28636"/>
                      <a:pt x="754076" y="0"/>
                      <a:pt x="719077" y="0"/>
                    </a:cubicBez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53" name="Graphic 378">
              <a:extLst>
                <a:ext uri="{FF2B5EF4-FFF2-40B4-BE49-F238E27FC236}">
                  <a16:creationId xmlns:a16="http://schemas.microsoft.com/office/drawing/2014/main" id="{585B95E6-FA60-4482-A475-B919C4EA0410}"/>
                </a:ext>
              </a:extLst>
            </p:cNvPr>
            <p:cNvGrpSpPr/>
            <p:nvPr/>
          </p:nvGrpSpPr>
          <p:grpSpPr>
            <a:xfrm>
              <a:off x="8786914" y="-138097"/>
              <a:ext cx="937026" cy="211765"/>
              <a:chOff x="8786914" y="-138097"/>
              <a:chExt cx="937026" cy="211765"/>
            </a:xfrm>
          </p:grpSpPr>
          <p:sp>
            <p:nvSpPr>
              <p:cNvPr id="3854" name="Freeform: Shape 3853">
                <a:extLst>
                  <a:ext uri="{FF2B5EF4-FFF2-40B4-BE49-F238E27FC236}">
                    <a16:creationId xmlns:a16="http://schemas.microsoft.com/office/drawing/2014/main" id="{8514E276-5F65-4DB3-93E1-7619CE6BF4F2}"/>
                  </a:ext>
                </a:extLst>
              </p:cNvPr>
              <p:cNvSpPr/>
              <p:nvPr/>
            </p:nvSpPr>
            <p:spPr>
              <a:xfrm>
                <a:off x="8786914" y="-21977"/>
                <a:ext cx="167042" cy="84517"/>
              </a:xfrm>
              <a:custGeom>
                <a:avLst/>
                <a:gdLst>
                  <a:gd name="connsiteX0" fmla="*/ 167042 w 167042"/>
                  <a:gd name="connsiteY0" fmla="*/ 44645 h 84517"/>
                  <a:gd name="connsiteX1" fmla="*/ 82726 w 167042"/>
                  <a:gd name="connsiteY1" fmla="*/ 84417 h 84517"/>
                  <a:gd name="connsiteX2" fmla="*/ 0 w 167042"/>
                  <a:gd name="connsiteY2" fmla="*/ 39872 h 84517"/>
                  <a:gd name="connsiteX3" fmla="*/ 84316 w 167042"/>
                  <a:gd name="connsiteY3" fmla="*/ 100 h 84517"/>
                  <a:gd name="connsiteX4" fmla="*/ 167042 w 167042"/>
                  <a:gd name="connsiteY4" fmla="*/ 44645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42" h="84517">
                    <a:moveTo>
                      <a:pt x="167042" y="44645"/>
                    </a:moveTo>
                    <a:cubicBezTo>
                      <a:pt x="167042" y="68508"/>
                      <a:pt x="128861" y="86008"/>
                      <a:pt x="82726" y="84417"/>
                    </a:cubicBezTo>
                    <a:cubicBezTo>
                      <a:pt x="36590" y="82826"/>
                      <a:pt x="0" y="63735"/>
                      <a:pt x="0" y="39872"/>
                    </a:cubicBezTo>
                    <a:cubicBezTo>
                      <a:pt x="0" y="16009"/>
                      <a:pt x="38181" y="-1490"/>
                      <a:pt x="84316" y="100"/>
                    </a:cubicBezTo>
                    <a:cubicBezTo>
                      <a:pt x="130452" y="1691"/>
                      <a:pt x="167042" y="20782"/>
                      <a:pt x="167042" y="44645"/>
                    </a:cubicBezTo>
                    <a:close/>
                  </a:path>
                </a:pathLst>
              </a:custGeom>
              <a:solidFill>
                <a:srgbClr val="FF9E1F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5" name="Freeform: Shape 3854">
                <a:extLst>
                  <a:ext uri="{FF2B5EF4-FFF2-40B4-BE49-F238E27FC236}">
                    <a16:creationId xmlns:a16="http://schemas.microsoft.com/office/drawing/2014/main" id="{83C1E0C0-9662-47FD-961D-92AF2E3C0C9C}"/>
                  </a:ext>
                </a:extLst>
              </p:cNvPr>
              <p:cNvSpPr/>
              <p:nvPr/>
            </p:nvSpPr>
            <p:spPr>
              <a:xfrm>
                <a:off x="9556898" y="-10841"/>
                <a:ext cx="167042" cy="84509"/>
              </a:xfrm>
              <a:custGeom>
                <a:avLst/>
                <a:gdLst>
                  <a:gd name="connsiteX0" fmla="*/ 0 w 167042"/>
                  <a:gd name="connsiteY0" fmla="*/ 39872 h 84509"/>
                  <a:gd name="connsiteX1" fmla="*/ 82726 w 167042"/>
                  <a:gd name="connsiteY1" fmla="*/ 84417 h 84509"/>
                  <a:gd name="connsiteX2" fmla="*/ 167042 w 167042"/>
                  <a:gd name="connsiteY2" fmla="*/ 44645 h 84509"/>
                  <a:gd name="connsiteX3" fmla="*/ 84317 w 167042"/>
                  <a:gd name="connsiteY3" fmla="*/ 100 h 84509"/>
                  <a:gd name="connsiteX4" fmla="*/ 0 w 167042"/>
                  <a:gd name="connsiteY4" fmla="*/ 39872 h 8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42" h="84509">
                    <a:moveTo>
                      <a:pt x="0" y="39872"/>
                    </a:moveTo>
                    <a:cubicBezTo>
                      <a:pt x="0" y="63735"/>
                      <a:pt x="36590" y="82826"/>
                      <a:pt x="82726" y="84417"/>
                    </a:cubicBezTo>
                    <a:cubicBezTo>
                      <a:pt x="128861" y="86008"/>
                      <a:pt x="167042" y="66917"/>
                      <a:pt x="167042" y="44645"/>
                    </a:cubicBezTo>
                    <a:cubicBezTo>
                      <a:pt x="167042" y="20782"/>
                      <a:pt x="130452" y="1691"/>
                      <a:pt x="84317" y="100"/>
                    </a:cubicBezTo>
                    <a:cubicBezTo>
                      <a:pt x="38181" y="-1490"/>
                      <a:pt x="1591" y="16009"/>
                      <a:pt x="0" y="39872"/>
                    </a:cubicBezTo>
                    <a:close/>
                  </a:path>
                </a:pathLst>
              </a:custGeom>
              <a:solidFill>
                <a:srgbClr val="FF9E1F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6" name="Freeform: Shape 3855">
                <a:extLst>
                  <a:ext uri="{FF2B5EF4-FFF2-40B4-BE49-F238E27FC236}">
                    <a16:creationId xmlns:a16="http://schemas.microsoft.com/office/drawing/2014/main" id="{07FF8D67-3147-460E-BC23-3DCFEF563990}"/>
                  </a:ext>
                </a:extLst>
              </p:cNvPr>
              <p:cNvSpPr/>
              <p:nvPr/>
            </p:nvSpPr>
            <p:spPr>
              <a:xfrm>
                <a:off x="8864780" y="-138097"/>
                <a:ext cx="92357" cy="92442"/>
              </a:xfrm>
              <a:custGeom>
                <a:avLst/>
                <a:gdLst>
                  <a:gd name="connsiteX0" fmla="*/ 92357 w 92357"/>
                  <a:gd name="connsiteY0" fmla="*/ 47812 h 92442"/>
                  <a:gd name="connsiteX1" fmla="*/ 44631 w 92357"/>
                  <a:gd name="connsiteY1" fmla="*/ 92357 h 92442"/>
                  <a:gd name="connsiteX2" fmla="*/ 86 w 92357"/>
                  <a:gd name="connsiteY2" fmla="*/ 44631 h 92442"/>
                  <a:gd name="connsiteX3" fmla="*/ 47812 w 92357"/>
                  <a:gd name="connsiteY3" fmla="*/ 86 h 92442"/>
                  <a:gd name="connsiteX4" fmla="*/ 92357 w 92357"/>
                  <a:gd name="connsiteY4" fmla="*/ 47812 h 9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7" h="92442">
                    <a:moveTo>
                      <a:pt x="92357" y="47812"/>
                    </a:moveTo>
                    <a:cubicBezTo>
                      <a:pt x="92357" y="73266"/>
                      <a:pt x="70085" y="93948"/>
                      <a:pt x="44631" y="92357"/>
                    </a:cubicBezTo>
                    <a:cubicBezTo>
                      <a:pt x="19177" y="92357"/>
                      <a:pt x="-1505" y="70085"/>
                      <a:pt x="86" y="44631"/>
                    </a:cubicBezTo>
                    <a:cubicBezTo>
                      <a:pt x="86" y="19177"/>
                      <a:pt x="22358" y="-1505"/>
                      <a:pt x="47812" y="86"/>
                    </a:cubicBezTo>
                    <a:cubicBezTo>
                      <a:pt x="73267" y="1677"/>
                      <a:pt x="92357" y="22358"/>
                      <a:pt x="92357" y="47812"/>
                    </a:cubicBezTo>
                    <a:close/>
                  </a:path>
                </a:pathLst>
              </a:custGeom>
              <a:solidFill>
                <a:srgbClr val="0601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7" name="Freeform: Shape 3856">
                <a:extLst>
                  <a:ext uri="{FF2B5EF4-FFF2-40B4-BE49-F238E27FC236}">
                    <a16:creationId xmlns:a16="http://schemas.microsoft.com/office/drawing/2014/main" id="{2967F9F0-12A1-4CD0-9B18-78B42F27E54D}"/>
                  </a:ext>
                </a:extLst>
              </p:cNvPr>
              <p:cNvSpPr/>
              <p:nvPr/>
            </p:nvSpPr>
            <p:spPr>
              <a:xfrm>
                <a:off x="9559994" y="-128551"/>
                <a:ext cx="92442" cy="92443"/>
              </a:xfrm>
              <a:custGeom>
                <a:avLst/>
                <a:gdLst>
                  <a:gd name="connsiteX0" fmla="*/ 92357 w 92442"/>
                  <a:gd name="connsiteY0" fmla="*/ 47812 h 92443"/>
                  <a:gd name="connsiteX1" fmla="*/ 44630 w 92442"/>
                  <a:gd name="connsiteY1" fmla="*/ 92357 h 92443"/>
                  <a:gd name="connsiteX2" fmla="*/ 86 w 92442"/>
                  <a:gd name="connsiteY2" fmla="*/ 44631 h 92443"/>
                  <a:gd name="connsiteX3" fmla="*/ 47812 w 92442"/>
                  <a:gd name="connsiteY3" fmla="*/ 86 h 92443"/>
                  <a:gd name="connsiteX4" fmla="*/ 92357 w 92442"/>
                  <a:gd name="connsiteY4" fmla="*/ 47812 h 9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442" h="92443">
                    <a:moveTo>
                      <a:pt x="92357" y="47812"/>
                    </a:moveTo>
                    <a:cubicBezTo>
                      <a:pt x="92357" y="73266"/>
                      <a:pt x="70085" y="93948"/>
                      <a:pt x="44630" y="92357"/>
                    </a:cubicBezTo>
                    <a:cubicBezTo>
                      <a:pt x="19176" y="92357"/>
                      <a:pt x="-1505" y="70085"/>
                      <a:pt x="86" y="44631"/>
                    </a:cubicBezTo>
                    <a:cubicBezTo>
                      <a:pt x="86" y="19177"/>
                      <a:pt x="22358" y="-1505"/>
                      <a:pt x="47812" y="86"/>
                    </a:cubicBezTo>
                    <a:cubicBezTo>
                      <a:pt x="73267" y="86"/>
                      <a:pt x="93948" y="22358"/>
                      <a:pt x="92357" y="47812"/>
                    </a:cubicBezTo>
                    <a:close/>
                  </a:path>
                </a:pathLst>
              </a:custGeom>
              <a:solidFill>
                <a:srgbClr val="0601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8" name="Freeform: Shape 3857">
                <a:extLst>
                  <a:ext uri="{FF2B5EF4-FFF2-40B4-BE49-F238E27FC236}">
                    <a16:creationId xmlns:a16="http://schemas.microsoft.com/office/drawing/2014/main" id="{C5CA00B2-AD12-43FA-902B-437FACDB75F9}"/>
                  </a:ext>
                </a:extLst>
              </p:cNvPr>
              <p:cNvSpPr/>
              <p:nvPr/>
            </p:nvSpPr>
            <p:spPr>
              <a:xfrm>
                <a:off x="9023954" y="-90284"/>
                <a:ext cx="458172" cy="15908"/>
              </a:xfrm>
              <a:custGeom>
                <a:avLst/>
                <a:gdLst>
                  <a:gd name="connsiteX0" fmla="*/ 0 w 458172"/>
                  <a:gd name="connsiteY0" fmla="*/ 0 h 15908"/>
                  <a:gd name="connsiteX1" fmla="*/ 458173 w 458172"/>
                  <a:gd name="connsiteY1" fmla="*/ 0 h 1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8172" h="15908">
                    <a:moveTo>
                      <a:pt x="0" y="0"/>
                    </a:moveTo>
                    <a:lnTo>
                      <a:pt x="458173" y="0"/>
                    </a:lnTo>
                  </a:path>
                </a:pathLst>
              </a:custGeom>
              <a:ln w="25225" cap="rnd">
                <a:solidFill>
                  <a:srgbClr val="1D262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59" name="Graphic 378">
            <a:extLst>
              <a:ext uri="{FF2B5EF4-FFF2-40B4-BE49-F238E27FC236}">
                <a16:creationId xmlns:a16="http://schemas.microsoft.com/office/drawing/2014/main" id="{98526A0C-91BC-436F-A51C-EA8119B47678}"/>
              </a:ext>
            </a:extLst>
          </p:cNvPr>
          <p:cNvGrpSpPr/>
          <p:nvPr/>
        </p:nvGrpSpPr>
        <p:grpSpPr>
          <a:xfrm rot="2793411">
            <a:off x="4960280" y="5140442"/>
            <a:ext cx="666143" cy="745153"/>
            <a:chOff x="8637371" y="736971"/>
            <a:chExt cx="1406335" cy="1022934"/>
          </a:xfrm>
        </p:grpSpPr>
        <p:grpSp>
          <p:nvGrpSpPr>
            <p:cNvPr id="3860" name="Graphic 378">
              <a:extLst>
                <a:ext uri="{FF2B5EF4-FFF2-40B4-BE49-F238E27FC236}">
                  <a16:creationId xmlns:a16="http://schemas.microsoft.com/office/drawing/2014/main" id="{D6911797-E6BA-496D-82FA-DD3967DC2772}"/>
                </a:ext>
              </a:extLst>
            </p:cNvPr>
            <p:cNvGrpSpPr/>
            <p:nvPr/>
          </p:nvGrpSpPr>
          <p:grpSpPr>
            <a:xfrm>
              <a:off x="8637371" y="736971"/>
              <a:ext cx="1406335" cy="1022934"/>
              <a:chOff x="8637371" y="736971"/>
              <a:chExt cx="1406335" cy="1022934"/>
            </a:xfrm>
          </p:grpSpPr>
          <p:sp>
            <p:nvSpPr>
              <p:cNvPr id="3861" name="Freeform: Shape 3860">
                <a:extLst>
                  <a:ext uri="{FF2B5EF4-FFF2-40B4-BE49-F238E27FC236}">
                    <a16:creationId xmlns:a16="http://schemas.microsoft.com/office/drawing/2014/main" id="{06D633E7-0D76-4D24-8EF5-06E5305E8339}"/>
                  </a:ext>
                </a:extLst>
              </p:cNvPr>
              <p:cNvSpPr/>
              <p:nvPr/>
            </p:nvSpPr>
            <p:spPr>
              <a:xfrm>
                <a:off x="8923729" y="1546728"/>
                <a:ext cx="847937" cy="211586"/>
              </a:xfrm>
              <a:custGeom>
                <a:avLst/>
                <a:gdLst>
                  <a:gd name="connsiteX0" fmla="*/ 439082 w 847937"/>
                  <a:gd name="connsiteY0" fmla="*/ 0 h 211586"/>
                  <a:gd name="connsiteX1" fmla="*/ 0 w 847937"/>
                  <a:gd name="connsiteY1" fmla="*/ 211587 h 211586"/>
                  <a:gd name="connsiteX2" fmla="*/ 49317 w 847937"/>
                  <a:gd name="connsiteY2" fmla="*/ 211587 h 211586"/>
                  <a:gd name="connsiteX3" fmla="*/ 418401 w 847937"/>
                  <a:gd name="connsiteY3" fmla="*/ 46136 h 211586"/>
                  <a:gd name="connsiteX4" fmla="*/ 787485 w 847937"/>
                  <a:gd name="connsiteY4" fmla="*/ 211587 h 211586"/>
                  <a:gd name="connsiteX5" fmla="*/ 847938 w 847937"/>
                  <a:gd name="connsiteY5" fmla="*/ 211587 h 211586"/>
                  <a:gd name="connsiteX6" fmla="*/ 439082 w 847937"/>
                  <a:gd name="connsiteY6" fmla="*/ 0 h 21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37" h="211586">
                    <a:moveTo>
                      <a:pt x="439082" y="0"/>
                    </a:moveTo>
                    <a:cubicBezTo>
                      <a:pt x="119316" y="0"/>
                      <a:pt x="27045" y="135225"/>
                      <a:pt x="0" y="211587"/>
                    </a:cubicBezTo>
                    <a:lnTo>
                      <a:pt x="49317" y="211587"/>
                    </a:lnTo>
                    <a:cubicBezTo>
                      <a:pt x="49317" y="211587"/>
                      <a:pt x="101816" y="50908"/>
                      <a:pt x="418401" y="46136"/>
                    </a:cubicBezTo>
                    <a:cubicBezTo>
                      <a:pt x="733395" y="50908"/>
                      <a:pt x="787485" y="211587"/>
                      <a:pt x="787485" y="211587"/>
                    </a:cubicBezTo>
                    <a:lnTo>
                      <a:pt x="847938" y="211587"/>
                    </a:lnTo>
                    <a:cubicBezTo>
                      <a:pt x="836802" y="144770"/>
                      <a:pt x="774757" y="0"/>
                      <a:pt x="439082" y="0"/>
                    </a:cubicBezTo>
                    <a:close/>
                  </a:path>
                </a:pathLst>
              </a:custGeom>
              <a:solidFill>
                <a:srgbClr val="7444B7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62" name="Freeform: Shape 3861">
                <a:extLst>
                  <a:ext uri="{FF2B5EF4-FFF2-40B4-BE49-F238E27FC236}">
                    <a16:creationId xmlns:a16="http://schemas.microsoft.com/office/drawing/2014/main" id="{2E7DF685-D953-4B40-9D44-0DE5C07A8365}"/>
                  </a:ext>
                </a:extLst>
              </p:cNvPr>
              <p:cNvSpPr/>
              <p:nvPr/>
            </p:nvSpPr>
            <p:spPr>
              <a:xfrm>
                <a:off x="8638962" y="1266733"/>
                <a:ext cx="1404744" cy="493172"/>
              </a:xfrm>
              <a:custGeom>
                <a:avLst/>
                <a:gdLst>
                  <a:gd name="connsiteX0" fmla="*/ 0 w 1404744"/>
                  <a:gd name="connsiteY0" fmla="*/ 493172 h 493172"/>
                  <a:gd name="connsiteX1" fmla="*/ 284767 w 1404744"/>
                  <a:gd name="connsiteY1" fmla="*/ 493172 h 493172"/>
                  <a:gd name="connsiteX2" fmla="*/ 723849 w 1404744"/>
                  <a:gd name="connsiteY2" fmla="*/ 281585 h 493172"/>
                  <a:gd name="connsiteX3" fmla="*/ 1132705 w 1404744"/>
                  <a:gd name="connsiteY3" fmla="*/ 493172 h 493172"/>
                  <a:gd name="connsiteX4" fmla="*/ 1404745 w 1404744"/>
                  <a:gd name="connsiteY4" fmla="*/ 493172 h 493172"/>
                  <a:gd name="connsiteX5" fmla="*/ 1404745 w 1404744"/>
                  <a:gd name="connsiteY5" fmla="*/ 6363 h 493172"/>
                  <a:gd name="connsiteX6" fmla="*/ 1404745 w 1404744"/>
                  <a:gd name="connsiteY6" fmla="*/ 0 h 493172"/>
                  <a:gd name="connsiteX7" fmla="*/ 0 w 1404744"/>
                  <a:gd name="connsiteY7" fmla="*/ 310221 h 493172"/>
                  <a:gd name="connsiteX8" fmla="*/ 0 w 1404744"/>
                  <a:gd name="connsiteY8" fmla="*/ 493172 h 49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744" h="493172">
                    <a:moveTo>
                      <a:pt x="0" y="493172"/>
                    </a:moveTo>
                    <a:lnTo>
                      <a:pt x="284767" y="493172"/>
                    </a:lnTo>
                    <a:cubicBezTo>
                      <a:pt x="311812" y="416810"/>
                      <a:pt x="404083" y="281585"/>
                      <a:pt x="723849" y="281585"/>
                    </a:cubicBezTo>
                    <a:cubicBezTo>
                      <a:pt x="1059524" y="281585"/>
                      <a:pt x="1121569" y="426355"/>
                      <a:pt x="1132705" y="493172"/>
                    </a:cubicBezTo>
                    <a:lnTo>
                      <a:pt x="1404745" y="493172"/>
                    </a:lnTo>
                    <a:lnTo>
                      <a:pt x="1404745" y="6363"/>
                    </a:lnTo>
                    <a:lnTo>
                      <a:pt x="1404745" y="0"/>
                    </a:lnTo>
                    <a:cubicBezTo>
                      <a:pt x="989526" y="248177"/>
                      <a:pt x="486808" y="287949"/>
                      <a:pt x="0" y="310221"/>
                    </a:cubicBezTo>
                    <a:cubicBezTo>
                      <a:pt x="0" y="410447"/>
                      <a:pt x="0" y="493172"/>
                      <a:pt x="0" y="493172"/>
                    </a:cubicBezTo>
                    <a:close/>
                  </a:path>
                </a:pathLst>
              </a:custGeom>
              <a:solidFill>
                <a:srgbClr val="7C49C4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63" name="Freeform: Shape 3862">
                <a:extLst>
                  <a:ext uri="{FF2B5EF4-FFF2-40B4-BE49-F238E27FC236}">
                    <a16:creationId xmlns:a16="http://schemas.microsoft.com/office/drawing/2014/main" id="{9CF61DA1-06DA-4E7D-A4A4-4997D3D7B4B1}"/>
                  </a:ext>
                </a:extLst>
              </p:cNvPr>
              <p:cNvSpPr/>
              <p:nvPr/>
            </p:nvSpPr>
            <p:spPr>
              <a:xfrm>
                <a:off x="8637371" y="736971"/>
                <a:ext cx="1406335" cy="839983"/>
              </a:xfrm>
              <a:custGeom>
                <a:avLst/>
                <a:gdLst>
                  <a:gd name="connsiteX0" fmla="*/ 1406336 w 1406335"/>
                  <a:gd name="connsiteY0" fmla="*/ 0 h 839983"/>
                  <a:gd name="connsiteX1" fmla="*/ 1072252 w 1406335"/>
                  <a:gd name="connsiteY1" fmla="*/ 0 h 839983"/>
                  <a:gd name="connsiteX2" fmla="*/ 703168 w 1406335"/>
                  <a:gd name="connsiteY2" fmla="*/ 165451 h 839983"/>
                  <a:gd name="connsiteX3" fmla="*/ 334084 w 1406335"/>
                  <a:gd name="connsiteY3" fmla="*/ 0 h 839983"/>
                  <a:gd name="connsiteX4" fmla="*/ 0 w 1406335"/>
                  <a:gd name="connsiteY4" fmla="*/ 0 h 839983"/>
                  <a:gd name="connsiteX5" fmla="*/ 0 w 1406335"/>
                  <a:gd name="connsiteY5" fmla="*/ 486809 h 839983"/>
                  <a:gd name="connsiteX6" fmla="*/ 0 w 1406335"/>
                  <a:gd name="connsiteY6" fmla="*/ 536126 h 839983"/>
                  <a:gd name="connsiteX7" fmla="*/ 0 w 1406335"/>
                  <a:gd name="connsiteY7" fmla="*/ 839983 h 839983"/>
                  <a:gd name="connsiteX8" fmla="*/ 1404745 w 1406335"/>
                  <a:gd name="connsiteY8" fmla="*/ 529762 h 839983"/>
                  <a:gd name="connsiteX9" fmla="*/ 1404745 w 1406335"/>
                  <a:gd name="connsiteY9" fmla="*/ 485218 h 839983"/>
                  <a:gd name="connsiteX10" fmla="*/ 1404745 w 1406335"/>
                  <a:gd name="connsiteY10" fmla="*/ 0 h 83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6335" h="839983">
                    <a:moveTo>
                      <a:pt x="1406336" y="0"/>
                    </a:moveTo>
                    <a:lnTo>
                      <a:pt x="1072252" y="0"/>
                    </a:lnTo>
                    <a:cubicBezTo>
                      <a:pt x="1072252" y="0"/>
                      <a:pt x="1019753" y="160679"/>
                      <a:pt x="703168" y="165451"/>
                    </a:cubicBezTo>
                    <a:cubicBezTo>
                      <a:pt x="388174" y="160679"/>
                      <a:pt x="334084" y="0"/>
                      <a:pt x="334084" y="0"/>
                    </a:cubicBezTo>
                    <a:lnTo>
                      <a:pt x="0" y="0"/>
                    </a:lnTo>
                    <a:cubicBezTo>
                      <a:pt x="0" y="0"/>
                      <a:pt x="0" y="364311"/>
                      <a:pt x="0" y="486809"/>
                    </a:cubicBezTo>
                    <a:cubicBezTo>
                      <a:pt x="0" y="499536"/>
                      <a:pt x="0" y="524990"/>
                      <a:pt x="0" y="536126"/>
                    </a:cubicBezTo>
                    <a:cubicBezTo>
                      <a:pt x="0" y="599761"/>
                      <a:pt x="0" y="730213"/>
                      <a:pt x="0" y="839983"/>
                    </a:cubicBezTo>
                    <a:cubicBezTo>
                      <a:pt x="486809" y="817711"/>
                      <a:pt x="989526" y="777939"/>
                      <a:pt x="1404745" y="529762"/>
                    </a:cubicBezTo>
                    <a:lnTo>
                      <a:pt x="1404745" y="485218"/>
                    </a:lnTo>
                    <a:lnTo>
                      <a:pt x="1404745" y="0"/>
                    </a:lnTo>
                    <a:close/>
                  </a:path>
                </a:pathLst>
              </a:custGeom>
              <a:solidFill>
                <a:srgbClr val="8B51C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id="{8F748F52-3B86-414F-BE81-7F7879E9591F}"/>
                </a:ext>
              </a:extLst>
            </p:cNvPr>
            <p:cNvSpPr/>
            <p:nvPr/>
          </p:nvSpPr>
          <p:spPr>
            <a:xfrm>
              <a:off x="8785323" y="1067874"/>
              <a:ext cx="1154977" cy="275221"/>
            </a:xfrm>
            <a:custGeom>
              <a:avLst/>
              <a:gdLst>
                <a:gd name="connsiteX0" fmla="*/ 0 w 1154977"/>
                <a:gd name="connsiteY0" fmla="*/ 0 h 275221"/>
                <a:gd name="connsiteX1" fmla="*/ 1154977 w 1154977"/>
                <a:gd name="connsiteY1" fmla="*/ 0 h 275221"/>
                <a:gd name="connsiteX2" fmla="*/ 1154977 w 1154977"/>
                <a:gd name="connsiteY2" fmla="*/ 275222 h 275221"/>
                <a:gd name="connsiteX3" fmla="*/ 0 w 1154977"/>
                <a:gd name="connsiteY3" fmla="*/ 275222 h 2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977" h="275221">
                  <a:moveTo>
                    <a:pt x="0" y="0"/>
                  </a:moveTo>
                  <a:lnTo>
                    <a:pt x="1154977" y="0"/>
                  </a:lnTo>
                  <a:lnTo>
                    <a:pt x="1154977" y="275222"/>
                  </a:lnTo>
                  <a:lnTo>
                    <a:pt x="0" y="275222"/>
                  </a:lnTo>
                  <a:close/>
                </a:path>
              </a:pathLst>
            </a:custGeom>
            <a:solidFill>
              <a:srgbClr val="7444B7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id="{6317301C-662E-49CB-AA7E-2A73658070C3}"/>
                </a:ext>
              </a:extLst>
            </p:cNvPr>
            <p:cNvSpPr/>
            <p:nvPr/>
          </p:nvSpPr>
          <p:spPr>
            <a:xfrm>
              <a:off x="8785323" y="1343096"/>
              <a:ext cx="1154977" cy="136815"/>
            </a:xfrm>
            <a:custGeom>
              <a:avLst/>
              <a:gdLst>
                <a:gd name="connsiteX0" fmla="*/ 0 w 1154977"/>
                <a:gd name="connsiteY0" fmla="*/ 0 h 136815"/>
                <a:gd name="connsiteX1" fmla="*/ 0 w 1154977"/>
                <a:gd name="connsiteY1" fmla="*/ 136815 h 136815"/>
                <a:gd name="connsiteX2" fmla="*/ 151133 w 1154977"/>
                <a:gd name="connsiteY2" fmla="*/ 69999 h 136815"/>
                <a:gd name="connsiteX3" fmla="*/ 1154977 w 1154977"/>
                <a:gd name="connsiteY3" fmla="*/ 69999 h 136815"/>
                <a:gd name="connsiteX4" fmla="*/ 1154977 w 1154977"/>
                <a:gd name="connsiteY4" fmla="*/ 0 h 136815"/>
                <a:gd name="connsiteX5" fmla="*/ 0 w 1154977"/>
                <a:gd name="connsiteY5" fmla="*/ 0 h 13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77" h="136815">
                  <a:moveTo>
                    <a:pt x="0" y="0"/>
                  </a:moveTo>
                  <a:lnTo>
                    <a:pt x="0" y="136815"/>
                  </a:lnTo>
                  <a:cubicBezTo>
                    <a:pt x="0" y="136815"/>
                    <a:pt x="63635" y="111361"/>
                    <a:pt x="151133" y="69999"/>
                  </a:cubicBezTo>
                  <a:lnTo>
                    <a:pt x="1154977" y="69999"/>
                  </a:lnTo>
                  <a:lnTo>
                    <a:pt x="1154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44B7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id="{86D61919-FBEF-40F5-A1B4-1259FF14E6F7}"/>
                </a:ext>
              </a:extLst>
            </p:cNvPr>
            <p:cNvSpPr/>
            <p:nvPr/>
          </p:nvSpPr>
          <p:spPr>
            <a:xfrm>
              <a:off x="9327812" y="1365368"/>
              <a:ext cx="127270" cy="127270"/>
            </a:xfrm>
            <a:custGeom>
              <a:avLst/>
              <a:gdLst>
                <a:gd name="connsiteX0" fmla="*/ 127270 w 127270"/>
                <a:gd name="connsiteY0" fmla="*/ 63635 h 127270"/>
                <a:gd name="connsiteX1" fmla="*/ 63635 w 127270"/>
                <a:gd name="connsiteY1" fmla="*/ 127270 h 127270"/>
                <a:gd name="connsiteX2" fmla="*/ 0 w 127270"/>
                <a:gd name="connsiteY2" fmla="*/ 63635 h 127270"/>
                <a:gd name="connsiteX3" fmla="*/ 63635 w 127270"/>
                <a:gd name="connsiteY3" fmla="*/ 0 h 127270"/>
                <a:gd name="connsiteX4" fmla="*/ 127270 w 127270"/>
                <a:gd name="connsiteY4" fmla="*/ 63635 h 12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70" h="127270">
                  <a:moveTo>
                    <a:pt x="127270" y="63635"/>
                  </a:moveTo>
                  <a:cubicBezTo>
                    <a:pt x="127270" y="98634"/>
                    <a:pt x="98635" y="127270"/>
                    <a:pt x="63635" y="127270"/>
                  </a:cubicBezTo>
                  <a:cubicBezTo>
                    <a:pt x="28636" y="127270"/>
                    <a:pt x="0" y="98634"/>
                    <a:pt x="0" y="63635"/>
                  </a:cubicBezTo>
                  <a:cubicBezTo>
                    <a:pt x="0" y="28636"/>
                    <a:pt x="28636" y="0"/>
                    <a:pt x="63635" y="0"/>
                  </a:cubicBezTo>
                  <a:cubicBezTo>
                    <a:pt x="98635" y="0"/>
                    <a:pt x="127270" y="28636"/>
                    <a:pt x="127270" y="63635"/>
                  </a:cubicBezTo>
                  <a:close/>
                </a:path>
              </a:pathLst>
            </a:custGeom>
            <a:solidFill>
              <a:srgbClr val="7444B7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id="{7E584251-FF07-498D-B1D5-281C674A0C20}"/>
                </a:ext>
              </a:extLst>
            </p:cNvPr>
            <p:cNvSpPr/>
            <p:nvPr/>
          </p:nvSpPr>
          <p:spPr>
            <a:xfrm>
              <a:off x="8756687" y="1055147"/>
              <a:ext cx="1154977" cy="275221"/>
            </a:xfrm>
            <a:custGeom>
              <a:avLst/>
              <a:gdLst>
                <a:gd name="connsiteX0" fmla="*/ 0 w 1154977"/>
                <a:gd name="connsiteY0" fmla="*/ 0 h 275221"/>
                <a:gd name="connsiteX1" fmla="*/ 1154977 w 1154977"/>
                <a:gd name="connsiteY1" fmla="*/ 0 h 275221"/>
                <a:gd name="connsiteX2" fmla="*/ 1154977 w 1154977"/>
                <a:gd name="connsiteY2" fmla="*/ 275222 h 275221"/>
                <a:gd name="connsiteX3" fmla="*/ 0 w 1154977"/>
                <a:gd name="connsiteY3" fmla="*/ 275222 h 2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977" h="275221">
                  <a:moveTo>
                    <a:pt x="0" y="0"/>
                  </a:moveTo>
                  <a:lnTo>
                    <a:pt x="1154977" y="0"/>
                  </a:lnTo>
                  <a:lnTo>
                    <a:pt x="1154977" y="275222"/>
                  </a:lnTo>
                  <a:lnTo>
                    <a:pt x="0" y="275222"/>
                  </a:ln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id="{89CE0CDE-1950-4351-AD7C-8CEC83D5CC31}"/>
                </a:ext>
              </a:extLst>
            </p:cNvPr>
            <p:cNvSpPr/>
            <p:nvPr/>
          </p:nvSpPr>
          <p:spPr>
            <a:xfrm>
              <a:off x="8756687" y="1330368"/>
              <a:ext cx="1154977" cy="136815"/>
            </a:xfrm>
            <a:custGeom>
              <a:avLst/>
              <a:gdLst>
                <a:gd name="connsiteX0" fmla="*/ 0 w 1154977"/>
                <a:gd name="connsiteY0" fmla="*/ 0 h 136815"/>
                <a:gd name="connsiteX1" fmla="*/ 0 w 1154977"/>
                <a:gd name="connsiteY1" fmla="*/ 136815 h 136815"/>
                <a:gd name="connsiteX2" fmla="*/ 151133 w 1154977"/>
                <a:gd name="connsiteY2" fmla="*/ 69999 h 136815"/>
                <a:gd name="connsiteX3" fmla="*/ 1154977 w 1154977"/>
                <a:gd name="connsiteY3" fmla="*/ 69999 h 136815"/>
                <a:gd name="connsiteX4" fmla="*/ 1154977 w 1154977"/>
                <a:gd name="connsiteY4" fmla="*/ 0 h 136815"/>
                <a:gd name="connsiteX5" fmla="*/ 0 w 1154977"/>
                <a:gd name="connsiteY5" fmla="*/ 0 h 13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77" h="136815">
                  <a:moveTo>
                    <a:pt x="0" y="0"/>
                  </a:moveTo>
                  <a:lnTo>
                    <a:pt x="0" y="136815"/>
                  </a:lnTo>
                  <a:cubicBezTo>
                    <a:pt x="0" y="136815"/>
                    <a:pt x="63635" y="111361"/>
                    <a:pt x="151133" y="69999"/>
                  </a:cubicBezTo>
                  <a:lnTo>
                    <a:pt x="1154977" y="69999"/>
                  </a:lnTo>
                  <a:lnTo>
                    <a:pt x="1154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3F2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69" name="Graphic 378">
              <a:extLst>
                <a:ext uri="{FF2B5EF4-FFF2-40B4-BE49-F238E27FC236}">
                  <a16:creationId xmlns:a16="http://schemas.microsoft.com/office/drawing/2014/main" id="{F9C0E471-61DC-4ECC-9844-EE5E07A221EF}"/>
                </a:ext>
              </a:extLst>
            </p:cNvPr>
            <p:cNvGrpSpPr/>
            <p:nvPr/>
          </p:nvGrpSpPr>
          <p:grpSpPr>
            <a:xfrm>
              <a:off x="9062135" y="1099691"/>
              <a:ext cx="601352" cy="186132"/>
              <a:chOff x="9062135" y="1099691"/>
              <a:chExt cx="601352" cy="186132"/>
            </a:xfrm>
          </p:grpSpPr>
          <p:grpSp>
            <p:nvGrpSpPr>
              <p:cNvPr id="3870" name="Graphic 378">
                <a:extLst>
                  <a:ext uri="{FF2B5EF4-FFF2-40B4-BE49-F238E27FC236}">
                    <a16:creationId xmlns:a16="http://schemas.microsoft.com/office/drawing/2014/main" id="{DCD571C7-E7F8-42CD-B3A7-9B8F02F20F6A}"/>
                  </a:ext>
                </a:extLst>
              </p:cNvPr>
              <p:cNvGrpSpPr/>
              <p:nvPr/>
            </p:nvGrpSpPr>
            <p:grpSpPr>
              <a:xfrm>
                <a:off x="9062135" y="1099691"/>
                <a:ext cx="601352" cy="186132"/>
                <a:chOff x="9062135" y="1099691"/>
                <a:chExt cx="601352" cy="186132"/>
              </a:xfrm>
            </p:grpSpPr>
            <p:sp>
              <p:nvSpPr>
                <p:cNvPr id="3871" name="Freeform: Shape 3870">
                  <a:extLst>
                    <a:ext uri="{FF2B5EF4-FFF2-40B4-BE49-F238E27FC236}">
                      <a16:creationId xmlns:a16="http://schemas.microsoft.com/office/drawing/2014/main" id="{6898A0D9-5D76-4E57-958C-5A2C0C1398C7}"/>
                    </a:ext>
                  </a:extLst>
                </p:cNvPr>
                <p:cNvSpPr/>
                <p:nvPr/>
              </p:nvSpPr>
              <p:spPr>
                <a:xfrm>
                  <a:off x="9062135" y="1184008"/>
                  <a:ext cx="174996" cy="89089"/>
                </a:xfrm>
                <a:custGeom>
                  <a:avLst/>
                  <a:gdLst>
                    <a:gd name="connsiteX0" fmla="*/ 174997 w 174996"/>
                    <a:gd name="connsiteY0" fmla="*/ 44544 h 89089"/>
                    <a:gd name="connsiteX1" fmla="*/ 87498 w 174996"/>
                    <a:gd name="connsiteY1" fmla="*/ 89089 h 89089"/>
                    <a:gd name="connsiteX2" fmla="*/ 0 w 174996"/>
                    <a:gd name="connsiteY2" fmla="*/ 44544 h 89089"/>
                    <a:gd name="connsiteX3" fmla="*/ 87498 w 174996"/>
                    <a:gd name="connsiteY3" fmla="*/ 0 h 89089"/>
                    <a:gd name="connsiteX4" fmla="*/ 174997 w 174996"/>
                    <a:gd name="connsiteY4" fmla="*/ 44544 h 8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996" h="89089">
                      <a:moveTo>
                        <a:pt x="174997" y="44544"/>
                      </a:moveTo>
                      <a:cubicBezTo>
                        <a:pt x="174997" y="68408"/>
                        <a:pt x="135225" y="89089"/>
                        <a:pt x="87498" y="89089"/>
                      </a:cubicBezTo>
                      <a:cubicBezTo>
                        <a:pt x="38181" y="89089"/>
                        <a:pt x="0" y="69999"/>
                        <a:pt x="0" y="44544"/>
                      </a:cubicBezTo>
                      <a:cubicBezTo>
                        <a:pt x="0" y="20681"/>
                        <a:pt x="39772" y="0"/>
                        <a:pt x="87498" y="0"/>
                      </a:cubicBezTo>
                      <a:cubicBezTo>
                        <a:pt x="136816" y="1591"/>
                        <a:pt x="174997" y="20681"/>
                        <a:pt x="174997" y="44544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72" name="Freeform: Shape 3871">
                  <a:extLst>
                    <a:ext uri="{FF2B5EF4-FFF2-40B4-BE49-F238E27FC236}">
                      <a16:creationId xmlns:a16="http://schemas.microsoft.com/office/drawing/2014/main" id="{27C530CE-1482-42EF-A53A-D285D5E8A0C0}"/>
                    </a:ext>
                  </a:extLst>
                </p:cNvPr>
                <p:cNvSpPr/>
                <p:nvPr/>
              </p:nvSpPr>
              <p:spPr>
                <a:xfrm>
                  <a:off x="9488491" y="1196735"/>
                  <a:ext cx="174996" cy="89089"/>
                </a:xfrm>
                <a:custGeom>
                  <a:avLst/>
                  <a:gdLst>
                    <a:gd name="connsiteX0" fmla="*/ 0 w 174996"/>
                    <a:gd name="connsiteY0" fmla="*/ 44545 h 89089"/>
                    <a:gd name="connsiteX1" fmla="*/ 87498 w 174996"/>
                    <a:gd name="connsiteY1" fmla="*/ 89089 h 89089"/>
                    <a:gd name="connsiteX2" fmla="*/ 174997 w 174996"/>
                    <a:gd name="connsiteY2" fmla="*/ 44545 h 89089"/>
                    <a:gd name="connsiteX3" fmla="*/ 87498 w 174996"/>
                    <a:gd name="connsiteY3" fmla="*/ 0 h 89089"/>
                    <a:gd name="connsiteX4" fmla="*/ 0 w 174996"/>
                    <a:gd name="connsiteY4" fmla="*/ 44545 h 8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996" h="89089">
                      <a:moveTo>
                        <a:pt x="0" y="44545"/>
                      </a:moveTo>
                      <a:cubicBezTo>
                        <a:pt x="0" y="68408"/>
                        <a:pt x="39772" y="89089"/>
                        <a:pt x="87498" y="89089"/>
                      </a:cubicBezTo>
                      <a:cubicBezTo>
                        <a:pt x="136816" y="89089"/>
                        <a:pt x="174997" y="69999"/>
                        <a:pt x="174997" y="44545"/>
                      </a:cubicBezTo>
                      <a:cubicBezTo>
                        <a:pt x="174997" y="20681"/>
                        <a:pt x="135225" y="0"/>
                        <a:pt x="87498" y="0"/>
                      </a:cubicBezTo>
                      <a:cubicBezTo>
                        <a:pt x="38181" y="0"/>
                        <a:pt x="0" y="19091"/>
                        <a:pt x="0" y="44545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73" name="Freeform: Shape 3872">
                  <a:extLst>
                    <a:ext uri="{FF2B5EF4-FFF2-40B4-BE49-F238E27FC236}">
                      <a16:creationId xmlns:a16="http://schemas.microsoft.com/office/drawing/2014/main" id="{CD3EDAB1-2217-47C0-8941-436EA702A038}"/>
                    </a:ext>
                  </a:extLst>
                </p:cNvPr>
                <p:cNvSpPr/>
                <p:nvPr/>
              </p:nvSpPr>
              <p:spPr>
                <a:xfrm>
                  <a:off x="9120998" y="1099691"/>
                  <a:ext cx="116133" cy="58862"/>
                </a:xfrm>
                <a:custGeom>
                  <a:avLst/>
                  <a:gdLst>
                    <a:gd name="connsiteX0" fmla="*/ 0 w 116133"/>
                    <a:gd name="connsiteY0" fmla="*/ 57271 h 58862"/>
                    <a:gd name="connsiteX1" fmla="*/ 58863 w 116133"/>
                    <a:gd name="connsiteY1" fmla="*/ 0 h 58862"/>
                    <a:gd name="connsiteX2" fmla="*/ 116134 w 116133"/>
                    <a:gd name="connsiteY2" fmla="*/ 58862 h 5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133" h="58862">
                      <a:moveTo>
                        <a:pt x="0" y="57271"/>
                      </a:moveTo>
                      <a:cubicBezTo>
                        <a:pt x="0" y="25454"/>
                        <a:pt x="27045" y="0"/>
                        <a:pt x="58863" y="0"/>
                      </a:cubicBezTo>
                      <a:cubicBezTo>
                        <a:pt x="90680" y="0"/>
                        <a:pt x="116134" y="27045"/>
                        <a:pt x="116134" y="58862"/>
                      </a:cubicBezTo>
                    </a:path>
                  </a:pathLst>
                </a:custGeom>
                <a:noFill/>
                <a:ln w="25507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74" name="Freeform: Shape 3873">
                  <a:extLst>
                    <a:ext uri="{FF2B5EF4-FFF2-40B4-BE49-F238E27FC236}">
                      <a16:creationId xmlns:a16="http://schemas.microsoft.com/office/drawing/2014/main" id="{7F37C007-4990-4523-84D6-5FADAF11318A}"/>
                    </a:ext>
                  </a:extLst>
                </p:cNvPr>
                <p:cNvSpPr/>
                <p:nvPr/>
              </p:nvSpPr>
              <p:spPr>
                <a:xfrm>
                  <a:off x="9490082" y="1109236"/>
                  <a:ext cx="116133" cy="58862"/>
                </a:xfrm>
                <a:custGeom>
                  <a:avLst/>
                  <a:gdLst>
                    <a:gd name="connsiteX0" fmla="*/ 0 w 116133"/>
                    <a:gd name="connsiteY0" fmla="*/ 57272 h 58862"/>
                    <a:gd name="connsiteX1" fmla="*/ 58862 w 116133"/>
                    <a:gd name="connsiteY1" fmla="*/ 0 h 58862"/>
                    <a:gd name="connsiteX2" fmla="*/ 116134 w 116133"/>
                    <a:gd name="connsiteY2" fmla="*/ 58863 h 5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133" h="58862">
                      <a:moveTo>
                        <a:pt x="0" y="57272"/>
                      </a:moveTo>
                      <a:cubicBezTo>
                        <a:pt x="0" y="25454"/>
                        <a:pt x="27045" y="0"/>
                        <a:pt x="58862" y="0"/>
                      </a:cubicBezTo>
                      <a:cubicBezTo>
                        <a:pt x="90680" y="0"/>
                        <a:pt x="116134" y="27045"/>
                        <a:pt x="116134" y="58863"/>
                      </a:cubicBezTo>
                    </a:path>
                  </a:pathLst>
                </a:custGeom>
                <a:noFill/>
                <a:ln w="25507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75" name="Freeform: Shape 3874">
                <a:extLst>
                  <a:ext uri="{FF2B5EF4-FFF2-40B4-BE49-F238E27FC236}">
                    <a16:creationId xmlns:a16="http://schemas.microsoft.com/office/drawing/2014/main" id="{AE7E907A-2071-456F-9C1B-4E5C25B3EF45}"/>
                  </a:ext>
                </a:extLst>
              </p:cNvPr>
              <p:cNvSpPr/>
              <p:nvPr/>
            </p:nvSpPr>
            <p:spPr>
              <a:xfrm>
                <a:off x="9276904" y="1158554"/>
                <a:ext cx="184541" cy="106588"/>
              </a:xfrm>
              <a:custGeom>
                <a:avLst/>
                <a:gdLst>
                  <a:gd name="connsiteX0" fmla="*/ 90680 w 184541"/>
                  <a:gd name="connsiteY0" fmla="*/ 106589 h 106588"/>
                  <a:gd name="connsiteX1" fmla="*/ 11136 w 184541"/>
                  <a:gd name="connsiteY1" fmla="*/ 58862 h 106588"/>
                  <a:gd name="connsiteX2" fmla="*/ 0 w 184541"/>
                  <a:gd name="connsiteY2" fmla="*/ 12727 h 106588"/>
                  <a:gd name="connsiteX3" fmla="*/ 12727 w 184541"/>
                  <a:gd name="connsiteY3" fmla="*/ 0 h 106588"/>
                  <a:gd name="connsiteX4" fmla="*/ 171815 w 184541"/>
                  <a:gd name="connsiteY4" fmla="*/ 3182 h 106588"/>
                  <a:gd name="connsiteX5" fmla="*/ 184542 w 184541"/>
                  <a:gd name="connsiteY5" fmla="*/ 15909 h 106588"/>
                  <a:gd name="connsiteX6" fmla="*/ 171815 w 184541"/>
                  <a:gd name="connsiteY6" fmla="*/ 60453 h 106588"/>
                  <a:gd name="connsiteX7" fmla="*/ 90680 w 184541"/>
                  <a:gd name="connsiteY7" fmla="*/ 106589 h 10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541" h="106588">
                    <a:moveTo>
                      <a:pt x="90680" y="106589"/>
                    </a:moveTo>
                    <a:cubicBezTo>
                      <a:pt x="57272" y="106589"/>
                      <a:pt x="27045" y="87498"/>
                      <a:pt x="11136" y="58862"/>
                    </a:cubicBezTo>
                    <a:cubicBezTo>
                      <a:pt x="3182" y="44545"/>
                      <a:pt x="0" y="28636"/>
                      <a:pt x="0" y="12727"/>
                    </a:cubicBezTo>
                    <a:cubicBezTo>
                      <a:pt x="0" y="6363"/>
                      <a:pt x="6364" y="0"/>
                      <a:pt x="12727" y="0"/>
                    </a:cubicBezTo>
                    <a:cubicBezTo>
                      <a:pt x="19091" y="0"/>
                      <a:pt x="163861" y="3182"/>
                      <a:pt x="171815" y="3182"/>
                    </a:cubicBezTo>
                    <a:cubicBezTo>
                      <a:pt x="178179" y="3182"/>
                      <a:pt x="184542" y="9545"/>
                      <a:pt x="184542" y="15909"/>
                    </a:cubicBezTo>
                    <a:cubicBezTo>
                      <a:pt x="184542" y="31818"/>
                      <a:pt x="179769" y="47726"/>
                      <a:pt x="171815" y="60453"/>
                    </a:cubicBezTo>
                    <a:cubicBezTo>
                      <a:pt x="154315" y="90680"/>
                      <a:pt x="124089" y="106589"/>
                      <a:pt x="90680" y="106589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id="{F0F0B5FE-3A71-4060-9A8E-2D70F6F02B9A}"/>
                </a:ext>
              </a:extLst>
            </p:cNvPr>
            <p:cNvSpPr/>
            <p:nvPr/>
          </p:nvSpPr>
          <p:spPr>
            <a:xfrm>
              <a:off x="9299176" y="1351050"/>
              <a:ext cx="127270" cy="127270"/>
            </a:xfrm>
            <a:custGeom>
              <a:avLst/>
              <a:gdLst>
                <a:gd name="connsiteX0" fmla="*/ 127270 w 127270"/>
                <a:gd name="connsiteY0" fmla="*/ 63635 h 127270"/>
                <a:gd name="connsiteX1" fmla="*/ 63635 w 127270"/>
                <a:gd name="connsiteY1" fmla="*/ 127270 h 127270"/>
                <a:gd name="connsiteX2" fmla="*/ 0 w 127270"/>
                <a:gd name="connsiteY2" fmla="*/ 63635 h 127270"/>
                <a:gd name="connsiteX3" fmla="*/ 63635 w 127270"/>
                <a:gd name="connsiteY3" fmla="*/ 0 h 127270"/>
                <a:gd name="connsiteX4" fmla="*/ 127270 w 127270"/>
                <a:gd name="connsiteY4" fmla="*/ 63635 h 12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70" h="127270">
                  <a:moveTo>
                    <a:pt x="127270" y="63635"/>
                  </a:moveTo>
                  <a:cubicBezTo>
                    <a:pt x="127270" y="98634"/>
                    <a:pt x="98634" y="127270"/>
                    <a:pt x="63635" y="127270"/>
                  </a:cubicBezTo>
                  <a:cubicBezTo>
                    <a:pt x="28636" y="127270"/>
                    <a:pt x="0" y="98634"/>
                    <a:pt x="0" y="63635"/>
                  </a:cubicBezTo>
                  <a:cubicBezTo>
                    <a:pt x="0" y="28636"/>
                    <a:pt x="28636" y="0"/>
                    <a:pt x="63635" y="0"/>
                  </a:cubicBezTo>
                  <a:cubicBezTo>
                    <a:pt x="98634" y="0"/>
                    <a:pt x="127270" y="28636"/>
                    <a:pt x="127270" y="63635"/>
                  </a:cubicBezTo>
                  <a:close/>
                </a:path>
              </a:pathLst>
            </a:custGeom>
            <a:solidFill>
              <a:srgbClr val="C8CCC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id="{5809B0B2-24AD-4F6B-A503-3C18B78A2E31}"/>
                </a:ext>
              </a:extLst>
            </p:cNvPr>
            <p:cNvSpPr/>
            <p:nvPr/>
          </p:nvSpPr>
          <p:spPr>
            <a:xfrm>
              <a:off x="9299176" y="1351050"/>
              <a:ext cx="101816" cy="101816"/>
            </a:xfrm>
            <a:custGeom>
              <a:avLst/>
              <a:gdLst>
                <a:gd name="connsiteX0" fmla="*/ 101816 w 101816"/>
                <a:gd name="connsiteY0" fmla="*/ 50908 h 101816"/>
                <a:gd name="connsiteX1" fmla="*/ 50908 w 101816"/>
                <a:gd name="connsiteY1" fmla="*/ 101816 h 101816"/>
                <a:gd name="connsiteX2" fmla="*/ 0 w 101816"/>
                <a:gd name="connsiteY2" fmla="*/ 50908 h 101816"/>
                <a:gd name="connsiteX3" fmla="*/ 50908 w 101816"/>
                <a:gd name="connsiteY3" fmla="*/ 0 h 101816"/>
                <a:gd name="connsiteX4" fmla="*/ 101816 w 101816"/>
                <a:gd name="connsiteY4" fmla="*/ 50908 h 10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6" h="101816">
                  <a:moveTo>
                    <a:pt x="101816" y="50908"/>
                  </a:moveTo>
                  <a:cubicBezTo>
                    <a:pt x="101816" y="79544"/>
                    <a:pt x="79544" y="101816"/>
                    <a:pt x="50908" y="101816"/>
                  </a:cubicBezTo>
                  <a:cubicBezTo>
                    <a:pt x="22272" y="101816"/>
                    <a:pt x="0" y="77953"/>
                    <a:pt x="0" y="50908"/>
                  </a:cubicBezTo>
                  <a:cubicBezTo>
                    <a:pt x="0" y="22272"/>
                    <a:pt x="23863" y="0"/>
                    <a:pt x="50908" y="0"/>
                  </a:cubicBezTo>
                  <a:cubicBezTo>
                    <a:pt x="79544" y="0"/>
                    <a:pt x="101816" y="23863"/>
                    <a:pt x="101816" y="50908"/>
                  </a:cubicBez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878" name="Graphic 378">
            <a:extLst>
              <a:ext uri="{FF2B5EF4-FFF2-40B4-BE49-F238E27FC236}">
                <a16:creationId xmlns:a16="http://schemas.microsoft.com/office/drawing/2014/main" id="{198F871D-0169-411E-8172-9B8EBAFB6F7B}"/>
              </a:ext>
            </a:extLst>
          </p:cNvPr>
          <p:cNvGrpSpPr/>
          <p:nvPr/>
        </p:nvGrpSpPr>
        <p:grpSpPr>
          <a:xfrm rot="17514568">
            <a:off x="4861550" y="4674918"/>
            <a:ext cx="1087215" cy="1347399"/>
            <a:chOff x="7874360" y="2090397"/>
            <a:chExt cx="2295286" cy="1849687"/>
          </a:xfrm>
        </p:grpSpPr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id="{B81BB6A5-7F1C-43CD-B508-3F0B4ED981CA}"/>
                </a:ext>
              </a:extLst>
            </p:cNvPr>
            <p:cNvSpPr/>
            <p:nvPr/>
          </p:nvSpPr>
          <p:spPr>
            <a:xfrm>
              <a:off x="7912541" y="2128578"/>
              <a:ext cx="2257105" cy="1811506"/>
            </a:xfrm>
            <a:custGeom>
              <a:avLst/>
              <a:gdLst>
                <a:gd name="connsiteX0" fmla="*/ 1583904 w 2257105"/>
                <a:gd name="connsiteY0" fmla="*/ 8365 h 1811506"/>
                <a:gd name="connsiteX1" fmla="*/ 4162 w 2257105"/>
                <a:gd name="connsiteY1" fmla="*/ 1005845 h 1811506"/>
                <a:gd name="connsiteX2" fmla="*/ 1747765 w 2257105"/>
                <a:gd name="connsiteY2" fmla="*/ 1732876 h 1811506"/>
                <a:gd name="connsiteX3" fmla="*/ 1913216 w 2257105"/>
                <a:gd name="connsiteY3" fmla="*/ 1249250 h 1811506"/>
                <a:gd name="connsiteX4" fmla="*/ 1835263 w 2257105"/>
                <a:gd name="connsiteY4" fmla="*/ 1083798 h 1811506"/>
                <a:gd name="connsiteX5" fmla="*/ 2252073 w 2257105"/>
                <a:gd name="connsiteY5" fmla="*/ 666988 h 1811506"/>
                <a:gd name="connsiteX6" fmla="*/ 1583904 w 2257105"/>
                <a:gd name="connsiteY6" fmla="*/ 8365 h 1811506"/>
                <a:gd name="connsiteX7" fmla="*/ 1553678 w 2257105"/>
                <a:gd name="connsiteY7" fmla="*/ 1153797 h 1811506"/>
                <a:gd name="connsiteX8" fmla="*/ 1313455 w 2257105"/>
                <a:gd name="connsiteY8" fmla="*/ 991527 h 1811506"/>
                <a:gd name="connsiteX9" fmla="*/ 1553678 w 2257105"/>
                <a:gd name="connsiteY9" fmla="*/ 829258 h 1811506"/>
                <a:gd name="connsiteX10" fmla="*/ 1793900 w 2257105"/>
                <a:gd name="connsiteY10" fmla="*/ 991527 h 1811506"/>
                <a:gd name="connsiteX11" fmla="*/ 1553678 w 2257105"/>
                <a:gd name="connsiteY11" fmla="*/ 1153797 h 181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7105" h="1811506">
                  <a:moveTo>
                    <a:pt x="1583904" y="8365"/>
                  </a:moveTo>
                  <a:cubicBezTo>
                    <a:pt x="1186185" y="-50497"/>
                    <a:pt x="-81745" y="192907"/>
                    <a:pt x="4162" y="1005845"/>
                  </a:cubicBezTo>
                  <a:cubicBezTo>
                    <a:pt x="91661" y="1820375"/>
                    <a:pt x="1370727" y="1915827"/>
                    <a:pt x="1747765" y="1732876"/>
                  </a:cubicBezTo>
                  <a:cubicBezTo>
                    <a:pt x="2124803" y="1548334"/>
                    <a:pt x="2057986" y="1296976"/>
                    <a:pt x="1913216" y="1249250"/>
                  </a:cubicBezTo>
                  <a:cubicBezTo>
                    <a:pt x="1768446" y="1201523"/>
                    <a:pt x="1800264" y="1114025"/>
                    <a:pt x="1835263" y="1083798"/>
                  </a:cubicBezTo>
                  <a:cubicBezTo>
                    <a:pt x="1946624" y="991527"/>
                    <a:pt x="2202756" y="977209"/>
                    <a:pt x="2252073" y="666988"/>
                  </a:cubicBezTo>
                  <a:cubicBezTo>
                    <a:pt x="2301390" y="356767"/>
                    <a:pt x="1981624" y="65637"/>
                    <a:pt x="1583904" y="8365"/>
                  </a:cubicBezTo>
                  <a:close/>
                  <a:moveTo>
                    <a:pt x="1553678" y="1153797"/>
                  </a:moveTo>
                  <a:cubicBezTo>
                    <a:pt x="1421635" y="1153797"/>
                    <a:pt x="1313455" y="1080616"/>
                    <a:pt x="1313455" y="991527"/>
                  </a:cubicBezTo>
                  <a:cubicBezTo>
                    <a:pt x="1313455" y="902438"/>
                    <a:pt x="1420044" y="829258"/>
                    <a:pt x="1553678" y="829258"/>
                  </a:cubicBezTo>
                  <a:cubicBezTo>
                    <a:pt x="1685720" y="829258"/>
                    <a:pt x="1793900" y="902438"/>
                    <a:pt x="1793900" y="991527"/>
                  </a:cubicBezTo>
                  <a:cubicBezTo>
                    <a:pt x="1792309" y="1082207"/>
                    <a:pt x="1685720" y="1153797"/>
                    <a:pt x="1553678" y="1153797"/>
                  </a:cubicBezTo>
                  <a:close/>
                </a:path>
              </a:pathLst>
            </a:custGeom>
            <a:solidFill>
              <a:srgbClr val="FF9906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80" name="Graphic 378">
              <a:extLst>
                <a:ext uri="{FF2B5EF4-FFF2-40B4-BE49-F238E27FC236}">
                  <a16:creationId xmlns:a16="http://schemas.microsoft.com/office/drawing/2014/main" id="{2534AE8D-F3FE-4306-834E-CB9D18A8E53C}"/>
                </a:ext>
              </a:extLst>
            </p:cNvPr>
            <p:cNvGrpSpPr/>
            <p:nvPr/>
          </p:nvGrpSpPr>
          <p:grpSpPr>
            <a:xfrm>
              <a:off x="7874360" y="2090397"/>
              <a:ext cx="2255824" cy="1811736"/>
              <a:chOff x="7874360" y="2090397"/>
              <a:chExt cx="2255824" cy="1811736"/>
            </a:xfrm>
          </p:grpSpPr>
          <p:sp>
            <p:nvSpPr>
              <p:cNvPr id="3881" name="Freeform: Shape 3880">
                <a:extLst>
                  <a:ext uri="{FF2B5EF4-FFF2-40B4-BE49-F238E27FC236}">
                    <a16:creationId xmlns:a16="http://schemas.microsoft.com/office/drawing/2014/main" id="{D8B17149-A710-4641-9513-25FAF90B682E}"/>
                  </a:ext>
                </a:extLst>
              </p:cNvPr>
              <p:cNvSpPr/>
              <p:nvPr/>
            </p:nvSpPr>
            <p:spPr>
              <a:xfrm>
                <a:off x="7874360" y="2090397"/>
                <a:ext cx="2255824" cy="1271784"/>
              </a:xfrm>
              <a:custGeom>
                <a:avLst/>
                <a:gdLst>
                  <a:gd name="connsiteX0" fmla="*/ 1583904 w 2255824"/>
                  <a:gd name="connsiteY0" fmla="*/ 8365 h 1271784"/>
                  <a:gd name="connsiteX1" fmla="*/ 4162 w 2255824"/>
                  <a:gd name="connsiteY1" fmla="*/ 1005845 h 1271784"/>
                  <a:gd name="connsiteX2" fmla="*/ 82115 w 2255824"/>
                  <a:gd name="connsiteY2" fmla="*/ 1266749 h 1271784"/>
                  <a:gd name="connsiteX3" fmla="*/ 1415271 w 2255824"/>
                  <a:gd name="connsiteY3" fmla="*/ 1126752 h 1271784"/>
                  <a:gd name="connsiteX4" fmla="*/ 1311864 w 2255824"/>
                  <a:gd name="connsiteY4" fmla="*/ 993118 h 1271784"/>
                  <a:gd name="connsiteX5" fmla="*/ 1552087 w 2255824"/>
                  <a:gd name="connsiteY5" fmla="*/ 830849 h 1271784"/>
                  <a:gd name="connsiteX6" fmla="*/ 1792309 w 2255824"/>
                  <a:gd name="connsiteY6" fmla="*/ 993118 h 1271784"/>
                  <a:gd name="connsiteX7" fmla="*/ 1789127 w 2255824"/>
                  <a:gd name="connsiteY7" fmla="*/ 1016981 h 1271784"/>
                  <a:gd name="connsiteX8" fmla="*/ 2159802 w 2255824"/>
                  <a:gd name="connsiteY8" fmla="*/ 878575 h 1271784"/>
                  <a:gd name="connsiteX9" fmla="*/ 2250482 w 2255824"/>
                  <a:gd name="connsiteY9" fmla="*/ 668579 h 1271784"/>
                  <a:gd name="connsiteX10" fmla="*/ 1583904 w 2255824"/>
                  <a:gd name="connsiteY10" fmla="*/ 8365 h 127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5824" h="1271784">
                    <a:moveTo>
                      <a:pt x="1583904" y="8365"/>
                    </a:moveTo>
                    <a:cubicBezTo>
                      <a:pt x="1186185" y="-50498"/>
                      <a:pt x="-81745" y="192907"/>
                      <a:pt x="4162" y="1005845"/>
                    </a:cubicBezTo>
                    <a:cubicBezTo>
                      <a:pt x="15299" y="1102889"/>
                      <a:pt x="42343" y="1188796"/>
                      <a:pt x="82115" y="1266749"/>
                    </a:cubicBezTo>
                    <a:cubicBezTo>
                      <a:pt x="532334" y="1289022"/>
                      <a:pt x="979371" y="1236522"/>
                      <a:pt x="1415271" y="1126752"/>
                    </a:cubicBezTo>
                    <a:cubicBezTo>
                      <a:pt x="1353227" y="1098116"/>
                      <a:pt x="1311864" y="1048799"/>
                      <a:pt x="1311864" y="993118"/>
                    </a:cubicBezTo>
                    <a:cubicBezTo>
                      <a:pt x="1311864" y="904029"/>
                      <a:pt x="1418453" y="830849"/>
                      <a:pt x="1552087" y="830849"/>
                    </a:cubicBezTo>
                    <a:cubicBezTo>
                      <a:pt x="1684129" y="830849"/>
                      <a:pt x="1792309" y="904029"/>
                      <a:pt x="1792309" y="993118"/>
                    </a:cubicBezTo>
                    <a:cubicBezTo>
                      <a:pt x="1792309" y="1001073"/>
                      <a:pt x="1790718" y="1009027"/>
                      <a:pt x="1789127" y="1016981"/>
                    </a:cubicBezTo>
                    <a:cubicBezTo>
                      <a:pt x="1914807" y="975618"/>
                      <a:pt x="2037304" y="927892"/>
                      <a:pt x="2159802" y="878575"/>
                    </a:cubicBezTo>
                    <a:cubicBezTo>
                      <a:pt x="2202756" y="829258"/>
                      <a:pt x="2236164" y="762441"/>
                      <a:pt x="2250482" y="668579"/>
                    </a:cubicBezTo>
                    <a:cubicBezTo>
                      <a:pt x="2301390" y="356767"/>
                      <a:pt x="1981624" y="65636"/>
                      <a:pt x="1583904" y="8365"/>
                    </a:cubicBezTo>
                    <a:close/>
                  </a:path>
                </a:pathLst>
              </a:custGeom>
              <a:solidFill>
                <a:srgbClr val="FFD7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82" name="Freeform: Shape 3881">
                <a:extLst>
                  <a:ext uri="{FF2B5EF4-FFF2-40B4-BE49-F238E27FC236}">
                    <a16:creationId xmlns:a16="http://schemas.microsoft.com/office/drawing/2014/main" id="{12AD3259-7969-42F2-9536-91DC04ABD15C}"/>
                  </a:ext>
                </a:extLst>
              </p:cNvPr>
              <p:cNvSpPr/>
              <p:nvPr/>
            </p:nvSpPr>
            <p:spPr>
              <a:xfrm>
                <a:off x="7958066" y="2967381"/>
                <a:ext cx="2077686" cy="934752"/>
              </a:xfrm>
              <a:custGeom>
                <a:avLst/>
                <a:gdLst>
                  <a:gd name="connsiteX0" fmla="*/ 1469971 w 2077686"/>
                  <a:gd name="connsiteY0" fmla="*/ 278404 h 934752"/>
                  <a:gd name="connsiteX1" fmla="*/ 1333156 w 2077686"/>
                  <a:gd name="connsiteY1" fmla="*/ 249768 h 934752"/>
                  <a:gd name="connsiteX2" fmla="*/ 0 w 2077686"/>
                  <a:gd name="connsiteY2" fmla="*/ 389765 h 934752"/>
                  <a:gd name="connsiteX3" fmla="*/ 1665649 w 2077686"/>
                  <a:gd name="connsiteY3" fmla="*/ 855892 h 934752"/>
                  <a:gd name="connsiteX4" fmla="*/ 1831100 w 2077686"/>
                  <a:gd name="connsiteY4" fmla="*/ 372266 h 934752"/>
                  <a:gd name="connsiteX5" fmla="*/ 1753148 w 2077686"/>
                  <a:gd name="connsiteY5" fmla="*/ 206814 h 934752"/>
                  <a:gd name="connsiteX6" fmla="*/ 2077686 w 2077686"/>
                  <a:gd name="connsiteY6" fmla="*/ 0 h 934752"/>
                  <a:gd name="connsiteX7" fmla="*/ 1707012 w 2077686"/>
                  <a:gd name="connsiteY7" fmla="*/ 138406 h 934752"/>
                  <a:gd name="connsiteX8" fmla="*/ 1469971 w 2077686"/>
                  <a:gd name="connsiteY8" fmla="*/ 278404 h 934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7686" h="934752">
                    <a:moveTo>
                      <a:pt x="1469971" y="278404"/>
                    </a:moveTo>
                    <a:cubicBezTo>
                      <a:pt x="1419063" y="278404"/>
                      <a:pt x="1372928" y="267268"/>
                      <a:pt x="1333156" y="249768"/>
                    </a:cubicBezTo>
                    <a:cubicBezTo>
                      <a:pt x="897255" y="361129"/>
                      <a:pt x="450219" y="412037"/>
                      <a:pt x="0" y="389765"/>
                    </a:cubicBezTo>
                    <a:cubicBezTo>
                      <a:pt x="300676" y="960890"/>
                      <a:pt x="1333156" y="1018162"/>
                      <a:pt x="1665649" y="855892"/>
                    </a:cubicBezTo>
                    <a:cubicBezTo>
                      <a:pt x="2044278" y="671350"/>
                      <a:pt x="1975870" y="419992"/>
                      <a:pt x="1831100" y="372266"/>
                    </a:cubicBezTo>
                    <a:cubicBezTo>
                      <a:pt x="1686330" y="324539"/>
                      <a:pt x="1718148" y="237041"/>
                      <a:pt x="1753148" y="206814"/>
                    </a:cubicBezTo>
                    <a:cubicBezTo>
                      <a:pt x="1831100" y="143179"/>
                      <a:pt x="1979052" y="116134"/>
                      <a:pt x="2077686" y="0"/>
                    </a:cubicBezTo>
                    <a:cubicBezTo>
                      <a:pt x="1955189" y="50908"/>
                      <a:pt x="1831100" y="97044"/>
                      <a:pt x="1707012" y="138406"/>
                    </a:cubicBezTo>
                    <a:cubicBezTo>
                      <a:pt x="1689512" y="217950"/>
                      <a:pt x="1590878" y="278404"/>
                      <a:pt x="1469971" y="278404"/>
                    </a:cubicBezTo>
                    <a:close/>
                  </a:path>
                </a:pathLst>
              </a:custGeom>
              <a:solidFill>
                <a:srgbClr val="F4C5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id="{CF6B287F-A607-4E44-B096-785820D9DECA}"/>
                </a:ext>
              </a:extLst>
            </p:cNvPr>
            <p:cNvSpPr/>
            <p:nvPr/>
          </p:nvSpPr>
          <p:spPr>
            <a:xfrm>
              <a:off x="7986702" y="2811449"/>
              <a:ext cx="343629" cy="318201"/>
            </a:xfrm>
            <a:custGeom>
              <a:avLst/>
              <a:gdLst>
                <a:gd name="connsiteX0" fmla="*/ 343629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29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29" y="159114"/>
                  </a:moveTo>
                  <a:cubicBezTo>
                    <a:pt x="343629" y="246612"/>
                    <a:pt x="267267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5676" y="-1565"/>
                    <a:pt x="343629" y="70025"/>
                    <a:pt x="343629" y="159114"/>
                  </a:cubicBezTo>
                  <a:close/>
                </a:path>
              </a:pathLst>
            </a:custGeom>
            <a:solidFill>
              <a:srgbClr val="7C3DB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id="{8FC5D57C-39AC-463B-8955-60B731E32B70}"/>
                </a:ext>
              </a:extLst>
            </p:cNvPr>
            <p:cNvSpPr/>
            <p:nvPr/>
          </p:nvSpPr>
          <p:spPr>
            <a:xfrm>
              <a:off x="8214198" y="2448729"/>
              <a:ext cx="343629" cy="318201"/>
            </a:xfrm>
            <a:custGeom>
              <a:avLst/>
              <a:gdLst>
                <a:gd name="connsiteX0" fmla="*/ 343630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30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30" y="159114"/>
                  </a:moveTo>
                  <a:cubicBezTo>
                    <a:pt x="343630" y="246612"/>
                    <a:pt x="267267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5677" y="-1565"/>
                    <a:pt x="343630" y="70025"/>
                    <a:pt x="343630" y="159114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id="{F08E6C29-97C2-45C5-8A82-9F7E5AC189CA}"/>
                </a:ext>
              </a:extLst>
            </p:cNvPr>
            <p:cNvSpPr/>
            <p:nvPr/>
          </p:nvSpPr>
          <p:spPr>
            <a:xfrm>
              <a:off x="8626235" y="2268960"/>
              <a:ext cx="343629" cy="318201"/>
            </a:xfrm>
            <a:custGeom>
              <a:avLst/>
              <a:gdLst>
                <a:gd name="connsiteX0" fmla="*/ 343630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30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30" y="159114"/>
                  </a:moveTo>
                  <a:cubicBezTo>
                    <a:pt x="343630" y="248203"/>
                    <a:pt x="267268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7268" y="-1565"/>
                    <a:pt x="343630" y="70025"/>
                    <a:pt x="343630" y="159114"/>
                  </a:cubicBezTo>
                  <a:close/>
                </a:path>
              </a:pathLst>
            </a:custGeom>
            <a:solidFill>
              <a:srgbClr val="FA7098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id="{2C55C673-6B5F-4914-911E-30E1E93DB15A}"/>
                </a:ext>
              </a:extLst>
            </p:cNvPr>
            <p:cNvSpPr/>
            <p:nvPr/>
          </p:nvSpPr>
          <p:spPr>
            <a:xfrm>
              <a:off x="9100317" y="2186261"/>
              <a:ext cx="343629" cy="318175"/>
            </a:xfrm>
            <a:custGeom>
              <a:avLst/>
              <a:gdLst>
                <a:gd name="connsiteX0" fmla="*/ 343629 w 343629"/>
                <a:gd name="connsiteY0" fmla="*/ 159088 h 318175"/>
                <a:gd name="connsiteX1" fmla="*/ 171815 w 343629"/>
                <a:gd name="connsiteY1" fmla="*/ 318176 h 318175"/>
                <a:gd name="connsiteX2" fmla="*/ 0 w 343629"/>
                <a:gd name="connsiteY2" fmla="*/ 159088 h 318175"/>
                <a:gd name="connsiteX3" fmla="*/ 171815 w 343629"/>
                <a:gd name="connsiteY3" fmla="*/ 0 h 318175"/>
                <a:gd name="connsiteX4" fmla="*/ 343629 w 343629"/>
                <a:gd name="connsiteY4" fmla="*/ 159088 h 31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175">
                  <a:moveTo>
                    <a:pt x="343629" y="159088"/>
                  </a:moveTo>
                  <a:cubicBezTo>
                    <a:pt x="343629" y="246586"/>
                    <a:pt x="267267" y="318176"/>
                    <a:pt x="171815" y="318176"/>
                  </a:cubicBezTo>
                  <a:cubicBezTo>
                    <a:pt x="76362" y="318176"/>
                    <a:pt x="0" y="246586"/>
                    <a:pt x="0" y="159088"/>
                  </a:cubicBezTo>
                  <a:cubicBezTo>
                    <a:pt x="0" y="71589"/>
                    <a:pt x="76362" y="0"/>
                    <a:pt x="171815" y="0"/>
                  </a:cubicBezTo>
                  <a:cubicBezTo>
                    <a:pt x="265676" y="0"/>
                    <a:pt x="343629" y="71589"/>
                    <a:pt x="343629" y="159088"/>
                  </a:cubicBezTo>
                  <a:close/>
                </a:path>
              </a:pathLst>
            </a:custGeom>
            <a:solidFill>
              <a:srgbClr val="FF642E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id="{DB3F51AF-3D5C-4227-8AC7-94A7AE026CA5}"/>
                </a:ext>
              </a:extLst>
            </p:cNvPr>
            <p:cNvSpPr/>
            <p:nvPr/>
          </p:nvSpPr>
          <p:spPr>
            <a:xfrm>
              <a:off x="9555307" y="2346913"/>
              <a:ext cx="343629" cy="318201"/>
            </a:xfrm>
            <a:custGeom>
              <a:avLst/>
              <a:gdLst>
                <a:gd name="connsiteX0" fmla="*/ 343630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30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30" y="159114"/>
                  </a:moveTo>
                  <a:cubicBezTo>
                    <a:pt x="343630" y="248203"/>
                    <a:pt x="267268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7268" y="-1565"/>
                    <a:pt x="343630" y="70025"/>
                    <a:pt x="343630" y="159114"/>
                  </a:cubicBezTo>
                  <a:close/>
                </a:path>
              </a:pathLst>
            </a:custGeom>
            <a:solidFill>
              <a:srgbClr val="EB281D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88" name="Graphic 378">
              <a:extLst>
                <a:ext uri="{FF2B5EF4-FFF2-40B4-BE49-F238E27FC236}">
                  <a16:creationId xmlns:a16="http://schemas.microsoft.com/office/drawing/2014/main" id="{57A82701-7C63-4F7F-8B9C-D99CC1A4A708}"/>
                </a:ext>
              </a:extLst>
            </p:cNvPr>
            <p:cNvGrpSpPr/>
            <p:nvPr/>
          </p:nvGrpSpPr>
          <p:grpSpPr>
            <a:xfrm>
              <a:off x="8465527" y="3283966"/>
              <a:ext cx="1037281" cy="404082"/>
              <a:chOff x="8465527" y="3283966"/>
              <a:chExt cx="1037281" cy="404082"/>
            </a:xfrm>
          </p:grpSpPr>
          <p:sp>
            <p:nvSpPr>
              <p:cNvPr id="3889" name="Freeform: Shape 3888">
                <a:extLst>
                  <a:ext uri="{FF2B5EF4-FFF2-40B4-BE49-F238E27FC236}">
                    <a16:creationId xmlns:a16="http://schemas.microsoft.com/office/drawing/2014/main" id="{81F40E94-F6FC-4644-8855-6F3E81C211CB}"/>
                  </a:ext>
                </a:extLst>
              </p:cNvPr>
              <p:cNvSpPr/>
              <p:nvPr/>
            </p:nvSpPr>
            <p:spPr>
              <a:xfrm>
                <a:off x="8465527" y="3540040"/>
                <a:ext cx="278432" cy="140111"/>
              </a:xfrm>
              <a:custGeom>
                <a:avLst/>
                <a:gdLst>
                  <a:gd name="connsiteX0" fmla="*/ 278433 w 278432"/>
                  <a:gd name="connsiteY0" fmla="*/ 71647 h 140111"/>
                  <a:gd name="connsiteX1" fmla="*/ 138436 w 278432"/>
                  <a:gd name="connsiteY1" fmla="*/ 140054 h 140111"/>
                  <a:gd name="connsiteX2" fmla="*/ 29 w 278432"/>
                  <a:gd name="connsiteY2" fmla="*/ 68465 h 140111"/>
                  <a:gd name="connsiteX3" fmla="*/ 140027 w 278432"/>
                  <a:gd name="connsiteY3" fmla="*/ 57 h 140111"/>
                  <a:gd name="connsiteX4" fmla="*/ 278433 w 278432"/>
                  <a:gd name="connsiteY4" fmla="*/ 71647 h 14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32" h="140111">
                    <a:moveTo>
                      <a:pt x="278433" y="71647"/>
                    </a:moveTo>
                    <a:cubicBezTo>
                      <a:pt x="278433" y="109828"/>
                      <a:pt x="214798" y="141645"/>
                      <a:pt x="138436" y="140054"/>
                    </a:cubicBezTo>
                    <a:cubicBezTo>
                      <a:pt x="62074" y="140054"/>
                      <a:pt x="-1561" y="108237"/>
                      <a:pt x="29" y="68465"/>
                    </a:cubicBezTo>
                    <a:cubicBezTo>
                      <a:pt x="29" y="30284"/>
                      <a:pt x="63664" y="-1534"/>
                      <a:pt x="140027" y="57"/>
                    </a:cubicBezTo>
                    <a:cubicBezTo>
                      <a:pt x="216389" y="57"/>
                      <a:pt x="278433" y="33465"/>
                      <a:pt x="278433" y="71647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90" name="Freeform: Shape 3889">
                <a:extLst>
                  <a:ext uri="{FF2B5EF4-FFF2-40B4-BE49-F238E27FC236}">
                    <a16:creationId xmlns:a16="http://schemas.microsoft.com/office/drawing/2014/main" id="{FCC73D2F-C613-409B-9EF9-3760089AF497}"/>
                  </a:ext>
                </a:extLst>
              </p:cNvPr>
              <p:cNvSpPr/>
              <p:nvPr/>
            </p:nvSpPr>
            <p:spPr>
              <a:xfrm>
                <a:off x="9224405" y="3547992"/>
                <a:ext cx="278403" cy="140057"/>
              </a:xfrm>
              <a:custGeom>
                <a:avLst/>
                <a:gdLst>
                  <a:gd name="connsiteX0" fmla="*/ 0 w 278403"/>
                  <a:gd name="connsiteY0" fmla="*/ 68468 h 140057"/>
                  <a:gd name="connsiteX1" fmla="*/ 138407 w 278403"/>
                  <a:gd name="connsiteY1" fmla="*/ 140057 h 140057"/>
                  <a:gd name="connsiteX2" fmla="*/ 278404 w 278403"/>
                  <a:gd name="connsiteY2" fmla="*/ 71650 h 140057"/>
                  <a:gd name="connsiteX3" fmla="*/ 139997 w 278403"/>
                  <a:gd name="connsiteY3" fmla="*/ 60 h 140057"/>
                  <a:gd name="connsiteX4" fmla="*/ 0 w 278403"/>
                  <a:gd name="connsiteY4" fmla="*/ 68468 h 14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03" h="140057">
                    <a:moveTo>
                      <a:pt x="0" y="68468"/>
                    </a:moveTo>
                    <a:cubicBezTo>
                      <a:pt x="0" y="106649"/>
                      <a:pt x="62044" y="138466"/>
                      <a:pt x="138407" y="140057"/>
                    </a:cubicBezTo>
                    <a:cubicBezTo>
                      <a:pt x="214769" y="140057"/>
                      <a:pt x="278404" y="109830"/>
                      <a:pt x="278404" y="71650"/>
                    </a:cubicBezTo>
                    <a:cubicBezTo>
                      <a:pt x="278404" y="33468"/>
                      <a:pt x="216359" y="1651"/>
                      <a:pt x="139997" y="60"/>
                    </a:cubicBezTo>
                    <a:cubicBezTo>
                      <a:pt x="63635" y="-1531"/>
                      <a:pt x="0" y="28696"/>
                      <a:pt x="0" y="68468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3891" name="Graphic 378">
                <a:extLst>
                  <a:ext uri="{FF2B5EF4-FFF2-40B4-BE49-F238E27FC236}">
                    <a16:creationId xmlns:a16="http://schemas.microsoft.com/office/drawing/2014/main" id="{86026CF0-A09B-49BA-A881-28BCFF337D5E}"/>
                  </a:ext>
                </a:extLst>
              </p:cNvPr>
              <p:cNvGrpSpPr/>
              <p:nvPr/>
            </p:nvGrpSpPr>
            <p:grpSpPr>
              <a:xfrm>
                <a:off x="8809186" y="3390555"/>
                <a:ext cx="354766" cy="178178"/>
                <a:chOff x="8809186" y="3390555"/>
                <a:chExt cx="354766" cy="178178"/>
              </a:xfrm>
            </p:grpSpPr>
            <p:sp>
              <p:nvSpPr>
                <p:cNvPr id="3892" name="Freeform: Shape 3891">
                  <a:extLst>
                    <a:ext uri="{FF2B5EF4-FFF2-40B4-BE49-F238E27FC236}">
                      <a16:creationId xmlns:a16="http://schemas.microsoft.com/office/drawing/2014/main" id="{046829F8-1E2D-4B8A-861E-FFB7B189E1D7}"/>
                    </a:ext>
                  </a:extLst>
                </p:cNvPr>
                <p:cNvSpPr/>
                <p:nvPr/>
              </p:nvSpPr>
              <p:spPr>
                <a:xfrm>
                  <a:off x="8831458" y="3463735"/>
                  <a:ext cx="307039" cy="104998"/>
                </a:xfrm>
                <a:custGeom>
                  <a:avLst/>
                  <a:gdLst>
                    <a:gd name="connsiteX0" fmla="*/ 0 w 307039"/>
                    <a:gd name="connsiteY0" fmla="*/ 15909 h 104998"/>
                    <a:gd name="connsiteX1" fmla="*/ 152724 w 307039"/>
                    <a:gd name="connsiteY1" fmla="*/ 104998 h 104998"/>
                    <a:gd name="connsiteX2" fmla="*/ 307040 w 307039"/>
                    <a:gd name="connsiteY2" fmla="*/ 15909 h 104998"/>
                    <a:gd name="connsiteX3" fmla="*/ 152724 w 307039"/>
                    <a:gd name="connsiteY3" fmla="*/ 0 h 104998"/>
                    <a:gd name="connsiteX4" fmla="*/ 0 w 307039"/>
                    <a:gd name="connsiteY4" fmla="*/ 15909 h 10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39" h="104998">
                      <a:moveTo>
                        <a:pt x="0" y="15909"/>
                      </a:moveTo>
                      <a:cubicBezTo>
                        <a:pt x="30227" y="68408"/>
                        <a:pt x="87498" y="104998"/>
                        <a:pt x="152724" y="104998"/>
                      </a:cubicBezTo>
                      <a:cubicBezTo>
                        <a:pt x="219541" y="104998"/>
                        <a:pt x="276813" y="69999"/>
                        <a:pt x="307040" y="15909"/>
                      </a:cubicBezTo>
                      <a:cubicBezTo>
                        <a:pt x="270449" y="7954"/>
                        <a:pt x="221132" y="0"/>
                        <a:pt x="152724" y="0"/>
                      </a:cubicBezTo>
                      <a:cubicBezTo>
                        <a:pt x="81135" y="0"/>
                        <a:pt x="33409" y="7954"/>
                        <a:pt x="0" y="15909"/>
                      </a:cubicBezTo>
                      <a:close/>
                    </a:path>
                  </a:pathLst>
                </a:custGeom>
                <a:solidFill>
                  <a:srgbClr val="FFA4C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93" name="Freeform: Shape 3892">
                  <a:extLst>
                    <a:ext uri="{FF2B5EF4-FFF2-40B4-BE49-F238E27FC236}">
                      <a16:creationId xmlns:a16="http://schemas.microsoft.com/office/drawing/2014/main" id="{F459AB66-13C3-4374-8B41-B6B398F5463E}"/>
                    </a:ext>
                  </a:extLst>
                </p:cNvPr>
                <p:cNvSpPr/>
                <p:nvPr/>
              </p:nvSpPr>
              <p:spPr>
                <a:xfrm>
                  <a:off x="8809186" y="3390555"/>
                  <a:ext cx="354766" cy="90680"/>
                </a:xfrm>
                <a:custGeom>
                  <a:avLst/>
                  <a:gdLst>
                    <a:gd name="connsiteX0" fmla="*/ 0 w 354766"/>
                    <a:gd name="connsiteY0" fmla="*/ 0 h 90680"/>
                    <a:gd name="connsiteX1" fmla="*/ 23863 w 354766"/>
                    <a:gd name="connsiteY1" fmla="*/ 89089 h 90680"/>
                    <a:gd name="connsiteX2" fmla="*/ 176588 w 354766"/>
                    <a:gd name="connsiteY2" fmla="*/ 74771 h 90680"/>
                    <a:gd name="connsiteX3" fmla="*/ 330903 w 354766"/>
                    <a:gd name="connsiteY3" fmla="*/ 90680 h 90680"/>
                    <a:gd name="connsiteX4" fmla="*/ 354766 w 354766"/>
                    <a:gd name="connsiteY4" fmla="*/ 3182 h 90680"/>
                    <a:gd name="connsiteX5" fmla="*/ 0 w 354766"/>
                    <a:gd name="connsiteY5" fmla="*/ 0 h 9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4766" h="90680">
                      <a:moveTo>
                        <a:pt x="0" y="0"/>
                      </a:moveTo>
                      <a:cubicBezTo>
                        <a:pt x="0" y="31818"/>
                        <a:pt x="7954" y="62045"/>
                        <a:pt x="23863" y="89089"/>
                      </a:cubicBezTo>
                      <a:cubicBezTo>
                        <a:pt x="55681" y="81135"/>
                        <a:pt x="104998" y="73180"/>
                        <a:pt x="176588" y="74771"/>
                      </a:cubicBezTo>
                      <a:cubicBezTo>
                        <a:pt x="244995" y="74771"/>
                        <a:pt x="294312" y="82726"/>
                        <a:pt x="330903" y="90680"/>
                      </a:cubicBezTo>
                      <a:cubicBezTo>
                        <a:pt x="345221" y="65226"/>
                        <a:pt x="354766" y="35000"/>
                        <a:pt x="354766" y="318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94" name="Freeform: Shape 3893">
                <a:extLst>
                  <a:ext uri="{FF2B5EF4-FFF2-40B4-BE49-F238E27FC236}">
                    <a16:creationId xmlns:a16="http://schemas.microsoft.com/office/drawing/2014/main" id="{CECD16C1-460F-4616-AD19-927FBB37F9B8}"/>
                  </a:ext>
                </a:extLst>
              </p:cNvPr>
              <p:cNvSpPr/>
              <p:nvPr/>
            </p:nvSpPr>
            <p:spPr>
              <a:xfrm>
                <a:off x="8591236" y="3283966"/>
                <a:ext cx="154367" cy="154314"/>
              </a:xfrm>
              <a:custGeom>
                <a:avLst/>
                <a:gdLst>
                  <a:gd name="connsiteX0" fmla="*/ 154315 w 154367"/>
                  <a:gd name="connsiteY0" fmla="*/ 77953 h 154314"/>
                  <a:gd name="connsiteX1" fmla="*/ 76362 w 154367"/>
                  <a:gd name="connsiteY1" fmla="*/ 154315 h 154314"/>
                  <a:gd name="connsiteX2" fmla="*/ 0 w 154367"/>
                  <a:gd name="connsiteY2" fmla="*/ 76362 h 154314"/>
                  <a:gd name="connsiteX3" fmla="*/ 77953 w 154367"/>
                  <a:gd name="connsiteY3" fmla="*/ 0 h 154314"/>
                  <a:gd name="connsiteX4" fmla="*/ 154315 w 154367"/>
                  <a:gd name="connsiteY4" fmla="*/ 77953 h 15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67" h="154314">
                    <a:moveTo>
                      <a:pt x="154315" y="77953"/>
                    </a:moveTo>
                    <a:cubicBezTo>
                      <a:pt x="154315" y="120907"/>
                      <a:pt x="119316" y="154315"/>
                      <a:pt x="76362" y="154315"/>
                    </a:cubicBezTo>
                    <a:cubicBezTo>
                      <a:pt x="33408" y="154315"/>
                      <a:pt x="0" y="119316"/>
                      <a:pt x="0" y="76362"/>
                    </a:cubicBezTo>
                    <a:cubicBezTo>
                      <a:pt x="0" y="33409"/>
                      <a:pt x="34999" y="0"/>
                      <a:pt x="77953" y="0"/>
                    </a:cubicBezTo>
                    <a:cubicBezTo>
                      <a:pt x="120906" y="1591"/>
                      <a:pt x="155906" y="36590"/>
                      <a:pt x="154315" y="779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95" name="Freeform: Shape 3894">
                <a:extLst>
                  <a:ext uri="{FF2B5EF4-FFF2-40B4-BE49-F238E27FC236}">
                    <a16:creationId xmlns:a16="http://schemas.microsoft.com/office/drawing/2014/main" id="{E70757E1-7FB8-44F0-878C-91E62CAE0D2D}"/>
                  </a:ext>
                </a:extLst>
              </p:cNvPr>
              <p:cNvSpPr/>
              <p:nvPr/>
            </p:nvSpPr>
            <p:spPr>
              <a:xfrm>
                <a:off x="9225996" y="3290330"/>
                <a:ext cx="154314" cy="154315"/>
              </a:xfrm>
              <a:custGeom>
                <a:avLst/>
                <a:gdLst>
                  <a:gd name="connsiteX0" fmla="*/ 154315 w 154314"/>
                  <a:gd name="connsiteY0" fmla="*/ 77953 h 154315"/>
                  <a:gd name="connsiteX1" fmla="*/ 76362 w 154314"/>
                  <a:gd name="connsiteY1" fmla="*/ 154315 h 154315"/>
                  <a:gd name="connsiteX2" fmla="*/ 0 w 154314"/>
                  <a:gd name="connsiteY2" fmla="*/ 76362 h 154315"/>
                  <a:gd name="connsiteX3" fmla="*/ 77953 w 154314"/>
                  <a:gd name="connsiteY3" fmla="*/ 0 h 154315"/>
                  <a:gd name="connsiteX4" fmla="*/ 154315 w 154314"/>
                  <a:gd name="connsiteY4" fmla="*/ 77953 h 15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14" h="154315">
                    <a:moveTo>
                      <a:pt x="154315" y="77953"/>
                    </a:moveTo>
                    <a:cubicBezTo>
                      <a:pt x="154315" y="120907"/>
                      <a:pt x="119316" y="154315"/>
                      <a:pt x="76362" y="154315"/>
                    </a:cubicBezTo>
                    <a:cubicBezTo>
                      <a:pt x="33409" y="154315"/>
                      <a:pt x="0" y="119316"/>
                      <a:pt x="0" y="76362"/>
                    </a:cubicBezTo>
                    <a:cubicBezTo>
                      <a:pt x="0" y="33409"/>
                      <a:pt x="34999" y="0"/>
                      <a:pt x="77953" y="0"/>
                    </a:cubicBezTo>
                    <a:cubicBezTo>
                      <a:pt x="120907" y="1591"/>
                      <a:pt x="154315" y="36590"/>
                      <a:pt x="154315" y="779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46" name="Group 4045">
            <a:extLst>
              <a:ext uri="{FF2B5EF4-FFF2-40B4-BE49-F238E27FC236}">
                <a16:creationId xmlns:a16="http://schemas.microsoft.com/office/drawing/2014/main" id="{FD592144-9035-4717-BF32-FFF0AA64968B}"/>
              </a:ext>
            </a:extLst>
          </p:cNvPr>
          <p:cNvGrpSpPr/>
          <p:nvPr/>
        </p:nvGrpSpPr>
        <p:grpSpPr>
          <a:xfrm>
            <a:off x="4190169" y="4374243"/>
            <a:ext cx="3554959" cy="2160299"/>
            <a:chOff x="-4572948" y="4374243"/>
            <a:chExt cx="3554959" cy="2160299"/>
          </a:xfrm>
        </p:grpSpPr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id="{19B3A6F3-E32D-4D1F-9ACE-8588CB3A99C8}"/>
                </a:ext>
              </a:extLst>
            </p:cNvPr>
            <p:cNvSpPr/>
            <p:nvPr/>
          </p:nvSpPr>
          <p:spPr>
            <a:xfrm>
              <a:off x="-4572948" y="4414090"/>
              <a:ext cx="3554959" cy="2120452"/>
            </a:xfrm>
            <a:custGeom>
              <a:avLst/>
              <a:gdLst>
                <a:gd name="connsiteX0" fmla="*/ 0 w 3554959"/>
                <a:gd name="connsiteY0" fmla="*/ 0 h 2120452"/>
                <a:gd name="connsiteX1" fmla="*/ 3554960 w 3554959"/>
                <a:gd name="connsiteY1" fmla="*/ 0 h 2120452"/>
                <a:gd name="connsiteX2" fmla="*/ 3554960 w 3554959"/>
                <a:gd name="connsiteY2" fmla="*/ 2120452 h 2120452"/>
                <a:gd name="connsiteX3" fmla="*/ 0 w 3554959"/>
                <a:gd name="connsiteY3" fmla="*/ 2120452 h 212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4959" h="2120452">
                  <a:moveTo>
                    <a:pt x="0" y="0"/>
                  </a:moveTo>
                  <a:lnTo>
                    <a:pt x="3554960" y="0"/>
                  </a:lnTo>
                  <a:lnTo>
                    <a:pt x="3554960" y="2120452"/>
                  </a:lnTo>
                  <a:lnTo>
                    <a:pt x="0" y="2120452"/>
                  </a:lnTo>
                  <a:close/>
                </a:path>
              </a:pathLst>
            </a:custGeom>
            <a:solidFill>
              <a:srgbClr val="FF98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04" name="Graphic 377">
              <a:extLst>
                <a:ext uri="{FF2B5EF4-FFF2-40B4-BE49-F238E27FC236}">
                  <a16:creationId xmlns:a16="http://schemas.microsoft.com/office/drawing/2014/main" id="{9EA74AA5-2519-4C6C-9EFD-0F643DAEB1F1}"/>
                </a:ext>
              </a:extLst>
            </p:cNvPr>
            <p:cNvGrpSpPr/>
            <p:nvPr/>
          </p:nvGrpSpPr>
          <p:grpSpPr>
            <a:xfrm>
              <a:off x="-4345249" y="4414090"/>
              <a:ext cx="3327260" cy="2120452"/>
              <a:chOff x="4544796" y="4414090"/>
              <a:chExt cx="3327260" cy="2120452"/>
            </a:xfrm>
            <a:solidFill>
              <a:srgbClr val="FF8200"/>
            </a:solidFill>
          </p:grpSpPr>
          <p:sp>
            <p:nvSpPr>
              <p:cNvPr id="3905" name="Freeform: Shape 3904">
                <a:extLst>
                  <a:ext uri="{FF2B5EF4-FFF2-40B4-BE49-F238E27FC236}">
                    <a16:creationId xmlns:a16="http://schemas.microsoft.com/office/drawing/2014/main" id="{C0C3A51D-5487-4D19-A8FE-EAC98E33DEBF}"/>
                  </a:ext>
                </a:extLst>
              </p:cNvPr>
              <p:cNvSpPr/>
              <p:nvPr/>
            </p:nvSpPr>
            <p:spPr>
              <a:xfrm>
                <a:off x="4544796" y="4414090"/>
                <a:ext cx="3099560" cy="2120452"/>
              </a:xfrm>
              <a:custGeom>
                <a:avLst/>
                <a:gdLst>
                  <a:gd name="connsiteX0" fmla="*/ 3099561 w 3099560"/>
                  <a:gd name="connsiteY0" fmla="*/ 0 h 2120452"/>
                  <a:gd name="connsiteX1" fmla="*/ 1166960 w 3099560"/>
                  <a:gd name="connsiteY1" fmla="*/ 0 h 2120452"/>
                  <a:gd name="connsiteX2" fmla="*/ 0 w 3099560"/>
                  <a:gd name="connsiteY2" fmla="*/ 1166960 h 2120452"/>
                  <a:gd name="connsiteX3" fmla="*/ 0 w 3099560"/>
                  <a:gd name="connsiteY3" fmla="*/ 2120452 h 2120452"/>
                  <a:gd name="connsiteX4" fmla="*/ 979108 w 3099560"/>
                  <a:gd name="connsiteY4" fmla="*/ 2120452 h 2120452"/>
                  <a:gd name="connsiteX5" fmla="*/ 3099561 w 3099560"/>
                  <a:gd name="connsiteY5" fmla="*/ 0 h 21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9560" h="2120452">
                    <a:moveTo>
                      <a:pt x="3099561" y="0"/>
                    </a:moveTo>
                    <a:lnTo>
                      <a:pt x="1166960" y="0"/>
                    </a:lnTo>
                    <a:cubicBezTo>
                      <a:pt x="862412" y="301702"/>
                      <a:pt x="341549" y="822565"/>
                      <a:pt x="0" y="1166960"/>
                    </a:cubicBezTo>
                    <a:lnTo>
                      <a:pt x="0" y="2120452"/>
                    </a:lnTo>
                    <a:lnTo>
                      <a:pt x="979108" y="2120452"/>
                    </a:lnTo>
                    <a:lnTo>
                      <a:pt x="3099561" y="0"/>
                    </a:lnTo>
                    <a:close/>
                  </a:path>
                </a:pathLst>
              </a:custGeom>
              <a:solidFill>
                <a:srgbClr val="FF8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06" name="Freeform: Shape 3905">
                <a:extLst>
                  <a:ext uri="{FF2B5EF4-FFF2-40B4-BE49-F238E27FC236}">
                    <a16:creationId xmlns:a16="http://schemas.microsoft.com/office/drawing/2014/main" id="{C168A7EB-C25E-44B7-B938-9153984F0E49}"/>
                  </a:ext>
                </a:extLst>
              </p:cNvPr>
              <p:cNvSpPr/>
              <p:nvPr/>
            </p:nvSpPr>
            <p:spPr>
              <a:xfrm>
                <a:off x="5606445" y="4414090"/>
                <a:ext cx="2265610" cy="2120452"/>
              </a:xfrm>
              <a:custGeom>
                <a:avLst/>
                <a:gdLst>
                  <a:gd name="connsiteX0" fmla="*/ 2265611 w 2265610"/>
                  <a:gd name="connsiteY0" fmla="*/ 182159 h 2120452"/>
                  <a:gd name="connsiteX1" fmla="*/ 2265611 w 2265610"/>
                  <a:gd name="connsiteY1" fmla="*/ 0 h 2120452"/>
                  <a:gd name="connsiteX2" fmla="*/ 2120453 w 2265610"/>
                  <a:gd name="connsiteY2" fmla="*/ 0 h 2120452"/>
                  <a:gd name="connsiteX3" fmla="*/ 0 w 2265610"/>
                  <a:gd name="connsiteY3" fmla="*/ 2120452 h 2120452"/>
                  <a:gd name="connsiteX4" fmla="*/ 330164 w 2265610"/>
                  <a:gd name="connsiteY4" fmla="*/ 2120452 h 21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610" h="2120452">
                    <a:moveTo>
                      <a:pt x="2265611" y="182159"/>
                    </a:moveTo>
                    <a:lnTo>
                      <a:pt x="2265611" y="0"/>
                    </a:lnTo>
                    <a:lnTo>
                      <a:pt x="2120453" y="0"/>
                    </a:lnTo>
                    <a:lnTo>
                      <a:pt x="0" y="2120452"/>
                    </a:lnTo>
                    <a:lnTo>
                      <a:pt x="330164" y="2120452"/>
                    </a:lnTo>
                    <a:close/>
                  </a:path>
                </a:pathLst>
              </a:custGeom>
              <a:solidFill>
                <a:srgbClr val="FF8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07" name="Freeform: Shape 3906">
                <a:extLst>
                  <a:ext uri="{FF2B5EF4-FFF2-40B4-BE49-F238E27FC236}">
                    <a16:creationId xmlns:a16="http://schemas.microsoft.com/office/drawing/2014/main" id="{68C5C577-0860-4EF1-A922-59287FF55194}"/>
                  </a:ext>
                </a:extLst>
              </p:cNvPr>
              <p:cNvSpPr/>
              <p:nvPr/>
            </p:nvSpPr>
            <p:spPr>
              <a:xfrm>
                <a:off x="6429010" y="5091496"/>
                <a:ext cx="1443046" cy="1443046"/>
              </a:xfrm>
              <a:custGeom>
                <a:avLst/>
                <a:gdLst>
                  <a:gd name="connsiteX0" fmla="*/ 1443046 w 1443046"/>
                  <a:gd name="connsiteY0" fmla="*/ 111004 h 1443046"/>
                  <a:gd name="connsiteX1" fmla="*/ 1443046 w 1443046"/>
                  <a:gd name="connsiteY1" fmla="*/ 0 h 1443046"/>
                  <a:gd name="connsiteX2" fmla="*/ 0 w 1443046"/>
                  <a:gd name="connsiteY2" fmla="*/ 1443046 h 1443046"/>
                  <a:gd name="connsiteX3" fmla="*/ 111004 w 1443046"/>
                  <a:gd name="connsiteY3" fmla="*/ 1443046 h 144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046" h="1443046">
                    <a:moveTo>
                      <a:pt x="1443046" y="111004"/>
                    </a:moveTo>
                    <a:lnTo>
                      <a:pt x="1443046" y="0"/>
                    </a:lnTo>
                    <a:lnTo>
                      <a:pt x="0" y="1443046"/>
                    </a:lnTo>
                    <a:lnTo>
                      <a:pt x="111004" y="1443046"/>
                    </a:lnTo>
                    <a:close/>
                  </a:path>
                </a:pathLst>
              </a:custGeom>
              <a:solidFill>
                <a:srgbClr val="FF8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id="{77EFE7B0-35E0-427C-B5A0-69C1E1386BA2}"/>
                </a:ext>
              </a:extLst>
            </p:cNvPr>
            <p:cNvSpPr/>
            <p:nvPr/>
          </p:nvSpPr>
          <p:spPr>
            <a:xfrm>
              <a:off x="-4572948" y="4374243"/>
              <a:ext cx="3554959" cy="39847"/>
            </a:xfrm>
            <a:custGeom>
              <a:avLst/>
              <a:gdLst>
                <a:gd name="connsiteX0" fmla="*/ 0 w 3554959"/>
                <a:gd name="connsiteY0" fmla="*/ 0 h 39847"/>
                <a:gd name="connsiteX1" fmla="*/ 3554960 w 3554959"/>
                <a:gd name="connsiteY1" fmla="*/ 0 h 39847"/>
                <a:gd name="connsiteX2" fmla="*/ 3554960 w 3554959"/>
                <a:gd name="connsiteY2" fmla="*/ 39848 h 39847"/>
                <a:gd name="connsiteX3" fmla="*/ 0 w 3554959"/>
                <a:gd name="connsiteY3" fmla="*/ 39848 h 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4959" h="39847">
                  <a:moveTo>
                    <a:pt x="0" y="0"/>
                  </a:moveTo>
                  <a:lnTo>
                    <a:pt x="3554960" y="0"/>
                  </a:lnTo>
                  <a:lnTo>
                    <a:pt x="3554960" y="39848"/>
                  </a:lnTo>
                  <a:lnTo>
                    <a:pt x="0" y="39848"/>
                  </a:ln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id="{9D6B8497-8B32-4824-9016-91BFAB985BCD}"/>
                </a:ext>
              </a:extLst>
            </p:cNvPr>
            <p:cNvSpPr/>
            <p:nvPr/>
          </p:nvSpPr>
          <p:spPr>
            <a:xfrm>
              <a:off x="-4439175" y="4547864"/>
              <a:ext cx="3290258" cy="1864290"/>
            </a:xfrm>
            <a:custGeom>
              <a:avLst/>
              <a:gdLst>
                <a:gd name="connsiteX0" fmla="*/ 0 w 3290258"/>
                <a:gd name="connsiteY0" fmla="*/ 0 h 1864290"/>
                <a:gd name="connsiteX1" fmla="*/ 3290259 w 3290258"/>
                <a:gd name="connsiteY1" fmla="*/ 0 h 1864290"/>
                <a:gd name="connsiteX2" fmla="*/ 3290259 w 3290258"/>
                <a:gd name="connsiteY2" fmla="*/ 1864290 h 1864290"/>
                <a:gd name="connsiteX3" fmla="*/ 0 w 3290258"/>
                <a:gd name="connsiteY3" fmla="*/ 1864290 h 18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0258" h="1864290">
                  <a:moveTo>
                    <a:pt x="0" y="0"/>
                  </a:moveTo>
                  <a:lnTo>
                    <a:pt x="3290259" y="0"/>
                  </a:lnTo>
                  <a:lnTo>
                    <a:pt x="3290259" y="1864290"/>
                  </a:lnTo>
                  <a:lnTo>
                    <a:pt x="0" y="1864290"/>
                  </a:lnTo>
                  <a:close/>
                </a:path>
              </a:pathLst>
            </a:custGeom>
            <a:solidFill>
              <a:srgbClr val="FFCC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id="{D644194D-023D-454B-939A-D2F5836D471D}"/>
                </a:ext>
              </a:extLst>
            </p:cNvPr>
            <p:cNvSpPr/>
            <p:nvPr/>
          </p:nvSpPr>
          <p:spPr>
            <a:xfrm>
              <a:off x="-4439175" y="4547864"/>
              <a:ext cx="3290258" cy="1855751"/>
            </a:xfrm>
            <a:custGeom>
              <a:avLst/>
              <a:gdLst>
                <a:gd name="connsiteX0" fmla="*/ 0 w 3290258"/>
                <a:gd name="connsiteY0" fmla="*/ 0 h 1855751"/>
                <a:gd name="connsiteX1" fmla="*/ 3290259 w 3290258"/>
                <a:gd name="connsiteY1" fmla="*/ 0 h 1855751"/>
                <a:gd name="connsiteX2" fmla="*/ 3290259 w 3290258"/>
                <a:gd name="connsiteY2" fmla="*/ 1855751 h 1855751"/>
                <a:gd name="connsiteX3" fmla="*/ 0 w 3290258"/>
                <a:gd name="connsiteY3" fmla="*/ 1855751 h 18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0258" h="1855751">
                  <a:moveTo>
                    <a:pt x="0" y="0"/>
                  </a:moveTo>
                  <a:lnTo>
                    <a:pt x="3290259" y="0"/>
                  </a:lnTo>
                  <a:lnTo>
                    <a:pt x="3290259" y="1855751"/>
                  </a:lnTo>
                  <a:lnTo>
                    <a:pt x="0" y="1855751"/>
                  </a:lnTo>
                  <a:close/>
                </a:path>
              </a:pathLst>
            </a:custGeom>
            <a:solidFill>
              <a:srgbClr val="FF66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11" name="Graphic 377">
              <a:extLst>
                <a:ext uri="{FF2B5EF4-FFF2-40B4-BE49-F238E27FC236}">
                  <a16:creationId xmlns:a16="http://schemas.microsoft.com/office/drawing/2014/main" id="{15468B5A-77E8-441C-A671-3B0306B6F450}"/>
                </a:ext>
              </a:extLst>
            </p:cNvPr>
            <p:cNvGrpSpPr/>
            <p:nvPr/>
          </p:nvGrpSpPr>
          <p:grpSpPr>
            <a:xfrm>
              <a:off x="-4387943" y="4596250"/>
              <a:ext cx="3185061" cy="1758979"/>
              <a:chOff x="4502102" y="4596250"/>
              <a:chExt cx="3185061" cy="1758979"/>
            </a:xfrm>
          </p:grpSpPr>
          <p:grpSp>
            <p:nvGrpSpPr>
              <p:cNvPr id="3912" name="Graphic 377">
                <a:extLst>
                  <a:ext uri="{FF2B5EF4-FFF2-40B4-BE49-F238E27FC236}">
                    <a16:creationId xmlns:a16="http://schemas.microsoft.com/office/drawing/2014/main" id="{BE8FF7D2-54B4-4ACC-892B-00CF7CA18551}"/>
                  </a:ext>
                </a:extLst>
              </p:cNvPr>
              <p:cNvGrpSpPr/>
              <p:nvPr/>
            </p:nvGrpSpPr>
            <p:grpSpPr>
              <a:xfrm>
                <a:off x="4502102" y="5911215"/>
                <a:ext cx="3184947" cy="438321"/>
                <a:chOff x="4502102" y="5911215"/>
                <a:chExt cx="3184947" cy="438321"/>
              </a:xfrm>
            </p:grpSpPr>
            <p:sp>
              <p:nvSpPr>
                <p:cNvPr id="3913" name="Freeform: Shape 3912">
                  <a:extLst>
                    <a:ext uri="{FF2B5EF4-FFF2-40B4-BE49-F238E27FC236}">
                      <a16:creationId xmlns:a16="http://schemas.microsoft.com/office/drawing/2014/main" id="{D4F40EEA-15DD-4F4B-9C3D-14610247515F}"/>
                    </a:ext>
                  </a:extLst>
                </p:cNvPr>
                <p:cNvSpPr/>
                <p:nvPr/>
              </p:nvSpPr>
              <p:spPr>
                <a:xfrm>
                  <a:off x="4502102" y="5911215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1 h 438321"/>
                    <a:gd name="connsiteX3" fmla="*/ 0 w 3184947"/>
                    <a:gd name="connsiteY3" fmla="*/ 438321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1"/>
                      </a:lnTo>
                      <a:lnTo>
                        <a:pt x="0" y="438321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4" name="Freeform: Shape 3913">
                  <a:extLst>
                    <a:ext uri="{FF2B5EF4-FFF2-40B4-BE49-F238E27FC236}">
                      <a16:creationId xmlns:a16="http://schemas.microsoft.com/office/drawing/2014/main" id="{177DFB72-99B2-4A2A-8428-7972A7BE14A0}"/>
                    </a:ext>
                  </a:extLst>
                </p:cNvPr>
                <p:cNvSpPr/>
                <p:nvPr/>
              </p:nvSpPr>
              <p:spPr>
                <a:xfrm>
                  <a:off x="4502102" y="5911215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5" name="Freeform: Shape 3914">
                  <a:extLst>
                    <a:ext uri="{FF2B5EF4-FFF2-40B4-BE49-F238E27FC236}">
                      <a16:creationId xmlns:a16="http://schemas.microsoft.com/office/drawing/2014/main" id="{46707A34-C3CF-4CD5-8B63-A0B205980A39}"/>
                    </a:ext>
                  </a:extLst>
                </p:cNvPr>
                <p:cNvSpPr/>
                <p:nvPr/>
              </p:nvSpPr>
              <p:spPr>
                <a:xfrm>
                  <a:off x="4502102" y="6318228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6" name="Freeform: Shape 3915">
                  <a:extLst>
                    <a:ext uri="{FF2B5EF4-FFF2-40B4-BE49-F238E27FC236}">
                      <a16:creationId xmlns:a16="http://schemas.microsoft.com/office/drawing/2014/main" id="{FAC54DA6-3B21-486D-B452-5879A40A21D4}"/>
                    </a:ext>
                  </a:extLst>
                </p:cNvPr>
                <p:cNvSpPr/>
                <p:nvPr/>
              </p:nvSpPr>
              <p:spPr>
                <a:xfrm>
                  <a:off x="4599924" y="5977865"/>
                  <a:ext cx="3024508" cy="326131"/>
                </a:xfrm>
                <a:custGeom>
                  <a:avLst/>
                  <a:gdLst>
                    <a:gd name="connsiteX0" fmla="*/ 1407842 w 3024508"/>
                    <a:gd name="connsiteY0" fmla="*/ 252129 h 326131"/>
                    <a:gd name="connsiteX1" fmla="*/ 1407842 w 3024508"/>
                    <a:gd name="connsiteY1" fmla="*/ 286284 h 326131"/>
                    <a:gd name="connsiteX2" fmla="*/ 1407842 w 3024508"/>
                    <a:gd name="connsiteY2" fmla="*/ 252129 h 326131"/>
                    <a:gd name="connsiteX3" fmla="*/ 1339532 w 3024508"/>
                    <a:gd name="connsiteY3" fmla="*/ 243590 h 326131"/>
                    <a:gd name="connsiteX4" fmla="*/ 1339532 w 3024508"/>
                    <a:gd name="connsiteY4" fmla="*/ 277745 h 326131"/>
                    <a:gd name="connsiteX5" fmla="*/ 1339532 w 3024508"/>
                    <a:gd name="connsiteY5" fmla="*/ 243590 h 326131"/>
                    <a:gd name="connsiteX6" fmla="*/ 1840471 w 3024508"/>
                    <a:gd name="connsiteY6" fmla="*/ 223667 h 326131"/>
                    <a:gd name="connsiteX7" fmla="*/ 1763622 w 3024508"/>
                    <a:gd name="connsiteY7" fmla="*/ 27276 h 326131"/>
                    <a:gd name="connsiteX8" fmla="*/ 1740852 w 3024508"/>
                    <a:gd name="connsiteY8" fmla="*/ 4506 h 326131"/>
                    <a:gd name="connsiteX9" fmla="*/ 1840471 w 3024508"/>
                    <a:gd name="connsiteY9" fmla="*/ 257822 h 326131"/>
                    <a:gd name="connsiteX10" fmla="*/ 1840471 w 3024508"/>
                    <a:gd name="connsiteY10" fmla="*/ 223667 h 326131"/>
                    <a:gd name="connsiteX11" fmla="*/ 1863241 w 3024508"/>
                    <a:gd name="connsiteY11" fmla="*/ 291976 h 326131"/>
                    <a:gd name="connsiteX12" fmla="*/ 1863241 w 3024508"/>
                    <a:gd name="connsiteY12" fmla="*/ 326131 h 326131"/>
                    <a:gd name="connsiteX13" fmla="*/ 1863241 w 3024508"/>
                    <a:gd name="connsiteY13" fmla="*/ 291976 h 326131"/>
                    <a:gd name="connsiteX14" fmla="*/ 1646926 w 3024508"/>
                    <a:gd name="connsiteY14" fmla="*/ 141125 h 326131"/>
                    <a:gd name="connsiteX15" fmla="*/ 642202 w 3024508"/>
                    <a:gd name="connsiteY15" fmla="*/ 141125 h 326131"/>
                    <a:gd name="connsiteX16" fmla="*/ 642202 w 3024508"/>
                    <a:gd name="connsiteY16" fmla="*/ 175280 h 326131"/>
                    <a:gd name="connsiteX17" fmla="*/ 1646926 w 3024508"/>
                    <a:gd name="connsiteY17" fmla="*/ 175280 h 326131"/>
                    <a:gd name="connsiteX18" fmla="*/ 1646926 w 3024508"/>
                    <a:gd name="connsiteY18" fmla="*/ 141125 h 326131"/>
                    <a:gd name="connsiteX19" fmla="*/ 98569 w 3024508"/>
                    <a:gd name="connsiteY19" fmla="*/ 87047 h 326131"/>
                    <a:gd name="connsiteX20" fmla="*/ 1248452 w 3024508"/>
                    <a:gd name="connsiteY20" fmla="*/ 87047 h 326131"/>
                    <a:gd name="connsiteX21" fmla="*/ 1248452 w 3024508"/>
                    <a:gd name="connsiteY21" fmla="*/ 52892 h 326131"/>
                    <a:gd name="connsiteX22" fmla="*/ 98569 w 3024508"/>
                    <a:gd name="connsiteY22" fmla="*/ 52892 h 326131"/>
                    <a:gd name="connsiteX23" fmla="*/ 98569 w 3024508"/>
                    <a:gd name="connsiteY23" fmla="*/ 87047 h 326131"/>
                    <a:gd name="connsiteX24" fmla="*/ 978059 w 3024508"/>
                    <a:gd name="connsiteY24" fmla="*/ 252129 h 326131"/>
                    <a:gd name="connsiteX25" fmla="*/ 16028 w 3024508"/>
                    <a:gd name="connsiteY25" fmla="*/ 252129 h 326131"/>
                    <a:gd name="connsiteX26" fmla="*/ 16028 w 3024508"/>
                    <a:gd name="connsiteY26" fmla="*/ 286284 h 326131"/>
                    <a:gd name="connsiteX27" fmla="*/ 978059 w 3024508"/>
                    <a:gd name="connsiteY27" fmla="*/ 286284 h 326131"/>
                    <a:gd name="connsiteX28" fmla="*/ 978059 w 3024508"/>
                    <a:gd name="connsiteY28" fmla="*/ 252129 h 326131"/>
                    <a:gd name="connsiteX29" fmla="*/ 1558693 w 3024508"/>
                    <a:gd name="connsiteY29" fmla="*/ 81355 h 326131"/>
                    <a:gd name="connsiteX30" fmla="*/ 1558693 w 3024508"/>
                    <a:gd name="connsiteY30" fmla="*/ 47199 h 326131"/>
                    <a:gd name="connsiteX31" fmla="*/ 1558693 w 3024508"/>
                    <a:gd name="connsiteY31" fmla="*/ 81355 h 326131"/>
                    <a:gd name="connsiteX32" fmla="*/ 1385072 w 3024508"/>
                    <a:gd name="connsiteY32" fmla="*/ 78508 h 326131"/>
                    <a:gd name="connsiteX33" fmla="*/ 1498921 w 3024508"/>
                    <a:gd name="connsiteY33" fmla="*/ 78508 h 326131"/>
                    <a:gd name="connsiteX34" fmla="*/ 1498921 w 3024508"/>
                    <a:gd name="connsiteY34" fmla="*/ 44353 h 326131"/>
                    <a:gd name="connsiteX35" fmla="*/ 1385072 w 3024508"/>
                    <a:gd name="connsiteY35" fmla="*/ 44353 h 326131"/>
                    <a:gd name="connsiteX36" fmla="*/ 1385072 w 3024508"/>
                    <a:gd name="connsiteY36" fmla="*/ 78508 h 326131"/>
                    <a:gd name="connsiteX37" fmla="*/ 1905935 w 3024508"/>
                    <a:gd name="connsiteY37" fmla="*/ 35814 h 326131"/>
                    <a:gd name="connsiteX38" fmla="*/ 1920166 w 3024508"/>
                    <a:gd name="connsiteY38" fmla="*/ 183819 h 326131"/>
                    <a:gd name="connsiteX39" fmla="*/ 1937243 w 3024508"/>
                    <a:gd name="connsiteY39" fmla="*/ 212282 h 326131"/>
                    <a:gd name="connsiteX40" fmla="*/ 1914473 w 3024508"/>
                    <a:gd name="connsiteY40" fmla="*/ 4506 h 326131"/>
                    <a:gd name="connsiteX41" fmla="*/ 1905935 w 3024508"/>
                    <a:gd name="connsiteY41" fmla="*/ 35814 h 326131"/>
                    <a:gd name="connsiteX42" fmla="*/ 1251298 w 3024508"/>
                    <a:gd name="connsiteY42" fmla="*/ 252129 h 326131"/>
                    <a:gd name="connsiteX43" fmla="*/ 1060600 w 3024508"/>
                    <a:gd name="connsiteY43" fmla="*/ 252129 h 326131"/>
                    <a:gd name="connsiteX44" fmla="*/ 1060600 w 3024508"/>
                    <a:gd name="connsiteY44" fmla="*/ 286284 h 326131"/>
                    <a:gd name="connsiteX45" fmla="*/ 1251298 w 3024508"/>
                    <a:gd name="connsiteY45" fmla="*/ 286284 h 326131"/>
                    <a:gd name="connsiteX46" fmla="*/ 1251298 w 3024508"/>
                    <a:gd name="connsiteY46" fmla="*/ 252129 h 326131"/>
                    <a:gd name="connsiteX47" fmla="*/ 2495107 w 3024508"/>
                    <a:gd name="connsiteY47" fmla="*/ 215128 h 326131"/>
                    <a:gd name="connsiteX48" fmla="*/ 2495107 w 3024508"/>
                    <a:gd name="connsiteY48" fmla="*/ 215128 h 326131"/>
                    <a:gd name="connsiteX49" fmla="*/ 2492261 w 3024508"/>
                    <a:gd name="connsiteY49" fmla="*/ 249283 h 326131"/>
                    <a:gd name="connsiteX50" fmla="*/ 2495107 w 3024508"/>
                    <a:gd name="connsiteY50" fmla="*/ 249283 h 326131"/>
                    <a:gd name="connsiteX51" fmla="*/ 2495107 w 3024508"/>
                    <a:gd name="connsiteY51" fmla="*/ 215128 h 326131"/>
                    <a:gd name="connsiteX52" fmla="*/ 2793963 w 3024508"/>
                    <a:gd name="connsiteY52" fmla="*/ 186666 h 326131"/>
                    <a:gd name="connsiteX53" fmla="*/ 2680113 w 3024508"/>
                    <a:gd name="connsiteY53" fmla="*/ 186666 h 326131"/>
                    <a:gd name="connsiteX54" fmla="*/ 2680113 w 3024508"/>
                    <a:gd name="connsiteY54" fmla="*/ 220820 h 326131"/>
                    <a:gd name="connsiteX55" fmla="*/ 2793963 w 3024508"/>
                    <a:gd name="connsiteY55" fmla="*/ 220820 h 326131"/>
                    <a:gd name="connsiteX56" fmla="*/ 2793963 w 3024508"/>
                    <a:gd name="connsiteY56" fmla="*/ 186666 h 326131"/>
                    <a:gd name="connsiteX57" fmla="*/ 2762654 w 3024508"/>
                    <a:gd name="connsiteY57" fmla="*/ 257822 h 326131"/>
                    <a:gd name="connsiteX58" fmla="*/ 2762654 w 3024508"/>
                    <a:gd name="connsiteY58" fmla="*/ 291976 h 326131"/>
                    <a:gd name="connsiteX59" fmla="*/ 2762654 w 3024508"/>
                    <a:gd name="connsiteY59" fmla="*/ 257822 h 326131"/>
                    <a:gd name="connsiteX60" fmla="*/ 3007431 w 3024508"/>
                    <a:gd name="connsiteY60" fmla="*/ 41507 h 326131"/>
                    <a:gd name="connsiteX61" fmla="*/ 2179174 w 3024508"/>
                    <a:gd name="connsiteY61" fmla="*/ 41507 h 326131"/>
                    <a:gd name="connsiteX62" fmla="*/ 2179174 w 3024508"/>
                    <a:gd name="connsiteY62" fmla="*/ 75662 h 326131"/>
                    <a:gd name="connsiteX63" fmla="*/ 3007431 w 3024508"/>
                    <a:gd name="connsiteY63" fmla="*/ 75662 h 326131"/>
                    <a:gd name="connsiteX64" fmla="*/ 3007431 w 3024508"/>
                    <a:gd name="connsiteY64" fmla="*/ 41507 h 326131"/>
                    <a:gd name="connsiteX65" fmla="*/ 2924890 w 3024508"/>
                    <a:gd name="connsiteY65" fmla="*/ 124048 h 326131"/>
                    <a:gd name="connsiteX66" fmla="*/ 2563417 w 3024508"/>
                    <a:gd name="connsiteY66" fmla="*/ 124048 h 326131"/>
                    <a:gd name="connsiteX67" fmla="*/ 2563417 w 3024508"/>
                    <a:gd name="connsiteY67" fmla="*/ 158203 h 326131"/>
                    <a:gd name="connsiteX68" fmla="*/ 2924890 w 3024508"/>
                    <a:gd name="connsiteY68" fmla="*/ 158203 h 326131"/>
                    <a:gd name="connsiteX69" fmla="*/ 2924890 w 3024508"/>
                    <a:gd name="connsiteY69" fmla="*/ 124048 h 326131"/>
                    <a:gd name="connsiteX70" fmla="*/ 1923012 w 3024508"/>
                    <a:gd name="connsiteY70" fmla="*/ 92739 h 326131"/>
                    <a:gd name="connsiteX71" fmla="*/ 1831932 w 3024508"/>
                    <a:gd name="connsiteY71" fmla="*/ 92739 h 326131"/>
                    <a:gd name="connsiteX72" fmla="*/ 1860395 w 3024508"/>
                    <a:gd name="connsiteY72" fmla="*/ 109817 h 326131"/>
                    <a:gd name="connsiteX73" fmla="*/ 1888857 w 3024508"/>
                    <a:gd name="connsiteY73" fmla="*/ 104124 h 326131"/>
                    <a:gd name="connsiteX74" fmla="*/ 1891703 w 3024508"/>
                    <a:gd name="connsiteY74" fmla="*/ 141125 h 326131"/>
                    <a:gd name="connsiteX75" fmla="*/ 1831932 w 3024508"/>
                    <a:gd name="connsiteY75" fmla="*/ 161049 h 326131"/>
                    <a:gd name="connsiteX76" fmla="*/ 1837625 w 3024508"/>
                    <a:gd name="connsiteY76" fmla="*/ 52892 h 326131"/>
                    <a:gd name="connsiteX77" fmla="*/ 1820547 w 3024508"/>
                    <a:gd name="connsiteY77" fmla="*/ 24430 h 326131"/>
                    <a:gd name="connsiteX78" fmla="*/ 1769315 w 3024508"/>
                    <a:gd name="connsiteY78" fmla="*/ 141125 h 326131"/>
                    <a:gd name="connsiteX79" fmla="*/ 1874626 w 3024508"/>
                    <a:gd name="connsiteY79" fmla="*/ 192358 h 326131"/>
                    <a:gd name="connsiteX80" fmla="*/ 1923012 w 3024508"/>
                    <a:gd name="connsiteY80" fmla="*/ 92739 h 326131"/>
                    <a:gd name="connsiteX81" fmla="*/ 2048247 w 3024508"/>
                    <a:gd name="connsiteY81" fmla="*/ 84201 h 326131"/>
                    <a:gd name="connsiteX82" fmla="*/ 2048247 w 3024508"/>
                    <a:gd name="connsiteY82" fmla="*/ 118355 h 326131"/>
                    <a:gd name="connsiteX83" fmla="*/ 2048247 w 3024508"/>
                    <a:gd name="connsiteY83" fmla="*/ 84201 h 326131"/>
                    <a:gd name="connsiteX84" fmla="*/ 2014092 w 3024508"/>
                    <a:gd name="connsiteY84" fmla="*/ 161049 h 326131"/>
                    <a:gd name="connsiteX85" fmla="*/ 1920166 w 3024508"/>
                    <a:gd name="connsiteY85" fmla="*/ 257822 h 326131"/>
                    <a:gd name="connsiteX86" fmla="*/ 1928704 w 3024508"/>
                    <a:gd name="connsiteY86" fmla="*/ 289130 h 326131"/>
                    <a:gd name="connsiteX87" fmla="*/ 2042554 w 3024508"/>
                    <a:gd name="connsiteY87" fmla="*/ 178127 h 326131"/>
                    <a:gd name="connsiteX88" fmla="*/ 2014092 w 3024508"/>
                    <a:gd name="connsiteY88" fmla="*/ 161049 h 326131"/>
                    <a:gd name="connsiteX89" fmla="*/ 2367026 w 3024508"/>
                    <a:gd name="connsiteY89" fmla="*/ 272053 h 326131"/>
                    <a:gd name="connsiteX90" fmla="*/ 2367026 w 3024508"/>
                    <a:gd name="connsiteY90" fmla="*/ 306208 h 326131"/>
                    <a:gd name="connsiteX91" fmla="*/ 2367026 w 3024508"/>
                    <a:gd name="connsiteY91" fmla="*/ 272053 h 326131"/>
                    <a:gd name="connsiteX92" fmla="*/ 2489415 w 3024508"/>
                    <a:gd name="connsiteY92" fmla="*/ 149664 h 326131"/>
                    <a:gd name="connsiteX93" fmla="*/ 2489415 w 3024508"/>
                    <a:gd name="connsiteY93" fmla="*/ 115509 h 326131"/>
                    <a:gd name="connsiteX94" fmla="*/ 2307255 w 3024508"/>
                    <a:gd name="connsiteY94" fmla="*/ 115509 h 326131"/>
                    <a:gd name="connsiteX95" fmla="*/ 2307255 w 3024508"/>
                    <a:gd name="connsiteY95" fmla="*/ 149664 h 326131"/>
                    <a:gd name="connsiteX96" fmla="*/ 2489415 w 3024508"/>
                    <a:gd name="connsiteY96" fmla="*/ 149664 h 326131"/>
                    <a:gd name="connsiteX97" fmla="*/ 2412566 w 3024508"/>
                    <a:gd name="connsiteY97" fmla="*/ 215128 h 326131"/>
                    <a:gd name="connsiteX98" fmla="*/ 2110864 w 3024508"/>
                    <a:gd name="connsiteY98" fmla="*/ 215128 h 326131"/>
                    <a:gd name="connsiteX99" fmla="*/ 2110864 w 3024508"/>
                    <a:gd name="connsiteY99" fmla="*/ 249283 h 326131"/>
                    <a:gd name="connsiteX100" fmla="*/ 2412566 w 3024508"/>
                    <a:gd name="connsiteY100" fmla="*/ 249283 h 326131"/>
                    <a:gd name="connsiteX101" fmla="*/ 2412566 w 3024508"/>
                    <a:gd name="connsiteY101" fmla="*/ 215128 h 3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6131">
                      <a:moveTo>
                        <a:pt x="1407842" y="252129"/>
                      </a:moveTo>
                      <a:cubicBezTo>
                        <a:pt x="1387918" y="252129"/>
                        <a:pt x="1385072" y="286284"/>
                        <a:pt x="1407842" y="286284"/>
                      </a:cubicBezTo>
                      <a:cubicBezTo>
                        <a:pt x="1430612" y="283438"/>
                        <a:pt x="1430612" y="252129"/>
                        <a:pt x="1407842" y="252129"/>
                      </a:cubicBezTo>
                      <a:close/>
                      <a:moveTo>
                        <a:pt x="1339532" y="243590"/>
                      </a:moveTo>
                      <a:cubicBezTo>
                        <a:pt x="1319608" y="243590"/>
                        <a:pt x="1316762" y="277745"/>
                        <a:pt x="1339532" y="277745"/>
                      </a:cubicBezTo>
                      <a:cubicBezTo>
                        <a:pt x="1359456" y="277745"/>
                        <a:pt x="1359456" y="243590"/>
                        <a:pt x="1339532" y="243590"/>
                      </a:cubicBezTo>
                      <a:close/>
                      <a:moveTo>
                        <a:pt x="1840471" y="223667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6"/>
                        <a:pt x="1706697" y="260668"/>
                        <a:pt x="1840471" y="257822"/>
                      </a:cubicBezTo>
                      <a:cubicBezTo>
                        <a:pt x="1860395" y="257822"/>
                        <a:pt x="1860395" y="223667"/>
                        <a:pt x="1840471" y="223667"/>
                      </a:cubicBezTo>
                      <a:close/>
                      <a:moveTo>
                        <a:pt x="1863241" y="291976"/>
                      </a:moveTo>
                      <a:cubicBezTo>
                        <a:pt x="1843317" y="291976"/>
                        <a:pt x="1840471" y="326131"/>
                        <a:pt x="1863241" y="326131"/>
                      </a:cubicBezTo>
                      <a:cubicBezTo>
                        <a:pt x="1886011" y="326131"/>
                        <a:pt x="1886011" y="291976"/>
                        <a:pt x="1863241" y="291976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5280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52129"/>
                      </a:moveTo>
                      <a:lnTo>
                        <a:pt x="16028" y="252129"/>
                      </a:lnTo>
                      <a:cubicBezTo>
                        <a:pt x="-3896" y="252129"/>
                        <a:pt x="-6742" y="286284"/>
                        <a:pt x="16028" y="286284"/>
                      </a:cubicBezTo>
                      <a:lnTo>
                        <a:pt x="978059" y="286284"/>
                      </a:lnTo>
                      <a:cubicBezTo>
                        <a:pt x="1000829" y="283438"/>
                        <a:pt x="1000829" y="252129"/>
                        <a:pt x="978059" y="252129"/>
                      </a:cubicBezTo>
                      <a:close/>
                      <a:moveTo>
                        <a:pt x="1558693" y="81355"/>
                      </a:moveTo>
                      <a:cubicBezTo>
                        <a:pt x="1578616" y="81355"/>
                        <a:pt x="1581463" y="47199"/>
                        <a:pt x="1558693" y="47199"/>
                      </a:cubicBezTo>
                      <a:cubicBezTo>
                        <a:pt x="1538769" y="50046"/>
                        <a:pt x="1538769" y="81355"/>
                        <a:pt x="1558693" y="81355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7199"/>
                        <a:pt x="1365148" y="78508"/>
                        <a:pt x="1385072" y="78508"/>
                      </a:cubicBezTo>
                      <a:close/>
                      <a:moveTo>
                        <a:pt x="1905935" y="35814"/>
                      </a:moveTo>
                      <a:cubicBezTo>
                        <a:pt x="1962859" y="52892"/>
                        <a:pt x="1962859" y="149664"/>
                        <a:pt x="1920166" y="183819"/>
                      </a:cubicBezTo>
                      <a:cubicBezTo>
                        <a:pt x="1903088" y="195204"/>
                        <a:pt x="1920166" y="226513"/>
                        <a:pt x="1937243" y="212282"/>
                      </a:cubicBezTo>
                      <a:cubicBezTo>
                        <a:pt x="2005553" y="163895"/>
                        <a:pt x="2002707" y="30122"/>
                        <a:pt x="1914473" y="4506"/>
                      </a:cubicBezTo>
                      <a:cubicBezTo>
                        <a:pt x="1894550" y="-4033"/>
                        <a:pt x="1883164" y="27276"/>
                        <a:pt x="1905935" y="35814"/>
                      </a:cubicBezTo>
                      <a:close/>
                      <a:moveTo>
                        <a:pt x="1251298" y="252129"/>
                      </a:moveTo>
                      <a:lnTo>
                        <a:pt x="1060600" y="252129"/>
                      </a:lnTo>
                      <a:cubicBezTo>
                        <a:pt x="1040676" y="252129"/>
                        <a:pt x="1037830" y="286284"/>
                        <a:pt x="1060600" y="286284"/>
                      </a:cubicBezTo>
                      <a:lnTo>
                        <a:pt x="1251298" y="286284"/>
                      </a:lnTo>
                      <a:cubicBezTo>
                        <a:pt x="1271222" y="283438"/>
                        <a:pt x="1271222" y="252129"/>
                        <a:pt x="1251298" y="252129"/>
                      </a:cubicBezTo>
                      <a:close/>
                      <a:moveTo>
                        <a:pt x="2495107" y="215128"/>
                      </a:moveTo>
                      <a:lnTo>
                        <a:pt x="2495107" y="215128"/>
                      </a:lnTo>
                      <a:cubicBezTo>
                        <a:pt x="2472337" y="215128"/>
                        <a:pt x="2472337" y="249283"/>
                        <a:pt x="2492261" y="249283"/>
                      </a:cubicBezTo>
                      <a:lnTo>
                        <a:pt x="2495107" y="249283"/>
                      </a:lnTo>
                      <a:cubicBezTo>
                        <a:pt x="2517877" y="249283"/>
                        <a:pt x="2517877" y="215128"/>
                        <a:pt x="2495107" y="215128"/>
                      </a:cubicBezTo>
                      <a:close/>
                      <a:moveTo>
                        <a:pt x="2793963" y="186666"/>
                      </a:moveTo>
                      <a:lnTo>
                        <a:pt x="2680113" y="186666"/>
                      </a:lnTo>
                      <a:cubicBezTo>
                        <a:pt x="2660189" y="186666"/>
                        <a:pt x="2657343" y="220820"/>
                        <a:pt x="2680113" y="220820"/>
                      </a:cubicBezTo>
                      <a:lnTo>
                        <a:pt x="2793963" y="220820"/>
                      </a:lnTo>
                      <a:cubicBezTo>
                        <a:pt x="2813887" y="220820"/>
                        <a:pt x="2813887" y="186666"/>
                        <a:pt x="2793963" y="186666"/>
                      </a:cubicBezTo>
                      <a:close/>
                      <a:moveTo>
                        <a:pt x="2762654" y="257822"/>
                      </a:moveTo>
                      <a:cubicBezTo>
                        <a:pt x="2742731" y="257822"/>
                        <a:pt x="2739884" y="291976"/>
                        <a:pt x="2762654" y="291976"/>
                      </a:cubicBezTo>
                      <a:cubicBezTo>
                        <a:pt x="2782578" y="291976"/>
                        <a:pt x="2782578" y="257822"/>
                        <a:pt x="2762654" y="257822"/>
                      </a:cubicBezTo>
                      <a:close/>
                      <a:moveTo>
                        <a:pt x="3007431" y="41507"/>
                      </a:moveTo>
                      <a:lnTo>
                        <a:pt x="2179174" y="41507"/>
                      </a:lnTo>
                      <a:cubicBezTo>
                        <a:pt x="2159250" y="41507"/>
                        <a:pt x="2156404" y="75662"/>
                        <a:pt x="2179174" y="75662"/>
                      </a:cubicBezTo>
                      <a:lnTo>
                        <a:pt x="3007431" y="75662"/>
                      </a:lnTo>
                      <a:cubicBezTo>
                        <a:pt x="3030201" y="72816"/>
                        <a:pt x="3030201" y="41507"/>
                        <a:pt x="3007431" y="41507"/>
                      </a:cubicBezTo>
                      <a:close/>
                      <a:moveTo>
                        <a:pt x="2924890" y="124048"/>
                      </a:moveTo>
                      <a:lnTo>
                        <a:pt x="2563417" y="124048"/>
                      </a:lnTo>
                      <a:cubicBezTo>
                        <a:pt x="2543493" y="124048"/>
                        <a:pt x="2540647" y="158203"/>
                        <a:pt x="2563417" y="158203"/>
                      </a:cubicBezTo>
                      <a:lnTo>
                        <a:pt x="2924890" y="158203"/>
                      </a:lnTo>
                      <a:cubicBezTo>
                        <a:pt x="2947660" y="158203"/>
                        <a:pt x="2947660" y="124048"/>
                        <a:pt x="2924890" y="124048"/>
                      </a:cubicBezTo>
                      <a:close/>
                      <a:moveTo>
                        <a:pt x="1923012" y="92739"/>
                      </a:moveTo>
                      <a:cubicBezTo>
                        <a:pt x="1903088" y="61430"/>
                        <a:pt x="1851856" y="58585"/>
                        <a:pt x="1831932" y="92739"/>
                      </a:cubicBezTo>
                      <a:cubicBezTo>
                        <a:pt x="1820547" y="112663"/>
                        <a:pt x="1851856" y="129741"/>
                        <a:pt x="1860395" y="109817"/>
                      </a:cubicBezTo>
                      <a:cubicBezTo>
                        <a:pt x="1866087" y="101278"/>
                        <a:pt x="1880318" y="98432"/>
                        <a:pt x="1888857" y="104124"/>
                      </a:cubicBezTo>
                      <a:cubicBezTo>
                        <a:pt x="1903088" y="112663"/>
                        <a:pt x="1900242" y="129741"/>
                        <a:pt x="1891703" y="141125"/>
                      </a:cubicBezTo>
                      <a:cubicBezTo>
                        <a:pt x="1880318" y="161049"/>
                        <a:pt x="1851856" y="169588"/>
                        <a:pt x="1831932" y="161049"/>
                      </a:cubicBezTo>
                      <a:cubicBezTo>
                        <a:pt x="1777854" y="141125"/>
                        <a:pt x="1792085" y="72816"/>
                        <a:pt x="1837625" y="52892"/>
                      </a:cubicBezTo>
                      <a:cubicBezTo>
                        <a:pt x="1857548" y="44353"/>
                        <a:pt x="1840471" y="15891"/>
                        <a:pt x="1820547" y="24430"/>
                      </a:cubicBezTo>
                      <a:cubicBezTo>
                        <a:pt x="1777854" y="44353"/>
                        <a:pt x="1752237" y="95586"/>
                        <a:pt x="1769315" y="141125"/>
                      </a:cubicBezTo>
                      <a:cubicBezTo>
                        <a:pt x="1786392" y="183819"/>
                        <a:pt x="1831932" y="206589"/>
                        <a:pt x="1874626" y="192358"/>
                      </a:cubicBezTo>
                      <a:cubicBezTo>
                        <a:pt x="1917320" y="178127"/>
                        <a:pt x="1948628" y="132587"/>
                        <a:pt x="1923012" y="92739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8355"/>
                        <a:pt x="2068170" y="84201"/>
                        <a:pt x="2048247" y="84201"/>
                      </a:cubicBezTo>
                      <a:close/>
                      <a:moveTo>
                        <a:pt x="2014092" y="161049"/>
                      </a:moveTo>
                      <a:cubicBezTo>
                        <a:pt x="1994168" y="203743"/>
                        <a:pt x="1962859" y="237898"/>
                        <a:pt x="1920166" y="257822"/>
                      </a:cubicBezTo>
                      <a:cubicBezTo>
                        <a:pt x="1900242" y="266360"/>
                        <a:pt x="1908781" y="297669"/>
                        <a:pt x="1928704" y="289130"/>
                      </a:cubicBezTo>
                      <a:cubicBezTo>
                        <a:pt x="1979937" y="269206"/>
                        <a:pt x="2019784" y="229359"/>
                        <a:pt x="2042554" y="178127"/>
                      </a:cubicBezTo>
                      <a:cubicBezTo>
                        <a:pt x="2051093" y="158203"/>
                        <a:pt x="2022631" y="141125"/>
                        <a:pt x="2014092" y="161049"/>
                      </a:cubicBezTo>
                      <a:close/>
                      <a:moveTo>
                        <a:pt x="2367026" y="272053"/>
                      </a:moveTo>
                      <a:cubicBezTo>
                        <a:pt x="2347103" y="272053"/>
                        <a:pt x="2344256" y="306208"/>
                        <a:pt x="2367026" y="306208"/>
                      </a:cubicBezTo>
                      <a:cubicBezTo>
                        <a:pt x="2389796" y="303361"/>
                        <a:pt x="2389796" y="272053"/>
                        <a:pt x="2367026" y="272053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3"/>
                        <a:pt x="2110864" y="249283"/>
                      </a:cubicBezTo>
                      <a:lnTo>
                        <a:pt x="2412566" y="249283"/>
                      </a:lnTo>
                      <a:cubicBezTo>
                        <a:pt x="2432490" y="249283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7" name="Freeform: Shape 3916">
                  <a:extLst>
                    <a:ext uri="{FF2B5EF4-FFF2-40B4-BE49-F238E27FC236}">
                      <a16:creationId xmlns:a16="http://schemas.microsoft.com/office/drawing/2014/main" id="{57CC0595-516C-4F54-8917-E37FA19C279C}"/>
                    </a:ext>
                  </a:extLst>
                </p:cNvPr>
                <p:cNvSpPr/>
                <p:nvPr/>
              </p:nvSpPr>
              <p:spPr>
                <a:xfrm>
                  <a:off x="4599924" y="5975019"/>
                  <a:ext cx="3024508" cy="323284"/>
                </a:xfrm>
                <a:custGeom>
                  <a:avLst/>
                  <a:gdLst>
                    <a:gd name="connsiteX0" fmla="*/ 1407842 w 3024508"/>
                    <a:gd name="connsiteY0" fmla="*/ 249282 h 323284"/>
                    <a:gd name="connsiteX1" fmla="*/ 1407842 w 3024508"/>
                    <a:gd name="connsiteY1" fmla="*/ 283438 h 323284"/>
                    <a:gd name="connsiteX2" fmla="*/ 1407842 w 3024508"/>
                    <a:gd name="connsiteY2" fmla="*/ 249282 h 323284"/>
                    <a:gd name="connsiteX3" fmla="*/ 1339532 w 3024508"/>
                    <a:gd name="connsiteY3" fmla="*/ 243590 h 323284"/>
                    <a:gd name="connsiteX4" fmla="*/ 1339532 w 3024508"/>
                    <a:gd name="connsiteY4" fmla="*/ 277745 h 323284"/>
                    <a:gd name="connsiteX5" fmla="*/ 1339532 w 3024508"/>
                    <a:gd name="connsiteY5" fmla="*/ 243590 h 323284"/>
                    <a:gd name="connsiteX6" fmla="*/ 1840471 w 3024508"/>
                    <a:gd name="connsiteY6" fmla="*/ 223666 h 323284"/>
                    <a:gd name="connsiteX7" fmla="*/ 1763622 w 3024508"/>
                    <a:gd name="connsiteY7" fmla="*/ 27276 h 323284"/>
                    <a:gd name="connsiteX8" fmla="*/ 1740852 w 3024508"/>
                    <a:gd name="connsiteY8" fmla="*/ 4506 h 323284"/>
                    <a:gd name="connsiteX9" fmla="*/ 1840471 w 3024508"/>
                    <a:gd name="connsiteY9" fmla="*/ 257821 h 323284"/>
                    <a:gd name="connsiteX10" fmla="*/ 1840471 w 3024508"/>
                    <a:gd name="connsiteY10" fmla="*/ 223666 h 323284"/>
                    <a:gd name="connsiteX11" fmla="*/ 1863241 w 3024508"/>
                    <a:gd name="connsiteY11" fmla="*/ 289130 h 323284"/>
                    <a:gd name="connsiteX12" fmla="*/ 1863241 w 3024508"/>
                    <a:gd name="connsiteY12" fmla="*/ 323285 h 323284"/>
                    <a:gd name="connsiteX13" fmla="*/ 1863241 w 3024508"/>
                    <a:gd name="connsiteY13" fmla="*/ 289130 h 323284"/>
                    <a:gd name="connsiteX14" fmla="*/ 1646926 w 3024508"/>
                    <a:gd name="connsiteY14" fmla="*/ 141125 h 323284"/>
                    <a:gd name="connsiteX15" fmla="*/ 642202 w 3024508"/>
                    <a:gd name="connsiteY15" fmla="*/ 141125 h 323284"/>
                    <a:gd name="connsiteX16" fmla="*/ 642202 w 3024508"/>
                    <a:gd name="connsiteY16" fmla="*/ 175280 h 323284"/>
                    <a:gd name="connsiteX17" fmla="*/ 1646926 w 3024508"/>
                    <a:gd name="connsiteY17" fmla="*/ 175280 h 323284"/>
                    <a:gd name="connsiteX18" fmla="*/ 1646926 w 3024508"/>
                    <a:gd name="connsiteY18" fmla="*/ 141125 h 323284"/>
                    <a:gd name="connsiteX19" fmla="*/ 98569 w 3024508"/>
                    <a:gd name="connsiteY19" fmla="*/ 87047 h 323284"/>
                    <a:gd name="connsiteX20" fmla="*/ 1248452 w 3024508"/>
                    <a:gd name="connsiteY20" fmla="*/ 87047 h 323284"/>
                    <a:gd name="connsiteX21" fmla="*/ 1248452 w 3024508"/>
                    <a:gd name="connsiteY21" fmla="*/ 52892 h 323284"/>
                    <a:gd name="connsiteX22" fmla="*/ 98569 w 3024508"/>
                    <a:gd name="connsiteY22" fmla="*/ 52892 h 323284"/>
                    <a:gd name="connsiteX23" fmla="*/ 98569 w 3024508"/>
                    <a:gd name="connsiteY23" fmla="*/ 87047 h 323284"/>
                    <a:gd name="connsiteX24" fmla="*/ 978059 w 3024508"/>
                    <a:gd name="connsiteY24" fmla="*/ 249282 h 323284"/>
                    <a:gd name="connsiteX25" fmla="*/ 16028 w 3024508"/>
                    <a:gd name="connsiteY25" fmla="*/ 249282 h 323284"/>
                    <a:gd name="connsiteX26" fmla="*/ 16028 w 3024508"/>
                    <a:gd name="connsiteY26" fmla="*/ 283438 h 323284"/>
                    <a:gd name="connsiteX27" fmla="*/ 978059 w 3024508"/>
                    <a:gd name="connsiteY27" fmla="*/ 283438 h 323284"/>
                    <a:gd name="connsiteX28" fmla="*/ 978059 w 3024508"/>
                    <a:gd name="connsiteY28" fmla="*/ 249282 h 323284"/>
                    <a:gd name="connsiteX29" fmla="*/ 1558693 w 3024508"/>
                    <a:gd name="connsiteY29" fmla="*/ 81354 h 323284"/>
                    <a:gd name="connsiteX30" fmla="*/ 1558693 w 3024508"/>
                    <a:gd name="connsiteY30" fmla="*/ 47199 h 323284"/>
                    <a:gd name="connsiteX31" fmla="*/ 1558693 w 3024508"/>
                    <a:gd name="connsiteY31" fmla="*/ 81354 h 323284"/>
                    <a:gd name="connsiteX32" fmla="*/ 1385072 w 3024508"/>
                    <a:gd name="connsiteY32" fmla="*/ 78508 h 323284"/>
                    <a:gd name="connsiteX33" fmla="*/ 1498921 w 3024508"/>
                    <a:gd name="connsiteY33" fmla="*/ 78508 h 323284"/>
                    <a:gd name="connsiteX34" fmla="*/ 1498921 w 3024508"/>
                    <a:gd name="connsiteY34" fmla="*/ 44353 h 323284"/>
                    <a:gd name="connsiteX35" fmla="*/ 1385072 w 3024508"/>
                    <a:gd name="connsiteY35" fmla="*/ 44353 h 323284"/>
                    <a:gd name="connsiteX36" fmla="*/ 1385072 w 3024508"/>
                    <a:gd name="connsiteY36" fmla="*/ 78508 h 323284"/>
                    <a:gd name="connsiteX37" fmla="*/ 1905935 w 3024508"/>
                    <a:gd name="connsiteY37" fmla="*/ 32968 h 323284"/>
                    <a:gd name="connsiteX38" fmla="*/ 1920166 w 3024508"/>
                    <a:gd name="connsiteY38" fmla="*/ 178126 h 323284"/>
                    <a:gd name="connsiteX39" fmla="*/ 1937243 w 3024508"/>
                    <a:gd name="connsiteY39" fmla="*/ 206589 h 323284"/>
                    <a:gd name="connsiteX40" fmla="*/ 1914473 w 3024508"/>
                    <a:gd name="connsiteY40" fmla="*/ 1659 h 323284"/>
                    <a:gd name="connsiteX41" fmla="*/ 1905935 w 3024508"/>
                    <a:gd name="connsiteY41" fmla="*/ 32968 h 323284"/>
                    <a:gd name="connsiteX42" fmla="*/ 1251298 w 3024508"/>
                    <a:gd name="connsiteY42" fmla="*/ 249282 h 323284"/>
                    <a:gd name="connsiteX43" fmla="*/ 1060600 w 3024508"/>
                    <a:gd name="connsiteY43" fmla="*/ 249282 h 323284"/>
                    <a:gd name="connsiteX44" fmla="*/ 1060600 w 3024508"/>
                    <a:gd name="connsiteY44" fmla="*/ 283438 h 323284"/>
                    <a:gd name="connsiteX45" fmla="*/ 1251298 w 3024508"/>
                    <a:gd name="connsiteY45" fmla="*/ 283438 h 323284"/>
                    <a:gd name="connsiteX46" fmla="*/ 1251298 w 3024508"/>
                    <a:gd name="connsiteY46" fmla="*/ 249282 h 323284"/>
                    <a:gd name="connsiteX47" fmla="*/ 2495107 w 3024508"/>
                    <a:gd name="connsiteY47" fmla="*/ 212282 h 323284"/>
                    <a:gd name="connsiteX48" fmla="*/ 2495107 w 3024508"/>
                    <a:gd name="connsiteY48" fmla="*/ 212282 h 323284"/>
                    <a:gd name="connsiteX49" fmla="*/ 2492261 w 3024508"/>
                    <a:gd name="connsiteY49" fmla="*/ 246436 h 323284"/>
                    <a:gd name="connsiteX50" fmla="*/ 2495107 w 3024508"/>
                    <a:gd name="connsiteY50" fmla="*/ 246436 h 323284"/>
                    <a:gd name="connsiteX51" fmla="*/ 2495107 w 3024508"/>
                    <a:gd name="connsiteY51" fmla="*/ 212282 h 323284"/>
                    <a:gd name="connsiteX52" fmla="*/ 2793963 w 3024508"/>
                    <a:gd name="connsiteY52" fmla="*/ 186665 h 323284"/>
                    <a:gd name="connsiteX53" fmla="*/ 2680113 w 3024508"/>
                    <a:gd name="connsiteY53" fmla="*/ 186665 h 323284"/>
                    <a:gd name="connsiteX54" fmla="*/ 2680113 w 3024508"/>
                    <a:gd name="connsiteY54" fmla="*/ 220820 h 323284"/>
                    <a:gd name="connsiteX55" fmla="*/ 2793963 w 3024508"/>
                    <a:gd name="connsiteY55" fmla="*/ 220820 h 323284"/>
                    <a:gd name="connsiteX56" fmla="*/ 2793963 w 3024508"/>
                    <a:gd name="connsiteY56" fmla="*/ 186665 h 323284"/>
                    <a:gd name="connsiteX57" fmla="*/ 2762654 w 3024508"/>
                    <a:gd name="connsiteY57" fmla="*/ 254975 h 323284"/>
                    <a:gd name="connsiteX58" fmla="*/ 2762654 w 3024508"/>
                    <a:gd name="connsiteY58" fmla="*/ 289130 h 323284"/>
                    <a:gd name="connsiteX59" fmla="*/ 2762654 w 3024508"/>
                    <a:gd name="connsiteY59" fmla="*/ 254975 h 323284"/>
                    <a:gd name="connsiteX60" fmla="*/ 3007431 w 3024508"/>
                    <a:gd name="connsiteY60" fmla="*/ 41507 h 323284"/>
                    <a:gd name="connsiteX61" fmla="*/ 2179174 w 3024508"/>
                    <a:gd name="connsiteY61" fmla="*/ 41507 h 323284"/>
                    <a:gd name="connsiteX62" fmla="*/ 2179174 w 3024508"/>
                    <a:gd name="connsiteY62" fmla="*/ 75662 h 323284"/>
                    <a:gd name="connsiteX63" fmla="*/ 3007431 w 3024508"/>
                    <a:gd name="connsiteY63" fmla="*/ 75662 h 323284"/>
                    <a:gd name="connsiteX64" fmla="*/ 3007431 w 3024508"/>
                    <a:gd name="connsiteY64" fmla="*/ 41507 h 323284"/>
                    <a:gd name="connsiteX65" fmla="*/ 2924890 w 3024508"/>
                    <a:gd name="connsiteY65" fmla="*/ 121201 h 323284"/>
                    <a:gd name="connsiteX66" fmla="*/ 2563417 w 3024508"/>
                    <a:gd name="connsiteY66" fmla="*/ 121201 h 323284"/>
                    <a:gd name="connsiteX67" fmla="*/ 2563417 w 3024508"/>
                    <a:gd name="connsiteY67" fmla="*/ 155357 h 323284"/>
                    <a:gd name="connsiteX68" fmla="*/ 2924890 w 3024508"/>
                    <a:gd name="connsiteY68" fmla="*/ 155357 h 323284"/>
                    <a:gd name="connsiteX69" fmla="*/ 2924890 w 3024508"/>
                    <a:gd name="connsiteY69" fmla="*/ 121201 h 323284"/>
                    <a:gd name="connsiteX70" fmla="*/ 1923012 w 3024508"/>
                    <a:gd name="connsiteY70" fmla="*/ 92739 h 323284"/>
                    <a:gd name="connsiteX71" fmla="*/ 1831932 w 3024508"/>
                    <a:gd name="connsiteY71" fmla="*/ 92739 h 323284"/>
                    <a:gd name="connsiteX72" fmla="*/ 1860395 w 3024508"/>
                    <a:gd name="connsiteY72" fmla="*/ 109817 h 323284"/>
                    <a:gd name="connsiteX73" fmla="*/ 1888857 w 3024508"/>
                    <a:gd name="connsiteY73" fmla="*/ 104124 h 323284"/>
                    <a:gd name="connsiteX74" fmla="*/ 1891703 w 3024508"/>
                    <a:gd name="connsiteY74" fmla="*/ 138279 h 323284"/>
                    <a:gd name="connsiteX75" fmla="*/ 1831932 w 3024508"/>
                    <a:gd name="connsiteY75" fmla="*/ 158203 h 323284"/>
                    <a:gd name="connsiteX76" fmla="*/ 1837625 w 3024508"/>
                    <a:gd name="connsiteY76" fmla="*/ 50045 h 323284"/>
                    <a:gd name="connsiteX77" fmla="*/ 1820547 w 3024508"/>
                    <a:gd name="connsiteY77" fmla="*/ 21583 h 323284"/>
                    <a:gd name="connsiteX78" fmla="*/ 1769315 w 3024508"/>
                    <a:gd name="connsiteY78" fmla="*/ 138279 h 323284"/>
                    <a:gd name="connsiteX79" fmla="*/ 1874626 w 3024508"/>
                    <a:gd name="connsiteY79" fmla="*/ 189512 h 323284"/>
                    <a:gd name="connsiteX80" fmla="*/ 1923012 w 3024508"/>
                    <a:gd name="connsiteY80" fmla="*/ 92739 h 323284"/>
                    <a:gd name="connsiteX81" fmla="*/ 2048247 w 3024508"/>
                    <a:gd name="connsiteY81" fmla="*/ 84201 h 323284"/>
                    <a:gd name="connsiteX82" fmla="*/ 2048247 w 3024508"/>
                    <a:gd name="connsiteY82" fmla="*/ 118355 h 323284"/>
                    <a:gd name="connsiteX83" fmla="*/ 2048247 w 3024508"/>
                    <a:gd name="connsiteY83" fmla="*/ 84201 h 323284"/>
                    <a:gd name="connsiteX84" fmla="*/ 2014092 w 3024508"/>
                    <a:gd name="connsiteY84" fmla="*/ 158203 h 323284"/>
                    <a:gd name="connsiteX85" fmla="*/ 1920166 w 3024508"/>
                    <a:gd name="connsiteY85" fmla="*/ 252129 h 323284"/>
                    <a:gd name="connsiteX86" fmla="*/ 1928704 w 3024508"/>
                    <a:gd name="connsiteY86" fmla="*/ 283438 h 323284"/>
                    <a:gd name="connsiteX87" fmla="*/ 2042554 w 3024508"/>
                    <a:gd name="connsiteY87" fmla="*/ 172434 h 323284"/>
                    <a:gd name="connsiteX88" fmla="*/ 2014092 w 3024508"/>
                    <a:gd name="connsiteY88" fmla="*/ 158203 h 323284"/>
                    <a:gd name="connsiteX89" fmla="*/ 2367026 w 3024508"/>
                    <a:gd name="connsiteY89" fmla="*/ 269206 h 323284"/>
                    <a:gd name="connsiteX90" fmla="*/ 2367026 w 3024508"/>
                    <a:gd name="connsiteY90" fmla="*/ 303361 h 323284"/>
                    <a:gd name="connsiteX91" fmla="*/ 2367026 w 3024508"/>
                    <a:gd name="connsiteY91" fmla="*/ 269206 h 323284"/>
                    <a:gd name="connsiteX92" fmla="*/ 2489415 w 3024508"/>
                    <a:gd name="connsiteY92" fmla="*/ 149664 h 323284"/>
                    <a:gd name="connsiteX93" fmla="*/ 2489415 w 3024508"/>
                    <a:gd name="connsiteY93" fmla="*/ 115509 h 323284"/>
                    <a:gd name="connsiteX94" fmla="*/ 2307255 w 3024508"/>
                    <a:gd name="connsiteY94" fmla="*/ 115509 h 323284"/>
                    <a:gd name="connsiteX95" fmla="*/ 2307255 w 3024508"/>
                    <a:gd name="connsiteY95" fmla="*/ 149664 h 323284"/>
                    <a:gd name="connsiteX96" fmla="*/ 2489415 w 3024508"/>
                    <a:gd name="connsiteY96" fmla="*/ 149664 h 323284"/>
                    <a:gd name="connsiteX97" fmla="*/ 2412566 w 3024508"/>
                    <a:gd name="connsiteY97" fmla="*/ 215128 h 323284"/>
                    <a:gd name="connsiteX98" fmla="*/ 2110864 w 3024508"/>
                    <a:gd name="connsiteY98" fmla="*/ 215128 h 323284"/>
                    <a:gd name="connsiteX99" fmla="*/ 2110864 w 3024508"/>
                    <a:gd name="connsiteY99" fmla="*/ 249282 h 323284"/>
                    <a:gd name="connsiteX100" fmla="*/ 2412566 w 3024508"/>
                    <a:gd name="connsiteY100" fmla="*/ 249282 h 323284"/>
                    <a:gd name="connsiteX101" fmla="*/ 2412566 w 3024508"/>
                    <a:gd name="connsiteY101" fmla="*/ 215128 h 323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4">
                      <a:moveTo>
                        <a:pt x="1407842" y="249282"/>
                      </a:moveTo>
                      <a:cubicBezTo>
                        <a:pt x="1387918" y="249282"/>
                        <a:pt x="1385072" y="283438"/>
                        <a:pt x="1407842" y="283438"/>
                      </a:cubicBezTo>
                      <a:cubicBezTo>
                        <a:pt x="1430612" y="280591"/>
                        <a:pt x="1430612" y="249282"/>
                        <a:pt x="1407842" y="249282"/>
                      </a:cubicBezTo>
                      <a:close/>
                      <a:moveTo>
                        <a:pt x="1339532" y="243590"/>
                      </a:moveTo>
                      <a:cubicBezTo>
                        <a:pt x="1319608" y="243590"/>
                        <a:pt x="1316762" y="277745"/>
                        <a:pt x="1339532" y="277745"/>
                      </a:cubicBezTo>
                      <a:cubicBezTo>
                        <a:pt x="1359456" y="274899"/>
                        <a:pt x="1359456" y="243590"/>
                        <a:pt x="1339532" y="243590"/>
                      </a:cubicBezTo>
                      <a:close/>
                      <a:moveTo>
                        <a:pt x="1840471" y="223666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5"/>
                        <a:pt x="1706697" y="257821"/>
                        <a:pt x="1840471" y="257821"/>
                      </a:cubicBezTo>
                      <a:cubicBezTo>
                        <a:pt x="1860395" y="254975"/>
                        <a:pt x="1860395" y="223666"/>
                        <a:pt x="1840471" y="223666"/>
                      </a:cubicBezTo>
                      <a:close/>
                      <a:moveTo>
                        <a:pt x="1863241" y="289130"/>
                      </a:moveTo>
                      <a:cubicBezTo>
                        <a:pt x="1843317" y="289130"/>
                        <a:pt x="1840471" y="323285"/>
                        <a:pt x="1863241" y="323285"/>
                      </a:cubicBezTo>
                      <a:cubicBezTo>
                        <a:pt x="1886011" y="323285"/>
                        <a:pt x="1886011" y="289130"/>
                        <a:pt x="1863241" y="289130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2434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49282"/>
                      </a:moveTo>
                      <a:lnTo>
                        <a:pt x="16028" y="249282"/>
                      </a:lnTo>
                      <a:cubicBezTo>
                        <a:pt x="-3896" y="249282"/>
                        <a:pt x="-6742" y="283438"/>
                        <a:pt x="16028" y="283438"/>
                      </a:cubicBezTo>
                      <a:lnTo>
                        <a:pt x="978059" y="283438"/>
                      </a:lnTo>
                      <a:cubicBezTo>
                        <a:pt x="1000829" y="280591"/>
                        <a:pt x="1000829" y="249282"/>
                        <a:pt x="978059" y="249282"/>
                      </a:cubicBezTo>
                      <a:close/>
                      <a:moveTo>
                        <a:pt x="1558693" y="81354"/>
                      </a:moveTo>
                      <a:cubicBezTo>
                        <a:pt x="1578616" y="81354"/>
                        <a:pt x="1581463" y="47199"/>
                        <a:pt x="1558693" y="47199"/>
                      </a:cubicBezTo>
                      <a:cubicBezTo>
                        <a:pt x="1538769" y="47199"/>
                        <a:pt x="1538769" y="81354"/>
                        <a:pt x="1558693" y="81354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4353"/>
                        <a:pt x="1365148" y="78508"/>
                        <a:pt x="1385072" y="78508"/>
                      </a:cubicBezTo>
                      <a:close/>
                      <a:moveTo>
                        <a:pt x="1905935" y="32968"/>
                      </a:moveTo>
                      <a:cubicBezTo>
                        <a:pt x="1962859" y="50045"/>
                        <a:pt x="1962859" y="146818"/>
                        <a:pt x="1920166" y="178126"/>
                      </a:cubicBezTo>
                      <a:cubicBezTo>
                        <a:pt x="1903088" y="189512"/>
                        <a:pt x="1920166" y="217974"/>
                        <a:pt x="1937243" y="206589"/>
                      </a:cubicBezTo>
                      <a:cubicBezTo>
                        <a:pt x="2005553" y="158203"/>
                        <a:pt x="2002707" y="27276"/>
                        <a:pt x="1914473" y="1659"/>
                      </a:cubicBezTo>
                      <a:cubicBezTo>
                        <a:pt x="1894550" y="-4033"/>
                        <a:pt x="1883164" y="27276"/>
                        <a:pt x="1905935" y="32968"/>
                      </a:cubicBezTo>
                      <a:close/>
                      <a:moveTo>
                        <a:pt x="1251298" y="249282"/>
                      </a:moveTo>
                      <a:lnTo>
                        <a:pt x="1060600" y="249282"/>
                      </a:lnTo>
                      <a:cubicBezTo>
                        <a:pt x="1040676" y="249282"/>
                        <a:pt x="1037830" y="283438"/>
                        <a:pt x="1060600" y="283438"/>
                      </a:cubicBezTo>
                      <a:lnTo>
                        <a:pt x="1251298" y="283438"/>
                      </a:lnTo>
                      <a:cubicBezTo>
                        <a:pt x="1271222" y="280591"/>
                        <a:pt x="1271222" y="249282"/>
                        <a:pt x="1251298" y="249282"/>
                      </a:cubicBezTo>
                      <a:close/>
                      <a:moveTo>
                        <a:pt x="2495107" y="212282"/>
                      </a:moveTo>
                      <a:lnTo>
                        <a:pt x="2495107" y="212282"/>
                      </a:lnTo>
                      <a:cubicBezTo>
                        <a:pt x="2472337" y="212282"/>
                        <a:pt x="2472337" y="246436"/>
                        <a:pt x="2492261" y="246436"/>
                      </a:cubicBezTo>
                      <a:lnTo>
                        <a:pt x="2495107" y="246436"/>
                      </a:lnTo>
                      <a:cubicBezTo>
                        <a:pt x="2517877" y="246436"/>
                        <a:pt x="2517877" y="212282"/>
                        <a:pt x="2495107" y="212282"/>
                      </a:cubicBezTo>
                      <a:close/>
                      <a:moveTo>
                        <a:pt x="2793963" y="186665"/>
                      </a:moveTo>
                      <a:lnTo>
                        <a:pt x="2680113" y="186665"/>
                      </a:lnTo>
                      <a:cubicBezTo>
                        <a:pt x="2660189" y="186665"/>
                        <a:pt x="2657343" y="220820"/>
                        <a:pt x="2680113" y="220820"/>
                      </a:cubicBezTo>
                      <a:lnTo>
                        <a:pt x="2793963" y="220820"/>
                      </a:lnTo>
                      <a:cubicBezTo>
                        <a:pt x="2813887" y="217974"/>
                        <a:pt x="2813887" y="186665"/>
                        <a:pt x="2793963" y="186665"/>
                      </a:cubicBezTo>
                      <a:close/>
                      <a:moveTo>
                        <a:pt x="2762654" y="254975"/>
                      </a:moveTo>
                      <a:cubicBezTo>
                        <a:pt x="2742731" y="254975"/>
                        <a:pt x="2739884" y="289130"/>
                        <a:pt x="2762654" y="289130"/>
                      </a:cubicBezTo>
                      <a:cubicBezTo>
                        <a:pt x="2782578" y="289130"/>
                        <a:pt x="2782578" y="254975"/>
                        <a:pt x="2762654" y="254975"/>
                      </a:cubicBezTo>
                      <a:close/>
                      <a:moveTo>
                        <a:pt x="3007431" y="41507"/>
                      </a:moveTo>
                      <a:lnTo>
                        <a:pt x="2179174" y="41507"/>
                      </a:lnTo>
                      <a:cubicBezTo>
                        <a:pt x="2159250" y="41507"/>
                        <a:pt x="2156404" y="75662"/>
                        <a:pt x="2179174" y="75662"/>
                      </a:cubicBezTo>
                      <a:lnTo>
                        <a:pt x="3007431" y="75662"/>
                      </a:lnTo>
                      <a:cubicBezTo>
                        <a:pt x="3030201" y="72815"/>
                        <a:pt x="3030201" y="41507"/>
                        <a:pt x="3007431" y="41507"/>
                      </a:cubicBezTo>
                      <a:close/>
                      <a:moveTo>
                        <a:pt x="2924890" y="121201"/>
                      </a:moveTo>
                      <a:lnTo>
                        <a:pt x="2563417" y="121201"/>
                      </a:lnTo>
                      <a:cubicBezTo>
                        <a:pt x="2543493" y="121201"/>
                        <a:pt x="2540647" y="155357"/>
                        <a:pt x="2563417" y="155357"/>
                      </a:cubicBezTo>
                      <a:lnTo>
                        <a:pt x="2924890" y="155357"/>
                      </a:lnTo>
                      <a:cubicBezTo>
                        <a:pt x="2947660" y="155357"/>
                        <a:pt x="2947660" y="121201"/>
                        <a:pt x="2924890" y="121201"/>
                      </a:cubicBezTo>
                      <a:close/>
                      <a:moveTo>
                        <a:pt x="1923012" y="92739"/>
                      </a:moveTo>
                      <a:cubicBezTo>
                        <a:pt x="1903088" y="61430"/>
                        <a:pt x="1851856" y="58584"/>
                        <a:pt x="1831932" y="92739"/>
                      </a:cubicBezTo>
                      <a:cubicBezTo>
                        <a:pt x="1820547" y="112663"/>
                        <a:pt x="1851856" y="129740"/>
                        <a:pt x="1860395" y="109817"/>
                      </a:cubicBezTo>
                      <a:cubicBezTo>
                        <a:pt x="1866087" y="101278"/>
                        <a:pt x="1880318" y="98432"/>
                        <a:pt x="1888857" y="104124"/>
                      </a:cubicBezTo>
                      <a:cubicBezTo>
                        <a:pt x="1903088" y="112663"/>
                        <a:pt x="1900242" y="129740"/>
                        <a:pt x="1891703" y="138279"/>
                      </a:cubicBezTo>
                      <a:cubicBezTo>
                        <a:pt x="1880318" y="158203"/>
                        <a:pt x="1851856" y="166741"/>
                        <a:pt x="1831932" y="158203"/>
                      </a:cubicBezTo>
                      <a:cubicBezTo>
                        <a:pt x="1777854" y="138279"/>
                        <a:pt x="1792085" y="69969"/>
                        <a:pt x="1837625" y="50045"/>
                      </a:cubicBezTo>
                      <a:cubicBezTo>
                        <a:pt x="1857548" y="41507"/>
                        <a:pt x="1840471" y="13044"/>
                        <a:pt x="1820547" y="21583"/>
                      </a:cubicBezTo>
                      <a:cubicBezTo>
                        <a:pt x="1777854" y="41507"/>
                        <a:pt x="1752237" y="92739"/>
                        <a:pt x="1769315" y="138279"/>
                      </a:cubicBezTo>
                      <a:cubicBezTo>
                        <a:pt x="1786392" y="180973"/>
                        <a:pt x="1831932" y="203743"/>
                        <a:pt x="1874626" y="189512"/>
                      </a:cubicBezTo>
                      <a:cubicBezTo>
                        <a:pt x="1917320" y="178126"/>
                        <a:pt x="1948628" y="129740"/>
                        <a:pt x="1923012" y="92739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8355"/>
                        <a:pt x="2068170" y="84201"/>
                        <a:pt x="2048247" y="84201"/>
                      </a:cubicBezTo>
                      <a:close/>
                      <a:moveTo>
                        <a:pt x="2014092" y="158203"/>
                      </a:moveTo>
                      <a:cubicBezTo>
                        <a:pt x="1994168" y="200896"/>
                        <a:pt x="1962859" y="235051"/>
                        <a:pt x="1920166" y="252129"/>
                      </a:cubicBezTo>
                      <a:cubicBezTo>
                        <a:pt x="1900242" y="260668"/>
                        <a:pt x="1908781" y="291976"/>
                        <a:pt x="1928704" y="283438"/>
                      </a:cubicBezTo>
                      <a:cubicBezTo>
                        <a:pt x="1979937" y="263514"/>
                        <a:pt x="2019784" y="223666"/>
                        <a:pt x="2042554" y="172434"/>
                      </a:cubicBezTo>
                      <a:cubicBezTo>
                        <a:pt x="2051093" y="155357"/>
                        <a:pt x="2022631" y="141125"/>
                        <a:pt x="2014092" y="158203"/>
                      </a:cubicBezTo>
                      <a:close/>
                      <a:moveTo>
                        <a:pt x="2367026" y="269206"/>
                      </a:moveTo>
                      <a:cubicBezTo>
                        <a:pt x="2347103" y="269206"/>
                        <a:pt x="2344256" y="303361"/>
                        <a:pt x="2367026" y="303361"/>
                      </a:cubicBezTo>
                      <a:cubicBezTo>
                        <a:pt x="2389796" y="300515"/>
                        <a:pt x="2389796" y="269206"/>
                        <a:pt x="2367026" y="269206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2"/>
                        <a:pt x="2110864" y="249282"/>
                      </a:cubicBezTo>
                      <a:lnTo>
                        <a:pt x="2412566" y="249282"/>
                      </a:lnTo>
                      <a:cubicBezTo>
                        <a:pt x="2432490" y="246436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8" name="Graphic 377">
                <a:extLst>
                  <a:ext uri="{FF2B5EF4-FFF2-40B4-BE49-F238E27FC236}">
                    <a16:creationId xmlns:a16="http://schemas.microsoft.com/office/drawing/2014/main" id="{0BF04AA6-F5D0-4193-9A8A-6DF650820328}"/>
                  </a:ext>
                </a:extLst>
              </p:cNvPr>
              <p:cNvGrpSpPr/>
              <p:nvPr/>
            </p:nvGrpSpPr>
            <p:grpSpPr>
              <a:xfrm>
                <a:off x="4502216" y="5473491"/>
                <a:ext cx="3184947" cy="438321"/>
                <a:chOff x="4502216" y="5473491"/>
                <a:chExt cx="3184947" cy="438321"/>
              </a:xfrm>
            </p:grpSpPr>
            <p:sp>
              <p:nvSpPr>
                <p:cNvPr id="3919" name="Freeform: Shape 3918">
                  <a:extLst>
                    <a:ext uri="{FF2B5EF4-FFF2-40B4-BE49-F238E27FC236}">
                      <a16:creationId xmlns:a16="http://schemas.microsoft.com/office/drawing/2014/main" id="{DDB2A257-F55B-454D-B9EF-9F6848C5BD86}"/>
                    </a:ext>
                  </a:extLst>
                </p:cNvPr>
                <p:cNvSpPr/>
                <p:nvPr/>
              </p:nvSpPr>
              <p:spPr>
                <a:xfrm rot="-10800000">
                  <a:off x="4502216" y="5473491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2 h 438321"/>
                    <a:gd name="connsiteX3" fmla="*/ 0 w 3184947"/>
                    <a:gd name="connsiteY3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2"/>
                      </a:lnTo>
                      <a:lnTo>
                        <a:pt x="0" y="438322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0" name="Freeform: Shape 3919">
                  <a:extLst>
                    <a:ext uri="{FF2B5EF4-FFF2-40B4-BE49-F238E27FC236}">
                      <a16:creationId xmlns:a16="http://schemas.microsoft.com/office/drawing/2014/main" id="{5BD85F02-3420-4F3A-8E69-2CCC144043ED}"/>
                    </a:ext>
                  </a:extLst>
                </p:cNvPr>
                <p:cNvSpPr/>
                <p:nvPr/>
              </p:nvSpPr>
              <p:spPr>
                <a:xfrm rot="-10800000">
                  <a:off x="4502216" y="5474402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1" name="Freeform: Shape 3920">
                  <a:extLst>
                    <a:ext uri="{FF2B5EF4-FFF2-40B4-BE49-F238E27FC236}">
                      <a16:creationId xmlns:a16="http://schemas.microsoft.com/office/drawing/2014/main" id="{03ACC404-6D7B-45FE-B672-1B15D28122BE}"/>
                    </a:ext>
                  </a:extLst>
                </p:cNvPr>
                <p:cNvSpPr/>
                <p:nvPr/>
              </p:nvSpPr>
              <p:spPr>
                <a:xfrm rot="-10800000">
                  <a:off x="4502216" y="5879564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2" name="Freeform: Shape 3921">
                  <a:extLst>
                    <a:ext uri="{FF2B5EF4-FFF2-40B4-BE49-F238E27FC236}">
                      <a16:creationId xmlns:a16="http://schemas.microsoft.com/office/drawing/2014/main" id="{93CDA2CE-8E56-42F0-B758-1FE8CB14512D}"/>
                    </a:ext>
                  </a:extLst>
                </p:cNvPr>
                <p:cNvSpPr/>
                <p:nvPr/>
              </p:nvSpPr>
              <p:spPr>
                <a:xfrm>
                  <a:off x="4564720" y="5542390"/>
                  <a:ext cx="3024508" cy="323285"/>
                </a:xfrm>
                <a:custGeom>
                  <a:avLst/>
                  <a:gdLst>
                    <a:gd name="connsiteX0" fmla="*/ 1616667 w 3024508"/>
                    <a:gd name="connsiteY0" fmla="*/ 283437 h 323285"/>
                    <a:gd name="connsiteX1" fmla="*/ 1616667 w 3024508"/>
                    <a:gd name="connsiteY1" fmla="*/ 249283 h 323285"/>
                    <a:gd name="connsiteX2" fmla="*/ 1616667 w 3024508"/>
                    <a:gd name="connsiteY2" fmla="*/ 283437 h 323285"/>
                    <a:gd name="connsiteX3" fmla="*/ 1684977 w 3024508"/>
                    <a:gd name="connsiteY3" fmla="*/ 277745 h 323285"/>
                    <a:gd name="connsiteX4" fmla="*/ 1684977 w 3024508"/>
                    <a:gd name="connsiteY4" fmla="*/ 243590 h 323285"/>
                    <a:gd name="connsiteX5" fmla="*/ 1684977 w 3024508"/>
                    <a:gd name="connsiteY5" fmla="*/ 277745 h 323285"/>
                    <a:gd name="connsiteX6" fmla="*/ 1184038 w 3024508"/>
                    <a:gd name="connsiteY6" fmla="*/ 257821 h 323285"/>
                    <a:gd name="connsiteX7" fmla="*/ 1283656 w 3024508"/>
                    <a:gd name="connsiteY7" fmla="*/ 4506 h 323285"/>
                    <a:gd name="connsiteX8" fmla="*/ 1260887 w 3024508"/>
                    <a:gd name="connsiteY8" fmla="*/ 27276 h 323285"/>
                    <a:gd name="connsiteX9" fmla="*/ 1184038 w 3024508"/>
                    <a:gd name="connsiteY9" fmla="*/ 223667 h 323285"/>
                    <a:gd name="connsiteX10" fmla="*/ 1184038 w 3024508"/>
                    <a:gd name="connsiteY10" fmla="*/ 257821 h 323285"/>
                    <a:gd name="connsiteX11" fmla="*/ 1161268 w 3024508"/>
                    <a:gd name="connsiteY11" fmla="*/ 323285 h 323285"/>
                    <a:gd name="connsiteX12" fmla="*/ 1161268 w 3024508"/>
                    <a:gd name="connsiteY12" fmla="*/ 289130 h 323285"/>
                    <a:gd name="connsiteX13" fmla="*/ 1161268 w 3024508"/>
                    <a:gd name="connsiteY13" fmla="*/ 323285 h 323285"/>
                    <a:gd name="connsiteX14" fmla="*/ 1377583 w 3024508"/>
                    <a:gd name="connsiteY14" fmla="*/ 172434 h 323285"/>
                    <a:gd name="connsiteX15" fmla="*/ 2382307 w 3024508"/>
                    <a:gd name="connsiteY15" fmla="*/ 172434 h 323285"/>
                    <a:gd name="connsiteX16" fmla="*/ 2382307 w 3024508"/>
                    <a:gd name="connsiteY16" fmla="*/ 138279 h 323285"/>
                    <a:gd name="connsiteX17" fmla="*/ 1377583 w 3024508"/>
                    <a:gd name="connsiteY17" fmla="*/ 138279 h 323285"/>
                    <a:gd name="connsiteX18" fmla="*/ 1377583 w 3024508"/>
                    <a:gd name="connsiteY18" fmla="*/ 172434 h 323285"/>
                    <a:gd name="connsiteX19" fmla="*/ 2925940 w 3024508"/>
                    <a:gd name="connsiteY19" fmla="*/ 52892 h 323285"/>
                    <a:gd name="connsiteX20" fmla="*/ 1778903 w 3024508"/>
                    <a:gd name="connsiteY20" fmla="*/ 52892 h 323285"/>
                    <a:gd name="connsiteX21" fmla="*/ 1778903 w 3024508"/>
                    <a:gd name="connsiteY21" fmla="*/ 87047 h 323285"/>
                    <a:gd name="connsiteX22" fmla="*/ 2928786 w 3024508"/>
                    <a:gd name="connsiteY22" fmla="*/ 87047 h 323285"/>
                    <a:gd name="connsiteX23" fmla="*/ 2925940 w 3024508"/>
                    <a:gd name="connsiteY23" fmla="*/ 52892 h 323285"/>
                    <a:gd name="connsiteX24" fmla="*/ 2046450 w 3024508"/>
                    <a:gd name="connsiteY24" fmla="*/ 283437 h 323285"/>
                    <a:gd name="connsiteX25" fmla="*/ 3008481 w 3024508"/>
                    <a:gd name="connsiteY25" fmla="*/ 283437 h 323285"/>
                    <a:gd name="connsiteX26" fmla="*/ 3008481 w 3024508"/>
                    <a:gd name="connsiteY26" fmla="*/ 249283 h 323285"/>
                    <a:gd name="connsiteX27" fmla="*/ 2046450 w 3024508"/>
                    <a:gd name="connsiteY27" fmla="*/ 249283 h 323285"/>
                    <a:gd name="connsiteX28" fmla="*/ 2046450 w 3024508"/>
                    <a:gd name="connsiteY28" fmla="*/ 283437 h 323285"/>
                    <a:gd name="connsiteX29" fmla="*/ 1465816 w 3024508"/>
                    <a:gd name="connsiteY29" fmla="*/ 47199 h 323285"/>
                    <a:gd name="connsiteX30" fmla="*/ 1465816 w 3024508"/>
                    <a:gd name="connsiteY30" fmla="*/ 81354 h 323285"/>
                    <a:gd name="connsiteX31" fmla="*/ 1465816 w 3024508"/>
                    <a:gd name="connsiteY31" fmla="*/ 47199 h 323285"/>
                    <a:gd name="connsiteX32" fmla="*/ 1639437 w 3024508"/>
                    <a:gd name="connsiteY32" fmla="*/ 44353 h 323285"/>
                    <a:gd name="connsiteX33" fmla="*/ 1525587 w 3024508"/>
                    <a:gd name="connsiteY33" fmla="*/ 44353 h 323285"/>
                    <a:gd name="connsiteX34" fmla="*/ 1525587 w 3024508"/>
                    <a:gd name="connsiteY34" fmla="*/ 78508 h 323285"/>
                    <a:gd name="connsiteX35" fmla="*/ 1639437 w 3024508"/>
                    <a:gd name="connsiteY35" fmla="*/ 78508 h 323285"/>
                    <a:gd name="connsiteX36" fmla="*/ 1639437 w 3024508"/>
                    <a:gd name="connsiteY36" fmla="*/ 44353 h 323285"/>
                    <a:gd name="connsiteX37" fmla="*/ 1110036 w 3024508"/>
                    <a:gd name="connsiteY37" fmla="*/ 1659 h 323285"/>
                    <a:gd name="connsiteX38" fmla="*/ 1087266 w 3024508"/>
                    <a:gd name="connsiteY38" fmla="*/ 209435 h 323285"/>
                    <a:gd name="connsiteX39" fmla="*/ 1104343 w 3024508"/>
                    <a:gd name="connsiteY39" fmla="*/ 180973 h 323285"/>
                    <a:gd name="connsiteX40" fmla="*/ 1118574 w 3024508"/>
                    <a:gd name="connsiteY40" fmla="*/ 32968 h 323285"/>
                    <a:gd name="connsiteX41" fmla="*/ 1110036 w 3024508"/>
                    <a:gd name="connsiteY41" fmla="*/ 1659 h 323285"/>
                    <a:gd name="connsiteX42" fmla="*/ 1773211 w 3024508"/>
                    <a:gd name="connsiteY42" fmla="*/ 283437 h 323285"/>
                    <a:gd name="connsiteX43" fmla="*/ 1963909 w 3024508"/>
                    <a:gd name="connsiteY43" fmla="*/ 283437 h 323285"/>
                    <a:gd name="connsiteX44" fmla="*/ 1963909 w 3024508"/>
                    <a:gd name="connsiteY44" fmla="*/ 249283 h 323285"/>
                    <a:gd name="connsiteX45" fmla="*/ 1773211 w 3024508"/>
                    <a:gd name="connsiteY45" fmla="*/ 249283 h 323285"/>
                    <a:gd name="connsiteX46" fmla="*/ 1773211 w 3024508"/>
                    <a:gd name="connsiteY46" fmla="*/ 283437 h 323285"/>
                    <a:gd name="connsiteX47" fmla="*/ 529402 w 3024508"/>
                    <a:gd name="connsiteY47" fmla="*/ 246437 h 323285"/>
                    <a:gd name="connsiteX48" fmla="*/ 529402 w 3024508"/>
                    <a:gd name="connsiteY48" fmla="*/ 246437 h 323285"/>
                    <a:gd name="connsiteX49" fmla="*/ 532248 w 3024508"/>
                    <a:gd name="connsiteY49" fmla="*/ 212281 h 323285"/>
                    <a:gd name="connsiteX50" fmla="*/ 529402 w 3024508"/>
                    <a:gd name="connsiteY50" fmla="*/ 212281 h 323285"/>
                    <a:gd name="connsiteX51" fmla="*/ 529402 w 3024508"/>
                    <a:gd name="connsiteY51" fmla="*/ 246437 h 323285"/>
                    <a:gd name="connsiteX52" fmla="*/ 230546 w 3024508"/>
                    <a:gd name="connsiteY52" fmla="*/ 217974 h 323285"/>
                    <a:gd name="connsiteX53" fmla="*/ 344396 w 3024508"/>
                    <a:gd name="connsiteY53" fmla="*/ 217974 h 323285"/>
                    <a:gd name="connsiteX54" fmla="*/ 344396 w 3024508"/>
                    <a:gd name="connsiteY54" fmla="*/ 183819 h 323285"/>
                    <a:gd name="connsiteX55" fmla="*/ 230546 w 3024508"/>
                    <a:gd name="connsiteY55" fmla="*/ 183819 h 323285"/>
                    <a:gd name="connsiteX56" fmla="*/ 230546 w 3024508"/>
                    <a:gd name="connsiteY56" fmla="*/ 217974 h 323285"/>
                    <a:gd name="connsiteX57" fmla="*/ 264701 w 3024508"/>
                    <a:gd name="connsiteY57" fmla="*/ 289130 h 323285"/>
                    <a:gd name="connsiteX58" fmla="*/ 264701 w 3024508"/>
                    <a:gd name="connsiteY58" fmla="*/ 254975 h 323285"/>
                    <a:gd name="connsiteX59" fmla="*/ 264701 w 3024508"/>
                    <a:gd name="connsiteY59" fmla="*/ 289130 h 323285"/>
                    <a:gd name="connsiteX60" fmla="*/ 17077 w 3024508"/>
                    <a:gd name="connsiteY60" fmla="*/ 72816 h 323285"/>
                    <a:gd name="connsiteX61" fmla="*/ 845335 w 3024508"/>
                    <a:gd name="connsiteY61" fmla="*/ 72816 h 323285"/>
                    <a:gd name="connsiteX62" fmla="*/ 845335 w 3024508"/>
                    <a:gd name="connsiteY62" fmla="*/ 38661 h 323285"/>
                    <a:gd name="connsiteX63" fmla="*/ 17077 w 3024508"/>
                    <a:gd name="connsiteY63" fmla="*/ 38661 h 323285"/>
                    <a:gd name="connsiteX64" fmla="*/ 17077 w 3024508"/>
                    <a:gd name="connsiteY64" fmla="*/ 72816 h 323285"/>
                    <a:gd name="connsiteX65" fmla="*/ 99619 w 3024508"/>
                    <a:gd name="connsiteY65" fmla="*/ 155357 h 323285"/>
                    <a:gd name="connsiteX66" fmla="*/ 461092 w 3024508"/>
                    <a:gd name="connsiteY66" fmla="*/ 155357 h 323285"/>
                    <a:gd name="connsiteX67" fmla="*/ 461092 w 3024508"/>
                    <a:gd name="connsiteY67" fmla="*/ 121202 h 323285"/>
                    <a:gd name="connsiteX68" fmla="*/ 99619 w 3024508"/>
                    <a:gd name="connsiteY68" fmla="*/ 121202 h 323285"/>
                    <a:gd name="connsiteX69" fmla="*/ 99619 w 3024508"/>
                    <a:gd name="connsiteY69" fmla="*/ 155357 h 323285"/>
                    <a:gd name="connsiteX70" fmla="*/ 1147037 w 3024508"/>
                    <a:gd name="connsiteY70" fmla="*/ 189512 h 323285"/>
                    <a:gd name="connsiteX71" fmla="*/ 1252348 w 3024508"/>
                    <a:gd name="connsiteY71" fmla="*/ 138279 h 323285"/>
                    <a:gd name="connsiteX72" fmla="*/ 1201115 w 3024508"/>
                    <a:gd name="connsiteY72" fmla="*/ 21583 h 323285"/>
                    <a:gd name="connsiteX73" fmla="*/ 1184038 w 3024508"/>
                    <a:gd name="connsiteY73" fmla="*/ 50045 h 323285"/>
                    <a:gd name="connsiteX74" fmla="*/ 1189730 w 3024508"/>
                    <a:gd name="connsiteY74" fmla="*/ 158203 h 323285"/>
                    <a:gd name="connsiteX75" fmla="*/ 1129959 w 3024508"/>
                    <a:gd name="connsiteY75" fmla="*/ 138279 h 323285"/>
                    <a:gd name="connsiteX76" fmla="*/ 1132805 w 3024508"/>
                    <a:gd name="connsiteY76" fmla="*/ 101278 h 323285"/>
                    <a:gd name="connsiteX77" fmla="*/ 1161268 w 3024508"/>
                    <a:gd name="connsiteY77" fmla="*/ 106970 h 323285"/>
                    <a:gd name="connsiteX78" fmla="*/ 1189730 w 3024508"/>
                    <a:gd name="connsiteY78" fmla="*/ 89893 h 323285"/>
                    <a:gd name="connsiteX79" fmla="*/ 1098651 w 3024508"/>
                    <a:gd name="connsiteY79" fmla="*/ 89893 h 323285"/>
                    <a:gd name="connsiteX80" fmla="*/ 1147037 w 3024508"/>
                    <a:gd name="connsiteY80" fmla="*/ 189512 h 323285"/>
                    <a:gd name="connsiteX81" fmla="*/ 976262 w 3024508"/>
                    <a:gd name="connsiteY81" fmla="*/ 115509 h 323285"/>
                    <a:gd name="connsiteX82" fmla="*/ 976262 w 3024508"/>
                    <a:gd name="connsiteY82" fmla="*/ 81354 h 323285"/>
                    <a:gd name="connsiteX83" fmla="*/ 976262 w 3024508"/>
                    <a:gd name="connsiteY83" fmla="*/ 115509 h 323285"/>
                    <a:gd name="connsiteX84" fmla="*/ 981955 w 3024508"/>
                    <a:gd name="connsiteY84" fmla="*/ 175281 h 323285"/>
                    <a:gd name="connsiteX85" fmla="*/ 1095804 w 3024508"/>
                    <a:gd name="connsiteY85" fmla="*/ 286284 h 323285"/>
                    <a:gd name="connsiteX86" fmla="*/ 1104343 w 3024508"/>
                    <a:gd name="connsiteY86" fmla="*/ 254975 h 323285"/>
                    <a:gd name="connsiteX87" fmla="*/ 1010417 w 3024508"/>
                    <a:gd name="connsiteY87" fmla="*/ 158203 h 323285"/>
                    <a:gd name="connsiteX88" fmla="*/ 981955 w 3024508"/>
                    <a:gd name="connsiteY88" fmla="*/ 175281 h 323285"/>
                    <a:gd name="connsiteX89" fmla="*/ 657483 w 3024508"/>
                    <a:gd name="connsiteY89" fmla="*/ 303362 h 323285"/>
                    <a:gd name="connsiteX90" fmla="*/ 657483 w 3024508"/>
                    <a:gd name="connsiteY90" fmla="*/ 269206 h 323285"/>
                    <a:gd name="connsiteX91" fmla="*/ 657483 w 3024508"/>
                    <a:gd name="connsiteY91" fmla="*/ 303362 h 323285"/>
                    <a:gd name="connsiteX92" fmla="*/ 717254 w 3024508"/>
                    <a:gd name="connsiteY92" fmla="*/ 149664 h 323285"/>
                    <a:gd name="connsiteX93" fmla="*/ 717254 w 3024508"/>
                    <a:gd name="connsiteY93" fmla="*/ 115509 h 323285"/>
                    <a:gd name="connsiteX94" fmla="*/ 535094 w 3024508"/>
                    <a:gd name="connsiteY94" fmla="*/ 115509 h 323285"/>
                    <a:gd name="connsiteX95" fmla="*/ 535094 w 3024508"/>
                    <a:gd name="connsiteY95" fmla="*/ 149664 h 323285"/>
                    <a:gd name="connsiteX96" fmla="*/ 717254 w 3024508"/>
                    <a:gd name="connsiteY96" fmla="*/ 149664 h 323285"/>
                    <a:gd name="connsiteX97" fmla="*/ 611943 w 3024508"/>
                    <a:gd name="connsiteY97" fmla="*/ 249283 h 323285"/>
                    <a:gd name="connsiteX98" fmla="*/ 913645 w 3024508"/>
                    <a:gd name="connsiteY98" fmla="*/ 249283 h 323285"/>
                    <a:gd name="connsiteX99" fmla="*/ 913645 w 3024508"/>
                    <a:gd name="connsiteY99" fmla="*/ 215128 h 323285"/>
                    <a:gd name="connsiteX100" fmla="*/ 611943 w 3024508"/>
                    <a:gd name="connsiteY100" fmla="*/ 215128 h 323285"/>
                    <a:gd name="connsiteX101" fmla="*/ 611943 w 3024508"/>
                    <a:gd name="connsiteY101" fmla="*/ 249283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616667" y="283437"/>
                      </a:moveTo>
                      <a:cubicBezTo>
                        <a:pt x="1639437" y="283437"/>
                        <a:pt x="1636591" y="249283"/>
                        <a:pt x="1616667" y="249283"/>
                      </a:cubicBezTo>
                      <a:cubicBezTo>
                        <a:pt x="1593897" y="249283"/>
                        <a:pt x="1593897" y="283437"/>
                        <a:pt x="1616667" y="283437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3590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8"/>
                        <a:pt x="1386121" y="95586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6"/>
                      </a:cubicBezTo>
                      <a:cubicBezTo>
                        <a:pt x="1340581" y="98432"/>
                        <a:pt x="1292195" y="226513"/>
                        <a:pt x="1184038" y="223667"/>
                      </a:cubicBezTo>
                      <a:cubicBezTo>
                        <a:pt x="1164114" y="223667"/>
                        <a:pt x="1164114" y="257821"/>
                        <a:pt x="1184038" y="257821"/>
                      </a:cubicBezTo>
                      <a:close/>
                      <a:moveTo>
                        <a:pt x="1161268" y="323285"/>
                      </a:moveTo>
                      <a:cubicBezTo>
                        <a:pt x="1184038" y="323285"/>
                        <a:pt x="1181192" y="289130"/>
                        <a:pt x="1161268" y="289130"/>
                      </a:cubicBezTo>
                      <a:cubicBezTo>
                        <a:pt x="1138498" y="291976"/>
                        <a:pt x="1138498" y="323285"/>
                        <a:pt x="1161268" y="323285"/>
                      </a:cubicBezTo>
                      <a:close/>
                      <a:moveTo>
                        <a:pt x="1377583" y="172434"/>
                      </a:moveTo>
                      <a:lnTo>
                        <a:pt x="2382307" y="172434"/>
                      </a:lnTo>
                      <a:cubicBezTo>
                        <a:pt x="2405077" y="172434"/>
                        <a:pt x="2402231" y="138279"/>
                        <a:pt x="2382307" y="138279"/>
                      </a:cubicBezTo>
                      <a:lnTo>
                        <a:pt x="1377583" y="138279"/>
                      </a:lnTo>
                      <a:cubicBezTo>
                        <a:pt x="1354813" y="141125"/>
                        <a:pt x="1354813" y="172434"/>
                        <a:pt x="1377583" y="172434"/>
                      </a:cubicBezTo>
                      <a:close/>
                      <a:moveTo>
                        <a:pt x="2925940" y="52892"/>
                      </a:moveTo>
                      <a:lnTo>
                        <a:pt x="1778903" y="52892"/>
                      </a:lnTo>
                      <a:cubicBezTo>
                        <a:pt x="1756133" y="52892"/>
                        <a:pt x="1758979" y="87047"/>
                        <a:pt x="1778903" y="87047"/>
                      </a:cubicBezTo>
                      <a:lnTo>
                        <a:pt x="2928786" y="87047"/>
                      </a:lnTo>
                      <a:cubicBezTo>
                        <a:pt x="2948710" y="87047"/>
                        <a:pt x="2948710" y="52892"/>
                        <a:pt x="2925940" y="52892"/>
                      </a:cubicBezTo>
                      <a:close/>
                      <a:moveTo>
                        <a:pt x="2046450" y="283437"/>
                      </a:moveTo>
                      <a:lnTo>
                        <a:pt x="3008481" y="283437"/>
                      </a:lnTo>
                      <a:cubicBezTo>
                        <a:pt x="3031251" y="283437"/>
                        <a:pt x="3028405" y="249283"/>
                        <a:pt x="3008481" y="249283"/>
                      </a:cubicBezTo>
                      <a:lnTo>
                        <a:pt x="2046450" y="249283"/>
                      </a:lnTo>
                      <a:cubicBezTo>
                        <a:pt x="2026526" y="249283"/>
                        <a:pt x="2026526" y="283437"/>
                        <a:pt x="2046450" y="283437"/>
                      </a:cubicBezTo>
                      <a:close/>
                      <a:moveTo>
                        <a:pt x="1465816" y="47199"/>
                      </a:moveTo>
                      <a:cubicBezTo>
                        <a:pt x="1443046" y="47199"/>
                        <a:pt x="1445892" y="81354"/>
                        <a:pt x="1465816" y="81354"/>
                      </a:cubicBezTo>
                      <a:cubicBezTo>
                        <a:pt x="1488586" y="81354"/>
                        <a:pt x="1488586" y="47199"/>
                        <a:pt x="1465816" y="47199"/>
                      </a:cubicBezTo>
                      <a:close/>
                      <a:moveTo>
                        <a:pt x="1639437" y="44353"/>
                      </a:moveTo>
                      <a:lnTo>
                        <a:pt x="1525587" y="44353"/>
                      </a:lnTo>
                      <a:cubicBezTo>
                        <a:pt x="1502817" y="44353"/>
                        <a:pt x="1505664" y="78508"/>
                        <a:pt x="1525587" y="78508"/>
                      </a:cubicBezTo>
                      <a:lnTo>
                        <a:pt x="1639437" y="78508"/>
                      </a:lnTo>
                      <a:cubicBezTo>
                        <a:pt x="1662207" y="78508"/>
                        <a:pt x="1659361" y="44353"/>
                        <a:pt x="1639437" y="44353"/>
                      </a:cubicBezTo>
                      <a:close/>
                      <a:moveTo>
                        <a:pt x="1110036" y="1659"/>
                      </a:moveTo>
                      <a:cubicBezTo>
                        <a:pt x="1021802" y="27276"/>
                        <a:pt x="1021802" y="161049"/>
                        <a:pt x="1087266" y="209435"/>
                      </a:cubicBezTo>
                      <a:cubicBezTo>
                        <a:pt x="1104343" y="220820"/>
                        <a:pt x="1121420" y="192358"/>
                        <a:pt x="1104343" y="180973"/>
                      </a:cubicBezTo>
                      <a:cubicBezTo>
                        <a:pt x="1061649" y="149664"/>
                        <a:pt x="1061649" y="52892"/>
                        <a:pt x="1118574" y="32968"/>
                      </a:cubicBezTo>
                      <a:cubicBezTo>
                        <a:pt x="1141344" y="27276"/>
                        <a:pt x="1132805" y="-6879"/>
                        <a:pt x="1110036" y="1659"/>
                      </a:cubicBezTo>
                      <a:close/>
                      <a:moveTo>
                        <a:pt x="1773211" y="283437"/>
                      </a:moveTo>
                      <a:lnTo>
                        <a:pt x="1963909" y="283437"/>
                      </a:lnTo>
                      <a:cubicBezTo>
                        <a:pt x="1986679" y="283437"/>
                        <a:pt x="1983833" y="249283"/>
                        <a:pt x="1963909" y="249283"/>
                      </a:cubicBezTo>
                      <a:lnTo>
                        <a:pt x="1773211" y="249283"/>
                      </a:lnTo>
                      <a:cubicBezTo>
                        <a:pt x="1753287" y="249283"/>
                        <a:pt x="1753287" y="283437"/>
                        <a:pt x="1773211" y="283437"/>
                      </a:cubicBezTo>
                      <a:close/>
                      <a:moveTo>
                        <a:pt x="529402" y="246437"/>
                      </a:moveTo>
                      <a:lnTo>
                        <a:pt x="529402" y="246437"/>
                      </a:lnTo>
                      <a:cubicBezTo>
                        <a:pt x="552172" y="246437"/>
                        <a:pt x="552172" y="212281"/>
                        <a:pt x="532248" y="212281"/>
                      </a:cubicBezTo>
                      <a:lnTo>
                        <a:pt x="529402" y="212281"/>
                      </a:lnTo>
                      <a:cubicBezTo>
                        <a:pt x="506632" y="212281"/>
                        <a:pt x="506632" y="246437"/>
                        <a:pt x="529402" y="246437"/>
                      </a:cubicBezTo>
                      <a:close/>
                      <a:moveTo>
                        <a:pt x="230546" y="217974"/>
                      </a:moveTo>
                      <a:lnTo>
                        <a:pt x="344396" y="217974"/>
                      </a:lnTo>
                      <a:cubicBezTo>
                        <a:pt x="367166" y="217974"/>
                        <a:pt x="364319" y="183819"/>
                        <a:pt x="344396" y="183819"/>
                      </a:cubicBezTo>
                      <a:lnTo>
                        <a:pt x="230546" y="183819"/>
                      </a:lnTo>
                      <a:cubicBezTo>
                        <a:pt x="210622" y="186665"/>
                        <a:pt x="210622" y="217974"/>
                        <a:pt x="230546" y="217974"/>
                      </a:cubicBezTo>
                      <a:close/>
                      <a:moveTo>
                        <a:pt x="264701" y="289130"/>
                      </a:moveTo>
                      <a:cubicBezTo>
                        <a:pt x="287471" y="289130"/>
                        <a:pt x="284625" y="254975"/>
                        <a:pt x="264701" y="254975"/>
                      </a:cubicBezTo>
                      <a:cubicBezTo>
                        <a:pt x="241931" y="254975"/>
                        <a:pt x="241931" y="289130"/>
                        <a:pt x="264701" y="289130"/>
                      </a:cubicBezTo>
                      <a:close/>
                      <a:moveTo>
                        <a:pt x="17077" y="72816"/>
                      </a:moveTo>
                      <a:lnTo>
                        <a:pt x="845335" y="72816"/>
                      </a:lnTo>
                      <a:cubicBezTo>
                        <a:pt x="868105" y="72816"/>
                        <a:pt x="865258" y="38661"/>
                        <a:pt x="845335" y="38661"/>
                      </a:cubicBezTo>
                      <a:lnTo>
                        <a:pt x="17077" y="38661"/>
                      </a:lnTo>
                      <a:cubicBezTo>
                        <a:pt x="-5692" y="38661"/>
                        <a:pt x="-5692" y="72816"/>
                        <a:pt x="17077" y="72816"/>
                      </a:cubicBezTo>
                      <a:close/>
                      <a:moveTo>
                        <a:pt x="99619" y="155357"/>
                      </a:moveTo>
                      <a:lnTo>
                        <a:pt x="461092" y="155357"/>
                      </a:lnTo>
                      <a:cubicBezTo>
                        <a:pt x="483862" y="155357"/>
                        <a:pt x="481015" y="121202"/>
                        <a:pt x="461092" y="121202"/>
                      </a:cubicBezTo>
                      <a:lnTo>
                        <a:pt x="99619" y="121202"/>
                      </a:lnTo>
                      <a:cubicBezTo>
                        <a:pt x="76849" y="121202"/>
                        <a:pt x="76849" y="155357"/>
                        <a:pt x="99619" y="155357"/>
                      </a:cubicBezTo>
                      <a:close/>
                      <a:moveTo>
                        <a:pt x="1147037" y="189512"/>
                      </a:moveTo>
                      <a:cubicBezTo>
                        <a:pt x="1189730" y="203743"/>
                        <a:pt x="1238117" y="180973"/>
                        <a:pt x="1252348" y="138279"/>
                      </a:cubicBezTo>
                      <a:cubicBezTo>
                        <a:pt x="1269425" y="92739"/>
                        <a:pt x="1243809" y="41507"/>
                        <a:pt x="1201115" y="21583"/>
                      </a:cubicBezTo>
                      <a:cubicBezTo>
                        <a:pt x="1181192" y="13044"/>
                        <a:pt x="1164114" y="41507"/>
                        <a:pt x="1184038" y="50045"/>
                      </a:cubicBezTo>
                      <a:cubicBezTo>
                        <a:pt x="1229578" y="69969"/>
                        <a:pt x="1243809" y="138279"/>
                        <a:pt x="1189730" y="158203"/>
                      </a:cubicBezTo>
                      <a:cubicBezTo>
                        <a:pt x="1169807" y="166742"/>
                        <a:pt x="1141344" y="158203"/>
                        <a:pt x="1129959" y="138279"/>
                      </a:cubicBezTo>
                      <a:cubicBezTo>
                        <a:pt x="1124267" y="126894"/>
                        <a:pt x="1121420" y="109817"/>
                        <a:pt x="1132805" y="101278"/>
                      </a:cubicBezTo>
                      <a:cubicBezTo>
                        <a:pt x="1141344" y="95586"/>
                        <a:pt x="1155575" y="98432"/>
                        <a:pt x="1161268" y="106970"/>
                      </a:cubicBezTo>
                      <a:cubicBezTo>
                        <a:pt x="1172653" y="126894"/>
                        <a:pt x="1201115" y="109817"/>
                        <a:pt x="1189730" y="89893"/>
                      </a:cubicBezTo>
                      <a:cubicBezTo>
                        <a:pt x="1172653" y="55738"/>
                        <a:pt x="1118574" y="58584"/>
                        <a:pt x="1098651" y="89893"/>
                      </a:cubicBezTo>
                      <a:cubicBezTo>
                        <a:pt x="1075881" y="129740"/>
                        <a:pt x="1107189" y="178126"/>
                        <a:pt x="1147037" y="189512"/>
                      </a:cubicBezTo>
                      <a:close/>
                      <a:moveTo>
                        <a:pt x="976262" y="115509"/>
                      </a:moveTo>
                      <a:cubicBezTo>
                        <a:pt x="999032" y="115509"/>
                        <a:pt x="996186" y="81354"/>
                        <a:pt x="976262" y="81354"/>
                      </a:cubicBezTo>
                      <a:cubicBezTo>
                        <a:pt x="956338" y="84201"/>
                        <a:pt x="956338" y="115509"/>
                        <a:pt x="976262" y="115509"/>
                      </a:cubicBezTo>
                      <a:close/>
                      <a:moveTo>
                        <a:pt x="981955" y="175281"/>
                      </a:moveTo>
                      <a:cubicBezTo>
                        <a:pt x="1004724" y="226513"/>
                        <a:pt x="1044572" y="266360"/>
                        <a:pt x="1095804" y="286284"/>
                      </a:cubicBezTo>
                      <a:cubicBezTo>
                        <a:pt x="1115728" y="294823"/>
                        <a:pt x="1124267" y="263514"/>
                        <a:pt x="1104343" y="254975"/>
                      </a:cubicBezTo>
                      <a:cubicBezTo>
                        <a:pt x="1061649" y="237898"/>
                        <a:pt x="1027494" y="203743"/>
                        <a:pt x="1010417" y="158203"/>
                      </a:cubicBezTo>
                      <a:cubicBezTo>
                        <a:pt x="1001878" y="138279"/>
                        <a:pt x="973416" y="155357"/>
                        <a:pt x="981955" y="175281"/>
                      </a:cubicBezTo>
                      <a:close/>
                      <a:moveTo>
                        <a:pt x="657483" y="303362"/>
                      </a:moveTo>
                      <a:cubicBezTo>
                        <a:pt x="680252" y="303362"/>
                        <a:pt x="677406" y="269206"/>
                        <a:pt x="657483" y="269206"/>
                      </a:cubicBezTo>
                      <a:cubicBezTo>
                        <a:pt x="634713" y="269206"/>
                        <a:pt x="634713" y="303362"/>
                        <a:pt x="657483" y="303362"/>
                      </a:cubicBezTo>
                      <a:close/>
                      <a:moveTo>
                        <a:pt x="717254" y="149664"/>
                      </a:moveTo>
                      <a:cubicBezTo>
                        <a:pt x="740024" y="149664"/>
                        <a:pt x="737177" y="115509"/>
                        <a:pt x="717254" y="115509"/>
                      </a:cubicBezTo>
                      <a:lnTo>
                        <a:pt x="535094" y="115509"/>
                      </a:lnTo>
                      <a:cubicBezTo>
                        <a:pt x="512324" y="115509"/>
                        <a:pt x="515170" y="149664"/>
                        <a:pt x="535094" y="149664"/>
                      </a:cubicBezTo>
                      <a:lnTo>
                        <a:pt x="717254" y="149664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5128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3" name="Freeform: Shape 3922">
                  <a:extLst>
                    <a:ext uri="{FF2B5EF4-FFF2-40B4-BE49-F238E27FC236}">
                      <a16:creationId xmlns:a16="http://schemas.microsoft.com/office/drawing/2014/main" id="{16E447D3-171E-4F60-9021-333C642F2037}"/>
                    </a:ext>
                  </a:extLst>
                </p:cNvPr>
                <p:cNvSpPr/>
                <p:nvPr/>
              </p:nvSpPr>
              <p:spPr>
                <a:xfrm>
                  <a:off x="4564720" y="5536697"/>
                  <a:ext cx="3024508" cy="323285"/>
                </a:xfrm>
                <a:custGeom>
                  <a:avLst/>
                  <a:gdLst>
                    <a:gd name="connsiteX0" fmla="*/ 1616667 w 3024508"/>
                    <a:gd name="connsiteY0" fmla="*/ 283437 h 323285"/>
                    <a:gd name="connsiteX1" fmla="*/ 1616667 w 3024508"/>
                    <a:gd name="connsiteY1" fmla="*/ 249283 h 323285"/>
                    <a:gd name="connsiteX2" fmla="*/ 1616667 w 3024508"/>
                    <a:gd name="connsiteY2" fmla="*/ 283437 h 323285"/>
                    <a:gd name="connsiteX3" fmla="*/ 1684977 w 3024508"/>
                    <a:gd name="connsiteY3" fmla="*/ 277745 h 323285"/>
                    <a:gd name="connsiteX4" fmla="*/ 1684977 w 3024508"/>
                    <a:gd name="connsiteY4" fmla="*/ 243590 h 323285"/>
                    <a:gd name="connsiteX5" fmla="*/ 1684977 w 3024508"/>
                    <a:gd name="connsiteY5" fmla="*/ 277745 h 323285"/>
                    <a:gd name="connsiteX6" fmla="*/ 1184038 w 3024508"/>
                    <a:gd name="connsiteY6" fmla="*/ 257821 h 323285"/>
                    <a:gd name="connsiteX7" fmla="*/ 1283656 w 3024508"/>
                    <a:gd name="connsiteY7" fmla="*/ 4506 h 323285"/>
                    <a:gd name="connsiteX8" fmla="*/ 1260887 w 3024508"/>
                    <a:gd name="connsiteY8" fmla="*/ 27275 h 323285"/>
                    <a:gd name="connsiteX9" fmla="*/ 1184038 w 3024508"/>
                    <a:gd name="connsiteY9" fmla="*/ 223667 h 323285"/>
                    <a:gd name="connsiteX10" fmla="*/ 1184038 w 3024508"/>
                    <a:gd name="connsiteY10" fmla="*/ 257821 h 323285"/>
                    <a:gd name="connsiteX11" fmla="*/ 1161268 w 3024508"/>
                    <a:gd name="connsiteY11" fmla="*/ 323285 h 323285"/>
                    <a:gd name="connsiteX12" fmla="*/ 1161268 w 3024508"/>
                    <a:gd name="connsiteY12" fmla="*/ 289130 h 323285"/>
                    <a:gd name="connsiteX13" fmla="*/ 1161268 w 3024508"/>
                    <a:gd name="connsiteY13" fmla="*/ 323285 h 323285"/>
                    <a:gd name="connsiteX14" fmla="*/ 1377583 w 3024508"/>
                    <a:gd name="connsiteY14" fmla="*/ 175280 h 323285"/>
                    <a:gd name="connsiteX15" fmla="*/ 2382307 w 3024508"/>
                    <a:gd name="connsiteY15" fmla="*/ 175280 h 323285"/>
                    <a:gd name="connsiteX16" fmla="*/ 2382307 w 3024508"/>
                    <a:gd name="connsiteY16" fmla="*/ 141125 h 323285"/>
                    <a:gd name="connsiteX17" fmla="*/ 1377583 w 3024508"/>
                    <a:gd name="connsiteY17" fmla="*/ 141125 h 323285"/>
                    <a:gd name="connsiteX18" fmla="*/ 1377583 w 3024508"/>
                    <a:gd name="connsiteY18" fmla="*/ 175280 h 323285"/>
                    <a:gd name="connsiteX19" fmla="*/ 2925940 w 3024508"/>
                    <a:gd name="connsiteY19" fmla="*/ 55738 h 323285"/>
                    <a:gd name="connsiteX20" fmla="*/ 1778903 w 3024508"/>
                    <a:gd name="connsiteY20" fmla="*/ 55738 h 323285"/>
                    <a:gd name="connsiteX21" fmla="*/ 1778903 w 3024508"/>
                    <a:gd name="connsiteY21" fmla="*/ 89893 h 323285"/>
                    <a:gd name="connsiteX22" fmla="*/ 2928786 w 3024508"/>
                    <a:gd name="connsiteY22" fmla="*/ 89893 h 323285"/>
                    <a:gd name="connsiteX23" fmla="*/ 2925940 w 3024508"/>
                    <a:gd name="connsiteY23" fmla="*/ 55738 h 323285"/>
                    <a:gd name="connsiteX24" fmla="*/ 2046450 w 3024508"/>
                    <a:gd name="connsiteY24" fmla="*/ 283437 h 323285"/>
                    <a:gd name="connsiteX25" fmla="*/ 3008481 w 3024508"/>
                    <a:gd name="connsiteY25" fmla="*/ 283437 h 323285"/>
                    <a:gd name="connsiteX26" fmla="*/ 3008481 w 3024508"/>
                    <a:gd name="connsiteY26" fmla="*/ 249283 h 323285"/>
                    <a:gd name="connsiteX27" fmla="*/ 2046450 w 3024508"/>
                    <a:gd name="connsiteY27" fmla="*/ 249283 h 323285"/>
                    <a:gd name="connsiteX28" fmla="*/ 2046450 w 3024508"/>
                    <a:gd name="connsiteY28" fmla="*/ 283437 h 323285"/>
                    <a:gd name="connsiteX29" fmla="*/ 1465816 w 3024508"/>
                    <a:gd name="connsiteY29" fmla="*/ 50046 h 323285"/>
                    <a:gd name="connsiteX30" fmla="*/ 1465816 w 3024508"/>
                    <a:gd name="connsiteY30" fmla="*/ 84200 h 323285"/>
                    <a:gd name="connsiteX31" fmla="*/ 1465816 w 3024508"/>
                    <a:gd name="connsiteY31" fmla="*/ 50046 h 323285"/>
                    <a:gd name="connsiteX32" fmla="*/ 1639437 w 3024508"/>
                    <a:gd name="connsiteY32" fmla="*/ 47199 h 323285"/>
                    <a:gd name="connsiteX33" fmla="*/ 1525587 w 3024508"/>
                    <a:gd name="connsiteY33" fmla="*/ 47199 h 323285"/>
                    <a:gd name="connsiteX34" fmla="*/ 1525587 w 3024508"/>
                    <a:gd name="connsiteY34" fmla="*/ 81354 h 323285"/>
                    <a:gd name="connsiteX35" fmla="*/ 1639437 w 3024508"/>
                    <a:gd name="connsiteY35" fmla="*/ 81354 h 323285"/>
                    <a:gd name="connsiteX36" fmla="*/ 1639437 w 3024508"/>
                    <a:gd name="connsiteY36" fmla="*/ 47199 h 323285"/>
                    <a:gd name="connsiteX37" fmla="*/ 1110036 w 3024508"/>
                    <a:gd name="connsiteY37" fmla="*/ 4506 h 323285"/>
                    <a:gd name="connsiteX38" fmla="*/ 1087266 w 3024508"/>
                    <a:gd name="connsiteY38" fmla="*/ 209435 h 323285"/>
                    <a:gd name="connsiteX39" fmla="*/ 1104343 w 3024508"/>
                    <a:gd name="connsiteY39" fmla="*/ 180973 h 323285"/>
                    <a:gd name="connsiteX40" fmla="*/ 1118574 w 3024508"/>
                    <a:gd name="connsiteY40" fmla="*/ 35814 h 323285"/>
                    <a:gd name="connsiteX41" fmla="*/ 1110036 w 3024508"/>
                    <a:gd name="connsiteY41" fmla="*/ 4506 h 323285"/>
                    <a:gd name="connsiteX42" fmla="*/ 1773211 w 3024508"/>
                    <a:gd name="connsiteY42" fmla="*/ 283437 h 323285"/>
                    <a:gd name="connsiteX43" fmla="*/ 1963909 w 3024508"/>
                    <a:gd name="connsiteY43" fmla="*/ 283437 h 323285"/>
                    <a:gd name="connsiteX44" fmla="*/ 1963909 w 3024508"/>
                    <a:gd name="connsiteY44" fmla="*/ 249283 h 323285"/>
                    <a:gd name="connsiteX45" fmla="*/ 1773211 w 3024508"/>
                    <a:gd name="connsiteY45" fmla="*/ 249283 h 323285"/>
                    <a:gd name="connsiteX46" fmla="*/ 1773211 w 3024508"/>
                    <a:gd name="connsiteY46" fmla="*/ 283437 h 323285"/>
                    <a:gd name="connsiteX47" fmla="*/ 529402 w 3024508"/>
                    <a:gd name="connsiteY47" fmla="*/ 246436 h 323285"/>
                    <a:gd name="connsiteX48" fmla="*/ 529402 w 3024508"/>
                    <a:gd name="connsiteY48" fmla="*/ 246436 h 323285"/>
                    <a:gd name="connsiteX49" fmla="*/ 532248 w 3024508"/>
                    <a:gd name="connsiteY49" fmla="*/ 212281 h 323285"/>
                    <a:gd name="connsiteX50" fmla="*/ 529402 w 3024508"/>
                    <a:gd name="connsiteY50" fmla="*/ 212281 h 323285"/>
                    <a:gd name="connsiteX51" fmla="*/ 529402 w 3024508"/>
                    <a:gd name="connsiteY51" fmla="*/ 246436 h 323285"/>
                    <a:gd name="connsiteX52" fmla="*/ 230546 w 3024508"/>
                    <a:gd name="connsiteY52" fmla="*/ 220820 h 323285"/>
                    <a:gd name="connsiteX53" fmla="*/ 344396 w 3024508"/>
                    <a:gd name="connsiteY53" fmla="*/ 220820 h 323285"/>
                    <a:gd name="connsiteX54" fmla="*/ 344396 w 3024508"/>
                    <a:gd name="connsiteY54" fmla="*/ 186665 h 323285"/>
                    <a:gd name="connsiteX55" fmla="*/ 230546 w 3024508"/>
                    <a:gd name="connsiteY55" fmla="*/ 186665 h 323285"/>
                    <a:gd name="connsiteX56" fmla="*/ 230546 w 3024508"/>
                    <a:gd name="connsiteY56" fmla="*/ 220820 h 323285"/>
                    <a:gd name="connsiteX57" fmla="*/ 264701 w 3024508"/>
                    <a:gd name="connsiteY57" fmla="*/ 289130 h 323285"/>
                    <a:gd name="connsiteX58" fmla="*/ 264701 w 3024508"/>
                    <a:gd name="connsiteY58" fmla="*/ 254975 h 323285"/>
                    <a:gd name="connsiteX59" fmla="*/ 264701 w 3024508"/>
                    <a:gd name="connsiteY59" fmla="*/ 289130 h 323285"/>
                    <a:gd name="connsiteX60" fmla="*/ 17077 w 3024508"/>
                    <a:gd name="connsiteY60" fmla="*/ 75662 h 323285"/>
                    <a:gd name="connsiteX61" fmla="*/ 845335 w 3024508"/>
                    <a:gd name="connsiteY61" fmla="*/ 75662 h 323285"/>
                    <a:gd name="connsiteX62" fmla="*/ 845335 w 3024508"/>
                    <a:gd name="connsiteY62" fmla="*/ 41507 h 323285"/>
                    <a:gd name="connsiteX63" fmla="*/ 17077 w 3024508"/>
                    <a:gd name="connsiteY63" fmla="*/ 41507 h 323285"/>
                    <a:gd name="connsiteX64" fmla="*/ 17077 w 3024508"/>
                    <a:gd name="connsiteY64" fmla="*/ 75662 h 323285"/>
                    <a:gd name="connsiteX65" fmla="*/ 99619 w 3024508"/>
                    <a:gd name="connsiteY65" fmla="*/ 155356 h 323285"/>
                    <a:gd name="connsiteX66" fmla="*/ 461092 w 3024508"/>
                    <a:gd name="connsiteY66" fmla="*/ 155356 h 323285"/>
                    <a:gd name="connsiteX67" fmla="*/ 461092 w 3024508"/>
                    <a:gd name="connsiteY67" fmla="*/ 121202 h 323285"/>
                    <a:gd name="connsiteX68" fmla="*/ 99619 w 3024508"/>
                    <a:gd name="connsiteY68" fmla="*/ 121202 h 323285"/>
                    <a:gd name="connsiteX69" fmla="*/ 99619 w 3024508"/>
                    <a:gd name="connsiteY69" fmla="*/ 155356 h 323285"/>
                    <a:gd name="connsiteX70" fmla="*/ 1147037 w 3024508"/>
                    <a:gd name="connsiteY70" fmla="*/ 192358 h 323285"/>
                    <a:gd name="connsiteX71" fmla="*/ 1252348 w 3024508"/>
                    <a:gd name="connsiteY71" fmla="*/ 141125 h 323285"/>
                    <a:gd name="connsiteX72" fmla="*/ 1201115 w 3024508"/>
                    <a:gd name="connsiteY72" fmla="*/ 24429 h 323285"/>
                    <a:gd name="connsiteX73" fmla="*/ 1184038 w 3024508"/>
                    <a:gd name="connsiteY73" fmla="*/ 52892 h 323285"/>
                    <a:gd name="connsiteX74" fmla="*/ 1189730 w 3024508"/>
                    <a:gd name="connsiteY74" fmla="*/ 161049 h 323285"/>
                    <a:gd name="connsiteX75" fmla="*/ 1129959 w 3024508"/>
                    <a:gd name="connsiteY75" fmla="*/ 141125 h 323285"/>
                    <a:gd name="connsiteX76" fmla="*/ 1132805 w 3024508"/>
                    <a:gd name="connsiteY76" fmla="*/ 106970 h 323285"/>
                    <a:gd name="connsiteX77" fmla="*/ 1161268 w 3024508"/>
                    <a:gd name="connsiteY77" fmla="*/ 112663 h 323285"/>
                    <a:gd name="connsiteX78" fmla="*/ 1189730 w 3024508"/>
                    <a:gd name="connsiteY78" fmla="*/ 95585 h 323285"/>
                    <a:gd name="connsiteX79" fmla="*/ 1098651 w 3024508"/>
                    <a:gd name="connsiteY79" fmla="*/ 95585 h 323285"/>
                    <a:gd name="connsiteX80" fmla="*/ 1147037 w 3024508"/>
                    <a:gd name="connsiteY80" fmla="*/ 192358 h 323285"/>
                    <a:gd name="connsiteX81" fmla="*/ 976262 w 3024508"/>
                    <a:gd name="connsiteY81" fmla="*/ 118355 h 323285"/>
                    <a:gd name="connsiteX82" fmla="*/ 976262 w 3024508"/>
                    <a:gd name="connsiteY82" fmla="*/ 84200 h 323285"/>
                    <a:gd name="connsiteX83" fmla="*/ 976262 w 3024508"/>
                    <a:gd name="connsiteY83" fmla="*/ 118355 h 323285"/>
                    <a:gd name="connsiteX84" fmla="*/ 981955 w 3024508"/>
                    <a:gd name="connsiteY84" fmla="*/ 178127 h 323285"/>
                    <a:gd name="connsiteX85" fmla="*/ 1095804 w 3024508"/>
                    <a:gd name="connsiteY85" fmla="*/ 289130 h 323285"/>
                    <a:gd name="connsiteX86" fmla="*/ 1104343 w 3024508"/>
                    <a:gd name="connsiteY86" fmla="*/ 257821 h 323285"/>
                    <a:gd name="connsiteX87" fmla="*/ 1010417 w 3024508"/>
                    <a:gd name="connsiteY87" fmla="*/ 163895 h 323285"/>
                    <a:gd name="connsiteX88" fmla="*/ 981955 w 3024508"/>
                    <a:gd name="connsiteY88" fmla="*/ 178127 h 323285"/>
                    <a:gd name="connsiteX89" fmla="*/ 657483 w 3024508"/>
                    <a:gd name="connsiteY89" fmla="*/ 303361 h 323285"/>
                    <a:gd name="connsiteX90" fmla="*/ 657483 w 3024508"/>
                    <a:gd name="connsiteY90" fmla="*/ 269206 h 323285"/>
                    <a:gd name="connsiteX91" fmla="*/ 657483 w 3024508"/>
                    <a:gd name="connsiteY91" fmla="*/ 303361 h 323285"/>
                    <a:gd name="connsiteX92" fmla="*/ 717254 w 3024508"/>
                    <a:gd name="connsiteY92" fmla="*/ 149664 h 323285"/>
                    <a:gd name="connsiteX93" fmla="*/ 717254 w 3024508"/>
                    <a:gd name="connsiteY93" fmla="*/ 115509 h 323285"/>
                    <a:gd name="connsiteX94" fmla="*/ 535094 w 3024508"/>
                    <a:gd name="connsiteY94" fmla="*/ 115509 h 323285"/>
                    <a:gd name="connsiteX95" fmla="*/ 535094 w 3024508"/>
                    <a:gd name="connsiteY95" fmla="*/ 149664 h 323285"/>
                    <a:gd name="connsiteX96" fmla="*/ 717254 w 3024508"/>
                    <a:gd name="connsiteY96" fmla="*/ 149664 h 323285"/>
                    <a:gd name="connsiteX97" fmla="*/ 611943 w 3024508"/>
                    <a:gd name="connsiteY97" fmla="*/ 249283 h 323285"/>
                    <a:gd name="connsiteX98" fmla="*/ 913645 w 3024508"/>
                    <a:gd name="connsiteY98" fmla="*/ 249283 h 323285"/>
                    <a:gd name="connsiteX99" fmla="*/ 913645 w 3024508"/>
                    <a:gd name="connsiteY99" fmla="*/ 215128 h 323285"/>
                    <a:gd name="connsiteX100" fmla="*/ 611943 w 3024508"/>
                    <a:gd name="connsiteY100" fmla="*/ 215128 h 323285"/>
                    <a:gd name="connsiteX101" fmla="*/ 611943 w 3024508"/>
                    <a:gd name="connsiteY101" fmla="*/ 249283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616667" y="283437"/>
                      </a:moveTo>
                      <a:cubicBezTo>
                        <a:pt x="1639437" y="283437"/>
                        <a:pt x="1636591" y="249283"/>
                        <a:pt x="1616667" y="249283"/>
                      </a:cubicBezTo>
                      <a:cubicBezTo>
                        <a:pt x="1593897" y="249283"/>
                        <a:pt x="1593897" y="283437"/>
                        <a:pt x="1616667" y="283437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3590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7"/>
                        <a:pt x="1386121" y="98432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5"/>
                      </a:cubicBezTo>
                      <a:cubicBezTo>
                        <a:pt x="1340581" y="98432"/>
                        <a:pt x="1292195" y="223667"/>
                        <a:pt x="1184038" y="223667"/>
                      </a:cubicBezTo>
                      <a:cubicBezTo>
                        <a:pt x="1164114" y="223667"/>
                        <a:pt x="1164114" y="257821"/>
                        <a:pt x="1184038" y="257821"/>
                      </a:cubicBezTo>
                      <a:close/>
                      <a:moveTo>
                        <a:pt x="1161268" y="323285"/>
                      </a:moveTo>
                      <a:cubicBezTo>
                        <a:pt x="1184038" y="323285"/>
                        <a:pt x="1181192" y="289130"/>
                        <a:pt x="1161268" y="289130"/>
                      </a:cubicBezTo>
                      <a:cubicBezTo>
                        <a:pt x="1138498" y="291976"/>
                        <a:pt x="1138498" y="323285"/>
                        <a:pt x="1161268" y="323285"/>
                      </a:cubicBezTo>
                      <a:close/>
                      <a:moveTo>
                        <a:pt x="1377583" y="175280"/>
                      </a:moveTo>
                      <a:lnTo>
                        <a:pt x="2382307" y="175280"/>
                      </a:lnTo>
                      <a:cubicBezTo>
                        <a:pt x="2405077" y="175280"/>
                        <a:pt x="2402231" y="141125"/>
                        <a:pt x="2382307" y="141125"/>
                      </a:cubicBezTo>
                      <a:lnTo>
                        <a:pt x="1377583" y="141125"/>
                      </a:lnTo>
                      <a:cubicBezTo>
                        <a:pt x="1354813" y="141125"/>
                        <a:pt x="1354813" y="175280"/>
                        <a:pt x="1377583" y="175280"/>
                      </a:cubicBezTo>
                      <a:close/>
                      <a:moveTo>
                        <a:pt x="2925940" y="55738"/>
                      </a:moveTo>
                      <a:lnTo>
                        <a:pt x="1778903" y="55738"/>
                      </a:lnTo>
                      <a:cubicBezTo>
                        <a:pt x="1756133" y="55738"/>
                        <a:pt x="1758979" y="89893"/>
                        <a:pt x="1778903" y="89893"/>
                      </a:cubicBezTo>
                      <a:lnTo>
                        <a:pt x="2928786" y="89893"/>
                      </a:lnTo>
                      <a:cubicBezTo>
                        <a:pt x="2948710" y="87047"/>
                        <a:pt x="2948710" y="55738"/>
                        <a:pt x="2925940" y="55738"/>
                      </a:cubicBezTo>
                      <a:close/>
                      <a:moveTo>
                        <a:pt x="2046450" y="283437"/>
                      </a:moveTo>
                      <a:lnTo>
                        <a:pt x="3008481" y="283437"/>
                      </a:lnTo>
                      <a:cubicBezTo>
                        <a:pt x="3031251" y="283437"/>
                        <a:pt x="3028405" y="249283"/>
                        <a:pt x="3008481" y="249283"/>
                      </a:cubicBezTo>
                      <a:lnTo>
                        <a:pt x="2046450" y="249283"/>
                      </a:lnTo>
                      <a:cubicBezTo>
                        <a:pt x="2026526" y="249283"/>
                        <a:pt x="2026526" y="283437"/>
                        <a:pt x="2046450" y="283437"/>
                      </a:cubicBezTo>
                      <a:close/>
                      <a:moveTo>
                        <a:pt x="1465816" y="50046"/>
                      </a:moveTo>
                      <a:cubicBezTo>
                        <a:pt x="1443046" y="50046"/>
                        <a:pt x="1445892" y="84200"/>
                        <a:pt x="1465816" y="84200"/>
                      </a:cubicBezTo>
                      <a:cubicBezTo>
                        <a:pt x="1488586" y="81354"/>
                        <a:pt x="1488586" y="50046"/>
                        <a:pt x="1465816" y="50046"/>
                      </a:cubicBezTo>
                      <a:close/>
                      <a:moveTo>
                        <a:pt x="1639437" y="47199"/>
                      </a:moveTo>
                      <a:lnTo>
                        <a:pt x="1525587" y="47199"/>
                      </a:lnTo>
                      <a:cubicBezTo>
                        <a:pt x="1502817" y="47199"/>
                        <a:pt x="1505664" y="81354"/>
                        <a:pt x="1525587" y="81354"/>
                      </a:cubicBezTo>
                      <a:lnTo>
                        <a:pt x="1639437" y="81354"/>
                      </a:lnTo>
                      <a:cubicBezTo>
                        <a:pt x="1662207" y="78508"/>
                        <a:pt x="1659361" y="47199"/>
                        <a:pt x="1639437" y="47199"/>
                      </a:cubicBezTo>
                      <a:close/>
                      <a:moveTo>
                        <a:pt x="1110036" y="4506"/>
                      </a:moveTo>
                      <a:cubicBezTo>
                        <a:pt x="1021802" y="30122"/>
                        <a:pt x="1021802" y="161049"/>
                        <a:pt x="1087266" y="209435"/>
                      </a:cubicBezTo>
                      <a:cubicBezTo>
                        <a:pt x="1104343" y="220820"/>
                        <a:pt x="1121420" y="192358"/>
                        <a:pt x="1104343" y="180973"/>
                      </a:cubicBezTo>
                      <a:cubicBezTo>
                        <a:pt x="1061649" y="149664"/>
                        <a:pt x="1061649" y="52892"/>
                        <a:pt x="1118574" y="35814"/>
                      </a:cubicBezTo>
                      <a:cubicBezTo>
                        <a:pt x="1141344" y="30122"/>
                        <a:pt x="1132805" y="-4033"/>
                        <a:pt x="1110036" y="4506"/>
                      </a:cubicBezTo>
                      <a:close/>
                      <a:moveTo>
                        <a:pt x="1773211" y="283437"/>
                      </a:moveTo>
                      <a:lnTo>
                        <a:pt x="1963909" y="283437"/>
                      </a:lnTo>
                      <a:cubicBezTo>
                        <a:pt x="1986679" y="283437"/>
                        <a:pt x="1983833" y="249283"/>
                        <a:pt x="1963909" y="249283"/>
                      </a:cubicBezTo>
                      <a:lnTo>
                        <a:pt x="1773211" y="249283"/>
                      </a:lnTo>
                      <a:cubicBezTo>
                        <a:pt x="1753287" y="249283"/>
                        <a:pt x="1753287" y="283437"/>
                        <a:pt x="1773211" y="283437"/>
                      </a:cubicBezTo>
                      <a:close/>
                      <a:moveTo>
                        <a:pt x="529402" y="246436"/>
                      </a:moveTo>
                      <a:lnTo>
                        <a:pt x="529402" y="246436"/>
                      </a:lnTo>
                      <a:cubicBezTo>
                        <a:pt x="552172" y="246436"/>
                        <a:pt x="552172" y="212281"/>
                        <a:pt x="532248" y="212281"/>
                      </a:cubicBezTo>
                      <a:lnTo>
                        <a:pt x="529402" y="212281"/>
                      </a:lnTo>
                      <a:cubicBezTo>
                        <a:pt x="506632" y="215128"/>
                        <a:pt x="506632" y="246436"/>
                        <a:pt x="529402" y="246436"/>
                      </a:cubicBezTo>
                      <a:close/>
                      <a:moveTo>
                        <a:pt x="230546" y="220820"/>
                      </a:moveTo>
                      <a:lnTo>
                        <a:pt x="344396" y="220820"/>
                      </a:lnTo>
                      <a:cubicBezTo>
                        <a:pt x="367166" y="220820"/>
                        <a:pt x="364319" y="186665"/>
                        <a:pt x="344396" y="186665"/>
                      </a:cubicBezTo>
                      <a:lnTo>
                        <a:pt x="230546" y="186665"/>
                      </a:lnTo>
                      <a:cubicBezTo>
                        <a:pt x="210622" y="186665"/>
                        <a:pt x="210622" y="220820"/>
                        <a:pt x="230546" y="220820"/>
                      </a:cubicBezTo>
                      <a:close/>
                      <a:moveTo>
                        <a:pt x="264701" y="289130"/>
                      </a:moveTo>
                      <a:cubicBezTo>
                        <a:pt x="287471" y="289130"/>
                        <a:pt x="284625" y="254975"/>
                        <a:pt x="264701" y="254975"/>
                      </a:cubicBezTo>
                      <a:cubicBezTo>
                        <a:pt x="241931" y="254975"/>
                        <a:pt x="241931" y="289130"/>
                        <a:pt x="264701" y="289130"/>
                      </a:cubicBezTo>
                      <a:close/>
                      <a:moveTo>
                        <a:pt x="17077" y="75662"/>
                      </a:moveTo>
                      <a:lnTo>
                        <a:pt x="845335" y="75662"/>
                      </a:lnTo>
                      <a:cubicBezTo>
                        <a:pt x="868105" y="75662"/>
                        <a:pt x="865258" y="41507"/>
                        <a:pt x="845335" y="41507"/>
                      </a:cubicBezTo>
                      <a:lnTo>
                        <a:pt x="17077" y="41507"/>
                      </a:lnTo>
                      <a:cubicBezTo>
                        <a:pt x="-5692" y="41507"/>
                        <a:pt x="-5692" y="75662"/>
                        <a:pt x="17077" y="75662"/>
                      </a:cubicBezTo>
                      <a:close/>
                      <a:moveTo>
                        <a:pt x="99619" y="155356"/>
                      </a:moveTo>
                      <a:lnTo>
                        <a:pt x="461092" y="155356"/>
                      </a:lnTo>
                      <a:cubicBezTo>
                        <a:pt x="483862" y="155356"/>
                        <a:pt x="481015" y="121202"/>
                        <a:pt x="461092" y="121202"/>
                      </a:cubicBezTo>
                      <a:lnTo>
                        <a:pt x="99619" y="121202"/>
                      </a:lnTo>
                      <a:cubicBezTo>
                        <a:pt x="76849" y="124048"/>
                        <a:pt x="76849" y="155356"/>
                        <a:pt x="99619" y="155356"/>
                      </a:cubicBezTo>
                      <a:close/>
                      <a:moveTo>
                        <a:pt x="1147037" y="192358"/>
                      </a:moveTo>
                      <a:cubicBezTo>
                        <a:pt x="1189730" y="206589"/>
                        <a:pt x="1238117" y="183819"/>
                        <a:pt x="1252348" y="141125"/>
                      </a:cubicBezTo>
                      <a:cubicBezTo>
                        <a:pt x="1269425" y="95585"/>
                        <a:pt x="1243809" y="44353"/>
                        <a:pt x="1201115" y="24429"/>
                      </a:cubicBezTo>
                      <a:cubicBezTo>
                        <a:pt x="1181192" y="15891"/>
                        <a:pt x="1164114" y="44353"/>
                        <a:pt x="1184038" y="52892"/>
                      </a:cubicBezTo>
                      <a:cubicBezTo>
                        <a:pt x="1229578" y="72816"/>
                        <a:pt x="1243809" y="141125"/>
                        <a:pt x="1189730" y="161049"/>
                      </a:cubicBezTo>
                      <a:cubicBezTo>
                        <a:pt x="1169807" y="169588"/>
                        <a:pt x="1141344" y="161049"/>
                        <a:pt x="1129959" y="141125"/>
                      </a:cubicBezTo>
                      <a:cubicBezTo>
                        <a:pt x="1124267" y="129740"/>
                        <a:pt x="1121420" y="112663"/>
                        <a:pt x="1132805" y="106970"/>
                      </a:cubicBezTo>
                      <a:cubicBezTo>
                        <a:pt x="1141344" y="101278"/>
                        <a:pt x="1155575" y="104124"/>
                        <a:pt x="1161268" y="112663"/>
                      </a:cubicBezTo>
                      <a:cubicBezTo>
                        <a:pt x="1172653" y="132587"/>
                        <a:pt x="1201115" y="115509"/>
                        <a:pt x="1189730" y="95585"/>
                      </a:cubicBezTo>
                      <a:cubicBezTo>
                        <a:pt x="1172653" y="61431"/>
                        <a:pt x="1118574" y="64277"/>
                        <a:pt x="1098651" y="95585"/>
                      </a:cubicBezTo>
                      <a:cubicBezTo>
                        <a:pt x="1075881" y="132587"/>
                        <a:pt x="1107189" y="178127"/>
                        <a:pt x="1147037" y="192358"/>
                      </a:cubicBezTo>
                      <a:close/>
                      <a:moveTo>
                        <a:pt x="976262" y="118355"/>
                      </a:moveTo>
                      <a:cubicBezTo>
                        <a:pt x="999032" y="118355"/>
                        <a:pt x="996186" y="84200"/>
                        <a:pt x="976262" y="84200"/>
                      </a:cubicBezTo>
                      <a:cubicBezTo>
                        <a:pt x="956338" y="84200"/>
                        <a:pt x="956338" y="118355"/>
                        <a:pt x="976262" y="118355"/>
                      </a:cubicBezTo>
                      <a:close/>
                      <a:moveTo>
                        <a:pt x="981955" y="178127"/>
                      </a:moveTo>
                      <a:cubicBezTo>
                        <a:pt x="1004724" y="229359"/>
                        <a:pt x="1044572" y="266360"/>
                        <a:pt x="1095804" y="289130"/>
                      </a:cubicBezTo>
                      <a:cubicBezTo>
                        <a:pt x="1115728" y="297669"/>
                        <a:pt x="1124267" y="266360"/>
                        <a:pt x="1104343" y="257821"/>
                      </a:cubicBezTo>
                      <a:cubicBezTo>
                        <a:pt x="1061649" y="240744"/>
                        <a:pt x="1027494" y="206589"/>
                        <a:pt x="1010417" y="163895"/>
                      </a:cubicBezTo>
                      <a:cubicBezTo>
                        <a:pt x="1001878" y="141125"/>
                        <a:pt x="973416" y="158203"/>
                        <a:pt x="981955" y="178127"/>
                      </a:cubicBezTo>
                      <a:close/>
                      <a:moveTo>
                        <a:pt x="657483" y="303361"/>
                      </a:moveTo>
                      <a:cubicBezTo>
                        <a:pt x="680252" y="303361"/>
                        <a:pt x="677406" y="269206"/>
                        <a:pt x="657483" y="269206"/>
                      </a:cubicBezTo>
                      <a:cubicBezTo>
                        <a:pt x="634713" y="269206"/>
                        <a:pt x="634713" y="303361"/>
                        <a:pt x="657483" y="303361"/>
                      </a:cubicBezTo>
                      <a:close/>
                      <a:moveTo>
                        <a:pt x="717254" y="149664"/>
                      </a:moveTo>
                      <a:cubicBezTo>
                        <a:pt x="740024" y="149664"/>
                        <a:pt x="737177" y="115509"/>
                        <a:pt x="717254" y="115509"/>
                      </a:cubicBezTo>
                      <a:lnTo>
                        <a:pt x="535094" y="115509"/>
                      </a:lnTo>
                      <a:cubicBezTo>
                        <a:pt x="512324" y="115509"/>
                        <a:pt x="515170" y="149664"/>
                        <a:pt x="535094" y="149664"/>
                      </a:cubicBezTo>
                      <a:lnTo>
                        <a:pt x="717254" y="149664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5128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24" name="Graphic 377">
                <a:extLst>
                  <a:ext uri="{FF2B5EF4-FFF2-40B4-BE49-F238E27FC236}">
                    <a16:creationId xmlns:a16="http://schemas.microsoft.com/office/drawing/2014/main" id="{E27AE4B3-F355-485B-B10E-9E15F9D64B49}"/>
                  </a:ext>
                </a:extLst>
              </p:cNvPr>
              <p:cNvGrpSpPr/>
              <p:nvPr/>
            </p:nvGrpSpPr>
            <p:grpSpPr>
              <a:xfrm>
                <a:off x="4502102" y="5037418"/>
                <a:ext cx="3184947" cy="438321"/>
                <a:chOff x="4502102" y="5037418"/>
                <a:chExt cx="3184947" cy="438321"/>
              </a:xfrm>
            </p:grpSpPr>
            <p:sp>
              <p:nvSpPr>
                <p:cNvPr id="3925" name="Freeform: Shape 3924">
                  <a:extLst>
                    <a:ext uri="{FF2B5EF4-FFF2-40B4-BE49-F238E27FC236}">
                      <a16:creationId xmlns:a16="http://schemas.microsoft.com/office/drawing/2014/main" id="{626ED6DD-3D25-4C5A-8129-6244C5A4D38E}"/>
                    </a:ext>
                  </a:extLst>
                </p:cNvPr>
                <p:cNvSpPr/>
                <p:nvPr/>
              </p:nvSpPr>
              <p:spPr>
                <a:xfrm>
                  <a:off x="4502102" y="5037418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2 h 438321"/>
                    <a:gd name="connsiteX3" fmla="*/ 0 w 3184947"/>
                    <a:gd name="connsiteY3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2"/>
                      </a:lnTo>
                      <a:lnTo>
                        <a:pt x="0" y="438322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6" name="Freeform: Shape 3925">
                  <a:extLst>
                    <a:ext uri="{FF2B5EF4-FFF2-40B4-BE49-F238E27FC236}">
                      <a16:creationId xmlns:a16="http://schemas.microsoft.com/office/drawing/2014/main" id="{04D17601-3BC2-43C4-859B-D3B7AFA5C2DE}"/>
                    </a:ext>
                  </a:extLst>
                </p:cNvPr>
                <p:cNvSpPr/>
                <p:nvPr/>
              </p:nvSpPr>
              <p:spPr>
                <a:xfrm>
                  <a:off x="4502102" y="5037418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7" name="Freeform: Shape 3926">
                  <a:extLst>
                    <a:ext uri="{FF2B5EF4-FFF2-40B4-BE49-F238E27FC236}">
                      <a16:creationId xmlns:a16="http://schemas.microsoft.com/office/drawing/2014/main" id="{C8183E3B-C865-4A07-8BEC-3B2BC3438266}"/>
                    </a:ext>
                  </a:extLst>
                </p:cNvPr>
                <p:cNvSpPr/>
                <p:nvPr/>
              </p:nvSpPr>
              <p:spPr>
                <a:xfrm>
                  <a:off x="4502102" y="5441584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8" name="Freeform: Shape 3927">
                  <a:extLst>
                    <a:ext uri="{FF2B5EF4-FFF2-40B4-BE49-F238E27FC236}">
                      <a16:creationId xmlns:a16="http://schemas.microsoft.com/office/drawing/2014/main" id="{B23F038D-27E3-4C6F-8B3C-16435773DDBE}"/>
                    </a:ext>
                  </a:extLst>
                </p:cNvPr>
                <p:cNvSpPr/>
                <p:nvPr/>
              </p:nvSpPr>
              <p:spPr>
                <a:xfrm>
                  <a:off x="4599924" y="5104068"/>
                  <a:ext cx="3024508" cy="326131"/>
                </a:xfrm>
                <a:custGeom>
                  <a:avLst/>
                  <a:gdLst>
                    <a:gd name="connsiteX0" fmla="*/ 1407842 w 3024508"/>
                    <a:gd name="connsiteY0" fmla="*/ 249283 h 326131"/>
                    <a:gd name="connsiteX1" fmla="*/ 1407842 w 3024508"/>
                    <a:gd name="connsiteY1" fmla="*/ 283438 h 326131"/>
                    <a:gd name="connsiteX2" fmla="*/ 1407842 w 3024508"/>
                    <a:gd name="connsiteY2" fmla="*/ 249283 h 326131"/>
                    <a:gd name="connsiteX3" fmla="*/ 1339532 w 3024508"/>
                    <a:gd name="connsiteY3" fmla="*/ 243590 h 326131"/>
                    <a:gd name="connsiteX4" fmla="*/ 1339532 w 3024508"/>
                    <a:gd name="connsiteY4" fmla="*/ 277745 h 326131"/>
                    <a:gd name="connsiteX5" fmla="*/ 1339532 w 3024508"/>
                    <a:gd name="connsiteY5" fmla="*/ 243590 h 326131"/>
                    <a:gd name="connsiteX6" fmla="*/ 1840471 w 3024508"/>
                    <a:gd name="connsiteY6" fmla="*/ 223667 h 326131"/>
                    <a:gd name="connsiteX7" fmla="*/ 1763622 w 3024508"/>
                    <a:gd name="connsiteY7" fmla="*/ 27276 h 326131"/>
                    <a:gd name="connsiteX8" fmla="*/ 1740852 w 3024508"/>
                    <a:gd name="connsiteY8" fmla="*/ 4506 h 326131"/>
                    <a:gd name="connsiteX9" fmla="*/ 1840471 w 3024508"/>
                    <a:gd name="connsiteY9" fmla="*/ 257821 h 326131"/>
                    <a:gd name="connsiteX10" fmla="*/ 1840471 w 3024508"/>
                    <a:gd name="connsiteY10" fmla="*/ 223667 h 326131"/>
                    <a:gd name="connsiteX11" fmla="*/ 1863241 w 3024508"/>
                    <a:gd name="connsiteY11" fmla="*/ 291976 h 326131"/>
                    <a:gd name="connsiteX12" fmla="*/ 1863241 w 3024508"/>
                    <a:gd name="connsiteY12" fmla="*/ 326131 h 326131"/>
                    <a:gd name="connsiteX13" fmla="*/ 1863241 w 3024508"/>
                    <a:gd name="connsiteY13" fmla="*/ 291976 h 326131"/>
                    <a:gd name="connsiteX14" fmla="*/ 1646926 w 3024508"/>
                    <a:gd name="connsiteY14" fmla="*/ 141125 h 326131"/>
                    <a:gd name="connsiteX15" fmla="*/ 642202 w 3024508"/>
                    <a:gd name="connsiteY15" fmla="*/ 141125 h 326131"/>
                    <a:gd name="connsiteX16" fmla="*/ 642202 w 3024508"/>
                    <a:gd name="connsiteY16" fmla="*/ 175280 h 326131"/>
                    <a:gd name="connsiteX17" fmla="*/ 1646926 w 3024508"/>
                    <a:gd name="connsiteY17" fmla="*/ 175280 h 326131"/>
                    <a:gd name="connsiteX18" fmla="*/ 1646926 w 3024508"/>
                    <a:gd name="connsiteY18" fmla="*/ 141125 h 326131"/>
                    <a:gd name="connsiteX19" fmla="*/ 98569 w 3024508"/>
                    <a:gd name="connsiteY19" fmla="*/ 87047 h 326131"/>
                    <a:gd name="connsiteX20" fmla="*/ 1248452 w 3024508"/>
                    <a:gd name="connsiteY20" fmla="*/ 87047 h 326131"/>
                    <a:gd name="connsiteX21" fmla="*/ 1248452 w 3024508"/>
                    <a:gd name="connsiteY21" fmla="*/ 52892 h 326131"/>
                    <a:gd name="connsiteX22" fmla="*/ 98569 w 3024508"/>
                    <a:gd name="connsiteY22" fmla="*/ 52892 h 326131"/>
                    <a:gd name="connsiteX23" fmla="*/ 98569 w 3024508"/>
                    <a:gd name="connsiteY23" fmla="*/ 87047 h 326131"/>
                    <a:gd name="connsiteX24" fmla="*/ 978059 w 3024508"/>
                    <a:gd name="connsiteY24" fmla="*/ 249283 h 326131"/>
                    <a:gd name="connsiteX25" fmla="*/ 16028 w 3024508"/>
                    <a:gd name="connsiteY25" fmla="*/ 249283 h 326131"/>
                    <a:gd name="connsiteX26" fmla="*/ 16028 w 3024508"/>
                    <a:gd name="connsiteY26" fmla="*/ 283438 h 326131"/>
                    <a:gd name="connsiteX27" fmla="*/ 978059 w 3024508"/>
                    <a:gd name="connsiteY27" fmla="*/ 283438 h 326131"/>
                    <a:gd name="connsiteX28" fmla="*/ 978059 w 3024508"/>
                    <a:gd name="connsiteY28" fmla="*/ 249283 h 326131"/>
                    <a:gd name="connsiteX29" fmla="*/ 1558693 w 3024508"/>
                    <a:gd name="connsiteY29" fmla="*/ 81354 h 326131"/>
                    <a:gd name="connsiteX30" fmla="*/ 1558693 w 3024508"/>
                    <a:gd name="connsiteY30" fmla="*/ 47199 h 326131"/>
                    <a:gd name="connsiteX31" fmla="*/ 1558693 w 3024508"/>
                    <a:gd name="connsiteY31" fmla="*/ 81354 h 326131"/>
                    <a:gd name="connsiteX32" fmla="*/ 1385072 w 3024508"/>
                    <a:gd name="connsiteY32" fmla="*/ 78508 h 326131"/>
                    <a:gd name="connsiteX33" fmla="*/ 1498921 w 3024508"/>
                    <a:gd name="connsiteY33" fmla="*/ 78508 h 326131"/>
                    <a:gd name="connsiteX34" fmla="*/ 1498921 w 3024508"/>
                    <a:gd name="connsiteY34" fmla="*/ 44353 h 326131"/>
                    <a:gd name="connsiteX35" fmla="*/ 1385072 w 3024508"/>
                    <a:gd name="connsiteY35" fmla="*/ 44353 h 326131"/>
                    <a:gd name="connsiteX36" fmla="*/ 1385072 w 3024508"/>
                    <a:gd name="connsiteY36" fmla="*/ 78508 h 326131"/>
                    <a:gd name="connsiteX37" fmla="*/ 1905935 w 3024508"/>
                    <a:gd name="connsiteY37" fmla="*/ 32968 h 326131"/>
                    <a:gd name="connsiteX38" fmla="*/ 1920166 w 3024508"/>
                    <a:gd name="connsiteY38" fmla="*/ 180973 h 326131"/>
                    <a:gd name="connsiteX39" fmla="*/ 1937243 w 3024508"/>
                    <a:gd name="connsiteY39" fmla="*/ 209435 h 326131"/>
                    <a:gd name="connsiteX40" fmla="*/ 1914473 w 3024508"/>
                    <a:gd name="connsiteY40" fmla="*/ 1659 h 326131"/>
                    <a:gd name="connsiteX41" fmla="*/ 1905935 w 3024508"/>
                    <a:gd name="connsiteY41" fmla="*/ 32968 h 326131"/>
                    <a:gd name="connsiteX42" fmla="*/ 1251298 w 3024508"/>
                    <a:gd name="connsiteY42" fmla="*/ 249283 h 326131"/>
                    <a:gd name="connsiteX43" fmla="*/ 1060600 w 3024508"/>
                    <a:gd name="connsiteY43" fmla="*/ 249283 h 326131"/>
                    <a:gd name="connsiteX44" fmla="*/ 1060600 w 3024508"/>
                    <a:gd name="connsiteY44" fmla="*/ 283438 h 326131"/>
                    <a:gd name="connsiteX45" fmla="*/ 1251298 w 3024508"/>
                    <a:gd name="connsiteY45" fmla="*/ 283438 h 326131"/>
                    <a:gd name="connsiteX46" fmla="*/ 1251298 w 3024508"/>
                    <a:gd name="connsiteY46" fmla="*/ 249283 h 326131"/>
                    <a:gd name="connsiteX47" fmla="*/ 2495107 w 3024508"/>
                    <a:gd name="connsiteY47" fmla="*/ 215128 h 326131"/>
                    <a:gd name="connsiteX48" fmla="*/ 2495107 w 3024508"/>
                    <a:gd name="connsiteY48" fmla="*/ 215128 h 326131"/>
                    <a:gd name="connsiteX49" fmla="*/ 2492261 w 3024508"/>
                    <a:gd name="connsiteY49" fmla="*/ 249283 h 326131"/>
                    <a:gd name="connsiteX50" fmla="*/ 2495107 w 3024508"/>
                    <a:gd name="connsiteY50" fmla="*/ 249283 h 326131"/>
                    <a:gd name="connsiteX51" fmla="*/ 2495107 w 3024508"/>
                    <a:gd name="connsiteY51" fmla="*/ 215128 h 326131"/>
                    <a:gd name="connsiteX52" fmla="*/ 2793963 w 3024508"/>
                    <a:gd name="connsiteY52" fmla="*/ 186665 h 326131"/>
                    <a:gd name="connsiteX53" fmla="*/ 2680113 w 3024508"/>
                    <a:gd name="connsiteY53" fmla="*/ 186665 h 326131"/>
                    <a:gd name="connsiteX54" fmla="*/ 2680113 w 3024508"/>
                    <a:gd name="connsiteY54" fmla="*/ 220820 h 326131"/>
                    <a:gd name="connsiteX55" fmla="*/ 2793963 w 3024508"/>
                    <a:gd name="connsiteY55" fmla="*/ 220820 h 326131"/>
                    <a:gd name="connsiteX56" fmla="*/ 2793963 w 3024508"/>
                    <a:gd name="connsiteY56" fmla="*/ 186665 h 326131"/>
                    <a:gd name="connsiteX57" fmla="*/ 2762654 w 3024508"/>
                    <a:gd name="connsiteY57" fmla="*/ 257821 h 326131"/>
                    <a:gd name="connsiteX58" fmla="*/ 2762654 w 3024508"/>
                    <a:gd name="connsiteY58" fmla="*/ 291976 h 326131"/>
                    <a:gd name="connsiteX59" fmla="*/ 2762654 w 3024508"/>
                    <a:gd name="connsiteY59" fmla="*/ 257821 h 326131"/>
                    <a:gd name="connsiteX60" fmla="*/ 3007431 w 3024508"/>
                    <a:gd name="connsiteY60" fmla="*/ 41507 h 326131"/>
                    <a:gd name="connsiteX61" fmla="*/ 2179174 w 3024508"/>
                    <a:gd name="connsiteY61" fmla="*/ 41507 h 326131"/>
                    <a:gd name="connsiteX62" fmla="*/ 2179174 w 3024508"/>
                    <a:gd name="connsiteY62" fmla="*/ 75662 h 326131"/>
                    <a:gd name="connsiteX63" fmla="*/ 3007431 w 3024508"/>
                    <a:gd name="connsiteY63" fmla="*/ 75662 h 326131"/>
                    <a:gd name="connsiteX64" fmla="*/ 3007431 w 3024508"/>
                    <a:gd name="connsiteY64" fmla="*/ 41507 h 326131"/>
                    <a:gd name="connsiteX65" fmla="*/ 2924890 w 3024508"/>
                    <a:gd name="connsiteY65" fmla="*/ 124048 h 326131"/>
                    <a:gd name="connsiteX66" fmla="*/ 2563417 w 3024508"/>
                    <a:gd name="connsiteY66" fmla="*/ 124048 h 326131"/>
                    <a:gd name="connsiteX67" fmla="*/ 2563417 w 3024508"/>
                    <a:gd name="connsiteY67" fmla="*/ 158203 h 326131"/>
                    <a:gd name="connsiteX68" fmla="*/ 2924890 w 3024508"/>
                    <a:gd name="connsiteY68" fmla="*/ 158203 h 326131"/>
                    <a:gd name="connsiteX69" fmla="*/ 2924890 w 3024508"/>
                    <a:gd name="connsiteY69" fmla="*/ 124048 h 326131"/>
                    <a:gd name="connsiteX70" fmla="*/ 1923012 w 3024508"/>
                    <a:gd name="connsiteY70" fmla="*/ 92739 h 326131"/>
                    <a:gd name="connsiteX71" fmla="*/ 1831932 w 3024508"/>
                    <a:gd name="connsiteY71" fmla="*/ 92739 h 326131"/>
                    <a:gd name="connsiteX72" fmla="*/ 1860395 w 3024508"/>
                    <a:gd name="connsiteY72" fmla="*/ 109817 h 326131"/>
                    <a:gd name="connsiteX73" fmla="*/ 1888857 w 3024508"/>
                    <a:gd name="connsiteY73" fmla="*/ 104124 h 326131"/>
                    <a:gd name="connsiteX74" fmla="*/ 1891703 w 3024508"/>
                    <a:gd name="connsiteY74" fmla="*/ 141125 h 326131"/>
                    <a:gd name="connsiteX75" fmla="*/ 1831932 w 3024508"/>
                    <a:gd name="connsiteY75" fmla="*/ 161049 h 326131"/>
                    <a:gd name="connsiteX76" fmla="*/ 1837625 w 3024508"/>
                    <a:gd name="connsiteY76" fmla="*/ 52892 h 326131"/>
                    <a:gd name="connsiteX77" fmla="*/ 1820547 w 3024508"/>
                    <a:gd name="connsiteY77" fmla="*/ 24429 h 326131"/>
                    <a:gd name="connsiteX78" fmla="*/ 1769315 w 3024508"/>
                    <a:gd name="connsiteY78" fmla="*/ 141125 h 326131"/>
                    <a:gd name="connsiteX79" fmla="*/ 1874626 w 3024508"/>
                    <a:gd name="connsiteY79" fmla="*/ 192358 h 326131"/>
                    <a:gd name="connsiteX80" fmla="*/ 1923012 w 3024508"/>
                    <a:gd name="connsiteY80" fmla="*/ 92739 h 326131"/>
                    <a:gd name="connsiteX81" fmla="*/ 2048247 w 3024508"/>
                    <a:gd name="connsiteY81" fmla="*/ 84201 h 326131"/>
                    <a:gd name="connsiteX82" fmla="*/ 2048247 w 3024508"/>
                    <a:gd name="connsiteY82" fmla="*/ 118355 h 326131"/>
                    <a:gd name="connsiteX83" fmla="*/ 2048247 w 3024508"/>
                    <a:gd name="connsiteY83" fmla="*/ 84201 h 326131"/>
                    <a:gd name="connsiteX84" fmla="*/ 2014092 w 3024508"/>
                    <a:gd name="connsiteY84" fmla="*/ 161049 h 326131"/>
                    <a:gd name="connsiteX85" fmla="*/ 1920166 w 3024508"/>
                    <a:gd name="connsiteY85" fmla="*/ 257821 h 326131"/>
                    <a:gd name="connsiteX86" fmla="*/ 1928704 w 3024508"/>
                    <a:gd name="connsiteY86" fmla="*/ 289130 h 326131"/>
                    <a:gd name="connsiteX87" fmla="*/ 2042554 w 3024508"/>
                    <a:gd name="connsiteY87" fmla="*/ 178127 h 326131"/>
                    <a:gd name="connsiteX88" fmla="*/ 2014092 w 3024508"/>
                    <a:gd name="connsiteY88" fmla="*/ 161049 h 326131"/>
                    <a:gd name="connsiteX89" fmla="*/ 2367026 w 3024508"/>
                    <a:gd name="connsiteY89" fmla="*/ 269206 h 326131"/>
                    <a:gd name="connsiteX90" fmla="*/ 2367026 w 3024508"/>
                    <a:gd name="connsiteY90" fmla="*/ 303361 h 326131"/>
                    <a:gd name="connsiteX91" fmla="*/ 2367026 w 3024508"/>
                    <a:gd name="connsiteY91" fmla="*/ 269206 h 326131"/>
                    <a:gd name="connsiteX92" fmla="*/ 2489415 w 3024508"/>
                    <a:gd name="connsiteY92" fmla="*/ 149664 h 326131"/>
                    <a:gd name="connsiteX93" fmla="*/ 2489415 w 3024508"/>
                    <a:gd name="connsiteY93" fmla="*/ 115509 h 326131"/>
                    <a:gd name="connsiteX94" fmla="*/ 2307255 w 3024508"/>
                    <a:gd name="connsiteY94" fmla="*/ 115509 h 326131"/>
                    <a:gd name="connsiteX95" fmla="*/ 2307255 w 3024508"/>
                    <a:gd name="connsiteY95" fmla="*/ 149664 h 326131"/>
                    <a:gd name="connsiteX96" fmla="*/ 2489415 w 3024508"/>
                    <a:gd name="connsiteY96" fmla="*/ 149664 h 326131"/>
                    <a:gd name="connsiteX97" fmla="*/ 2412566 w 3024508"/>
                    <a:gd name="connsiteY97" fmla="*/ 215128 h 326131"/>
                    <a:gd name="connsiteX98" fmla="*/ 2110864 w 3024508"/>
                    <a:gd name="connsiteY98" fmla="*/ 215128 h 326131"/>
                    <a:gd name="connsiteX99" fmla="*/ 2110864 w 3024508"/>
                    <a:gd name="connsiteY99" fmla="*/ 249283 h 326131"/>
                    <a:gd name="connsiteX100" fmla="*/ 2412566 w 3024508"/>
                    <a:gd name="connsiteY100" fmla="*/ 249283 h 326131"/>
                    <a:gd name="connsiteX101" fmla="*/ 2412566 w 3024508"/>
                    <a:gd name="connsiteY101" fmla="*/ 215128 h 3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6131">
                      <a:moveTo>
                        <a:pt x="1407842" y="249283"/>
                      </a:moveTo>
                      <a:cubicBezTo>
                        <a:pt x="1387918" y="249283"/>
                        <a:pt x="1385072" y="283438"/>
                        <a:pt x="1407842" y="283438"/>
                      </a:cubicBezTo>
                      <a:cubicBezTo>
                        <a:pt x="1430612" y="283438"/>
                        <a:pt x="1430612" y="249283"/>
                        <a:pt x="1407842" y="249283"/>
                      </a:cubicBezTo>
                      <a:close/>
                      <a:moveTo>
                        <a:pt x="1339532" y="243590"/>
                      </a:moveTo>
                      <a:cubicBezTo>
                        <a:pt x="1319608" y="243590"/>
                        <a:pt x="1316762" y="277745"/>
                        <a:pt x="1339532" y="277745"/>
                      </a:cubicBezTo>
                      <a:cubicBezTo>
                        <a:pt x="1359456" y="277745"/>
                        <a:pt x="1359456" y="243590"/>
                        <a:pt x="1339532" y="243590"/>
                      </a:cubicBezTo>
                      <a:close/>
                      <a:moveTo>
                        <a:pt x="1840471" y="223667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6"/>
                        <a:pt x="1706697" y="260668"/>
                        <a:pt x="1840471" y="257821"/>
                      </a:cubicBezTo>
                      <a:cubicBezTo>
                        <a:pt x="1860395" y="257821"/>
                        <a:pt x="1860395" y="223667"/>
                        <a:pt x="1840471" y="223667"/>
                      </a:cubicBezTo>
                      <a:close/>
                      <a:moveTo>
                        <a:pt x="1863241" y="291976"/>
                      </a:moveTo>
                      <a:cubicBezTo>
                        <a:pt x="1843317" y="291976"/>
                        <a:pt x="1840471" y="326131"/>
                        <a:pt x="1863241" y="326131"/>
                      </a:cubicBezTo>
                      <a:cubicBezTo>
                        <a:pt x="1886011" y="326131"/>
                        <a:pt x="1886011" y="291976"/>
                        <a:pt x="1863241" y="291976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5280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49283"/>
                      </a:moveTo>
                      <a:lnTo>
                        <a:pt x="16028" y="249283"/>
                      </a:lnTo>
                      <a:cubicBezTo>
                        <a:pt x="-3896" y="249283"/>
                        <a:pt x="-6742" y="283438"/>
                        <a:pt x="16028" y="283438"/>
                      </a:cubicBezTo>
                      <a:lnTo>
                        <a:pt x="978059" y="283438"/>
                      </a:lnTo>
                      <a:cubicBezTo>
                        <a:pt x="1000829" y="283438"/>
                        <a:pt x="1000829" y="249283"/>
                        <a:pt x="978059" y="249283"/>
                      </a:cubicBezTo>
                      <a:close/>
                      <a:moveTo>
                        <a:pt x="1558693" y="81354"/>
                      </a:moveTo>
                      <a:cubicBezTo>
                        <a:pt x="1578616" y="81354"/>
                        <a:pt x="1581463" y="47199"/>
                        <a:pt x="1558693" y="47199"/>
                      </a:cubicBezTo>
                      <a:cubicBezTo>
                        <a:pt x="1538769" y="47199"/>
                        <a:pt x="1538769" y="81354"/>
                        <a:pt x="1558693" y="81354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4353"/>
                        <a:pt x="1365148" y="78508"/>
                        <a:pt x="1385072" y="78508"/>
                      </a:cubicBezTo>
                      <a:close/>
                      <a:moveTo>
                        <a:pt x="1905935" y="32968"/>
                      </a:moveTo>
                      <a:cubicBezTo>
                        <a:pt x="1962859" y="50046"/>
                        <a:pt x="1962859" y="146818"/>
                        <a:pt x="1920166" y="180973"/>
                      </a:cubicBezTo>
                      <a:cubicBezTo>
                        <a:pt x="1903088" y="192358"/>
                        <a:pt x="1920166" y="223667"/>
                        <a:pt x="1937243" y="209435"/>
                      </a:cubicBezTo>
                      <a:cubicBezTo>
                        <a:pt x="2005553" y="161049"/>
                        <a:pt x="2002707" y="27276"/>
                        <a:pt x="1914473" y="1659"/>
                      </a:cubicBezTo>
                      <a:cubicBezTo>
                        <a:pt x="1894550" y="-4033"/>
                        <a:pt x="1883164" y="27276"/>
                        <a:pt x="1905935" y="32968"/>
                      </a:cubicBezTo>
                      <a:close/>
                      <a:moveTo>
                        <a:pt x="1251298" y="249283"/>
                      </a:moveTo>
                      <a:lnTo>
                        <a:pt x="1060600" y="249283"/>
                      </a:lnTo>
                      <a:cubicBezTo>
                        <a:pt x="1040676" y="249283"/>
                        <a:pt x="1037830" y="283438"/>
                        <a:pt x="1060600" y="283438"/>
                      </a:cubicBezTo>
                      <a:lnTo>
                        <a:pt x="1251298" y="283438"/>
                      </a:lnTo>
                      <a:cubicBezTo>
                        <a:pt x="1271222" y="283438"/>
                        <a:pt x="1271222" y="249283"/>
                        <a:pt x="1251298" y="249283"/>
                      </a:cubicBezTo>
                      <a:close/>
                      <a:moveTo>
                        <a:pt x="2495107" y="215128"/>
                      </a:moveTo>
                      <a:lnTo>
                        <a:pt x="2495107" y="215128"/>
                      </a:lnTo>
                      <a:cubicBezTo>
                        <a:pt x="2472337" y="215128"/>
                        <a:pt x="2472337" y="249283"/>
                        <a:pt x="2492261" y="249283"/>
                      </a:cubicBezTo>
                      <a:lnTo>
                        <a:pt x="2495107" y="249283"/>
                      </a:lnTo>
                      <a:cubicBezTo>
                        <a:pt x="2517877" y="249283"/>
                        <a:pt x="2517877" y="215128"/>
                        <a:pt x="2495107" y="215128"/>
                      </a:cubicBezTo>
                      <a:close/>
                      <a:moveTo>
                        <a:pt x="2793963" y="186665"/>
                      </a:moveTo>
                      <a:lnTo>
                        <a:pt x="2680113" y="186665"/>
                      </a:lnTo>
                      <a:cubicBezTo>
                        <a:pt x="2660189" y="186665"/>
                        <a:pt x="2657343" y="220820"/>
                        <a:pt x="2680113" y="220820"/>
                      </a:cubicBezTo>
                      <a:lnTo>
                        <a:pt x="2793963" y="220820"/>
                      </a:lnTo>
                      <a:cubicBezTo>
                        <a:pt x="2813887" y="220820"/>
                        <a:pt x="2813887" y="186665"/>
                        <a:pt x="2793963" y="186665"/>
                      </a:cubicBezTo>
                      <a:close/>
                      <a:moveTo>
                        <a:pt x="2762654" y="257821"/>
                      </a:moveTo>
                      <a:cubicBezTo>
                        <a:pt x="2742731" y="257821"/>
                        <a:pt x="2739884" y="291976"/>
                        <a:pt x="2762654" y="291976"/>
                      </a:cubicBezTo>
                      <a:cubicBezTo>
                        <a:pt x="2782578" y="289130"/>
                        <a:pt x="2782578" y="257821"/>
                        <a:pt x="2762654" y="257821"/>
                      </a:cubicBezTo>
                      <a:close/>
                      <a:moveTo>
                        <a:pt x="3007431" y="41507"/>
                      </a:moveTo>
                      <a:lnTo>
                        <a:pt x="2179174" y="41507"/>
                      </a:lnTo>
                      <a:cubicBezTo>
                        <a:pt x="2159250" y="41507"/>
                        <a:pt x="2156404" y="75662"/>
                        <a:pt x="2179174" y="75662"/>
                      </a:cubicBezTo>
                      <a:lnTo>
                        <a:pt x="3007431" y="75662"/>
                      </a:lnTo>
                      <a:cubicBezTo>
                        <a:pt x="3030201" y="72816"/>
                        <a:pt x="3030201" y="41507"/>
                        <a:pt x="3007431" y="41507"/>
                      </a:cubicBezTo>
                      <a:close/>
                      <a:moveTo>
                        <a:pt x="2924890" y="124048"/>
                      </a:moveTo>
                      <a:lnTo>
                        <a:pt x="2563417" y="124048"/>
                      </a:lnTo>
                      <a:cubicBezTo>
                        <a:pt x="2543493" y="124048"/>
                        <a:pt x="2540647" y="158203"/>
                        <a:pt x="2563417" y="158203"/>
                      </a:cubicBezTo>
                      <a:lnTo>
                        <a:pt x="2924890" y="158203"/>
                      </a:lnTo>
                      <a:cubicBezTo>
                        <a:pt x="2947660" y="155357"/>
                        <a:pt x="2947660" y="124048"/>
                        <a:pt x="2924890" y="124048"/>
                      </a:cubicBezTo>
                      <a:close/>
                      <a:moveTo>
                        <a:pt x="1923012" y="92739"/>
                      </a:moveTo>
                      <a:cubicBezTo>
                        <a:pt x="1903088" y="61430"/>
                        <a:pt x="1851856" y="58584"/>
                        <a:pt x="1831932" y="92739"/>
                      </a:cubicBezTo>
                      <a:cubicBezTo>
                        <a:pt x="1820547" y="112663"/>
                        <a:pt x="1851856" y="129740"/>
                        <a:pt x="1860395" y="109817"/>
                      </a:cubicBezTo>
                      <a:cubicBezTo>
                        <a:pt x="1866087" y="101278"/>
                        <a:pt x="1880318" y="98432"/>
                        <a:pt x="1888857" y="104124"/>
                      </a:cubicBezTo>
                      <a:cubicBezTo>
                        <a:pt x="1903088" y="112663"/>
                        <a:pt x="1900242" y="129740"/>
                        <a:pt x="1891703" y="141125"/>
                      </a:cubicBezTo>
                      <a:cubicBezTo>
                        <a:pt x="1880318" y="161049"/>
                        <a:pt x="1851856" y="169588"/>
                        <a:pt x="1831932" y="161049"/>
                      </a:cubicBezTo>
                      <a:cubicBezTo>
                        <a:pt x="1777854" y="141125"/>
                        <a:pt x="1792085" y="72816"/>
                        <a:pt x="1837625" y="52892"/>
                      </a:cubicBezTo>
                      <a:cubicBezTo>
                        <a:pt x="1857548" y="44353"/>
                        <a:pt x="1840471" y="15891"/>
                        <a:pt x="1820547" y="24429"/>
                      </a:cubicBezTo>
                      <a:cubicBezTo>
                        <a:pt x="1777854" y="44353"/>
                        <a:pt x="1752237" y="95586"/>
                        <a:pt x="1769315" y="141125"/>
                      </a:cubicBezTo>
                      <a:cubicBezTo>
                        <a:pt x="1786392" y="183819"/>
                        <a:pt x="1831932" y="206589"/>
                        <a:pt x="1874626" y="192358"/>
                      </a:cubicBezTo>
                      <a:cubicBezTo>
                        <a:pt x="1917320" y="178127"/>
                        <a:pt x="1948628" y="129740"/>
                        <a:pt x="1923012" y="92739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8355"/>
                        <a:pt x="2068170" y="84201"/>
                        <a:pt x="2048247" y="84201"/>
                      </a:cubicBezTo>
                      <a:close/>
                      <a:moveTo>
                        <a:pt x="2014092" y="161049"/>
                      </a:moveTo>
                      <a:cubicBezTo>
                        <a:pt x="1994168" y="203743"/>
                        <a:pt x="1962859" y="237898"/>
                        <a:pt x="1920166" y="257821"/>
                      </a:cubicBezTo>
                      <a:cubicBezTo>
                        <a:pt x="1900242" y="266360"/>
                        <a:pt x="1908781" y="297669"/>
                        <a:pt x="1928704" y="289130"/>
                      </a:cubicBezTo>
                      <a:cubicBezTo>
                        <a:pt x="1979937" y="269206"/>
                        <a:pt x="2019784" y="229359"/>
                        <a:pt x="2042554" y="178127"/>
                      </a:cubicBezTo>
                      <a:cubicBezTo>
                        <a:pt x="2051093" y="158203"/>
                        <a:pt x="2022631" y="141125"/>
                        <a:pt x="2014092" y="161049"/>
                      </a:cubicBezTo>
                      <a:close/>
                      <a:moveTo>
                        <a:pt x="2367026" y="269206"/>
                      </a:moveTo>
                      <a:cubicBezTo>
                        <a:pt x="2347103" y="269206"/>
                        <a:pt x="2344256" y="303361"/>
                        <a:pt x="2367026" y="303361"/>
                      </a:cubicBezTo>
                      <a:cubicBezTo>
                        <a:pt x="2389796" y="303361"/>
                        <a:pt x="2389796" y="269206"/>
                        <a:pt x="2367026" y="269206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3"/>
                        <a:pt x="2110864" y="249283"/>
                      </a:cubicBezTo>
                      <a:lnTo>
                        <a:pt x="2412566" y="249283"/>
                      </a:lnTo>
                      <a:cubicBezTo>
                        <a:pt x="2432490" y="249283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9" name="Freeform: Shape 3928">
                  <a:extLst>
                    <a:ext uri="{FF2B5EF4-FFF2-40B4-BE49-F238E27FC236}">
                      <a16:creationId xmlns:a16="http://schemas.microsoft.com/office/drawing/2014/main" id="{0193B52E-5E97-4794-B344-3523636199FC}"/>
                    </a:ext>
                  </a:extLst>
                </p:cNvPr>
                <p:cNvSpPr/>
                <p:nvPr/>
              </p:nvSpPr>
              <p:spPr>
                <a:xfrm>
                  <a:off x="4599924" y="5101222"/>
                  <a:ext cx="3024508" cy="323285"/>
                </a:xfrm>
                <a:custGeom>
                  <a:avLst/>
                  <a:gdLst>
                    <a:gd name="connsiteX0" fmla="*/ 1407842 w 3024508"/>
                    <a:gd name="connsiteY0" fmla="*/ 249283 h 323285"/>
                    <a:gd name="connsiteX1" fmla="*/ 1407842 w 3024508"/>
                    <a:gd name="connsiteY1" fmla="*/ 283438 h 323285"/>
                    <a:gd name="connsiteX2" fmla="*/ 1407842 w 3024508"/>
                    <a:gd name="connsiteY2" fmla="*/ 249283 h 323285"/>
                    <a:gd name="connsiteX3" fmla="*/ 1339532 w 3024508"/>
                    <a:gd name="connsiteY3" fmla="*/ 240744 h 323285"/>
                    <a:gd name="connsiteX4" fmla="*/ 1339532 w 3024508"/>
                    <a:gd name="connsiteY4" fmla="*/ 274899 h 323285"/>
                    <a:gd name="connsiteX5" fmla="*/ 1339532 w 3024508"/>
                    <a:gd name="connsiteY5" fmla="*/ 240744 h 323285"/>
                    <a:gd name="connsiteX6" fmla="*/ 1840471 w 3024508"/>
                    <a:gd name="connsiteY6" fmla="*/ 223667 h 323285"/>
                    <a:gd name="connsiteX7" fmla="*/ 1763622 w 3024508"/>
                    <a:gd name="connsiteY7" fmla="*/ 27276 h 323285"/>
                    <a:gd name="connsiteX8" fmla="*/ 1740852 w 3024508"/>
                    <a:gd name="connsiteY8" fmla="*/ 4506 h 323285"/>
                    <a:gd name="connsiteX9" fmla="*/ 1840471 w 3024508"/>
                    <a:gd name="connsiteY9" fmla="*/ 257821 h 323285"/>
                    <a:gd name="connsiteX10" fmla="*/ 1840471 w 3024508"/>
                    <a:gd name="connsiteY10" fmla="*/ 223667 h 323285"/>
                    <a:gd name="connsiteX11" fmla="*/ 1863241 w 3024508"/>
                    <a:gd name="connsiteY11" fmla="*/ 289130 h 323285"/>
                    <a:gd name="connsiteX12" fmla="*/ 1863241 w 3024508"/>
                    <a:gd name="connsiteY12" fmla="*/ 323285 h 323285"/>
                    <a:gd name="connsiteX13" fmla="*/ 1863241 w 3024508"/>
                    <a:gd name="connsiteY13" fmla="*/ 289130 h 323285"/>
                    <a:gd name="connsiteX14" fmla="*/ 1646926 w 3024508"/>
                    <a:gd name="connsiteY14" fmla="*/ 141125 h 323285"/>
                    <a:gd name="connsiteX15" fmla="*/ 642202 w 3024508"/>
                    <a:gd name="connsiteY15" fmla="*/ 141125 h 323285"/>
                    <a:gd name="connsiteX16" fmla="*/ 642202 w 3024508"/>
                    <a:gd name="connsiteY16" fmla="*/ 175280 h 323285"/>
                    <a:gd name="connsiteX17" fmla="*/ 1646926 w 3024508"/>
                    <a:gd name="connsiteY17" fmla="*/ 175280 h 323285"/>
                    <a:gd name="connsiteX18" fmla="*/ 1646926 w 3024508"/>
                    <a:gd name="connsiteY18" fmla="*/ 141125 h 323285"/>
                    <a:gd name="connsiteX19" fmla="*/ 98569 w 3024508"/>
                    <a:gd name="connsiteY19" fmla="*/ 87047 h 323285"/>
                    <a:gd name="connsiteX20" fmla="*/ 1248452 w 3024508"/>
                    <a:gd name="connsiteY20" fmla="*/ 87047 h 323285"/>
                    <a:gd name="connsiteX21" fmla="*/ 1248452 w 3024508"/>
                    <a:gd name="connsiteY21" fmla="*/ 52892 h 323285"/>
                    <a:gd name="connsiteX22" fmla="*/ 98569 w 3024508"/>
                    <a:gd name="connsiteY22" fmla="*/ 52892 h 323285"/>
                    <a:gd name="connsiteX23" fmla="*/ 98569 w 3024508"/>
                    <a:gd name="connsiteY23" fmla="*/ 87047 h 323285"/>
                    <a:gd name="connsiteX24" fmla="*/ 978059 w 3024508"/>
                    <a:gd name="connsiteY24" fmla="*/ 249283 h 323285"/>
                    <a:gd name="connsiteX25" fmla="*/ 16028 w 3024508"/>
                    <a:gd name="connsiteY25" fmla="*/ 249283 h 323285"/>
                    <a:gd name="connsiteX26" fmla="*/ 16028 w 3024508"/>
                    <a:gd name="connsiteY26" fmla="*/ 283438 h 323285"/>
                    <a:gd name="connsiteX27" fmla="*/ 978059 w 3024508"/>
                    <a:gd name="connsiteY27" fmla="*/ 283438 h 323285"/>
                    <a:gd name="connsiteX28" fmla="*/ 978059 w 3024508"/>
                    <a:gd name="connsiteY28" fmla="*/ 249283 h 323285"/>
                    <a:gd name="connsiteX29" fmla="*/ 1558693 w 3024508"/>
                    <a:gd name="connsiteY29" fmla="*/ 81354 h 323285"/>
                    <a:gd name="connsiteX30" fmla="*/ 1558693 w 3024508"/>
                    <a:gd name="connsiteY30" fmla="*/ 47199 h 323285"/>
                    <a:gd name="connsiteX31" fmla="*/ 1558693 w 3024508"/>
                    <a:gd name="connsiteY31" fmla="*/ 81354 h 323285"/>
                    <a:gd name="connsiteX32" fmla="*/ 1385072 w 3024508"/>
                    <a:gd name="connsiteY32" fmla="*/ 78508 h 323285"/>
                    <a:gd name="connsiteX33" fmla="*/ 1498921 w 3024508"/>
                    <a:gd name="connsiteY33" fmla="*/ 78508 h 323285"/>
                    <a:gd name="connsiteX34" fmla="*/ 1498921 w 3024508"/>
                    <a:gd name="connsiteY34" fmla="*/ 44353 h 323285"/>
                    <a:gd name="connsiteX35" fmla="*/ 1385072 w 3024508"/>
                    <a:gd name="connsiteY35" fmla="*/ 44353 h 323285"/>
                    <a:gd name="connsiteX36" fmla="*/ 1385072 w 3024508"/>
                    <a:gd name="connsiteY36" fmla="*/ 78508 h 323285"/>
                    <a:gd name="connsiteX37" fmla="*/ 1905935 w 3024508"/>
                    <a:gd name="connsiteY37" fmla="*/ 32968 h 323285"/>
                    <a:gd name="connsiteX38" fmla="*/ 1920166 w 3024508"/>
                    <a:gd name="connsiteY38" fmla="*/ 178126 h 323285"/>
                    <a:gd name="connsiteX39" fmla="*/ 1937243 w 3024508"/>
                    <a:gd name="connsiteY39" fmla="*/ 206589 h 323285"/>
                    <a:gd name="connsiteX40" fmla="*/ 1914473 w 3024508"/>
                    <a:gd name="connsiteY40" fmla="*/ 1659 h 323285"/>
                    <a:gd name="connsiteX41" fmla="*/ 1905935 w 3024508"/>
                    <a:gd name="connsiteY41" fmla="*/ 32968 h 323285"/>
                    <a:gd name="connsiteX42" fmla="*/ 1251298 w 3024508"/>
                    <a:gd name="connsiteY42" fmla="*/ 249283 h 323285"/>
                    <a:gd name="connsiteX43" fmla="*/ 1060600 w 3024508"/>
                    <a:gd name="connsiteY43" fmla="*/ 249283 h 323285"/>
                    <a:gd name="connsiteX44" fmla="*/ 1060600 w 3024508"/>
                    <a:gd name="connsiteY44" fmla="*/ 283438 h 323285"/>
                    <a:gd name="connsiteX45" fmla="*/ 1251298 w 3024508"/>
                    <a:gd name="connsiteY45" fmla="*/ 283438 h 323285"/>
                    <a:gd name="connsiteX46" fmla="*/ 1251298 w 3024508"/>
                    <a:gd name="connsiteY46" fmla="*/ 249283 h 323285"/>
                    <a:gd name="connsiteX47" fmla="*/ 2495107 w 3024508"/>
                    <a:gd name="connsiteY47" fmla="*/ 212282 h 323285"/>
                    <a:gd name="connsiteX48" fmla="*/ 2495107 w 3024508"/>
                    <a:gd name="connsiteY48" fmla="*/ 212282 h 323285"/>
                    <a:gd name="connsiteX49" fmla="*/ 2492261 w 3024508"/>
                    <a:gd name="connsiteY49" fmla="*/ 246436 h 323285"/>
                    <a:gd name="connsiteX50" fmla="*/ 2495107 w 3024508"/>
                    <a:gd name="connsiteY50" fmla="*/ 246436 h 323285"/>
                    <a:gd name="connsiteX51" fmla="*/ 2495107 w 3024508"/>
                    <a:gd name="connsiteY51" fmla="*/ 212282 h 323285"/>
                    <a:gd name="connsiteX52" fmla="*/ 2793963 w 3024508"/>
                    <a:gd name="connsiteY52" fmla="*/ 183819 h 323285"/>
                    <a:gd name="connsiteX53" fmla="*/ 2680113 w 3024508"/>
                    <a:gd name="connsiteY53" fmla="*/ 183819 h 323285"/>
                    <a:gd name="connsiteX54" fmla="*/ 2680113 w 3024508"/>
                    <a:gd name="connsiteY54" fmla="*/ 217974 h 323285"/>
                    <a:gd name="connsiteX55" fmla="*/ 2793963 w 3024508"/>
                    <a:gd name="connsiteY55" fmla="*/ 217974 h 323285"/>
                    <a:gd name="connsiteX56" fmla="*/ 2793963 w 3024508"/>
                    <a:gd name="connsiteY56" fmla="*/ 183819 h 323285"/>
                    <a:gd name="connsiteX57" fmla="*/ 2762654 w 3024508"/>
                    <a:gd name="connsiteY57" fmla="*/ 254975 h 323285"/>
                    <a:gd name="connsiteX58" fmla="*/ 2762654 w 3024508"/>
                    <a:gd name="connsiteY58" fmla="*/ 289130 h 323285"/>
                    <a:gd name="connsiteX59" fmla="*/ 2762654 w 3024508"/>
                    <a:gd name="connsiteY59" fmla="*/ 254975 h 323285"/>
                    <a:gd name="connsiteX60" fmla="*/ 3007431 w 3024508"/>
                    <a:gd name="connsiteY60" fmla="*/ 38661 h 323285"/>
                    <a:gd name="connsiteX61" fmla="*/ 2179174 w 3024508"/>
                    <a:gd name="connsiteY61" fmla="*/ 38661 h 323285"/>
                    <a:gd name="connsiteX62" fmla="*/ 2179174 w 3024508"/>
                    <a:gd name="connsiteY62" fmla="*/ 72816 h 323285"/>
                    <a:gd name="connsiteX63" fmla="*/ 3007431 w 3024508"/>
                    <a:gd name="connsiteY63" fmla="*/ 72816 h 323285"/>
                    <a:gd name="connsiteX64" fmla="*/ 3007431 w 3024508"/>
                    <a:gd name="connsiteY64" fmla="*/ 38661 h 323285"/>
                    <a:gd name="connsiteX65" fmla="*/ 2924890 w 3024508"/>
                    <a:gd name="connsiteY65" fmla="*/ 121202 h 323285"/>
                    <a:gd name="connsiteX66" fmla="*/ 2563417 w 3024508"/>
                    <a:gd name="connsiteY66" fmla="*/ 121202 h 323285"/>
                    <a:gd name="connsiteX67" fmla="*/ 2563417 w 3024508"/>
                    <a:gd name="connsiteY67" fmla="*/ 155357 h 323285"/>
                    <a:gd name="connsiteX68" fmla="*/ 2924890 w 3024508"/>
                    <a:gd name="connsiteY68" fmla="*/ 155357 h 323285"/>
                    <a:gd name="connsiteX69" fmla="*/ 2924890 w 3024508"/>
                    <a:gd name="connsiteY69" fmla="*/ 121202 h 323285"/>
                    <a:gd name="connsiteX70" fmla="*/ 1923012 w 3024508"/>
                    <a:gd name="connsiteY70" fmla="*/ 89893 h 323285"/>
                    <a:gd name="connsiteX71" fmla="*/ 1831932 w 3024508"/>
                    <a:gd name="connsiteY71" fmla="*/ 89893 h 323285"/>
                    <a:gd name="connsiteX72" fmla="*/ 1860395 w 3024508"/>
                    <a:gd name="connsiteY72" fmla="*/ 106970 h 323285"/>
                    <a:gd name="connsiteX73" fmla="*/ 1888857 w 3024508"/>
                    <a:gd name="connsiteY73" fmla="*/ 101278 h 323285"/>
                    <a:gd name="connsiteX74" fmla="*/ 1891703 w 3024508"/>
                    <a:gd name="connsiteY74" fmla="*/ 135433 h 323285"/>
                    <a:gd name="connsiteX75" fmla="*/ 1831932 w 3024508"/>
                    <a:gd name="connsiteY75" fmla="*/ 155357 h 323285"/>
                    <a:gd name="connsiteX76" fmla="*/ 1837625 w 3024508"/>
                    <a:gd name="connsiteY76" fmla="*/ 47199 h 323285"/>
                    <a:gd name="connsiteX77" fmla="*/ 1820547 w 3024508"/>
                    <a:gd name="connsiteY77" fmla="*/ 18737 h 323285"/>
                    <a:gd name="connsiteX78" fmla="*/ 1769315 w 3024508"/>
                    <a:gd name="connsiteY78" fmla="*/ 135433 h 323285"/>
                    <a:gd name="connsiteX79" fmla="*/ 1874626 w 3024508"/>
                    <a:gd name="connsiteY79" fmla="*/ 186665 h 323285"/>
                    <a:gd name="connsiteX80" fmla="*/ 1923012 w 3024508"/>
                    <a:gd name="connsiteY80" fmla="*/ 89893 h 323285"/>
                    <a:gd name="connsiteX81" fmla="*/ 2048247 w 3024508"/>
                    <a:gd name="connsiteY81" fmla="*/ 84201 h 323285"/>
                    <a:gd name="connsiteX82" fmla="*/ 2048247 w 3024508"/>
                    <a:gd name="connsiteY82" fmla="*/ 118355 h 323285"/>
                    <a:gd name="connsiteX83" fmla="*/ 2048247 w 3024508"/>
                    <a:gd name="connsiteY83" fmla="*/ 84201 h 323285"/>
                    <a:gd name="connsiteX84" fmla="*/ 2014092 w 3024508"/>
                    <a:gd name="connsiteY84" fmla="*/ 158203 h 323285"/>
                    <a:gd name="connsiteX85" fmla="*/ 1920166 w 3024508"/>
                    <a:gd name="connsiteY85" fmla="*/ 252129 h 323285"/>
                    <a:gd name="connsiteX86" fmla="*/ 1928704 w 3024508"/>
                    <a:gd name="connsiteY86" fmla="*/ 283438 h 323285"/>
                    <a:gd name="connsiteX87" fmla="*/ 2042554 w 3024508"/>
                    <a:gd name="connsiteY87" fmla="*/ 172434 h 323285"/>
                    <a:gd name="connsiteX88" fmla="*/ 2014092 w 3024508"/>
                    <a:gd name="connsiteY88" fmla="*/ 158203 h 323285"/>
                    <a:gd name="connsiteX89" fmla="*/ 2367026 w 3024508"/>
                    <a:gd name="connsiteY89" fmla="*/ 269206 h 323285"/>
                    <a:gd name="connsiteX90" fmla="*/ 2367026 w 3024508"/>
                    <a:gd name="connsiteY90" fmla="*/ 303361 h 323285"/>
                    <a:gd name="connsiteX91" fmla="*/ 2367026 w 3024508"/>
                    <a:gd name="connsiteY91" fmla="*/ 269206 h 323285"/>
                    <a:gd name="connsiteX92" fmla="*/ 2489415 w 3024508"/>
                    <a:gd name="connsiteY92" fmla="*/ 149664 h 323285"/>
                    <a:gd name="connsiteX93" fmla="*/ 2489415 w 3024508"/>
                    <a:gd name="connsiteY93" fmla="*/ 115509 h 323285"/>
                    <a:gd name="connsiteX94" fmla="*/ 2307255 w 3024508"/>
                    <a:gd name="connsiteY94" fmla="*/ 115509 h 323285"/>
                    <a:gd name="connsiteX95" fmla="*/ 2307255 w 3024508"/>
                    <a:gd name="connsiteY95" fmla="*/ 149664 h 323285"/>
                    <a:gd name="connsiteX96" fmla="*/ 2489415 w 3024508"/>
                    <a:gd name="connsiteY96" fmla="*/ 149664 h 323285"/>
                    <a:gd name="connsiteX97" fmla="*/ 2412566 w 3024508"/>
                    <a:gd name="connsiteY97" fmla="*/ 215128 h 323285"/>
                    <a:gd name="connsiteX98" fmla="*/ 2110864 w 3024508"/>
                    <a:gd name="connsiteY98" fmla="*/ 215128 h 323285"/>
                    <a:gd name="connsiteX99" fmla="*/ 2110864 w 3024508"/>
                    <a:gd name="connsiteY99" fmla="*/ 249283 h 323285"/>
                    <a:gd name="connsiteX100" fmla="*/ 2412566 w 3024508"/>
                    <a:gd name="connsiteY100" fmla="*/ 249283 h 323285"/>
                    <a:gd name="connsiteX101" fmla="*/ 2412566 w 3024508"/>
                    <a:gd name="connsiteY101" fmla="*/ 215128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407842" y="249283"/>
                      </a:moveTo>
                      <a:cubicBezTo>
                        <a:pt x="1387918" y="249283"/>
                        <a:pt x="1385072" y="283438"/>
                        <a:pt x="1407842" y="283438"/>
                      </a:cubicBezTo>
                      <a:cubicBezTo>
                        <a:pt x="1430612" y="280591"/>
                        <a:pt x="1430612" y="249283"/>
                        <a:pt x="1407842" y="249283"/>
                      </a:cubicBezTo>
                      <a:close/>
                      <a:moveTo>
                        <a:pt x="1339532" y="240744"/>
                      </a:moveTo>
                      <a:cubicBezTo>
                        <a:pt x="1319608" y="240744"/>
                        <a:pt x="1316762" y="274899"/>
                        <a:pt x="1339532" y="274899"/>
                      </a:cubicBezTo>
                      <a:cubicBezTo>
                        <a:pt x="1359456" y="274899"/>
                        <a:pt x="1359456" y="240744"/>
                        <a:pt x="1339532" y="240744"/>
                      </a:cubicBezTo>
                      <a:close/>
                      <a:moveTo>
                        <a:pt x="1840471" y="223667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6"/>
                        <a:pt x="1706697" y="257821"/>
                        <a:pt x="1840471" y="257821"/>
                      </a:cubicBezTo>
                      <a:cubicBezTo>
                        <a:pt x="1860395" y="254975"/>
                        <a:pt x="1860395" y="223667"/>
                        <a:pt x="1840471" y="223667"/>
                      </a:cubicBezTo>
                      <a:close/>
                      <a:moveTo>
                        <a:pt x="1863241" y="289130"/>
                      </a:moveTo>
                      <a:cubicBezTo>
                        <a:pt x="1843317" y="289130"/>
                        <a:pt x="1840471" y="323285"/>
                        <a:pt x="1863241" y="323285"/>
                      </a:cubicBezTo>
                      <a:cubicBezTo>
                        <a:pt x="1886011" y="323285"/>
                        <a:pt x="1886011" y="289130"/>
                        <a:pt x="1863241" y="289130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2434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49283"/>
                      </a:moveTo>
                      <a:lnTo>
                        <a:pt x="16028" y="249283"/>
                      </a:lnTo>
                      <a:cubicBezTo>
                        <a:pt x="-3896" y="249283"/>
                        <a:pt x="-6742" y="283438"/>
                        <a:pt x="16028" y="283438"/>
                      </a:cubicBezTo>
                      <a:lnTo>
                        <a:pt x="978059" y="283438"/>
                      </a:lnTo>
                      <a:cubicBezTo>
                        <a:pt x="1000829" y="280591"/>
                        <a:pt x="1000829" y="249283"/>
                        <a:pt x="978059" y="249283"/>
                      </a:cubicBezTo>
                      <a:close/>
                      <a:moveTo>
                        <a:pt x="1558693" y="81354"/>
                      </a:moveTo>
                      <a:cubicBezTo>
                        <a:pt x="1578616" y="81354"/>
                        <a:pt x="1581463" y="47199"/>
                        <a:pt x="1558693" y="47199"/>
                      </a:cubicBezTo>
                      <a:cubicBezTo>
                        <a:pt x="1538769" y="47199"/>
                        <a:pt x="1538769" y="81354"/>
                        <a:pt x="1558693" y="81354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4353"/>
                        <a:pt x="1365148" y="78508"/>
                        <a:pt x="1385072" y="78508"/>
                      </a:cubicBezTo>
                      <a:close/>
                      <a:moveTo>
                        <a:pt x="1905935" y="32968"/>
                      </a:moveTo>
                      <a:cubicBezTo>
                        <a:pt x="1962859" y="50045"/>
                        <a:pt x="1962859" y="146818"/>
                        <a:pt x="1920166" y="178126"/>
                      </a:cubicBezTo>
                      <a:cubicBezTo>
                        <a:pt x="1903088" y="189512"/>
                        <a:pt x="1920166" y="217974"/>
                        <a:pt x="1937243" y="206589"/>
                      </a:cubicBezTo>
                      <a:cubicBezTo>
                        <a:pt x="2005553" y="158203"/>
                        <a:pt x="2002707" y="27276"/>
                        <a:pt x="1914473" y="1659"/>
                      </a:cubicBezTo>
                      <a:cubicBezTo>
                        <a:pt x="1894550" y="-4033"/>
                        <a:pt x="1883164" y="27276"/>
                        <a:pt x="1905935" y="32968"/>
                      </a:cubicBezTo>
                      <a:close/>
                      <a:moveTo>
                        <a:pt x="1251298" y="249283"/>
                      </a:moveTo>
                      <a:lnTo>
                        <a:pt x="1060600" y="249283"/>
                      </a:lnTo>
                      <a:cubicBezTo>
                        <a:pt x="1040676" y="249283"/>
                        <a:pt x="1037830" y="283438"/>
                        <a:pt x="1060600" y="283438"/>
                      </a:cubicBezTo>
                      <a:lnTo>
                        <a:pt x="1251298" y="283438"/>
                      </a:lnTo>
                      <a:cubicBezTo>
                        <a:pt x="1271222" y="280591"/>
                        <a:pt x="1271222" y="249283"/>
                        <a:pt x="1251298" y="249283"/>
                      </a:cubicBezTo>
                      <a:close/>
                      <a:moveTo>
                        <a:pt x="2495107" y="212282"/>
                      </a:moveTo>
                      <a:lnTo>
                        <a:pt x="2495107" y="212282"/>
                      </a:lnTo>
                      <a:cubicBezTo>
                        <a:pt x="2472337" y="212282"/>
                        <a:pt x="2472337" y="246436"/>
                        <a:pt x="2492261" y="246436"/>
                      </a:cubicBezTo>
                      <a:lnTo>
                        <a:pt x="2495107" y="246436"/>
                      </a:lnTo>
                      <a:cubicBezTo>
                        <a:pt x="2517877" y="246436"/>
                        <a:pt x="2517877" y="212282"/>
                        <a:pt x="2495107" y="212282"/>
                      </a:cubicBezTo>
                      <a:close/>
                      <a:moveTo>
                        <a:pt x="2793963" y="183819"/>
                      </a:moveTo>
                      <a:lnTo>
                        <a:pt x="2680113" y="183819"/>
                      </a:lnTo>
                      <a:cubicBezTo>
                        <a:pt x="2660189" y="183819"/>
                        <a:pt x="2657343" y="217974"/>
                        <a:pt x="2680113" y="217974"/>
                      </a:cubicBezTo>
                      <a:lnTo>
                        <a:pt x="2793963" y="217974"/>
                      </a:lnTo>
                      <a:cubicBezTo>
                        <a:pt x="2813887" y="217974"/>
                        <a:pt x="2813887" y="183819"/>
                        <a:pt x="2793963" y="183819"/>
                      </a:cubicBezTo>
                      <a:close/>
                      <a:moveTo>
                        <a:pt x="2762654" y="254975"/>
                      </a:moveTo>
                      <a:cubicBezTo>
                        <a:pt x="2742731" y="254975"/>
                        <a:pt x="2739884" y="289130"/>
                        <a:pt x="2762654" y="289130"/>
                      </a:cubicBezTo>
                      <a:cubicBezTo>
                        <a:pt x="2782578" y="289130"/>
                        <a:pt x="2782578" y="254975"/>
                        <a:pt x="2762654" y="254975"/>
                      </a:cubicBezTo>
                      <a:close/>
                      <a:moveTo>
                        <a:pt x="3007431" y="38661"/>
                      </a:moveTo>
                      <a:lnTo>
                        <a:pt x="2179174" y="38661"/>
                      </a:lnTo>
                      <a:cubicBezTo>
                        <a:pt x="2159250" y="38661"/>
                        <a:pt x="2156404" y="72816"/>
                        <a:pt x="2179174" y="72816"/>
                      </a:cubicBezTo>
                      <a:lnTo>
                        <a:pt x="3007431" y="72816"/>
                      </a:lnTo>
                      <a:cubicBezTo>
                        <a:pt x="3030201" y="72816"/>
                        <a:pt x="3030201" y="38661"/>
                        <a:pt x="3007431" y="38661"/>
                      </a:cubicBezTo>
                      <a:close/>
                      <a:moveTo>
                        <a:pt x="2924890" y="121202"/>
                      </a:moveTo>
                      <a:lnTo>
                        <a:pt x="2563417" y="121202"/>
                      </a:lnTo>
                      <a:cubicBezTo>
                        <a:pt x="2543493" y="121202"/>
                        <a:pt x="2540647" y="155357"/>
                        <a:pt x="2563417" y="155357"/>
                      </a:cubicBezTo>
                      <a:lnTo>
                        <a:pt x="2924890" y="155357"/>
                      </a:lnTo>
                      <a:cubicBezTo>
                        <a:pt x="2947660" y="155357"/>
                        <a:pt x="2947660" y="121202"/>
                        <a:pt x="2924890" y="121202"/>
                      </a:cubicBezTo>
                      <a:close/>
                      <a:moveTo>
                        <a:pt x="1923012" y="89893"/>
                      </a:moveTo>
                      <a:cubicBezTo>
                        <a:pt x="1903088" y="58584"/>
                        <a:pt x="1851856" y="55738"/>
                        <a:pt x="1831932" y="89893"/>
                      </a:cubicBezTo>
                      <a:cubicBezTo>
                        <a:pt x="1820547" y="109817"/>
                        <a:pt x="1851856" y="126894"/>
                        <a:pt x="1860395" y="106970"/>
                      </a:cubicBezTo>
                      <a:cubicBezTo>
                        <a:pt x="1866087" y="98432"/>
                        <a:pt x="1880318" y="95586"/>
                        <a:pt x="1888857" y="101278"/>
                      </a:cubicBezTo>
                      <a:cubicBezTo>
                        <a:pt x="1903088" y="109817"/>
                        <a:pt x="1900242" y="126894"/>
                        <a:pt x="1891703" y="135433"/>
                      </a:cubicBezTo>
                      <a:cubicBezTo>
                        <a:pt x="1880318" y="155357"/>
                        <a:pt x="1851856" y="163895"/>
                        <a:pt x="1831932" y="155357"/>
                      </a:cubicBezTo>
                      <a:cubicBezTo>
                        <a:pt x="1777854" y="135433"/>
                        <a:pt x="1792085" y="67123"/>
                        <a:pt x="1837625" y="47199"/>
                      </a:cubicBezTo>
                      <a:cubicBezTo>
                        <a:pt x="1857548" y="38661"/>
                        <a:pt x="1840471" y="10198"/>
                        <a:pt x="1820547" y="18737"/>
                      </a:cubicBezTo>
                      <a:cubicBezTo>
                        <a:pt x="1777854" y="38661"/>
                        <a:pt x="1752237" y="89893"/>
                        <a:pt x="1769315" y="135433"/>
                      </a:cubicBezTo>
                      <a:cubicBezTo>
                        <a:pt x="1786392" y="178126"/>
                        <a:pt x="1831932" y="200897"/>
                        <a:pt x="1874626" y="186665"/>
                      </a:cubicBezTo>
                      <a:cubicBezTo>
                        <a:pt x="1917320" y="178126"/>
                        <a:pt x="1948628" y="129740"/>
                        <a:pt x="1923012" y="89893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5509"/>
                        <a:pt x="2068170" y="84201"/>
                        <a:pt x="2048247" y="84201"/>
                      </a:cubicBezTo>
                      <a:close/>
                      <a:moveTo>
                        <a:pt x="2014092" y="158203"/>
                      </a:moveTo>
                      <a:cubicBezTo>
                        <a:pt x="1994168" y="200897"/>
                        <a:pt x="1962859" y="235051"/>
                        <a:pt x="1920166" y="252129"/>
                      </a:cubicBezTo>
                      <a:cubicBezTo>
                        <a:pt x="1900242" y="260668"/>
                        <a:pt x="1908781" y="291976"/>
                        <a:pt x="1928704" y="283438"/>
                      </a:cubicBezTo>
                      <a:cubicBezTo>
                        <a:pt x="1979937" y="263514"/>
                        <a:pt x="2019784" y="223667"/>
                        <a:pt x="2042554" y="172434"/>
                      </a:cubicBezTo>
                      <a:cubicBezTo>
                        <a:pt x="2051093" y="155357"/>
                        <a:pt x="2022631" y="138279"/>
                        <a:pt x="2014092" y="158203"/>
                      </a:cubicBezTo>
                      <a:close/>
                      <a:moveTo>
                        <a:pt x="2367026" y="269206"/>
                      </a:moveTo>
                      <a:cubicBezTo>
                        <a:pt x="2347103" y="269206"/>
                        <a:pt x="2344256" y="303361"/>
                        <a:pt x="2367026" y="303361"/>
                      </a:cubicBezTo>
                      <a:cubicBezTo>
                        <a:pt x="2389796" y="300515"/>
                        <a:pt x="2389796" y="269206"/>
                        <a:pt x="2367026" y="269206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3"/>
                        <a:pt x="2110864" y="249283"/>
                      </a:cubicBezTo>
                      <a:lnTo>
                        <a:pt x="2412566" y="249283"/>
                      </a:lnTo>
                      <a:cubicBezTo>
                        <a:pt x="2432490" y="246436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0" name="Graphic 377">
                <a:extLst>
                  <a:ext uri="{FF2B5EF4-FFF2-40B4-BE49-F238E27FC236}">
                    <a16:creationId xmlns:a16="http://schemas.microsoft.com/office/drawing/2014/main" id="{612B3BB7-2C41-4873-9D19-07C8DF38BEB9}"/>
                  </a:ext>
                </a:extLst>
              </p:cNvPr>
              <p:cNvGrpSpPr/>
              <p:nvPr/>
            </p:nvGrpSpPr>
            <p:grpSpPr>
              <a:xfrm>
                <a:off x="4502216" y="4598783"/>
                <a:ext cx="3184947" cy="438321"/>
                <a:chOff x="4502216" y="4598783"/>
                <a:chExt cx="3184947" cy="438321"/>
              </a:xfrm>
            </p:grpSpPr>
            <p:sp>
              <p:nvSpPr>
                <p:cNvPr id="3931" name="Freeform: Shape 3930">
                  <a:extLst>
                    <a:ext uri="{FF2B5EF4-FFF2-40B4-BE49-F238E27FC236}">
                      <a16:creationId xmlns:a16="http://schemas.microsoft.com/office/drawing/2014/main" id="{7749D8AF-6974-412E-BB9E-D49960C66D3C}"/>
                    </a:ext>
                  </a:extLst>
                </p:cNvPr>
                <p:cNvSpPr/>
                <p:nvPr/>
              </p:nvSpPr>
              <p:spPr>
                <a:xfrm rot="-10800000">
                  <a:off x="4502216" y="4598783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2 h 438321"/>
                    <a:gd name="connsiteX3" fmla="*/ 0 w 3184947"/>
                    <a:gd name="connsiteY3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2"/>
                      </a:lnTo>
                      <a:lnTo>
                        <a:pt x="0" y="438322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2" name="Freeform: Shape 3931">
                  <a:extLst>
                    <a:ext uri="{FF2B5EF4-FFF2-40B4-BE49-F238E27FC236}">
                      <a16:creationId xmlns:a16="http://schemas.microsoft.com/office/drawing/2014/main" id="{7CF6891E-1AEF-4C6F-9114-3642AE429649}"/>
                    </a:ext>
                  </a:extLst>
                </p:cNvPr>
                <p:cNvSpPr/>
                <p:nvPr/>
              </p:nvSpPr>
              <p:spPr>
                <a:xfrm rot="-10800000">
                  <a:off x="4502216" y="4599694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3" name="Freeform: Shape 3932">
                  <a:extLst>
                    <a:ext uri="{FF2B5EF4-FFF2-40B4-BE49-F238E27FC236}">
                      <a16:creationId xmlns:a16="http://schemas.microsoft.com/office/drawing/2014/main" id="{BAC617E2-974F-4E52-8B50-943F033AC5BB}"/>
                    </a:ext>
                  </a:extLst>
                </p:cNvPr>
                <p:cNvSpPr/>
                <p:nvPr/>
              </p:nvSpPr>
              <p:spPr>
                <a:xfrm rot="-10800000">
                  <a:off x="4502216" y="5004885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4" name="Freeform: Shape 3933">
                  <a:extLst>
                    <a:ext uri="{FF2B5EF4-FFF2-40B4-BE49-F238E27FC236}">
                      <a16:creationId xmlns:a16="http://schemas.microsoft.com/office/drawing/2014/main" id="{9A0B85FD-8DE2-4A7F-98A2-DFEB771FC972}"/>
                    </a:ext>
                  </a:extLst>
                </p:cNvPr>
                <p:cNvSpPr/>
                <p:nvPr/>
              </p:nvSpPr>
              <p:spPr>
                <a:xfrm>
                  <a:off x="4564720" y="4665746"/>
                  <a:ext cx="3024508" cy="326131"/>
                </a:xfrm>
                <a:custGeom>
                  <a:avLst/>
                  <a:gdLst>
                    <a:gd name="connsiteX0" fmla="*/ 1616667 w 3024508"/>
                    <a:gd name="connsiteY0" fmla="*/ 286284 h 326131"/>
                    <a:gd name="connsiteX1" fmla="*/ 1616667 w 3024508"/>
                    <a:gd name="connsiteY1" fmla="*/ 252129 h 326131"/>
                    <a:gd name="connsiteX2" fmla="*/ 1616667 w 3024508"/>
                    <a:gd name="connsiteY2" fmla="*/ 286284 h 326131"/>
                    <a:gd name="connsiteX3" fmla="*/ 1684977 w 3024508"/>
                    <a:gd name="connsiteY3" fmla="*/ 277745 h 326131"/>
                    <a:gd name="connsiteX4" fmla="*/ 1684977 w 3024508"/>
                    <a:gd name="connsiteY4" fmla="*/ 243590 h 326131"/>
                    <a:gd name="connsiteX5" fmla="*/ 1684977 w 3024508"/>
                    <a:gd name="connsiteY5" fmla="*/ 277745 h 326131"/>
                    <a:gd name="connsiteX6" fmla="*/ 1184038 w 3024508"/>
                    <a:gd name="connsiteY6" fmla="*/ 257821 h 326131"/>
                    <a:gd name="connsiteX7" fmla="*/ 1283656 w 3024508"/>
                    <a:gd name="connsiteY7" fmla="*/ 4506 h 326131"/>
                    <a:gd name="connsiteX8" fmla="*/ 1260887 w 3024508"/>
                    <a:gd name="connsiteY8" fmla="*/ 27275 h 326131"/>
                    <a:gd name="connsiteX9" fmla="*/ 1184038 w 3024508"/>
                    <a:gd name="connsiteY9" fmla="*/ 223666 h 326131"/>
                    <a:gd name="connsiteX10" fmla="*/ 1184038 w 3024508"/>
                    <a:gd name="connsiteY10" fmla="*/ 257821 h 326131"/>
                    <a:gd name="connsiteX11" fmla="*/ 1161268 w 3024508"/>
                    <a:gd name="connsiteY11" fmla="*/ 326131 h 326131"/>
                    <a:gd name="connsiteX12" fmla="*/ 1161268 w 3024508"/>
                    <a:gd name="connsiteY12" fmla="*/ 291976 h 326131"/>
                    <a:gd name="connsiteX13" fmla="*/ 1161268 w 3024508"/>
                    <a:gd name="connsiteY13" fmla="*/ 326131 h 326131"/>
                    <a:gd name="connsiteX14" fmla="*/ 1377583 w 3024508"/>
                    <a:gd name="connsiteY14" fmla="*/ 175280 h 326131"/>
                    <a:gd name="connsiteX15" fmla="*/ 2382307 w 3024508"/>
                    <a:gd name="connsiteY15" fmla="*/ 175280 h 326131"/>
                    <a:gd name="connsiteX16" fmla="*/ 2382307 w 3024508"/>
                    <a:gd name="connsiteY16" fmla="*/ 141125 h 326131"/>
                    <a:gd name="connsiteX17" fmla="*/ 1377583 w 3024508"/>
                    <a:gd name="connsiteY17" fmla="*/ 141125 h 326131"/>
                    <a:gd name="connsiteX18" fmla="*/ 1377583 w 3024508"/>
                    <a:gd name="connsiteY18" fmla="*/ 175280 h 326131"/>
                    <a:gd name="connsiteX19" fmla="*/ 2925940 w 3024508"/>
                    <a:gd name="connsiteY19" fmla="*/ 55738 h 326131"/>
                    <a:gd name="connsiteX20" fmla="*/ 1778903 w 3024508"/>
                    <a:gd name="connsiteY20" fmla="*/ 55738 h 326131"/>
                    <a:gd name="connsiteX21" fmla="*/ 1778903 w 3024508"/>
                    <a:gd name="connsiteY21" fmla="*/ 89893 h 326131"/>
                    <a:gd name="connsiteX22" fmla="*/ 2928786 w 3024508"/>
                    <a:gd name="connsiteY22" fmla="*/ 89893 h 326131"/>
                    <a:gd name="connsiteX23" fmla="*/ 2925940 w 3024508"/>
                    <a:gd name="connsiteY23" fmla="*/ 55738 h 326131"/>
                    <a:gd name="connsiteX24" fmla="*/ 2046450 w 3024508"/>
                    <a:gd name="connsiteY24" fmla="*/ 286284 h 326131"/>
                    <a:gd name="connsiteX25" fmla="*/ 3008481 w 3024508"/>
                    <a:gd name="connsiteY25" fmla="*/ 286284 h 326131"/>
                    <a:gd name="connsiteX26" fmla="*/ 3008481 w 3024508"/>
                    <a:gd name="connsiteY26" fmla="*/ 252129 h 326131"/>
                    <a:gd name="connsiteX27" fmla="*/ 2046450 w 3024508"/>
                    <a:gd name="connsiteY27" fmla="*/ 252129 h 326131"/>
                    <a:gd name="connsiteX28" fmla="*/ 2046450 w 3024508"/>
                    <a:gd name="connsiteY28" fmla="*/ 286284 h 326131"/>
                    <a:gd name="connsiteX29" fmla="*/ 1465816 w 3024508"/>
                    <a:gd name="connsiteY29" fmla="*/ 50046 h 326131"/>
                    <a:gd name="connsiteX30" fmla="*/ 1465816 w 3024508"/>
                    <a:gd name="connsiteY30" fmla="*/ 84200 h 326131"/>
                    <a:gd name="connsiteX31" fmla="*/ 1465816 w 3024508"/>
                    <a:gd name="connsiteY31" fmla="*/ 50046 h 326131"/>
                    <a:gd name="connsiteX32" fmla="*/ 1639437 w 3024508"/>
                    <a:gd name="connsiteY32" fmla="*/ 47199 h 326131"/>
                    <a:gd name="connsiteX33" fmla="*/ 1525587 w 3024508"/>
                    <a:gd name="connsiteY33" fmla="*/ 47199 h 326131"/>
                    <a:gd name="connsiteX34" fmla="*/ 1525587 w 3024508"/>
                    <a:gd name="connsiteY34" fmla="*/ 81354 h 326131"/>
                    <a:gd name="connsiteX35" fmla="*/ 1639437 w 3024508"/>
                    <a:gd name="connsiteY35" fmla="*/ 81354 h 326131"/>
                    <a:gd name="connsiteX36" fmla="*/ 1639437 w 3024508"/>
                    <a:gd name="connsiteY36" fmla="*/ 47199 h 326131"/>
                    <a:gd name="connsiteX37" fmla="*/ 1110036 w 3024508"/>
                    <a:gd name="connsiteY37" fmla="*/ 4506 h 326131"/>
                    <a:gd name="connsiteX38" fmla="*/ 1087266 w 3024508"/>
                    <a:gd name="connsiteY38" fmla="*/ 212281 h 326131"/>
                    <a:gd name="connsiteX39" fmla="*/ 1104343 w 3024508"/>
                    <a:gd name="connsiteY39" fmla="*/ 183819 h 326131"/>
                    <a:gd name="connsiteX40" fmla="*/ 1118574 w 3024508"/>
                    <a:gd name="connsiteY40" fmla="*/ 35814 h 326131"/>
                    <a:gd name="connsiteX41" fmla="*/ 1110036 w 3024508"/>
                    <a:gd name="connsiteY41" fmla="*/ 4506 h 326131"/>
                    <a:gd name="connsiteX42" fmla="*/ 1773211 w 3024508"/>
                    <a:gd name="connsiteY42" fmla="*/ 286284 h 326131"/>
                    <a:gd name="connsiteX43" fmla="*/ 1963909 w 3024508"/>
                    <a:gd name="connsiteY43" fmla="*/ 286284 h 326131"/>
                    <a:gd name="connsiteX44" fmla="*/ 1963909 w 3024508"/>
                    <a:gd name="connsiteY44" fmla="*/ 252129 h 326131"/>
                    <a:gd name="connsiteX45" fmla="*/ 1773211 w 3024508"/>
                    <a:gd name="connsiteY45" fmla="*/ 252129 h 326131"/>
                    <a:gd name="connsiteX46" fmla="*/ 1773211 w 3024508"/>
                    <a:gd name="connsiteY46" fmla="*/ 286284 h 326131"/>
                    <a:gd name="connsiteX47" fmla="*/ 529402 w 3024508"/>
                    <a:gd name="connsiteY47" fmla="*/ 249283 h 326131"/>
                    <a:gd name="connsiteX48" fmla="*/ 529402 w 3024508"/>
                    <a:gd name="connsiteY48" fmla="*/ 249283 h 326131"/>
                    <a:gd name="connsiteX49" fmla="*/ 532248 w 3024508"/>
                    <a:gd name="connsiteY49" fmla="*/ 215128 h 326131"/>
                    <a:gd name="connsiteX50" fmla="*/ 529402 w 3024508"/>
                    <a:gd name="connsiteY50" fmla="*/ 215128 h 326131"/>
                    <a:gd name="connsiteX51" fmla="*/ 529402 w 3024508"/>
                    <a:gd name="connsiteY51" fmla="*/ 249283 h 326131"/>
                    <a:gd name="connsiteX52" fmla="*/ 230546 w 3024508"/>
                    <a:gd name="connsiteY52" fmla="*/ 220820 h 326131"/>
                    <a:gd name="connsiteX53" fmla="*/ 344396 w 3024508"/>
                    <a:gd name="connsiteY53" fmla="*/ 220820 h 326131"/>
                    <a:gd name="connsiteX54" fmla="*/ 344396 w 3024508"/>
                    <a:gd name="connsiteY54" fmla="*/ 186665 h 326131"/>
                    <a:gd name="connsiteX55" fmla="*/ 230546 w 3024508"/>
                    <a:gd name="connsiteY55" fmla="*/ 186665 h 326131"/>
                    <a:gd name="connsiteX56" fmla="*/ 230546 w 3024508"/>
                    <a:gd name="connsiteY56" fmla="*/ 220820 h 326131"/>
                    <a:gd name="connsiteX57" fmla="*/ 264701 w 3024508"/>
                    <a:gd name="connsiteY57" fmla="*/ 291976 h 326131"/>
                    <a:gd name="connsiteX58" fmla="*/ 264701 w 3024508"/>
                    <a:gd name="connsiteY58" fmla="*/ 257821 h 326131"/>
                    <a:gd name="connsiteX59" fmla="*/ 264701 w 3024508"/>
                    <a:gd name="connsiteY59" fmla="*/ 291976 h 326131"/>
                    <a:gd name="connsiteX60" fmla="*/ 17077 w 3024508"/>
                    <a:gd name="connsiteY60" fmla="*/ 75662 h 326131"/>
                    <a:gd name="connsiteX61" fmla="*/ 845335 w 3024508"/>
                    <a:gd name="connsiteY61" fmla="*/ 75662 h 326131"/>
                    <a:gd name="connsiteX62" fmla="*/ 845335 w 3024508"/>
                    <a:gd name="connsiteY62" fmla="*/ 41507 h 326131"/>
                    <a:gd name="connsiteX63" fmla="*/ 17077 w 3024508"/>
                    <a:gd name="connsiteY63" fmla="*/ 41507 h 326131"/>
                    <a:gd name="connsiteX64" fmla="*/ 17077 w 3024508"/>
                    <a:gd name="connsiteY64" fmla="*/ 75662 h 326131"/>
                    <a:gd name="connsiteX65" fmla="*/ 99619 w 3024508"/>
                    <a:gd name="connsiteY65" fmla="*/ 158203 h 326131"/>
                    <a:gd name="connsiteX66" fmla="*/ 461092 w 3024508"/>
                    <a:gd name="connsiteY66" fmla="*/ 158203 h 326131"/>
                    <a:gd name="connsiteX67" fmla="*/ 461092 w 3024508"/>
                    <a:gd name="connsiteY67" fmla="*/ 124048 h 326131"/>
                    <a:gd name="connsiteX68" fmla="*/ 99619 w 3024508"/>
                    <a:gd name="connsiteY68" fmla="*/ 124048 h 326131"/>
                    <a:gd name="connsiteX69" fmla="*/ 99619 w 3024508"/>
                    <a:gd name="connsiteY69" fmla="*/ 158203 h 326131"/>
                    <a:gd name="connsiteX70" fmla="*/ 1147037 w 3024508"/>
                    <a:gd name="connsiteY70" fmla="*/ 192358 h 326131"/>
                    <a:gd name="connsiteX71" fmla="*/ 1252348 w 3024508"/>
                    <a:gd name="connsiteY71" fmla="*/ 141125 h 326131"/>
                    <a:gd name="connsiteX72" fmla="*/ 1201115 w 3024508"/>
                    <a:gd name="connsiteY72" fmla="*/ 24429 h 326131"/>
                    <a:gd name="connsiteX73" fmla="*/ 1184038 w 3024508"/>
                    <a:gd name="connsiteY73" fmla="*/ 52892 h 326131"/>
                    <a:gd name="connsiteX74" fmla="*/ 1189730 w 3024508"/>
                    <a:gd name="connsiteY74" fmla="*/ 161049 h 326131"/>
                    <a:gd name="connsiteX75" fmla="*/ 1129959 w 3024508"/>
                    <a:gd name="connsiteY75" fmla="*/ 141125 h 326131"/>
                    <a:gd name="connsiteX76" fmla="*/ 1132805 w 3024508"/>
                    <a:gd name="connsiteY76" fmla="*/ 104124 h 326131"/>
                    <a:gd name="connsiteX77" fmla="*/ 1161268 w 3024508"/>
                    <a:gd name="connsiteY77" fmla="*/ 109817 h 326131"/>
                    <a:gd name="connsiteX78" fmla="*/ 1189730 w 3024508"/>
                    <a:gd name="connsiteY78" fmla="*/ 92739 h 326131"/>
                    <a:gd name="connsiteX79" fmla="*/ 1098651 w 3024508"/>
                    <a:gd name="connsiteY79" fmla="*/ 92739 h 326131"/>
                    <a:gd name="connsiteX80" fmla="*/ 1147037 w 3024508"/>
                    <a:gd name="connsiteY80" fmla="*/ 192358 h 326131"/>
                    <a:gd name="connsiteX81" fmla="*/ 976262 w 3024508"/>
                    <a:gd name="connsiteY81" fmla="*/ 118355 h 326131"/>
                    <a:gd name="connsiteX82" fmla="*/ 976262 w 3024508"/>
                    <a:gd name="connsiteY82" fmla="*/ 84200 h 326131"/>
                    <a:gd name="connsiteX83" fmla="*/ 976262 w 3024508"/>
                    <a:gd name="connsiteY83" fmla="*/ 118355 h 326131"/>
                    <a:gd name="connsiteX84" fmla="*/ 981955 w 3024508"/>
                    <a:gd name="connsiteY84" fmla="*/ 178127 h 326131"/>
                    <a:gd name="connsiteX85" fmla="*/ 1095804 w 3024508"/>
                    <a:gd name="connsiteY85" fmla="*/ 289130 h 326131"/>
                    <a:gd name="connsiteX86" fmla="*/ 1104343 w 3024508"/>
                    <a:gd name="connsiteY86" fmla="*/ 257821 h 326131"/>
                    <a:gd name="connsiteX87" fmla="*/ 1010417 w 3024508"/>
                    <a:gd name="connsiteY87" fmla="*/ 161049 h 326131"/>
                    <a:gd name="connsiteX88" fmla="*/ 981955 w 3024508"/>
                    <a:gd name="connsiteY88" fmla="*/ 178127 h 326131"/>
                    <a:gd name="connsiteX89" fmla="*/ 657483 w 3024508"/>
                    <a:gd name="connsiteY89" fmla="*/ 306208 h 326131"/>
                    <a:gd name="connsiteX90" fmla="*/ 657483 w 3024508"/>
                    <a:gd name="connsiteY90" fmla="*/ 272052 h 326131"/>
                    <a:gd name="connsiteX91" fmla="*/ 657483 w 3024508"/>
                    <a:gd name="connsiteY91" fmla="*/ 306208 h 326131"/>
                    <a:gd name="connsiteX92" fmla="*/ 717254 w 3024508"/>
                    <a:gd name="connsiteY92" fmla="*/ 152510 h 326131"/>
                    <a:gd name="connsiteX93" fmla="*/ 717254 w 3024508"/>
                    <a:gd name="connsiteY93" fmla="*/ 118355 h 326131"/>
                    <a:gd name="connsiteX94" fmla="*/ 535094 w 3024508"/>
                    <a:gd name="connsiteY94" fmla="*/ 118355 h 326131"/>
                    <a:gd name="connsiteX95" fmla="*/ 535094 w 3024508"/>
                    <a:gd name="connsiteY95" fmla="*/ 152510 h 326131"/>
                    <a:gd name="connsiteX96" fmla="*/ 717254 w 3024508"/>
                    <a:gd name="connsiteY96" fmla="*/ 152510 h 326131"/>
                    <a:gd name="connsiteX97" fmla="*/ 611943 w 3024508"/>
                    <a:gd name="connsiteY97" fmla="*/ 249283 h 326131"/>
                    <a:gd name="connsiteX98" fmla="*/ 913645 w 3024508"/>
                    <a:gd name="connsiteY98" fmla="*/ 249283 h 326131"/>
                    <a:gd name="connsiteX99" fmla="*/ 913645 w 3024508"/>
                    <a:gd name="connsiteY99" fmla="*/ 215128 h 326131"/>
                    <a:gd name="connsiteX100" fmla="*/ 611943 w 3024508"/>
                    <a:gd name="connsiteY100" fmla="*/ 215128 h 326131"/>
                    <a:gd name="connsiteX101" fmla="*/ 611943 w 3024508"/>
                    <a:gd name="connsiteY101" fmla="*/ 249283 h 3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6131">
                      <a:moveTo>
                        <a:pt x="1616667" y="286284"/>
                      </a:moveTo>
                      <a:cubicBezTo>
                        <a:pt x="1639437" y="286284"/>
                        <a:pt x="1636591" y="252129"/>
                        <a:pt x="1616667" y="252129"/>
                      </a:cubicBezTo>
                      <a:cubicBezTo>
                        <a:pt x="1593897" y="252129"/>
                        <a:pt x="1593897" y="286284"/>
                        <a:pt x="1616667" y="286284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6436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8"/>
                        <a:pt x="1386121" y="95585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5"/>
                      </a:cubicBezTo>
                      <a:cubicBezTo>
                        <a:pt x="1340581" y="98432"/>
                        <a:pt x="1292195" y="226513"/>
                        <a:pt x="1184038" y="223666"/>
                      </a:cubicBezTo>
                      <a:cubicBezTo>
                        <a:pt x="1164114" y="226513"/>
                        <a:pt x="1164114" y="257821"/>
                        <a:pt x="1184038" y="257821"/>
                      </a:cubicBezTo>
                      <a:close/>
                      <a:moveTo>
                        <a:pt x="1161268" y="326131"/>
                      </a:moveTo>
                      <a:cubicBezTo>
                        <a:pt x="1184038" y="326131"/>
                        <a:pt x="1181192" y="291976"/>
                        <a:pt x="1161268" y="291976"/>
                      </a:cubicBezTo>
                      <a:cubicBezTo>
                        <a:pt x="1138498" y="291976"/>
                        <a:pt x="1138498" y="326131"/>
                        <a:pt x="1161268" y="326131"/>
                      </a:cubicBezTo>
                      <a:close/>
                      <a:moveTo>
                        <a:pt x="1377583" y="175280"/>
                      </a:moveTo>
                      <a:lnTo>
                        <a:pt x="2382307" y="175280"/>
                      </a:lnTo>
                      <a:cubicBezTo>
                        <a:pt x="2405077" y="175280"/>
                        <a:pt x="2402231" y="141125"/>
                        <a:pt x="2382307" y="141125"/>
                      </a:cubicBezTo>
                      <a:lnTo>
                        <a:pt x="1377583" y="141125"/>
                      </a:lnTo>
                      <a:cubicBezTo>
                        <a:pt x="1354813" y="141125"/>
                        <a:pt x="1354813" y="175280"/>
                        <a:pt x="1377583" y="175280"/>
                      </a:cubicBezTo>
                      <a:close/>
                      <a:moveTo>
                        <a:pt x="2925940" y="55738"/>
                      </a:moveTo>
                      <a:lnTo>
                        <a:pt x="1778903" y="55738"/>
                      </a:lnTo>
                      <a:cubicBezTo>
                        <a:pt x="1756133" y="55738"/>
                        <a:pt x="1758979" y="89893"/>
                        <a:pt x="1778903" y="89893"/>
                      </a:cubicBezTo>
                      <a:lnTo>
                        <a:pt x="2928786" y="89893"/>
                      </a:lnTo>
                      <a:cubicBezTo>
                        <a:pt x="2948710" y="87047"/>
                        <a:pt x="2948710" y="55738"/>
                        <a:pt x="2925940" y="55738"/>
                      </a:cubicBezTo>
                      <a:close/>
                      <a:moveTo>
                        <a:pt x="2046450" y="286284"/>
                      </a:moveTo>
                      <a:lnTo>
                        <a:pt x="3008481" y="286284"/>
                      </a:lnTo>
                      <a:cubicBezTo>
                        <a:pt x="3031251" y="286284"/>
                        <a:pt x="3028405" y="252129"/>
                        <a:pt x="3008481" y="252129"/>
                      </a:cubicBezTo>
                      <a:lnTo>
                        <a:pt x="2046450" y="252129"/>
                      </a:lnTo>
                      <a:cubicBezTo>
                        <a:pt x="2026526" y="252129"/>
                        <a:pt x="2026526" y="286284"/>
                        <a:pt x="2046450" y="286284"/>
                      </a:cubicBezTo>
                      <a:close/>
                      <a:moveTo>
                        <a:pt x="1465816" y="50046"/>
                      </a:moveTo>
                      <a:cubicBezTo>
                        <a:pt x="1443046" y="50046"/>
                        <a:pt x="1445892" y="84200"/>
                        <a:pt x="1465816" y="84200"/>
                      </a:cubicBezTo>
                      <a:cubicBezTo>
                        <a:pt x="1488586" y="84200"/>
                        <a:pt x="1488586" y="50046"/>
                        <a:pt x="1465816" y="50046"/>
                      </a:cubicBezTo>
                      <a:close/>
                      <a:moveTo>
                        <a:pt x="1639437" y="47199"/>
                      </a:moveTo>
                      <a:lnTo>
                        <a:pt x="1525587" y="47199"/>
                      </a:lnTo>
                      <a:cubicBezTo>
                        <a:pt x="1502817" y="47199"/>
                        <a:pt x="1505664" y="81354"/>
                        <a:pt x="1525587" y="81354"/>
                      </a:cubicBezTo>
                      <a:lnTo>
                        <a:pt x="1639437" y="81354"/>
                      </a:lnTo>
                      <a:cubicBezTo>
                        <a:pt x="1662207" y="81354"/>
                        <a:pt x="1659361" y="47199"/>
                        <a:pt x="1639437" y="47199"/>
                      </a:cubicBezTo>
                      <a:close/>
                      <a:moveTo>
                        <a:pt x="1110036" y="4506"/>
                      </a:moveTo>
                      <a:cubicBezTo>
                        <a:pt x="1021802" y="30122"/>
                        <a:pt x="1021802" y="163895"/>
                        <a:pt x="1087266" y="212281"/>
                      </a:cubicBezTo>
                      <a:cubicBezTo>
                        <a:pt x="1104343" y="223666"/>
                        <a:pt x="1121420" y="195204"/>
                        <a:pt x="1104343" y="183819"/>
                      </a:cubicBezTo>
                      <a:cubicBezTo>
                        <a:pt x="1061649" y="149664"/>
                        <a:pt x="1061649" y="52892"/>
                        <a:pt x="1118574" y="35814"/>
                      </a:cubicBezTo>
                      <a:cubicBezTo>
                        <a:pt x="1141344" y="30122"/>
                        <a:pt x="1132805" y="-4033"/>
                        <a:pt x="1110036" y="4506"/>
                      </a:cubicBezTo>
                      <a:close/>
                      <a:moveTo>
                        <a:pt x="1773211" y="286284"/>
                      </a:moveTo>
                      <a:lnTo>
                        <a:pt x="1963909" y="286284"/>
                      </a:lnTo>
                      <a:cubicBezTo>
                        <a:pt x="1986679" y="286284"/>
                        <a:pt x="1983833" y="252129"/>
                        <a:pt x="1963909" y="252129"/>
                      </a:cubicBezTo>
                      <a:lnTo>
                        <a:pt x="1773211" y="252129"/>
                      </a:lnTo>
                      <a:cubicBezTo>
                        <a:pt x="1753287" y="252129"/>
                        <a:pt x="1753287" y="286284"/>
                        <a:pt x="1773211" y="286284"/>
                      </a:cubicBezTo>
                      <a:close/>
                      <a:moveTo>
                        <a:pt x="529402" y="249283"/>
                      </a:moveTo>
                      <a:lnTo>
                        <a:pt x="529402" y="249283"/>
                      </a:lnTo>
                      <a:cubicBezTo>
                        <a:pt x="552172" y="249283"/>
                        <a:pt x="552172" y="215128"/>
                        <a:pt x="532248" y="215128"/>
                      </a:cubicBezTo>
                      <a:lnTo>
                        <a:pt x="529402" y="215128"/>
                      </a:lnTo>
                      <a:cubicBezTo>
                        <a:pt x="506632" y="215128"/>
                        <a:pt x="506632" y="249283"/>
                        <a:pt x="529402" y="249283"/>
                      </a:cubicBezTo>
                      <a:close/>
                      <a:moveTo>
                        <a:pt x="230546" y="220820"/>
                      </a:moveTo>
                      <a:lnTo>
                        <a:pt x="344396" y="220820"/>
                      </a:lnTo>
                      <a:cubicBezTo>
                        <a:pt x="367166" y="220820"/>
                        <a:pt x="364319" y="186665"/>
                        <a:pt x="344396" y="186665"/>
                      </a:cubicBezTo>
                      <a:lnTo>
                        <a:pt x="230546" y="186665"/>
                      </a:lnTo>
                      <a:cubicBezTo>
                        <a:pt x="210622" y="186665"/>
                        <a:pt x="210622" y="220820"/>
                        <a:pt x="230546" y="220820"/>
                      </a:cubicBezTo>
                      <a:close/>
                      <a:moveTo>
                        <a:pt x="264701" y="291976"/>
                      </a:moveTo>
                      <a:cubicBezTo>
                        <a:pt x="287471" y="291976"/>
                        <a:pt x="284625" y="257821"/>
                        <a:pt x="264701" y="257821"/>
                      </a:cubicBezTo>
                      <a:cubicBezTo>
                        <a:pt x="241931" y="257821"/>
                        <a:pt x="241931" y="291976"/>
                        <a:pt x="264701" y="291976"/>
                      </a:cubicBezTo>
                      <a:close/>
                      <a:moveTo>
                        <a:pt x="17077" y="75662"/>
                      </a:moveTo>
                      <a:lnTo>
                        <a:pt x="845335" y="75662"/>
                      </a:lnTo>
                      <a:cubicBezTo>
                        <a:pt x="868105" y="75662"/>
                        <a:pt x="865258" y="41507"/>
                        <a:pt x="845335" y="41507"/>
                      </a:cubicBezTo>
                      <a:lnTo>
                        <a:pt x="17077" y="41507"/>
                      </a:lnTo>
                      <a:cubicBezTo>
                        <a:pt x="-5692" y="41507"/>
                        <a:pt x="-5692" y="75662"/>
                        <a:pt x="17077" y="75662"/>
                      </a:cubicBezTo>
                      <a:close/>
                      <a:moveTo>
                        <a:pt x="99619" y="158203"/>
                      </a:moveTo>
                      <a:lnTo>
                        <a:pt x="461092" y="158203"/>
                      </a:lnTo>
                      <a:cubicBezTo>
                        <a:pt x="483862" y="158203"/>
                        <a:pt x="481015" y="124048"/>
                        <a:pt x="461092" y="124048"/>
                      </a:cubicBezTo>
                      <a:lnTo>
                        <a:pt x="99619" y="124048"/>
                      </a:lnTo>
                      <a:cubicBezTo>
                        <a:pt x="76849" y="124048"/>
                        <a:pt x="76849" y="158203"/>
                        <a:pt x="99619" y="158203"/>
                      </a:cubicBezTo>
                      <a:close/>
                      <a:moveTo>
                        <a:pt x="1147037" y="192358"/>
                      </a:moveTo>
                      <a:cubicBezTo>
                        <a:pt x="1189730" y="206589"/>
                        <a:pt x="1238117" y="183819"/>
                        <a:pt x="1252348" y="141125"/>
                      </a:cubicBezTo>
                      <a:cubicBezTo>
                        <a:pt x="1269425" y="95585"/>
                        <a:pt x="1243809" y="44353"/>
                        <a:pt x="1201115" y="24429"/>
                      </a:cubicBezTo>
                      <a:cubicBezTo>
                        <a:pt x="1181192" y="15890"/>
                        <a:pt x="1164114" y="44353"/>
                        <a:pt x="1184038" y="52892"/>
                      </a:cubicBezTo>
                      <a:cubicBezTo>
                        <a:pt x="1229578" y="72815"/>
                        <a:pt x="1243809" y="141125"/>
                        <a:pt x="1189730" y="161049"/>
                      </a:cubicBezTo>
                      <a:cubicBezTo>
                        <a:pt x="1169807" y="169588"/>
                        <a:pt x="1141344" y="161049"/>
                        <a:pt x="1129959" y="141125"/>
                      </a:cubicBezTo>
                      <a:cubicBezTo>
                        <a:pt x="1124267" y="129740"/>
                        <a:pt x="1121420" y="112663"/>
                        <a:pt x="1132805" y="104124"/>
                      </a:cubicBezTo>
                      <a:cubicBezTo>
                        <a:pt x="1141344" y="98432"/>
                        <a:pt x="1155575" y="101278"/>
                        <a:pt x="1161268" y="109817"/>
                      </a:cubicBezTo>
                      <a:cubicBezTo>
                        <a:pt x="1172653" y="129740"/>
                        <a:pt x="1201115" y="112663"/>
                        <a:pt x="1189730" y="92739"/>
                      </a:cubicBezTo>
                      <a:cubicBezTo>
                        <a:pt x="1172653" y="58584"/>
                        <a:pt x="1118574" y="61431"/>
                        <a:pt x="1098651" y="92739"/>
                      </a:cubicBezTo>
                      <a:cubicBezTo>
                        <a:pt x="1075881" y="132587"/>
                        <a:pt x="1107189" y="178127"/>
                        <a:pt x="1147037" y="192358"/>
                      </a:cubicBezTo>
                      <a:close/>
                      <a:moveTo>
                        <a:pt x="976262" y="118355"/>
                      </a:moveTo>
                      <a:cubicBezTo>
                        <a:pt x="999032" y="118355"/>
                        <a:pt x="996186" y="84200"/>
                        <a:pt x="976262" y="84200"/>
                      </a:cubicBezTo>
                      <a:cubicBezTo>
                        <a:pt x="956338" y="84200"/>
                        <a:pt x="956338" y="118355"/>
                        <a:pt x="976262" y="118355"/>
                      </a:cubicBezTo>
                      <a:close/>
                      <a:moveTo>
                        <a:pt x="981955" y="178127"/>
                      </a:moveTo>
                      <a:cubicBezTo>
                        <a:pt x="1004724" y="229359"/>
                        <a:pt x="1044572" y="269206"/>
                        <a:pt x="1095804" y="289130"/>
                      </a:cubicBezTo>
                      <a:cubicBezTo>
                        <a:pt x="1115728" y="297669"/>
                        <a:pt x="1124267" y="266360"/>
                        <a:pt x="1104343" y="257821"/>
                      </a:cubicBezTo>
                      <a:cubicBezTo>
                        <a:pt x="1061649" y="240744"/>
                        <a:pt x="1027494" y="206589"/>
                        <a:pt x="1010417" y="161049"/>
                      </a:cubicBezTo>
                      <a:cubicBezTo>
                        <a:pt x="1001878" y="141125"/>
                        <a:pt x="973416" y="158203"/>
                        <a:pt x="981955" y="178127"/>
                      </a:cubicBezTo>
                      <a:close/>
                      <a:moveTo>
                        <a:pt x="657483" y="306208"/>
                      </a:moveTo>
                      <a:cubicBezTo>
                        <a:pt x="680252" y="306208"/>
                        <a:pt x="677406" y="272052"/>
                        <a:pt x="657483" y="272052"/>
                      </a:cubicBezTo>
                      <a:cubicBezTo>
                        <a:pt x="634713" y="272052"/>
                        <a:pt x="634713" y="306208"/>
                        <a:pt x="657483" y="306208"/>
                      </a:cubicBezTo>
                      <a:close/>
                      <a:moveTo>
                        <a:pt x="717254" y="152510"/>
                      </a:moveTo>
                      <a:cubicBezTo>
                        <a:pt x="740024" y="152510"/>
                        <a:pt x="737177" y="118355"/>
                        <a:pt x="717254" y="118355"/>
                      </a:cubicBezTo>
                      <a:lnTo>
                        <a:pt x="535094" y="118355"/>
                      </a:lnTo>
                      <a:cubicBezTo>
                        <a:pt x="512324" y="118355"/>
                        <a:pt x="515170" y="152510"/>
                        <a:pt x="535094" y="152510"/>
                      </a:cubicBezTo>
                      <a:lnTo>
                        <a:pt x="717254" y="152510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7974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5" name="Freeform: Shape 3934">
                  <a:extLst>
                    <a:ext uri="{FF2B5EF4-FFF2-40B4-BE49-F238E27FC236}">
                      <a16:creationId xmlns:a16="http://schemas.microsoft.com/office/drawing/2014/main" id="{5B093F24-4327-43DE-B17F-D781B63FDA9C}"/>
                    </a:ext>
                  </a:extLst>
                </p:cNvPr>
                <p:cNvSpPr/>
                <p:nvPr/>
              </p:nvSpPr>
              <p:spPr>
                <a:xfrm>
                  <a:off x="4564720" y="4662900"/>
                  <a:ext cx="3024508" cy="323285"/>
                </a:xfrm>
                <a:custGeom>
                  <a:avLst/>
                  <a:gdLst>
                    <a:gd name="connsiteX0" fmla="*/ 1616667 w 3024508"/>
                    <a:gd name="connsiteY0" fmla="*/ 283438 h 323285"/>
                    <a:gd name="connsiteX1" fmla="*/ 1616667 w 3024508"/>
                    <a:gd name="connsiteY1" fmla="*/ 249283 h 323285"/>
                    <a:gd name="connsiteX2" fmla="*/ 1616667 w 3024508"/>
                    <a:gd name="connsiteY2" fmla="*/ 283438 h 323285"/>
                    <a:gd name="connsiteX3" fmla="*/ 1684977 w 3024508"/>
                    <a:gd name="connsiteY3" fmla="*/ 277745 h 323285"/>
                    <a:gd name="connsiteX4" fmla="*/ 1684977 w 3024508"/>
                    <a:gd name="connsiteY4" fmla="*/ 243590 h 323285"/>
                    <a:gd name="connsiteX5" fmla="*/ 1684977 w 3024508"/>
                    <a:gd name="connsiteY5" fmla="*/ 277745 h 323285"/>
                    <a:gd name="connsiteX6" fmla="*/ 1184038 w 3024508"/>
                    <a:gd name="connsiteY6" fmla="*/ 257821 h 323285"/>
                    <a:gd name="connsiteX7" fmla="*/ 1283656 w 3024508"/>
                    <a:gd name="connsiteY7" fmla="*/ 4506 h 323285"/>
                    <a:gd name="connsiteX8" fmla="*/ 1260887 w 3024508"/>
                    <a:gd name="connsiteY8" fmla="*/ 27276 h 323285"/>
                    <a:gd name="connsiteX9" fmla="*/ 1184038 w 3024508"/>
                    <a:gd name="connsiteY9" fmla="*/ 223667 h 323285"/>
                    <a:gd name="connsiteX10" fmla="*/ 1184038 w 3024508"/>
                    <a:gd name="connsiteY10" fmla="*/ 257821 h 323285"/>
                    <a:gd name="connsiteX11" fmla="*/ 1161268 w 3024508"/>
                    <a:gd name="connsiteY11" fmla="*/ 323285 h 323285"/>
                    <a:gd name="connsiteX12" fmla="*/ 1161268 w 3024508"/>
                    <a:gd name="connsiteY12" fmla="*/ 289130 h 323285"/>
                    <a:gd name="connsiteX13" fmla="*/ 1161268 w 3024508"/>
                    <a:gd name="connsiteY13" fmla="*/ 323285 h 323285"/>
                    <a:gd name="connsiteX14" fmla="*/ 1377583 w 3024508"/>
                    <a:gd name="connsiteY14" fmla="*/ 175280 h 323285"/>
                    <a:gd name="connsiteX15" fmla="*/ 2382307 w 3024508"/>
                    <a:gd name="connsiteY15" fmla="*/ 175280 h 323285"/>
                    <a:gd name="connsiteX16" fmla="*/ 2382307 w 3024508"/>
                    <a:gd name="connsiteY16" fmla="*/ 141125 h 323285"/>
                    <a:gd name="connsiteX17" fmla="*/ 1377583 w 3024508"/>
                    <a:gd name="connsiteY17" fmla="*/ 141125 h 323285"/>
                    <a:gd name="connsiteX18" fmla="*/ 1377583 w 3024508"/>
                    <a:gd name="connsiteY18" fmla="*/ 175280 h 323285"/>
                    <a:gd name="connsiteX19" fmla="*/ 2925940 w 3024508"/>
                    <a:gd name="connsiteY19" fmla="*/ 55738 h 323285"/>
                    <a:gd name="connsiteX20" fmla="*/ 1778903 w 3024508"/>
                    <a:gd name="connsiteY20" fmla="*/ 55738 h 323285"/>
                    <a:gd name="connsiteX21" fmla="*/ 1778903 w 3024508"/>
                    <a:gd name="connsiteY21" fmla="*/ 89893 h 323285"/>
                    <a:gd name="connsiteX22" fmla="*/ 2928786 w 3024508"/>
                    <a:gd name="connsiteY22" fmla="*/ 89893 h 323285"/>
                    <a:gd name="connsiteX23" fmla="*/ 2925940 w 3024508"/>
                    <a:gd name="connsiteY23" fmla="*/ 55738 h 323285"/>
                    <a:gd name="connsiteX24" fmla="*/ 2046450 w 3024508"/>
                    <a:gd name="connsiteY24" fmla="*/ 283438 h 323285"/>
                    <a:gd name="connsiteX25" fmla="*/ 3008481 w 3024508"/>
                    <a:gd name="connsiteY25" fmla="*/ 283438 h 323285"/>
                    <a:gd name="connsiteX26" fmla="*/ 3008481 w 3024508"/>
                    <a:gd name="connsiteY26" fmla="*/ 249283 h 323285"/>
                    <a:gd name="connsiteX27" fmla="*/ 2046450 w 3024508"/>
                    <a:gd name="connsiteY27" fmla="*/ 249283 h 323285"/>
                    <a:gd name="connsiteX28" fmla="*/ 2046450 w 3024508"/>
                    <a:gd name="connsiteY28" fmla="*/ 283438 h 323285"/>
                    <a:gd name="connsiteX29" fmla="*/ 1465816 w 3024508"/>
                    <a:gd name="connsiteY29" fmla="*/ 50046 h 323285"/>
                    <a:gd name="connsiteX30" fmla="*/ 1465816 w 3024508"/>
                    <a:gd name="connsiteY30" fmla="*/ 84201 h 323285"/>
                    <a:gd name="connsiteX31" fmla="*/ 1465816 w 3024508"/>
                    <a:gd name="connsiteY31" fmla="*/ 50046 h 323285"/>
                    <a:gd name="connsiteX32" fmla="*/ 1639437 w 3024508"/>
                    <a:gd name="connsiteY32" fmla="*/ 47199 h 323285"/>
                    <a:gd name="connsiteX33" fmla="*/ 1525587 w 3024508"/>
                    <a:gd name="connsiteY33" fmla="*/ 47199 h 323285"/>
                    <a:gd name="connsiteX34" fmla="*/ 1525587 w 3024508"/>
                    <a:gd name="connsiteY34" fmla="*/ 81354 h 323285"/>
                    <a:gd name="connsiteX35" fmla="*/ 1639437 w 3024508"/>
                    <a:gd name="connsiteY35" fmla="*/ 81354 h 323285"/>
                    <a:gd name="connsiteX36" fmla="*/ 1639437 w 3024508"/>
                    <a:gd name="connsiteY36" fmla="*/ 47199 h 323285"/>
                    <a:gd name="connsiteX37" fmla="*/ 1110036 w 3024508"/>
                    <a:gd name="connsiteY37" fmla="*/ 1659 h 323285"/>
                    <a:gd name="connsiteX38" fmla="*/ 1087266 w 3024508"/>
                    <a:gd name="connsiteY38" fmla="*/ 206589 h 323285"/>
                    <a:gd name="connsiteX39" fmla="*/ 1104343 w 3024508"/>
                    <a:gd name="connsiteY39" fmla="*/ 178127 h 323285"/>
                    <a:gd name="connsiteX40" fmla="*/ 1118574 w 3024508"/>
                    <a:gd name="connsiteY40" fmla="*/ 35814 h 323285"/>
                    <a:gd name="connsiteX41" fmla="*/ 1110036 w 3024508"/>
                    <a:gd name="connsiteY41" fmla="*/ 1659 h 323285"/>
                    <a:gd name="connsiteX42" fmla="*/ 1773211 w 3024508"/>
                    <a:gd name="connsiteY42" fmla="*/ 283438 h 323285"/>
                    <a:gd name="connsiteX43" fmla="*/ 1963909 w 3024508"/>
                    <a:gd name="connsiteY43" fmla="*/ 283438 h 323285"/>
                    <a:gd name="connsiteX44" fmla="*/ 1963909 w 3024508"/>
                    <a:gd name="connsiteY44" fmla="*/ 249283 h 323285"/>
                    <a:gd name="connsiteX45" fmla="*/ 1773211 w 3024508"/>
                    <a:gd name="connsiteY45" fmla="*/ 249283 h 323285"/>
                    <a:gd name="connsiteX46" fmla="*/ 1773211 w 3024508"/>
                    <a:gd name="connsiteY46" fmla="*/ 283438 h 323285"/>
                    <a:gd name="connsiteX47" fmla="*/ 529402 w 3024508"/>
                    <a:gd name="connsiteY47" fmla="*/ 246436 h 323285"/>
                    <a:gd name="connsiteX48" fmla="*/ 529402 w 3024508"/>
                    <a:gd name="connsiteY48" fmla="*/ 246436 h 323285"/>
                    <a:gd name="connsiteX49" fmla="*/ 532248 w 3024508"/>
                    <a:gd name="connsiteY49" fmla="*/ 212282 h 323285"/>
                    <a:gd name="connsiteX50" fmla="*/ 529402 w 3024508"/>
                    <a:gd name="connsiteY50" fmla="*/ 212282 h 323285"/>
                    <a:gd name="connsiteX51" fmla="*/ 529402 w 3024508"/>
                    <a:gd name="connsiteY51" fmla="*/ 246436 h 323285"/>
                    <a:gd name="connsiteX52" fmla="*/ 230546 w 3024508"/>
                    <a:gd name="connsiteY52" fmla="*/ 220820 h 323285"/>
                    <a:gd name="connsiteX53" fmla="*/ 344396 w 3024508"/>
                    <a:gd name="connsiteY53" fmla="*/ 220820 h 323285"/>
                    <a:gd name="connsiteX54" fmla="*/ 344396 w 3024508"/>
                    <a:gd name="connsiteY54" fmla="*/ 186665 h 323285"/>
                    <a:gd name="connsiteX55" fmla="*/ 230546 w 3024508"/>
                    <a:gd name="connsiteY55" fmla="*/ 186665 h 323285"/>
                    <a:gd name="connsiteX56" fmla="*/ 230546 w 3024508"/>
                    <a:gd name="connsiteY56" fmla="*/ 220820 h 323285"/>
                    <a:gd name="connsiteX57" fmla="*/ 264701 w 3024508"/>
                    <a:gd name="connsiteY57" fmla="*/ 289130 h 323285"/>
                    <a:gd name="connsiteX58" fmla="*/ 264701 w 3024508"/>
                    <a:gd name="connsiteY58" fmla="*/ 254975 h 323285"/>
                    <a:gd name="connsiteX59" fmla="*/ 264701 w 3024508"/>
                    <a:gd name="connsiteY59" fmla="*/ 289130 h 323285"/>
                    <a:gd name="connsiteX60" fmla="*/ 17077 w 3024508"/>
                    <a:gd name="connsiteY60" fmla="*/ 72816 h 323285"/>
                    <a:gd name="connsiteX61" fmla="*/ 845335 w 3024508"/>
                    <a:gd name="connsiteY61" fmla="*/ 72816 h 323285"/>
                    <a:gd name="connsiteX62" fmla="*/ 845335 w 3024508"/>
                    <a:gd name="connsiteY62" fmla="*/ 38661 h 323285"/>
                    <a:gd name="connsiteX63" fmla="*/ 17077 w 3024508"/>
                    <a:gd name="connsiteY63" fmla="*/ 38661 h 323285"/>
                    <a:gd name="connsiteX64" fmla="*/ 17077 w 3024508"/>
                    <a:gd name="connsiteY64" fmla="*/ 72816 h 323285"/>
                    <a:gd name="connsiteX65" fmla="*/ 99619 w 3024508"/>
                    <a:gd name="connsiteY65" fmla="*/ 155357 h 323285"/>
                    <a:gd name="connsiteX66" fmla="*/ 461092 w 3024508"/>
                    <a:gd name="connsiteY66" fmla="*/ 155357 h 323285"/>
                    <a:gd name="connsiteX67" fmla="*/ 461092 w 3024508"/>
                    <a:gd name="connsiteY67" fmla="*/ 121202 h 323285"/>
                    <a:gd name="connsiteX68" fmla="*/ 99619 w 3024508"/>
                    <a:gd name="connsiteY68" fmla="*/ 121202 h 323285"/>
                    <a:gd name="connsiteX69" fmla="*/ 99619 w 3024508"/>
                    <a:gd name="connsiteY69" fmla="*/ 155357 h 323285"/>
                    <a:gd name="connsiteX70" fmla="*/ 1147037 w 3024508"/>
                    <a:gd name="connsiteY70" fmla="*/ 192358 h 323285"/>
                    <a:gd name="connsiteX71" fmla="*/ 1252348 w 3024508"/>
                    <a:gd name="connsiteY71" fmla="*/ 141125 h 323285"/>
                    <a:gd name="connsiteX72" fmla="*/ 1201115 w 3024508"/>
                    <a:gd name="connsiteY72" fmla="*/ 24429 h 323285"/>
                    <a:gd name="connsiteX73" fmla="*/ 1184038 w 3024508"/>
                    <a:gd name="connsiteY73" fmla="*/ 52892 h 323285"/>
                    <a:gd name="connsiteX74" fmla="*/ 1189730 w 3024508"/>
                    <a:gd name="connsiteY74" fmla="*/ 161049 h 323285"/>
                    <a:gd name="connsiteX75" fmla="*/ 1129959 w 3024508"/>
                    <a:gd name="connsiteY75" fmla="*/ 141125 h 323285"/>
                    <a:gd name="connsiteX76" fmla="*/ 1132805 w 3024508"/>
                    <a:gd name="connsiteY76" fmla="*/ 106971 h 323285"/>
                    <a:gd name="connsiteX77" fmla="*/ 1161268 w 3024508"/>
                    <a:gd name="connsiteY77" fmla="*/ 112663 h 323285"/>
                    <a:gd name="connsiteX78" fmla="*/ 1189730 w 3024508"/>
                    <a:gd name="connsiteY78" fmla="*/ 95586 h 323285"/>
                    <a:gd name="connsiteX79" fmla="*/ 1098651 w 3024508"/>
                    <a:gd name="connsiteY79" fmla="*/ 95586 h 323285"/>
                    <a:gd name="connsiteX80" fmla="*/ 1147037 w 3024508"/>
                    <a:gd name="connsiteY80" fmla="*/ 192358 h 323285"/>
                    <a:gd name="connsiteX81" fmla="*/ 976262 w 3024508"/>
                    <a:gd name="connsiteY81" fmla="*/ 118355 h 323285"/>
                    <a:gd name="connsiteX82" fmla="*/ 976262 w 3024508"/>
                    <a:gd name="connsiteY82" fmla="*/ 84201 h 323285"/>
                    <a:gd name="connsiteX83" fmla="*/ 976262 w 3024508"/>
                    <a:gd name="connsiteY83" fmla="*/ 118355 h 323285"/>
                    <a:gd name="connsiteX84" fmla="*/ 981955 w 3024508"/>
                    <a:gd name="connsiteY84" fmla="*/ 178127 h 323285"/>
                    <a:gd name="connsiteX85" fmla="*/ 1095804 w 3024508"/>
                    <a:gd name="connsiteY85" fmla="*/ 289130 h 323285"/>
                    <a:gd name="connsiteX86" fmla="*/ 1104343 w 3024508"/>
                    <a:gd name="connsiteY86" fmla="*/ 257821 h 323285"/>
                    <a:gd name="connsiteX87" fmla="*/ 1010417 w 3024508"/>
                    <a:gd name="connsiteY87" fmla="*/ 163895 h 323285"/>
                    <a:gd name="connsiteX88" fmla="*/ 981955 w 3024508"/>
                    <a:gd name="connsiteY88" fmla="*/ 178127 h 323285"/>
                    <a:gd name="connsiteX89" fmla="*/ 657483 w 3024508"/>
                    <a:gd name="connsiteY89" fmla="*/ 303361 h 323285"/>
                    <a:gd name="connsiteX90" fmla="*/ 657483 w 3024508"/>
                    <a:gd name="connsiteY90" fmla="*/ 269206 h 323285"/>
                    <a:gd name="connsiteX91" fmla="*/ 657483 w 3024508"/>
                    <a:gd name="connsiteY91" fmla="*/ 303361 h 323285"/>
                    <a:gd name="connsiteX92" fmla="*/ 717254 w 3024508"/>
                    <a:gd name="connsiteY92" fmla="*/ 149664 h 323285"/>
                    <a:gd name="connsiteX93" fmla="*/ 717254 w 3024508"/>
                    <a:gd name="connsiteY93" fmla="*/ 115509 h 323285"/>
                    <a:gd name="connsiteX94" fmla="*/ 535094 w 3024508"/>
                    <a:gd name="connsiteY94" fmla="*/ 115509 h 323285"/>
                    <a:gd name="connsiteX95" fmla="*/ 535094 w 3024508"/>
                    <a:gd name="connsiteY95" fmla="*/ 149664 h 323285"/>
                    <a:gd name="connsiteX96" fmla="*/ 717254 w 3024508"/>
                    <a:gd name="connsiteY96" fmla="*/ 149664 h 323285"/>
                    <a:gd name="connsiteX97" fmla="*/ 611943 w 3024508"/>
                    <a:gd name="connsiteY97" fmla="*/ 249283 h 323285"/>
                    <a:gd name="connsiteX98" fmla="*/ 913645 w 3024508"/>
                    <a:gd name="connsiteY98" fmla="*/ 249283 h 323285"/>
                    <a:gd name="connsiteX99" fmla="*/ 913645 w 3024508"/>
                    <a:gd name="connsiteY99" fmla="*/ 215128 h 323285"/>
                    <a:gd name="connsiteX100" fmla="*/ 611943 w 3024508"/>
                    <a:gd name="connsiteY100" fmla="*/ 215128 h 323285"/>
                    <a:gd name="connsiteX101" fmla="*/ 611943 w 3024508"/>
                    <a:gd name="connsiteY101" fmla="*/ 249283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616667" y="283438"/>
                      </a:moveTo>
                      <a:cubicBezTo>
                        <a:pt x="1639437" y="283438"/>
                        <a:pt x="1636591" y="249283"/>
                        <a:pt x="1616667" y="249283"/>
                      </a:cubicBezTo>
                      <a:cubicBezTo>
                        <a:pt x="1593897" y="249283"/>
                        <a:pt x="1593897" y="283438"/>
                        <a:pt x="1616667" y="283438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3590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8"/>
                        <a:pt x="1386121" y="98432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6"/>
                      </a:cubicBezTo>
                      <a:cubicBezTo>
                        <a:pt x="1340581" y="98432"/>
                        <a:pt x="1292195" y="223667"/>
                        <a:pt x="1184038" y="223667"/>
                      </a:cubicBezTo>
                      <a:cubicBezTo>
                        <a:pt x="1164114" y="223667"/>
                        <a:pt x="1164114" y="257821"/>
                        <a:pt x="1184038" y="257821"/>
                      </a:cubicBezTo>
                      <a:close/>
                      <a:moveTo>
                        <a:pt x="1161268" y="323285"/>
                      </a:moveTo>
                      <a:cubicBezTo>
                        <a:pt x="1184038" y="323285"/>
                        <a:pt x="1181192" y="289130"/>
                        <a:pt x="1161268" y="289130"/>
                      </a:cubicBezTo>
                      <a:cubicBezTo>
                        <a:pt x="1138498" y="291976"/>
                        <a:pt x="1138498" y="323285"/>
                        <a:pt x="1161268" y="323285"/>
                      </a:cubicBezTo>
                      <a:close/>
                      <a:moveTo>
                        <a:pt x="1377583" y="175280"/>
                      </a:moveTo>
                      <a:lnTo>
                        <a:pt x="2382307" y="175280"/>
                      </a:lnTo>
                      <a:cubicBezTo>
                        <a:pt x="2405077" y="175280"/>
                        <a:pt x="2402231" y="141125"/>
                        <a:pt x="2382307" y="141125"/>
                      </a:cubicBezTo>
                      <a:lnTo>
                        <a:pt x="1377583" y="141125"/>
                      </a:lnTo>
                      <a:cubicBezTo>
                        <a:pt x="1354813" y="141125"/>
                        <a:pt x="1354813" y="175280"/>
                        <a:pt x="1377583" y="175280"/>
                      </a:cubicBezTo>
                      <a:close/>
                      <a:moveTo>
                        <a:pt x="2925940" y="55738"/>
                      </a:moveTo>
                      <a:lnTo>
                        <a:pt x="1778903" y="55738"/>
                      </a:lnTo>
                      <a:cubicBezTo>
                        <a:pt x="1756133" y="55738"/>
                        <a:pt x="1758979" y="89893"/>
                        <a:pt x="1778903" y="89893"/>
                      </a:cubicBezTo>
                      <a:lnTo>
                        <a:pt x="2928786" y="89893"/>
                      </a:lnTo>
                      <a:cubicBezTo>
                        <a:pt x="2948710" y="87047"/>
                        <a:pt x="2948710" y="55738"/>
                        <a:pt x="2925940" y="55738"/>
                      </a:cubicBezTo>
                      <a:close/>
                      <a:moveTo>
                        <a:pt x="2046450" y="283438"/>
                      </a:moveTo>
                      <a:lnTo>
                        <a:pt x="3008481" y="283438"/>
                      </a:lnTo>
                      <a:cubicBezTo>
                        <a:pt x="3031251" y="283438"/>
                        <a:pt x="3028405" y="249283"/>
                        <a:pt x="3008481" y="249283"/>
                      </a:cubicBezTo>
                      <a:lnTo>
                        <a:pt x="2046450" y="249283"/>
                      </a:lnTo>
                      <a:cubicBezTo>
                        <a:pt x="2026526" y="249283"/>
                        <a:pt x="2026526" y="283438"/>
                        <a:pt x="2046450" y="283438"/>
                      </a:cubicBezTo>
                      <a:close/>
                      <a:moveTo>
                        <a:pt x="1465816" y="50046"/>
                      </a:moveTo>
                      <a:cubicBezTo>
                        <a:pt x="1443046" y="50046"/>
                        <a:pt x="1445892" y="84201"/>
                        <a:pt x="1465816" y="84201"/>
                      </a:cubicBezTo>
                      <a:cubicBezTo>
                        <a:pt x="1488586" y="81354"/>
                        <a:pt x="1488586" y="50046"/>
                        <a:pt x="1465816" y="50046"/>
                      </a:cubicBezTo>
                      <a:close/>
                      <a:moveTo>
                        <a:pt x="1639437" y="47199"/>
                      </a:moveTo>
                      <a:lnTo>
                        <a:pt x="1525587" y="47199"/>
                      </a:lnTo>
                      <a:cubicBezTo>
                        <a:pt x="1502817" y="47199"/>
                        <a:pt x="1505664" y="81354"/>
                        <a:pt x="1525587" y="81354"/>
                      </a:cubicBezTo>
                      <a:lnTo>
                        <a:pt x="1639437" y="81354"/>
                      </a:lnTo>
                      <a:cubicBezTo>
                        <a:pt x="1662207" y="78508"/>
                        <a:pt x="1659361" y="47199"/>
                        <a:pt x="1639437" y="47199"/>
                      </a:cubicBezTo>
                      <a:close/>
                      <a:moveTo>
                        <a:pt x="1110036" y="1659"/>
                      </a:moveTo>
                      <a:cubicBezTo>
                        <a:pt x="1021802" y="27276"/>
                        <a:pt x="1021802" y="158203"/>
                        <a:pt x="1087266" y="206589"/>
                      </a:cubicBezTo>
                      <a:cubicBezTo>
                        <a:pt x="1104343" y="217974"/>
                        <a:pt x="1121420" y="189512"/>
                        <a:pt x="1104343" y="178127"/>
                      </a:cubicBezTo>
                      <a:cubicBezTo>
                        <a:pt x="1061649" y="149664"/>
                        <a:pt x="1061649" y="52892"/>
                        <a:pt x="1118574" y="35814"/>
                      </a:cubicBezTo>
                      <a:cubicBezTo>
                        <a:pt x="1141344" y="30122"/>
                        <a:pt x="1132805" y="-4033"/>
                        <a:pt x="1110036" y="1659"/>
                      </a:cubicBezTo>
                      <a:close/>
                      <a:moveTo>
                        <a:pt x="1773211" y="283438"/>
                      </a:moveTo>
                      <a:lnTo>
                        <a:pt x="1963909" y="283438"/>
                      </a:lnTo>
                      <a:cubicBezTo>
                        <a:pt x="1986679" y="283438"/>
                        <a:pt x="1983833" y="249283"/>
                        <a:pt x="1963909" y="249283"/>
                      </a:cubicBezTo>
                      <a:lnTo>
                        <a:pt x="1773211" y="249283"/>
                      </a:lnTo>
                      <a:cubicBezTo>
                        <a:pt x="1753287" y="249283"/>
                        <a:pt x="1753287" y="283438"/>
                        <a:pt x="1773211" y="283438"/>
                      </a:cubicBezTo>
                      <a:close/>
                      <a:moveTo>
                        <a:pt x="529402" y="246436"/>
                      </a:moveTo>
                      <a:lnTo>
                        <a:pt x="529402" y="246436"/>
                      </a:lnTo>
                      <a:cubicBezTo>
                        <a:pt x="552172" y="246436"/>
                        <a:pt x="552172" y="212282"/>
                        <a:pt x="532248" y="212282"/>
                      </a:cubicBezTo>
                      <a:lnTo>
                        <a:pt x="529402" y="212282"/>
                      </a:lnTo>
                      <a:cubicBezTo>
                        <a:pt x="506632" y="215128"/>
                        <a:pt x="506632" y="246436"/>
                        <a:pt x="529402" y="246436"/>
                      </a:cubicBezTo>
                      <a:close/>
                      <a:moveTo>
                        <a:pt x="230546" y="220820"/>
                      </a:moveTo>
                      <a:lnTo>
                        <a:pt x="344396" y="220820"/>
                      </a:lnTo>
                      <a:cubicBezTo>
                        <a:pt x="367166" y="220820"/>
                        <a:pt x="364319" y="186665"/>
                        <a:pt x="344396" y="186665"/>
                      </a:cubicBezTo>
                      <a:lnTo>
                        <a:pt x="230546" y="186665"/>
                      </a:lnTo>
                      <a:cubicBezTo>
                        <a:pt x="210622" y="186665"/>
                        <a:pt x="210622" y="220820"/>
                        <a:pt x="230546" y="220820"/>
                      </a:cubicBezTo>
                      <a:close/>
                      <a:moveTo>
                        <a:pt x="264701" y="289130"/>
                      </a:moveTo>
                      <a:cubicBezTo>
                        <a:pt x="287471" y="289130"/>
                        <a:pt x="284625" y="254975"/>
                        <a:pt x="264701" y="254975"/>
                      </a:cubicBezTo>
                      <a:cubicBezTo>
                        <a:pt x="241931" y="254975"/>
                        <a:pt x="241931" y="289130"/>
                        <a:pt x="264701" y="289130"/>
                      </a:cubicBezTo>
                      <a:close/>
                      <a:moveTo>
                        <a:pt x="17077" y="72816"/>
                      </a:moveTo>
                      <a:lnTo>
                        <a:pt x="845335" y="72816"/>
                      </a:lnTo>
                      <a:cubicBezTo>
                        <a:pt x="868105" y="72816"/>
                        <a:pt x="865258" y="38661"/>
                        <a:pt x="845335" y="38661"/>
                      </a:cubicBezTo>
                      <a:lnTo>
                        <a:pt x="17077" y="38661"/>
                      </a:lnTo>
                      <a:cubicBezTo>
                        <a:pt x="-5692" y="41507"/>
                        <a:pt x="-5692" y="72816"/>
                        <a:pt x="17077" y="72816"/>
                      </a:cubicBezTo>
                      <a:close/>
                      <a:moveTo>
                        <a:pt x="99619" y="155357"/>
                      </a:moveTo>
                      <a:lnTo>
                        <a:pt x="461092" y="155357"/>
                      </a:lnTo>
                      <a:cubicBezTo>
                        <a:pt x="483862" y="155357"/>
                        <a:pt x="481015" y="121202"/>
                        <a:pt x="461092" y="121202"/>
                      </a:cubicBezTo>
                      <a:lnTo>
                        <a:pt x="99619" y="121202"/>
                      </a:lnTo>
                      <a:cubicBezTo>
                        <a:pt x="76849" y="124048"/>
                        <a:pt x="76849" y="155357"/>
                        <a:pt x="99619" y="155357"/>
                      </a:cubicBezTo>
                      <a:close/>
                      <a:moveTo>
                        <a:pt x="1147037" y="192358"/>
                      </a:moveTo>
                      <a:cubicBezTo>
                        <a:pt x="1189730" y="206589"/>
                        <a:pt x="1238117" y="183819"/>
                        <a:pt x="1252348" y="141125"/>
                      </a:cubicBezTo>
                      <a:cubicBezTo>
                        <a:pt x="1269425" y="95586"/>
                        <a:pt x="1243809" y="44353"/>
                        <a:pt x="1201115" y="24429"/>
                      </a:cubicBezTo>
                      <a:cubicBezTo>
                        <a:pt x="1181192" y="15891"/>
                        <a:pt x="1164114" y="44353"/>
                        <a:pt x="1184038" y="52892"/>
                      </a:cubicBezTo>
                      <a:cubicBezTo>
                        <a:pt x="1229578" y="72816"/>
                        <a:pt x="1243809" y="141125"/>
                        <a:pt x="1189730" y="161049"/>
                      </a:cubicBezTo>
                      <a:cubicBezTo>
                        <a:pt x="1169807" y="169588"/>
                        <a:pt x="1141344" y="161049"/>
                        <a:pt x="1129959" y="141125"/>
                      </a:cubicBezTo>
                      <a:cubicBezTo>
                        <a:pt x="1124267" y="129740"/>
                        <a:pt x="1121420" y="112663"/>
                        <a:pt x="1132805" y="106971"/>
                      </a:cubicBezTo>
                      <a:cubicBezTo>
                        <a:pt x="1141344" y="101278"/>
                        <a:pt x="1155575" y="104124"/>
                        <a:pt x="1161268" y="112663"/>
                      </a:cubicBezTo>
                      <a:cubicBezTo>
                        <a:pt x="1172653" y="132587"/>
                        <a:pt x="1201115" y="115509"/>
                        <a:pt x="1189730" y="95586"/>
                      </a:cubicBezTo>
                      <a:cubicBezTo>
                        <a:pt x="1172653" y="61430"/>
                        <a:pt x="1118574" y="64277"/>
                        <a:pt x="1098651" y="95586"/>
                      </a:cubicBezTo>
                      <a:cubicBezTo>
                        <a:pt x="1075881" y="129740"/>
                        <a:pt x="1107189" y="178127"/>
                        <a:pt x="1147037" y="192358"/>
                      </a:cubicBezTo>
                      <a:close/>
                      <a:moveTo>
                        <a:pt x="976262" y="118355"/>
                      </a:moveTo>
                      <a:cubicBezTo>
                        <a:pt x="999032" y="118355"/>
                        <a:pt x="996186" y="84201"/>
                        <a:pt x="976262" y="84201"/>
                      </a:cubicBezTo>
                      <a:cubicBezTo>
                        <a:pt x="956338" y="84201"/>
                        <a:pt x="956338" y="118355"/>
                        <a:pt x="976262" y="118355"/>
                      </a:cubicBezTo>
                      <a:close/>
                      <a:moveTo>
                        <a:pt x="981955" y="178127"/>
                      </a:moveTo>
                      <a:cubicBezTo>
                        <a:pt x="1004724" y="229359"/>
                        <a:pt x="1044572" y="266360"/>
                        <a:pt x="1095804" y="289130"/>
                      </a:cubicBezTo>
                      <a:cubicBezTo>
                        <a:pt x="1115728" y="297669"/>
                        <a:pt x="1124267" y="266360"/>
                        <a:pt x="1104343" y="257821"/>
                      </a:cubicBezTo>
                      <a:cubicBezTo>
                        <a:pt x="1061649" y="240744"/>
                        <a:pt x="1027494" y="206589"/>
                        <a:pt x="1010417" y="163895"/>
                      </a:cubicBezTo>
                      <a:cubicBezTo>
                        <a:pt x="1001878" y="141125"/>
                        <a:pt x="973416" y="158203"/>
                        <a:pt x="981955" y="178127"/>
                      </a:cubicBezTo>
                      <a:close/>
                      <a:moveTo>
                        <a:pt x="657483" y="303361"/>
                      </a:moveTo>
                      <a:cubicBezTo>
                        <a:pt x="680252" y="303361"/>
                        <a:pt x="677406" y="269206"/>
                        <a:pt x="657483" y="269206"/>
                      </a:cubicBezTo>
                      <a:cubicBezTo>
                        <a:pt x="634713" y="269206"/>
                        <a:pt x="634713" y="303361"/>
                        <a:pt x="657483" y="303361"/>
                      </a:cubicBezTo>
                      <a:close/>
                      <a:moveTo>
                        <a:pt x="717254" y="149664"/>
                      </a:moveTo>
                      <a:cubicBezTo>
                        <a:pt x="740024" y="149664"/>
                        <a:pt x="737177" y="115509"/>
                        <a:pt x="717254" y="115509"/>
                      </a:cubicBezTo>
                      <a:lnTo>
                        <a:pt x="535094" y="115509"/>
                      </a:lnTo>
                      <a:cubicBezTo>
                        <a:pt x="512324" y="115509"/>
                        <a:pt x="515170" y="149664"/>
                        <a:pt x="535094" y="149664"/>
                      </a:cubicBezTo>
                      <a:lnTo>
                        <a:pt x="717254" y="149664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5128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36" name="Freeform: Shape 3935">
                <a:extLst>
                  <a:ext uri="{FF2B5EF4-FFF2-40B4-BE49-F238E27FC236}">
                    <a16:creationId xmlns:a16="http://schemas.microsoft.com/office/drawing/2014/main" id="{4DA09391-F382-4D62-84BD-36F80CCF8BBE}"/>
                  </a:ext>
                </a:extLst>
              </p:cNvPr>
              <p:cNvSpPr/>
              <p:nvPr/>
            </p:nvSpPr>
            <p:spPr>
              <a:xfrm>
                <a:off x="4502102" y="6064912"/>
                <a:ext cx="3184947" cy="290316"/>
              </a:xfrm>
              <a:custGeom>
                <a:avLst/>
                <a:gdLst>
                  <a:gd name="connsiteX0" fmla="*/ 0 w 3184947"/>
                  <a:gd name="connsiteY0" fmla="*/ 290317 h 290316"/>
                  <a:gd name="connsiteX1" fmla="*/ 3184948 w 3184947"/>
                  <a:gd name="connsiteY1" fmla="*/ 290317 h 290316"/>
                  <a:gd name="connsiteX2" fmla="*/ 3184948 w 3184947"/>
                  <a:gd name="connsiteY2" fmla="*/ 0 h 290316"/>
                  <a:gd name="connsiteX3" fmla="*/ 0 w 3184947"/>
                  <a:gd name="connsiteY3" fmla="*/ 0 h 290316"/>
                  <a:gd name="connsiteX4" fmla="*/ 0 w 3184947"/>
                  <a:gd name="connsiteY4" fmla="*/ 290317 h 29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47" h="290316">
                    <a:moveTo>
                      <a:pt x="0" y="290317"/>
                    </a:moveTo>
                    <a:cubicBezTo>
                      <a:pt x="1061649" y="290317"/>
                      <a:pt x="2123299" y="290317"/>
                      <a:pt x="3184948" y="290317"/>
                    </a:cubicBezTo>
                    <a:cubicBezTo>
                      <a:pt x="3184948" y="193545"/>
                      <a:pt x="3184948" y="96772"/>
                      <a:pt x="3184948" y="0"/>
                    </a:cubicBezTo>
                    <a:cubicBezTo>
                      <a:pt x="2143223" y="284624"/>
                      <a:pt x="1044572" y="284624"/>
                      <a:pt x="0" y="0"/>
                    </a:cubicBezTo>
                    <a:cubicBezTo>
                      <a:pt x="0" y="96772"/>
                      <a:pt x="0" y="193545"/>
                      <a:pt x="0" y="290317"/>
                    </a:cubicBezTo>
                    <a:close/>
                  </a:path>
                </a:pathLst>
              </a:custGeom>
              <a:solidFill>
                <a:srgbClr val="690500">
                  <a:alpha val="39000"/>
                </a:srgbClr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37" name="Freeform: Shape 3936">
                <a:extLst>
                  <a:ext uri="{FF2B5EF4-FFF2-40B4-BE49-F238E27FC236}">
                    <a16:creationId xmlns:a16="http://schemas.microsoft.com/office/drawing/2014/main" id="{A25EB806-F9EA-4D3A-AF39-959916BD361D}"/>
                  </a:ext>
                </a:extLst>
              </p:cNvPr>
              <p:cNvSpPr/>
              <p:nvPr/>
            </p:nvSpPr>
            <p:spPr>
              <a:xfrm>
                <a:off x="4502102" y="4596250"/>
                <a:ext cx="3184947" cy="290317"/>
              </a:xfrm>
              <a:custGeom>
                <a:avLst/>
                <a:gdLst>
                  <a:gd name="connsiteX0" fmla="*/ 0 w 3184947"/>
                  <a:gd name="connsiteY0" fmla="*/ 0 h 290317"/>
                  <a:gd name="connsiteX1" fmla="*/ 3184948 w 3184947"/>
                  <a:gd name="connsiteY1" fmla="*/ 0 h 290317"/>
                  <a:gd name="connsiteX2" fmla="*/ 3184948 w 3184947"/>
                  <a:gd name="connsiteY2" fmla="*/ 290317 h 290317"/>
                  <a:gd name="connsiteX3" fmla="*/ 0 w 3184947"/>
                  <a:gd name="connsiteY3" fmla="*/ 290317 h 290317"/>
                  <a:gd name="connsiteX4" fmla="*/ 0 w 3184947"/>
                  <a:gd name="connsiteY4" fmla="*/ 0 h 29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47" h="290317">
                    <a:moveTo>
                      <a:pt x="0" y="0"/>
                    </a:moveTo>
                    <a:cubicBezTo>
                      <a:pt x="1061649" y="0"/>
                      <a:pt x="2123299" y="0"/>
                      <a:pt x="3184948" y="0"/>
                    </a:cubicBezTo>
                    <a:cubicBezTo>
                      <a:pt x="3184948" y="96772"/>
                      <a:pt x="3184948" y="193545"/>
                      <a:pt x="3184948" y="290317"/>
                    </a:cubicBezTo>
                    <a:cubicBezTo>
                      <a:pt x="2143223" y="5693"/>
                      <a:pt x="1044572" y="5693"/>
                      <a:pt x="0" y="290317"/>
                    </a:cubicBezTo>
                    <a:cubicBezTo>
                      <a:pt x="0" y="193545"/>
                      <a:pt x="0" y="96772"/>
                      <a:pt x="0" y="0"/>
                    </a:cubicBezTo>
                    <a:close/>
                  </a:path>
                </a:pathLst>
              </a:custGeom>
              <a:solidFill>
                <a:srgbClr val="690500">
                  <a:alpha val="39000"/>
                </a:srgbClr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938" name="Graphic 377">
              <a:extLst>
                <a:ext uri="{FF2B5EF4-FFF2-40B4-BE49-F238E27FC236}">
                  <a16:creationId xmlns:a16="http://schemas.microsoft.com/office/drawing/2014/main" id="{358E90B6-77E1-445F-81DC-0779EE13F60E}"/>
                </a:ext>
              </a:extLst>
            </p:cNvPr>
            <p:cNvGrpSpPr/>
            <p:nvPr/>
          </p:nvGrpSpPr>
          <p:grpSpPr>
            <a:xfrm>
              <a:off x="-4572948" y="6272688"/>
              <a:ext cx="3554959" cy="261854"/>
              <a:chOff x="4317097" y="6272688"/>
              <a:chExt cx="3554959" cy="261854"/>
            </a:xfrm>
          </p:grpSpPr>
          <p:grpSp>
            <p:nvGrpSpPr>
              <p:cNvPr id="3939" name="Graphic 377">
                <a:extLst>
                  <a:ext uri="{FF2B5EF4-FFF2-40B4-BE49-F238E27FC236}">
                    <a16:creationId xmlns:a16="http://schemas.microsoft.com/office/drawing/2014/main" id="{EFFF8089-984C-4968-82D2-8D22D1B56444}"/>
                  </a:ext>
                </a:extLst>
              </p:cNvPr>
              <p:cNvGrpSpPr/>
              <p:nvPr/>
            </p:nvGrpSpPr>
            <p:grpSpPr>
              <a:xfrm>
                <a:off x="4317097" y="6272688"/>
                <a:ext cx="259008" cy="261854"/>
                <a:chOff x="4317097" y="6272688"/>
                <a:chExt cx="259008" cy="261854"/>
              </a:xfrm>
            </p:grpSpPr>
            <p:sp>
              <p:nvSpPr>
                <p:cNvPr id="3940" name="Freeform: Shape 3939">
                  <a:extLst>
                    <a:ext uri="{FF2B5EF4-FFF2-40B4-BE49-F238E27FC236}">
                      <a16:creationId xmlns:a16="http://schemas.microsoft.com/office/drawing/2014/main" id="{0BC41717-964F-4A17-98C7-EEEC2F4AD9A5}"/>
                    </a:ext>
                  </a:extLst>
                </p:cNvPr>
                <p:cNvSpPr/>
                <p:nvPr/>
              </p:nvSpPr>
              <p:spPr>
                <a:xfrm>
                  <a:off x="4317097" y="6272688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9 h 259008"/>
                    <a:gd name="connsiteX3" fmla="*/ 0 w 259008"/>
                    <a:gd name="connsiteY3" fmla="*/ 259009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9"/>
                      </a:lnTo>
                      <a:lnTo>
                        <a:pt x="0" y="259009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1" name="Freeform: Shape 3940">
                  <a:extLst>
                    <a:ext uri="{FF2B5EF4-FFF2-40B4-BE49-F238E27FC236}">
                      <a16:creationId xmlns:a16="http://schemas.microsoft.com/office/drawing/2014/main" id="{910BBBB4-D859-4294-AE12-72D84F756F4D}"/>
                    </a:ext>
                  </a:extLst>
                </p:cNvPr>
                <p:cNvSpPr/>
                <p:nvPr/>
              </p:nvSpPr>
              <p:spPr>
                <a:xfrm>
                  <a:off x="4376868" y="6335305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2" name="Freeform: Shape 3941">
                  <a:extLst>
                    <a:ext uri="{FF2B5EF4-FFF2-40B4-BE49-F238E27FC236}">
                      <a16:creationId xmlns:a16="http://schemas.microsoft.com/office/drawing/2014/main" id="{F2B09A1C-688B-499F-B0A9-F9B2C9906ABA}"/>
                    </a:ext>
                  </a:extLst>
                </p:cNvPr>
                <p:cNvSpPr/>
                <p:nvPr/>
              </p:nvSpPr>
              <p:spPr>
                <a:xfrm>
                  <a:off x="4376868" y="6335305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3" name="Freeform: Shape 3942">
                  <a:extLst>
                    <a:ext uri="{FF2B5EF4-FFF2-40B4-BE49-F238E27FC236}">
                      <a16:creationId xmlns:a16="http://schemas.microsoft.com/office/drawing/2014/main" id="{18C7DB93-2F2C-4515-92FF-8B00C2343CC0}"/>
                    </a:ext>
                  </a:extLst>
                </p:cNvPr>
                <p:cNvSpPr/>
                <p:nvPr/>
              </p:nvSpPr>
              <p:spPr>
                <a:xfrm>
                  <a:off x="4317097" y="6272688"/>
                  <a:ext cx="259008" cy="261854"/>
                </a:xfrm>
                <a:custGeom>
                  <a:avLst/>
                  <a:gdLst>
                    <a:gd name="connsiteX0" fmla="*/ 0 w 259008"/>
                    <a:gd name="connsiteY0" fmla="*/ 0 h 261854"/>
                    <a:gd name="connsiteX1" fmla="*/ 0 w 259008"/>
                    <a:gd name="connsiteY1" fmla="*/ 5692 h 261854"/>
                    <a:gd name="connsiteX2" fmla="*/ 256162 w 259008"/>
                    <a:gd name="connsiteY2" fmla="*/ 5692 h 261854"/>
                    <a:gd name="connsiteX3" fmla="*/ 256162 w 259008"/>
                    <a:gd name="connsiteY3" fmla="*/ 261854 h 261854"/>
                    <a:gd name="connsiteX4" fmla="*/ 259008 w 259008"/>
                    <a:gd name="connsiteY4" fmla="*/ 261854 h 261854"/>
                    <a:gd name="connsiteX5" fmla="*/ 259008 w 259008"/>
                    <a:gd name="connsiteY5" fmla="*/ 0 h 26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61854">
                      <a:moveTo>
                        <a:pt x="0" y="0"/>
                      </a:moveTo>
                      <a:lnTo>
                        <a:pt x="0" y="5692"/>
                      </a:lnTo>
                      <a:lnTo>
                        <a:pt x="256162" y="5692"/>
                      </a:lnTo>
                      <a:lnTo>
                        <a:pt x="256162" y="261854"/>
                      </a:lnTo>
                      <a:lnTo>
                        <a:pt x="259008" y="261854"/>
                      </a:lnTo>
                      <a:lnTo>
                        <a:pt x="25900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4" name="Graphic 377">
                <a:extLst>
                  <a:ext uri="{FF2B5EF4-FFF2-40B4-BE49-F238E27FC236}">
                    <a16:creationId xmlns:a16="http://schemas.microsoft.com/office/drawing/2014/main" id="{5FF23435-5E45-4CF8-B5B4-8C3C46116E78}"/>
                  </a:ext>
                </a:extLst>
              </p:cNvPr>
              <p:cNvGrpSpPr/>
              <p:nvPr/>
            </p:nvGrpSpPr>
            <p:grpSpPr>
              <a:xfrm>
                <a:off x="7612080" y="6272688"/>
                <a:ext cx="259976" cy="261854"/>
                <a:chOff x="7612080" y="6272688"/>
                <a:chExt cx="259976" cy="261854"/>
              </a:xfrm>
            </p:grpSpPr>
            <p:sp>
              <p:nvSpPr>
                <p:cNvPr id="3945" name="Freeform: Shape 3944">
                  <a:extLst>
                    <a:ext uri="{FF2B5EF4-FFF2-40B4-BE49-F238E27FC236}">
                      <a16:creationId xmlns:a16="http://schemas.microsoft.com/office/drawing/2014/main" id="{557C0AE2-6072-4385-9836-462EC2D9A0A6}"/>
                    </a:ext>
                  </a:extLst>
                </p:cNvPr>
                <p:cNvSpPr/>
                <p:nvPr/>
              </p:nvSpPr>
              <p:spPr>
                <a:xfrm rot="10800000">
                  <a:off x="7612080" y="6275506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9 h 259008"/>
                    <a:gd name="connsiteX3" fmla="*/ 0 w 259008"/>
                    <a:gd name="connsiteY3" fmla="*/ 259009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9"/>
                      </a:lnTo>
                      <a:lnTo>
                        <a:pt x="0" y="259009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6" name="Freeform: Shape 3945">
                  <a:extLst>
                    <a:ext uri="{FF2B5EF4-FFF2-40B4-BE49-F238E27FC236}">
                      <a16:creationId xmlns:a16="http://schemas.microsoft.com/office/drawing/2014/main" id="{E0822F8A-4633-4D5C-A3C9-DD72BBCD7475}"/>
                    </a:ext>
                  </a:extLst>
                </p:cNvPr>
                <p:cNvSpPr/>
                <p:nvPr/>
              </p:nvSpPr>
              <p:spPr>
                <a:xfrm rot="10800000">
                  <a:off x="7671851" y="6332430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7" name="Freeform: Shape 3946">
                  <a:extLst>
                    <a:ext uri="{FF2B5EF4-FFF2-40B4-BE49-F238E27FC236}">
                      <a16:creationId xmlns:a16="http://schemas.microsoft.com/office/drawing/2014/main" id="{9A8AB2A9-93E4-455B-8453-5BF82EFE325B}"/>
                    </a:ext>
                  </a:extLst>
                </p:cNvPr>
                <p:cNvSpPr/>
                <p:nvPr/>
              </p:nvSpPr>
              <p:spPr>
                <a:xfrm rot="10800000">
                  <a:off x="7671851" y="6332971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8" name="Freeform: Shape 3947">
                  <a:extLst>
                    <a:ext uri="{FF2B5EF4-FFF2-40B4-BE49-F238E27FC236}">
                      <a16:creationId xmlns:a16="http://schemas.microsoft.com/office/drawing/2014/main" id="{F2E94690-4FB8-4D26-8104-261A06D6C8CA}"/>
                    </a:ext>
                  </a:extLst>
                </p:cNvPr>
                <p:cNvSpPr/>
                <p:nvPr/>
              </p:nvSpPr>
              <p:spPr>
                <a:xfrm>
                  <a:off x="7613048" y="6272688"/>
                  <a:ext cx="259008" cy="261854"/>
                </a:xfrm>
                <a:custGeom>
                  <a:avLst/>
                  <a:gdLst>
                    <a:gd name="connsiteX0" fmla="*/ 259008 w 259008"/>
                    <a:gd name="connsiteY0" fmla="*/ 0 h 261854"/>
                    <a:gd name="connsiteX1" fmla="*/ 259008 w 259008"/>
                    <a:gd name="connsiteY1" fmla="*/ 5692 h 261854"/>
                    <a:gd name="connsiteX2" fmla="*/ 2846 w 259008"/>
                    <a:gd name="connsiteY2" fmla="*/ 5692 h 261854"/>
                    <a:gd name="connsiteX3" fmla="*/ 2846 w 259008"/>
                    <a:gd name="connsiteY3" fmla="*/ 261854 h 261854"/>
                    <a:gd name="connsiteX4" fmla="*/ 0 w 259008"/>
                    <a:gd name="connsiteY4" fmla="*/ 261854 h 261854"/>
                    <a:gd name="connsiteX5" fmla="*/ 0 w 259008"/>
                    <a:gd name="connsiteY5" fmla="*/ 0 h 26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61854">
                      <a:moveTo>
                        <a:pt x="259008" y="0"/>
                      </a:moveTo>
                      <a:lnTo>
                        <a:pt x="259008" y="5692"/>
                      </a:lnTo>
                      <a:lnTo>
                        <a:pt x="2846" y="5692"/>
                      </a:lnTo>
                      <a:lnTo>
                        <a:pt x="2846" y="261854"/>
                      </a:lnTo>
                      <a:lnTo>
                        <a:pt x="0" y="261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949" name="Graphic 377">
              <a:extLst>
                <a:ext uri="{FF2B5EF4-FFF2-40B4-BE49-F238E27FC236}">
                  <a16:creationId xmlns:a16="http://schemas.microsoft.com/office/drawing/2014/main" id="{360EE492-B469-457D-8EEA-A528E821AD55}"/>
                </a:ext>
              </a:extLst>
            </p:cNvPr>
            <p:cNvGrpSpPr/>
            <p:nvPr/>
          </p:nvGrpSpPr>
          <p:grpSpPr>
            <a:xfrm>
              <a:off x="-4572948" y="4416936"/>
              <a:ext cx="3554959" cy="259122"/>
              <a:chOff x="4317097" y="4416936"/>
              <a:chExt cx="3554959" cy="259122"/>
            </a:xfrm>
          </p:grpSpPr>
          <p:grpSp>
            <p:nvGrpSpPr>
              <p:cNvPr id="3950" name="Graphic 377">
                <a:extLst>
                  <a:ext uri="{FF2B5EF4-FFF2-40B4-BE49-F238E27FC236}">
                    <a16:creationId xmlns:a16="http://schemas.microsoft.com/office/drawing/2014/main" id="{D429F102-2118-4064-9E31-2306D067E696}"/>
                  </a:ext>
                </a:extLst>
              </p:cNvPr>
              <p:cNvGrpSpPr/>
              <p:nvPr/>
            </p:nvGrpSpPr>
            <p:grpSpPr>
              <a:xfrm>
                <a:off x="4317097" y="4416936"/>
                <a:ext cx="259008" cy="259008"/>
                <a:chOff x="4317097" y="4416936"/>
                <a:chExt cx="259008" cy="259008"/>
              </a:xfrm>
            </p:grpSpPr>
            <p:sp>
              <p:nvSpPr>
                <p:cNvPr id="3951" name="Freeform: Shape 3950">
                  <a:extLst>
                    <a:ext uri="{FF2B5EF4-FFF2-40B4-BE49-F238E27FC236}">
                      <a16:creationId xmlns:a16="http://schemas.microsoft.com/office/drawing/2014/main" id="{742BB881-DD28-48DB-B146-91921A454556}"/>
                    </a:ext>
                  </a:extLst>
                </p:cNvPr>
                <p:cNvSpPr/>
                <p:nvPr/>
              </p:nvSpPr>
              <p:spPr>
                <a:xfrm>
                  <a:off x="4317097" y="4416936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8 h 259008"/>
                    <a:gd name="connsiteX3" fmla="*/ 0 w 259008"/>
                    <a:gd name="connsiteY3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8"/>
                      </a:lnTo>
                      <a:lnTo>
                        <a:pt x="0" y="259008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2" name="Freeform: Shape 3951">
                  <a:extLst>
                    <a:ext uri="{FF2B5EF4-FFF2-40B4-BE49-F238E27FC236}">
                      <a16:creationId xmlns:a16="http://schemas.microsoft.com/office/drawing/2014/main" id="{A5632C6E-8E14-415B-988A-ADC5EA20FB46}"/>
                    </a:ext>
                  </a:extLst>
                </p:cNvPr>
                <p:cNvSpPr/>
                <p:nvPr/>
              </p:nvSpPr>
              <p:spPr>
                <a:xfrm>
                  <a:off x="4376868" y="4476707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3" name="Freeform: Shape 3952">
                  <a:extLst>
                    <a:ext uri="{FF2B5EF4-FFF2-40B4-BE49-F238E27FC236}">
                      <a16:creationId xmlns:a16="http://schemas.microsoft.com/office/drawing/2014/main" id="{3321C1C0-5CD2-4FE7-9A57-0D88E6BF638E}"/>
                    </a:ext>
                  </a:extLst>
                </p:cNvPr>
                <p:cNvSpPr/>
                <p:nvPr/>
              </p:nvSpPr>
              <p:spPr>
                <a:xfrm>
                  <a:off x="4376868" y="4610481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4" name="Freeform: Shape 3953">
                  <a:extLst>
                    <a:ext uri="{FF2B5EF4-FFF2-40B4-BE49-F238E27FC236}">
                      <a16:creationId xmlns:a16="http://schemas.microsoft.com/office/drawing/2014/main" id="{DD3B119A-9A4F-431D-BC2A-5309A51A7762}"/>
                    </a:ext>
                  </a:extLst>
                </p:cNvPr>
                <p:cNvSpPr/>
                <p:nvPr/>
              </p:nvSpPr>
              <p:spPr>
                <a:xfrm>
                  <a:off x="4317097" y="4416936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259008 h 259008"/>
                    <a:gd name="connsiteX1" fmla="*/ 0 w 259008"/>
                    <a:gd name="connsiteY1" fmla="*/ 256162 h 259008"/>
                    <a:gd name="connsiteX2" fmla="*/ 256162 w 259008"/>
                    <a:gd name="connsiteY2" fmla="*/ 256162 h 259008"/>
                    <a:gd name="connsiteX3" fmla="*/ 256162 w 259008"/>
                    <a:gd name="connsiteY3" fmla="*/ 0 h 259008"/>
                    <a:gd name="connsiteX4" fmla="*/ 259008 w 259008"/>
                    <a:gd name="connsiteY4" fmla="*/ 0 h 259008"/>
                    <a:gd name="connsiteX5" fmla="*/ 259008 w 259008"/>
                    <a:gd name="connsiteY5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59008">
                      <a:moveTo>
                        <a:pt x="0" y="259008"/>
                      </a:moveTo>
                      <a:lnTo>
                        <a:pt x="0" y="256162"/>
                      </a:lnTo>
                      <a:lnTo>
                        <a:pt x="256162" y="256162"/>
                      </a:lnTo>
                      <a:lnTo>
                        <a:pt x="256162" y="0"/>
                      </a:lnTo>
                      <a:lnTo>
                        <a:pt x="259008" y="0"/>
                      </a:lnTo>
                      <a:lnTo>
                        <a:pt x="259008" y="25900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55" name="Graphic 377">
                <a:extLst>
                  <a:ext uri="{FF2B5EF4-FFF2-40B4-BE49-F238E27FC236}">
                    <a16:creationId xmlns:a16="http://schemas.microsoft.com/office/drawing/2014/main" id="{BA500418-5C1E-452C-BE66-6D1C5C5D944C}"/>
                  </a:ext>
                </a:extLst>
              </p:cNvPr>
              <p:cNvGrpSpPr/>
              <p:nvPr/>
            </p:nvGrpSpPr>
            <p:grpSpPr>
              <a:xfrm>
                <a:off x="7612080" y="4416936"/>
                <a:ext cx="259976" cy="259122"/>
                <a:chOff x="7612080" y="4416936"/>
                <a:chExt cx="259976" cy="259122"/>
              </a:xfrm>
            </p:grpSpPr>
            <p:sp>
              <p:nvSpPr>
                <p:cNvPr id="3956" name="Freeform: Shape 3955">
                  <a:extLst>
                    <a:ext uri="{FF2B5EF4-FFF2-40B4-BE49-F238E27FC236}">
                      <a16:creationId xmlns:a16="http://schemas.microsoft.com/office/drawing/2014/main" id="{4BE0F4A3-2384-4A9B-9572-FEBEDD43F498}"/>
                    </a:ext>
                  </a:extLst>
                </p:cNvPr>
                <p:cNvSpPr/>
                <p:nvPr/>
              </p:nvSpPr>
              <p:spPr>
                <a:xfrm rot="-10800000">
                  <a:off x="7612080" y="4417050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8 h 259008"/>
                    <a:gd name="connsiteX3" fmla="*/ 0 w 259008"/>
                    <a:gd name="connsiteY3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8"/>
                      </a:lnTo>
                      <a:lnTo>
                        <a:pt x="0" y="259008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7" name="Freeform: Shape 3956">
                  <a:extLst>
                    <a:ext uri="{FF2B5EF4-FFF2-40B4-BE49-F238E27FC236}">
                      <a16:creationId xmlns:a16="http://schemas.microsoft.com/office/drawing/2014/main" id="{D70502EE-6F31-41F2-A549-3F6B64977B04}"/>
                    </a:ext>
                  </a:extLst>
                </p:cNvPr>
                <p:cNvSpPr/>
                <p:nvPr/>
              </p:nvSpPr>
              <p:spPr>
                <a:xfrm rot="-10800000">
                  <a:off x="7671851" y="4476821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8" name="Freeform: Shape 3957">
                  <a:extLst>
                    <a:ext uri="{FF2B5EF4-FFF2-40B4-BE49-F238E27FC236}">
                      <a16:creationId xmlns:a16="http://schemas.microsoft.com/office/drawing/2014/main" id="{05EF9634-D19E-4086-9A19-7E292AF31A1B}"/>
                    </a:ext>
                  </a:extLst>
                </p:cNvPr>
                <p:cNvSpPr/>
                <p:nvPr/>
              </p:nvSpPr>
              <p:spPr>
                <a:xfrm rot="-10800000">
                  <a:off x="7671851" y="4610025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9" name="Freeform: Shape 3958">
                  <a:extLst>
                    <a:ext uri="{FF2B5EF4-FFF2-40B4-BE49-F238E27FC236}">
                      <a16:creationId xmlns:a16="http://schemas.microsoft.com/office/drawing/2014/main" id="{05AAC354-8DE2-408A-819E-8DB7463BAFE9}"/>
                    </a:ext>
                  </a:extLst>
                </p:cNvPr>
                <p:cNvSpPr/>
                <p:nvPr/>
              </p:nvSpPr>
              <p:spPr>
                <a:xfrm>
                  <a:off x="7613048" y="4416936"/>
                  <a:ext cx="259008" cy="259008"/>
                </a:xfrm>
                <a:custGeom>
                  <a:avLst/>
                  <a:gdLst>
                    <a:gd name="connsiteX0" fmla="*/ 259008 w 259008"/>
                    <a:gd name="connsiteY0" fmla="*/ 259008 h 259008"/>
                    <a:gd name="connsiteX1" fmla="*/ 259008 w 259008"/>
                    <a:gd name="connsiteY1" fmla="*/ 256162 h 259008"/>
                    <a:gd name="connsiteX2" fmla="*/ 2846 w 259008"/>
                    <a:gd name="connsiteY2" fmla="*/ 256162 h 259008"/>
                    <a:gd name="connsiteX3" fmla="*/ 2846 w 259008"/>
                    <a:gd name="connsiteY3" fmla="*/ 0 h 259008"/>
                    <a:gd name="connsiteX4" fmla="*/ 0 w 259008"/>
                    <a:gd name="connsiteY4" fmla="*/ 0 h 259008"/>
                    <a:gd name="connsiteX5" fmla="*/ 0 w 259008"/>
                    <a:gd name="connsiteY5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59008">
                      <a:moveTo>
                        <a:pt x="259008" y="259008"/>
                      </a:moveTo>
                      <a:lnTo>
                        <a:pt x="259008" y="256162"/>
                      </a:lnTo>
                      <a:lnTo>
                        <a:pt x="2846" y="256162"/>
                      </a:lnTo>
                      <a:lnTo>
                        <a:pt x="2846" y="0"/>
                      </a:lnTo>
                      <a:lnTo>
                        <a:pt x="0" y="0"/>
                      </a:lnTo>
                      <a:lnTo>
                        <a:pt x="0" y="25900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30" name="Freeform: Shape 4029">
              <a:extLst>
                <a:ext uri="{FF2B5EF4-FFF2-40B4-BE49-F238E27FC236}">
                  <a16:creationId xmlns:a16="http://schemas.microsoft.com/office/drawing/2014/main" id="{1AC1358A-D43A-440C-B19F-5BA449B61BAC}"/>
                </a:ext>
              </a:extLst>
            </p:cNvPr>
            <p:cNvSpPr/>
            <p:nvPr/>
          </p:nvSpPr>
          <p:spPr>
            <a:xfrm>
              <a:off x="-3109979" y="4505170"/>
              <a:ext cx="626173" cy="660328"/>
            </a:xfrm>
            <a:custGeom>
              <a:avLst/>
              <a:gdLst>
                <a:gd name="connsiteX0" fmla="*/ 0 w 626173"/>
                <a:gd name="connsiteY0" fmla="*/ 0 h 660328"/>
                <a:gd name="connsiteX1" fmla="*/ 0 w 626173"/>
                <a:gd name="connsiteY1" fmla="*/ 347242 h 660328"/>
                <a:gd name="connsiteX2" fmla="*/ 313087 w 626173"/>
                <a:gd name="connsiteY2" fmla="*/ 660329 h 660328"/>
                <a:gd name="connsiteX3" fmla="*/ 313087 w 626173"/>
                <a:gd name="connsiteY3" fmla="*/ 660329 h 660328"/>
                <a:gd name="connsiteX4" fmla="*/ 626174 w 626173"/>
                <a:gd name="connsiteY4" fmla="*/ 347242 h 660328"/>
                <a:gd name="connsiteX5" fmla="*/ 626174 w 626173"/>
                <a:gd name="connsiteY5" fmla="*/ 0 h 660328"/>
                <a:gd name="connsiteX6" fmla="*/ 0 w 626173"/>
                <a:gd name="connsiteY6" fmla="*/ 0 h 66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660328">
                  <a:moveTo>
                    <a:pt x="0" y="0"/>
                  </a:moveTo>
                  <a:lnTo>
                    <a:pt x="0" y="347242"/>
                  </a:lnTo>
                  <a:cubicBezTo>
                    <a:pt x="0" y="520863"/>
                    <a:pt x="142312" y="660329"/>
                    <a:pt x="313087" y="660329"/>
                  </a:cubicBezTo>
                  <a:lnTo>
                    <a:pt x="313087" y="660329"/>
                  </a:lnTo>
                  <a:cubicBezTo>
                    <a:pt x="486708" y="660329"/>
                    <a:pt x="626174" y="518016"/>
                    <a:pt x="626174" y="347242"/>
                  </a:cubicBezTo>
                  <a:lnTo>
                    <a:pt x="626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0500">
                <a:alpha val="34000"/>
              </a:srgbClr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1" name="Freeform: Shape 4030">
              <a:extLst>
                <a:ext uri="{FF2B5EF4-FFF2-40B4-BE49-F238E27FC236}">
                  <a16:creationId xmlns:a16="http://schemas.microsoft.com/office/drawing/2014/main" id="{42B0B53F-BBA0-4903-8407-23326538738E}"/>
                </a:ext>
              </a:extLst>
            </p:cNvPr>
            <p:cNvSpPr/>
            <p:nvPr/>
          </p:nvSpPr>
          <p:spPr>
            <a:xfrm>
              <a:off x="-3109979" y="4451091"/>
              <a:ext cx="626173" cy="660328"/>
            </a:xfrm>
            <a:custGeom>
              <a:avLst/>
              <a:gdLst>
                <a:gd name="connsiteX0" fmla="*/ 0 w 626173"/>
                <a:gd name="connsiteY0" fmla="*/ 0 h 660328"/>
                <a:gd name="connsiteX1" fmla="*/ 0 w 626173"/>
                <a:gd name="connsiteY1" fmla="*/ 347242 h 660328"/>
                <a:gd name="connsiteX2" fmla="*/ 313087 w 626173"/>
                <a:gd name="connsiteY2" fmla="*/ 660329 h 660328"/>
                <a:gd name="connsiteX3" fmla="*/ 313087 w 626173"/>
                <a:gd name="connsiteY3" fmla="*/ 660329 h 660328"/>
                <a:gd name="connsiteX4" fmla="*/ 626174 w 626173"/>
                <a:gd name="connsiteY4" fmla="*/ 347242 h 660328"/>
                <a:gd name="connsiteX5" fmla="*/ 626174 w 626173"/>
                <a:gd name="connsiteY5" fmla="*/ 0 h 660328"/>
                <a:gd name="connsiteX6" fmla="*/ 0 w 626173"/>
                <a:gd name="connsiteY6" fmla="*/ 0 h 66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660328">
                  <a:moveTo>
                    <a:pt x="0" y="0"/>
                  </a:moveTo>
                  <a:lnTo>
                    <a:pt x="0" y="347242"/>
                  </a:lnTo>
                  <a:cubicBezTo>
                    <a:pt x="0" y="520863"/>
                    <a:pt x="142312" y="660329"/>
                    <a:pt x="313087" y="660329"/>
                  </a:cubicBezTo>
                  <a:lnTo>
                    <a:pt x="313087" y="660329"/>
                  </a:lnTo>
                  <a:cubicBezTo>
                    <a:pt x="486708" y="660329"/>
                    <a:pt x="626174" y="518017"/>
                    <a:pt x="626174" y="347242"/>
                  </a:cubicBezTo>
                  <a:lnTo>
                    <a:pt x="626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4032" name="Graphic 377">
              <a:extLst>
                <a:ext uri="{FF2B5EF4-FFF2-40B4-BE49-F238E27FC236}">
                  <a16:creationId xmlns:a16="http://schemas.microsoft.com/office/drawing/2014/main" id="{D5AD30EA-87E6-435B-A6E6-D39053595395}"/>
                </a:ext>
              </a:extLst>
            </p:cNvPr>
            <p:cNvGrpSpPr/>
            <p:nvPr/>
          </p:nvGrpSpPr>
          <p:grpSpPr>
            <a:xfrm>
              <a:off x="-3109979" y="4451091"/>
              <a:ext cx="629020" cy="657482"/>
              <a:chOff x="5780066" y="4451091"/>
              <a:chExt cx="629020" cy="657482"/>
            </a:xfrm>
            <a:solidFill>
              <a:srgbClr val="DF4200"/>
            </a:solidFill>
          </p:grpSpPr>
          <p:sp>
            <p:nvSpPr>
              <p:cNvPr id="4033" name="Freeform: Shape 4032">
                <a:extLst>
                  <a:ext uri="{FF2B5EF4-FFF2-40B4-BE49-F238E27FC236}">
                    <a16:creationId xmlns:a16="http://schemas.microsoft.com/office/drawing/2014/main" id="{F57153A7-2632-45F1-84CE-82F05A10D529}"/>
                  </a:ext>
                </a:extLst>
              </p:cNvPr>
              <p:cNvSpPr/>
              <p:nvPr/>
            </p:nvSpPr>
            <p:spPr>
              <a:xfrm>
                <a:off x="6021997" y="4715792"/>
                <a:ext cx="387089" cy="392781"/>
              </a:xfrm>
              <a:custGeom>
                <a:avLst/>
                <a:gdLst>
                  <a:gd name="connsiteX0" fmla="*/ 387089 w 387089"/>
                  <a:gd name="connsiteY0" fmla="*/ 39847 h 392781"/>
                  <a:gd name="connsiteX1" fmla="*/ 387089 w 387089"/>
                  <a:gd name="connsiteY1" fmla="*/ 0 h 392781"/>
                  <a:gd name="connsiteX2" fmla="*/ 0 w 387089"/>
                  <a:gd name="connsiteY2" fmla="*/ 387089 h 392781"/>
                  <a:gd name="connsiteX3" fmla="*/ 34155 w 387089"/>
                  <a:gd name="connsiteY3" fmla="*/ 392782 h 392781"/>
                  <a:gd name="connsiteX4" fmla="*/ 387089 w 387089"/>
                  <a:gd name="connsiteY4" fmla="*/ 39847 h 39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089" h="392781">
                    <a:moveTo>
                      <a:pt x="387089" y="39847"/>
                    </a:moveTo>
                    <a:lnTo>
                      <a:pt x="387089" y="0"/>
                    </a:lnTo>
                    <a:lnTo>
                      <a:pt x="0" y="387089"/>
                    </a:lnTo>
                    <a:cubicBezTo>
                      <a:pt x="11385" y="389935"/>
                      <a:pt x="22770" y="392782"/>
                      <a:pt x="34155" y="392782"/>
                    </a:cubicBezTo>
                    <a:lnTo>
                      <a:pt x="387089" y="39847"/>
                    </a:lnTo>
                    <a:close/>
                  </a:path>
                </a:pathLst>
              </a:custGeom>
              <a:solidFill>
                <a:srgbClr val="DF4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034" name="Freeform: Shape 4033">
                <a:extLst>
                  <a:ext uri="{FF2B5EF4-FFF2-40B4-BE49-F238E27FC236}">
                    <a16:creationId xmlns:a16="http://schemas.microsoft.com/office/drawing/2014/main" id="{44EC718B-0215-4C7C-B831-A5FD717DED31}"/>
                  </a:ext>
                </a:extLst>
              </p:cNvPr>
              <p:cNvSpPr/>
              <p:nvPr/>
            </p:nvSpPr>
            <p:spPr>
              <a:xfrm>
                <a:off x="5780066" y="4451091"/>
                <a:ext cx="626173" cy="552171"/>
              </a:xfrm>
              <a:custGeom>
                <a:avLst/>
                <a:gdLst>
                  <a:gd name="connsiteX0" fmla="*/ 626174 w 626173"/>
                  <a:gd name="connsiteY0" fmla="*/ 0 h 552171"/>
                  <a:gd name="connsiteX1" fmla="*/ 327318 w 626173"/>
                  <a:gd name="connsiteY1" fmla="*/ 0 h 552171"/>
                  <a:gd name="connsiteX2" fmla="*/ 0 w 626173"/>
                  <a:gd name="connsiteY2" fmla="*/ 327318 h 552171"/>
                  <a:gd name="connsiteX3" fmla="*/ 0 w 626173"/>
                  <a:gd name="connsiteY3" fmla="*/ 347242 h 552171"/>
                  <a:gd name="connsiteX4" fmla="*/ 76849 w 626173"/>
                  <a:gd name="connsiteY4" fmla="*/ 552172 h 552171"/>
                  <a:gd name="connsiteX5" fmla="*/ 626174 w 626173"/>
                  <a:gd name="connsiteY5" fmla="*/ 0 h 55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73" h="552171">
                    <a:moveTo>
                      <a:pt x="626174" y="0"/>
                    </a:moveTo>
                    <a:lnTo>
                      <a:pt x="327318" y="0"/>
                    </a:lnTo>
                    <a:cubicBezTo>
                      <a:pt x="247623" y="79695"/>
                      <a:pt x="99619" y="227700"/>
                      <a:pt x="0" y="327318"/>
                    </a:cubicBezTo>
                    <a:lnTo>
                      <a:pt x="0" y="347242"/>
                    </a:lnTo>
                    <a:cubicBezTo>
                      <a:pt x="0" y="424091"/>
                      <a:pt x="28462" y="495247"/>
                      <a:pt x="76849" y="552172"/>
                    </a:cubicBezTo>
                    <a:lnTo>
                      <a:pt x="626174" y="0"/>
                    </a:lnTo>
                    <a:close/>
                  </a:path>
                </a:pathLst>
              </a:custGeom>
              <a:solidFill>
                <a:srgbClr val="DF4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035" name="Freeform: Shape 4034">
                <a:extLst>
                  <a:ext uri="{FF2B5EF4-FFF2-40B4-BE49-F238E27FC236}">
                    <a16:creationId xmlns:a16="http://schemas.microsoft.com/office/drawing/2014/main" id="{05F92A67-2C1F-46C0-B7EC-5BF84ED07C5B}"/>
                  </a:ext>
                </a:extLst>
              </p:cNvPr>
              <p:cNvSpPr/>
              <p:nvPr/>
            </p:nvSpPr>
            <p:spPr>
              <a:xfrm>
                <a:off x="5905301" y="4545017"/>
                <a:ext cx="503785" cy="540786"/>
              </a:xfrm>
              <a:custGeom>
                <a:avLst/>
                <a:gdLst>
                  <a:gd name="connsiteX0" fmla="*/ 503785 w 503785"/>
                  <a:gd name="connsiteY0" fmla="*/ 108157 h 540786"/>
                  <a:gd name="connsiteX1" fmla="*/ 503785 w 503785"/>
                  <a:gd name="connsiteY1" fmla="*/ 0 h 540786"/>
                  <a:gd name="connsiteX2" fmla="*/ 0 w 503785"/>
                  <a:gd name="connsiteY2" fmla="*/ 500939 h 540786"/>
                  <a:gd name="connsiteX3" fmla="*/ 68310 w 503785"/>
                  <a:gd name="connsiteY3" fmla="*/ 540787 h 540786"/>
                  <a:gd name="connsiteX4" fmla="*/ 503785 w 503785"/>
                  <a:gd name="connsiteY4" fmla="*/ 108157 h 54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40786">
                    <a:moveTo>
                      <a:pt x="503785" y="108157"/>
                    </a:moveTo>
                    <a:lnTo>
                      <a:pt x="503785" y="0"/>
                    </a:lnTo>
                    <a:lnTo>
                      <a:pt x="0" y="500939"/>
                    </a:lnTo>
                    <a:cubicBezTo>
                      <a:pt x="19924" y="518016"/>
                      <a:pt x="42694" y="529401"/>
                      <a:pt x="68310" y="540787"/>
                    </a:cubicBezTo>
                    <a:lnTo>
                      <a:pt x="503785" y="108157"/>
                    </a:lnTo>
                    <a:close/>
                  </a:path>
                </a:pathLst>
              </a:custGeom>
              <a:solidFill>
                <a:srgbClr val="DF4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36" name="Freeform: Shape 4035">
              <a:extLst>
                <a:ext uri="{FF2B5EF4-FFF2-40B4-BE49-F238E27FC236}">
                  <a16:creationId xmlns:a16="http://schemas.microsoft.com/office/drawing/2014/main" id="{351381DB-DFDE-41ED-8635-C4B3F0D20F22}"/>
                </a:ext>
              </a:extLst>
            </p:cNvPr>
            <p:cNvSpPr/>
            <p:nvPr/>
          </p:nvSpPr>
          <p:spPr>
            <a:xfrm>
              <a:off x="-3033130" y="4530786"/>
              <a:ext cx="472476" cy="498092"/>
            </a:xfrm>
            <a:custGeom>
              <a:avLst/>
              <a:gdLst>
                <a:gd name="connsiteX0" fmla="*/ 0 w 472476"/>
                <a:gd name="connsiteY0" fmla="*/ 0 h 498092"/>
                <a:gd name="connsiteX1" fmla="*/ 0 w 472476"/>
                <a:gd name="connsiteY1" fmla="*/ 261854 h 498092"/>
                <a:gd name="connsiteX2" fmla="*/ 236238 w 472476"/>
                <a:gd name="connsiteY2" fmla="*/ 498093 h 498092"/>
                <a:gd name="connsiteX3" fmla="*/ 236238 w 472476"/>
                <a:gd name="connsiteY3" fmla="*/ 498093 h 498092"/>
                <a:gd name="connsiteX4" fmla="*/ 472477 w 472476"/>
                <a:gd name="connsiteY4" fmla="*/ 261854 h 498092"/>
                <a:gd name="connsiteX5" fmla="*/ 472477 w 472476"/>
                <a:gd name="connsiteY5" fmla="*/ 0 h 498092"/>
                <a:gd name="connsiteX6" fmla="*/ 0 w 472476"/>
                <a:gd name="connsiteY6" fmla="*/ 0 h 49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76" h="498092">
                  <a:moveTo>
                    <a:pt x="0" y="0"/>
                  </a:moveTo>
                  <a:lnTo>
                    <a:pt x="0" y="261854"/>
                  </a:lnTo>
                  <a:cubicBezTo>
                    <a:pt x="0" y="392782"/>
                    <a:pt x="105311" y="498093"/>
                    <a:pt x="236238" y="498093"/>
                  </a:cubicBezTo>
                  <a:lnTo>
                    <a:pt x="236238" y="498093"/>
                  </a:lnTo>
                  <a:cubicBezTo>
                    <a:pt x="367166" y="498093"/>
                    <a:pt x="472477" y="392782"/>
                    <a:pt x="472477" y="261854"/>
                  </a:cubicBezTo>
                  <a:lnTo>
                    <a:pt x="4724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E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7" name="Freeform: Shape 4036">
              <a:extLst>
                <a:ext uri="{FF2B5EF4-FFF2-40B4-BE49-F238E27FC236}">
                  <a16:creationId xmlns:a16="http://schemas.microsoft.com/office/drawing/2014/main" id="{60380447-BC0D-4533-A149-8CB581F47468}"/>
                </a:ext>
              </a:extLst>
            </p:cNvPr>
            <p:cNvSpPr/>
            <p:nvPr/>
          </p:nvSpPr>
          <p:spPr>
            <a:xfrm>
              <a:off x="-3107132" y="4784102"/>
              <a:ext cx="626173" cy="327318"/>
            </a:xfrm>
            <a:custGeom>
              <a:avLst/>
              <a:gdLst>
                <a:gd name="connsiteX0" fmla="*/ 313087 w 626173"/>
                <a:gd name="connsiteY0" fmla="*/ 313087 h 327318"/>
                <a:gd name="connsiteX1" fmla="*/ 0 w 626173"/>
                <a:gd name="connsiteY1" fmla="*/ 0 h 327318"/>
                <a:gd name="connsiteX2" fmla="*/ 0 w 626173"/>
                <a:gd name="connsiteY2" fmla="*/ 14231 h 327318"/>
                <a:gd name="connsiteX3" fmla="*/ 313087 w 626173"/>
                <a:gd name="connsiteY3" fmla="*/ 327318 h 327318"/>
                <a:gd name="connsiteX4" fmla="*/ 626174 w 626173"/>
                <a:gd name="connsiteY4" fmla="*/ 14231 h 327318"/>
                <a:gd name="connsiteX5" fmla="*/ 626174 w 626173"/>
                <a:gd name="connsiteY5" fmla="*/ 0 h 327318"/>
                <a:gd name="connsiteX6" fmla="*/ 313087 w 626173"/>
                <a:gd name="connsiteY6" fmla="*/ 313087 h 3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327318">
                  <a:moveTo>
                    <a:pt x="313087" y="313087"/>
                  </a:moveTo>
                  <a:cubicBezTo>
                    <a:pt x="139466" y="313087"/>
                    <a:pt x="0" y="170775"/>
                    <a:pt x="0" y="0"/>
                  </a:cubicBezTo>
                  <a:lnTo>
                    <a:pt x="0" y="14231"/>
                  </a:lnTo>
                  <a:cubicBezTo>
                    <a:pt x="0" y="187852"/>
                    <a:pt x="142312" y="327318"/>
                    <a:pt x="313087" y="327318"/>
                  </a:cubicBezTo>
                  <a:cubicBezTo>
                    <a:pt x="483862" y="327318"/>
                    <a:pt x="626174" y="185006"/>
                    <a:pt x="626174" y="14231"/>
                  </a:cubicBezTo>
                  <a:lnTo>
                    <a:pt x="626174" y="0"/>
                  </a:lnTo>
                  <a:cubicBezTo>
                    <a:pt x="626174" y="173621"/>
                    <a:pt x="483862" y="313087"/>
                    <a:pt x="313087" y="313087"/>
                  </a:cubicBez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8" name="Freeform: Shape 4037">
              <a:extLst>
                <a:ext uri="{FF2B5EF4-FFF2-40B4-BE49-F238E27FC236}">
                  <a16:creationId xmlns:a16="http://schemas.microsoft.com/office/drawing/2014/main" id="{F1077480-8381-4D19-A2F8-89EFA51D129F}"/>
                </a:ext>
              </a:extLst>
            </p:cNvPr>
            <p:cNvSpPr/>
            <p:nvPr/>
          </p:nvSpPr>
          <p:spPr>
            <a:xfrm>
              <a:off x="-3109979" y="4374243"/>
              <a:ext cx="626173" cy="76848"/>
            </a:xfrm>
            <a:custGeom>
              <a:avLst/>
              <a:gdLst>
                <a:gd name="connsiteX0" fmla="*/ 0 w 626173"/>
                <a:gd name="connsiteY0" fmla="*/ 0 h 76848"/>
                <a:gd name="connsiteX1" fmla="*/ 626174 w 626173"/>
                <a:gd name="connsiteY1" fmla="*/ 0 h 76848"/>
                <a:gd name="connsiteX2" fmla="*/ 626174 w 626173"/>
                <a:gd name="connsiteY2" fmla="*/ 76849 h 76848"/>
                <a:gd name="connsiteX3" fmla="*/ 0 w 626173"/>
                <a:gd name="connsiteY3" fmla="*/ 76849 h 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173" h="76848">
                  <a:moveTo>
                    <a:pt x="0" y="0"/>
                  </a:moveTo>
                  <a:lnTo>
                    <a:pt x="626174" y="0"/>
                  </a:lnTo>
                  <a:lnTo>
                    <a:pt x="626174" y="76849"/>
                  </a:lnTo>
                  <a:lnTo>
                    <a:pt x="0" y="76849"/>
                  </a:lnTo>
                  <a:close/>
                </a:path>
              </a:pathLst>
            </a:custGeom>
            <a:solidFill>
              <a:srgbClr val="BC30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9" name="Freeform: Shape 4038">
              <a:extLst>
                <a:ext uri="{FF2B5EF4-FFF2-40B4-BE49-F238E27FC236}">
                  <a16:creationId xmlns:a16="http://schemas.microsoft.com/office/drawing/2014/main" id="{56EE6647-7BA1-4B88-B6F0-B37410DA70DA}"/>
                </a:ext>
              </a:extLst>
            </p:cNvPr>
            <p:cNvSpPr/>
            <p:nvPr/>
          </p:nvSpPr>
          <p:spPr>
            <a:xfrm>
              <a:off x="-3109979" y="4439706"/>
              <a:ext cx="626173" cy="11384"/>
            </a:xfrm>
            <a:custGeom>
              <a:avLst/>
              <a:gdLst>
                <a:gd name="connsiteX0" fmla="*/ 0 w 626173"/>
                <a:gd name="connsiteY0" fmla="*/ 0 h 11384"/>
                <a:gd name="connsiteX1" fmla="*/ 626174 w 626173"/>
                <a:gd name="connsiteY1" fmla="*/ 0 h 11384"/>
                <a:gd name="connsiteX2" fmla="*/ 626174 w 626173"/>
                <a:gd name="connsiteY2" fmla="*/ 11385 h 11384"/>
                <a:gd name="connsiteX3" fmla="*/ 0 w 626173"/>
                <a:gd name="connsiteY3" fmla="*/ 11385 h 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173" h="11384">
                  <a:moveTo>
                    <a:pt x="0" y="0"/>
                  </a:moveTo>
                  <a:lnTo>
                    <a:pt x="626174" y="0"/>
                  </a:lnTo>
                  <a:lnTo>
                    <a:pt x="626174" y="11385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0" name="Freeform: Shape 4039">
              <a:extLst>
                <a:ext uri="{FF2B5EF4-FFF2-40B4-BE49-F238E27FC236}">
                  <a16:creationId xmlns:a16="http://schemas.microsoft.com/office/drawing/2014/main" id="{47875A51-6123-47C0-8257-AA0B63CAF9AC}"/>
                </a:ext>
              </a:extLst>
            </p:cNvPr>
            <p:cNvSpPr/>
            <p:nvPr/>
          </p:nvSpPr>
          <p:spPr>
            <a:xfrm>
              <a:off x="-3033130" y="4530786"/>
              <a:ext cx="475322" cy="11384"/>
            </a:xfrm>
            <a:custGeom>
              <a:avLst/>
              <a:gdLst>
                <a:gd name="connsiteX0" fmla="*/ 0 w 475322"/>
                <a:gd name="connsiteY0" fmla="*/ 0 h 11384"/>
                <a:gd name="connsiteX1" fmla="*/ 475323 w 475322"/>
                <a:gd name="connsiteY1" fmla="*/ 0 h 11384"/>
                <a:gd name="connsiteX2" fmla="*/ 475323 w 475322"/>
                <a:gd name="connsiteY2" fmla="*/ 11385 h 11384"/>
                <a:gd name="connsiteX3" fmla="*/ 0 w 475322"/>
                <a:gd name="connsiteY3" fmla="*/ 11385 h 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322" h="11384">
                  <a:moveTo>
                    <a:pt x="0" y="0"/>
                  </a:moveTo>
                  <a:lnTo>
                    <a:pt x="475323" y="0"/>
                  </a:lnTo>
                  <a:lnTo>
                    <a:pt x="475323" y="11385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FFD5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1" name="Freeform: Shape 4040">
              <a:extLst>
                <a:ext uri="{FF2B5EF4-FFF2-40B4-BE49-F238E27FC236}">
                  <a16:creationId xmlns:a16="http://schemas.microsoft.com/office/drawing/2014/main" id="{72EE7E5D-FEFA-4EBB-A5DC-45DD6DF9D39B}"/>
                </a:ext>
              </a:extLst>
            </p:cNvPr>
            <p:cNvSpPr/>
            <p:nvPr/>
          </p:nvSpPr>
          <p:spPr>
            <a:xfrm>
              <a:off x="-2885125" y="4613327"/>
              <a:ext cx="187852" cy="355780"/>
            </a:xfrm>
            <a:custGeom>
              <a:avLst/>
              <a:gdLst>
                <a:gd name="connsiteX0" fmla="*/ 165082 w 187852"/>
                <a:gd name="connsiteY0" fmla="*/ 287471 h 355780"/>
                <a:gd name="connsiteX1" fmla="*/ 113850 w 187852"/>
                <a:gd name="connsiteY1" fmla="*/ 287471 h 355780"/>
                <a:gd name="connsiteX2" fmla="*/ 113850 w 187852"/>
                <a:gd name="connsiteY2" fmla="*/ 259008 h 355780"/>
                <a:gd name="connsiteX3" fmla="*/ 165082 w 187852"/>
                <a:gd name="connsiteY3" fmla="*/ 259008 h 355780"/>
                <a:gd name="connsiteX4" fmla="*/ 187852 w 187852"/>
                <a:gd name="connsiteY4" fmla="*/ 236238 h 355780"/>
                <a:gd name="connsiteX5" fmla="*/ 165082 w 187852"/>
                <a:gd name="connsiteY5" fmla="*/ 213468 h 355780"/>
                <a:gd name="connsiteX6" fmla="*/ 113850 w 187852"/>
                <a:gd name="connsiteY6" fmla="*/ 213468 h 355780"/>
                <a:gd name="connsiteX7" fmla="*/ 113850 w 187852"/>
                <a:gd name="connsiteY7" fmla="*/ 176467 h 355780"/>
                <a:gd name="connsiteX8" fmla="*/ 176467 w 187852"/>
                <a:gd name="connsiteY8" fmla="*/ 91080 h 355780"/>
                <a:gd name="connsiteX9" fmla="*/ 88234 w 187852"/>
                <a:gd name="connsiteY9" fmla="*/ 0 h 355780"/>
                <a:gd name="connsiteX10" fmla="*/ 0 w 187852"/>
                <a:gd name="connsiteY10" fmla="*/ 91080 h 355780"/>
                <a:gd name="connsiteX11" fmla="*/ 62617 w 187852"/>
                <a:gd name="connsiteY11" fmla="*/ 176467 h 355780"/>
                <a:gd name="connsiteX12" fmla="*/ 62617 w 187852"/>
                <a:gd name="connsiteY12" fmla="*/ 330164 h 355780"/>
                <a:gd name="connsiteX13" fmla="*/ 88234 w 187852"/>
                <a:gd name="connsiteY13" fmla="*/ 355781 h 355780"/>
                <a:gd name="connsiteX14" fmla="*/ 113850 w 187852"/>
                <a:gd name="connsiteY14" fmla="*/ 333011 h 355780"/>
                <a:gd name="connsiteX15" fmla="*/ 165082 w 187852"/>
                <a:gd name="connsiteY15" fmla="*/ 333011 h 355780"/>
                <a:gd name="connsiteX16" fmla="*/ 187852 w 187852"/>
                <a:gd name="connsiteY16" fmla="*/ 310241 h 355780"/>
                <a:gd name="connsiteX17" fmla="*/ 165082 w 187852"/>
                <a:gd name="connsiteY17" fmla="*/ 287471 h 3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852" h="355780">
                  <a:moveTo>
                    <a:pt x="165082" y="287471"/>
                  </a:moveTo>
                  <a:lnTo>
                    <a:pt x="113850" y="287471"/>
                  </a:lnTo>
                  <a:lnTo>
                    <a:pt x="113850" y="259008"/>
                  </a:lnTo>
                  <a:lnTo>
                    <a:pt x="165082" y="259008"/>
                  </a:lnTo>
                  <a:cubicBezTo>
                    <a:pt x="176467" y="259008"/>
                    <a:pt x="187852" y="247623"/>
                    <a:pt x="187852" y="236238"/>
                  </a:cubicBezTo>
                  <a:cubicBezTo>
                    <a:pt x="187852" y="224853"/>
                    <a:pt x="176467" y="213468"/>
                    <a:pt x="165082" y="213468"/>
                  </a:cubicBezTo>
                  <a:lnTo>
                    <a:pt x="113850" y="213468"/>
                  </a:lnTo>
                  <a:lnTo>
                    <a:pt x="113850" y="176467"/>
                  </a:lnTo>
                  <a:cubicBezTo>
                    <a:pt x="150851" y="165082"/>
                    <a:pt x="176467" y="130927"/>
                    <a:pt x="176467" y="91080"/>
                  </a:cubicBezTo>
                  <a:cubicBezTo>
                    <a:pt x="176467" y="39847"/>
                    <a:pt x="136620" y="0"/>
                    <a:pt x="88234" y="0"/>
                  </a:cubicBezTo>
                  <a:cubicBezTo>
                    <a:pt x="39847" y="0"/>
                    <a:pt x="0" y="39847"/>
                    <a:pt x="0" y="91080"/>
                  </a:cubicBezTo>
                  <a:cubicBezTo>
                    <a:pt x="0" y="130927"/>
                    <a:pt x="25616" y="165082"/>
                    <a:pt x="62617" y="176467"/>
                  </a:cubicBezTo>
                  <a:lnTo>
                    <a:pt x="62617" y="330164"/>
                  </a:lnTo>
                  <a:cubicBezTo>
                    <a:pt x="62617" y="344396"/>
                    <a:pt x="74002" y="355781"/>
                    <a:pt x="88234" y="355781"/>
                  </a:cubicBezTo>
                  <a:cubicBezTo>
                    <a:pt x="99619" y="355781"/>
                    <a:pt x="111004" y="347242"/>
                    <a:pt x="113850" y="333011"/>
                  </a:cubicBezTo>
                  <a:lnTo>
                    <a:pt x="165082" y="333011"/>
                  </a:lnTo>
                  <a:cubicBezTo>
                    <a:pt x="176467" y="333011"/>
                    <a:pt x="187852" y="321626"/>
                    <a:pt x="187852" y="310241"/>
                  </a:cubicBezTo>
                  <a:cubicBezTo>
                    <a:pt x="187852" y="298856"/>
                    <a:pt x="179313" y="287471"/>
                    <a:pt x="165082" y="287471"/>
                  </a:cubicBez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2" name="Freeform: Shape 4041">
              <a:extLst>
                <a:ext uri="{FF2B5EF4-FFF2-40B4-BE49-F238E27FC236}">
                  <a16:creationId xmlns:a16="http://schemas.microsoft.com/office/drawing/2014/main" id="{A950837D-9256-4044-81C7-900BC6D0C638}"/>
                </a:ext>
              </a:extLst>
            </p:cNvPr>
            <p:cNvSpPr/>
            <p:nvPr/>
          </p:nvSpPr>
          <p:spPr>
            <a:xfrm>
              <a:off x="-2885125" y="4610481"/>
              <a:ext cx="187852" cy="350088"/>
            </a:xfrm>
            <a:custGeom>
              <a:avLst/>
              <a:gdLst>
                <a:gd name="connsiteX0" fmla="*/ 165082 w 187852"/>
                <a:gd name="connsiteY0" fmla="*/ 281778 h 350088"/>
                <a:gd name="connsiteX1" fmla="*/ 113850 w 187852"/>
                <a:gd name="connsiteY1" fmla="*/ 281778 h 350088"/>
                <a:gd name="connsiteX2" fmla="*/ 113850 w 187852"/>
                <a:gd name="connsiteY2" fmla="*/ 253316 h 350088"/>
                <a:gd name="connsiteX3" fmla="*/ 165082 w 187852"/>
                <a:gd name="connsiteY3" fmla="*/ 253316 h 350088"/>
                <a:gd name="connsiteX4" fmla="*/ 187852 w 187852"/>
                <a:gd name="connsiteY4" fmla="*/ 230546 h 350088"/>
                <a:gd name="connsiteX5" fmla="*/ 165082 w 187852"/>
                <a:gd name="connsiteY5" fmla="*/ 207776 h 350088"/>
                <a:gd name="connsiteX6" fmla="*/ 113850 w 187852"/>
                <a:gd name="connsiteY6" fmla="*/ 207776 h 350088"/>
                <a:gd name="connsiteX7" fmla="*/ 113850 w 187852"/>
                <a:gd name="connsiteY7" fmla="*/ 173621 h 350088"/>
                <a:gd name="connsiteX8" fmla="*/ 176467 w 187852"/>
                <a:gd name="connsiteY8" fmla="*/ 88234 h 350088"/>
                <a:gd name="connsiteX9" fmla="*/ 88234 w 187852"/>
                <a:gd name="connsiteY9" fmla="*/ 0 h 350088"/>
                <a:gd name="connsiteX10" fmla="*/ 0 w 187852"/>
                <a:gd name="connsiteY10" fmla="*/ 88234 h 350088"/>
                <a:gd name="connsiteX11" fmla="*/ 62617 w 187852"/>
                <a:gd name="connsiteY11" fmla="*/ 173621 h 350088"/>
                <a:gd name="connsiteX12" fmla="*/ 62617 w 187852"/>
                <a:gd name="connsiteY12" fmla="*/ 324472 h 350088"/>
                <a:gd name="connsiteX13" fmla="*/ 88234 w 187852"/>
                <a:gd name="connsiteY13" fmla="*/ 350088 h 350088"/>
                <a:gd name="connsiteX14" fmla="*/ 113850 w 187852"/>
                <a:gd name="connsiteY14" fmla="*/ 327318 h 350088"/>
                <a:gd name="connsiteX15" fmla="*/ 165082 w 187852"/>
                <a:gd name="connsiteY15" fmla="*/ 327318 h 350088"/>
                <a:gd name="connsiteX16" fmla="*/ 187852 w 187852"/>
                <a:gd name="connsiteY16" fmla="*/ 304548 h 350088"/>
                <a:gd name="connsiteX17" fmla="*/ 165082 w 187852"/>
                <a:gd name="connsiteY17" fmla="*/ 281778 h 3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852" h="350088">
                  <a:moveTo>
                    <a:pt x="165082" y="281778"/>
                  </a:moveTo>
                  <a:lnTo>
                    <a:pt x="113850" y="281778"/>
                  </a:lnTo>
                  <a:lnTo>
                    <a:pt x="113850" y="253316"/>
                  </a:lnTo>
                  <a:lnTo>
                    <a:pt x="165082" y="253316"/>
                  </a:lnTo>
                  <a:cubicBezTo>
                    <a:pt x="176467" y="253316"/>
                    <a:pt x="187852" y="241931"/>
                    <a:pt x="187852" y="230546"/>
                  </a:cubicBezTo>
                  <a:cubicBezTo>
                    <a:pt x="187852" y="219161"/>
                    <a:pt x="176467" y="207776"/>
                    <a:pt x="165082" y="207776"/>
                  </a:cubicBezTo>
                  <a:lnTo>
                    <a:pt x="113850" y="207776"/>
                  </a:lnTo>
                  <a:lnTo>
                    <a:pt x="113850" y="173621"/>
                  </a:lnTo>
                  <a:cubicBezTo>
                    <a:pt x="150851" y="162236"/>
                    <a:pt x="176467" y="128081"/>
                    <a:pt x="176467" y="88234"/>
                  </a:cubicBezTo>
                  <a:cubicBezTo>
                    <a:pt x="176467" y="39847"/>
                    <a:pt x="136620" y="0"/>
                    <a:pt x="88234" y="0"/>
                  </a:cubicBezTo>
                  <a:cubicBezTo>
                    <a:pt x="39847" y="0"/>
                    <a:pt x="0" y="39847"/>
                    <a:pt x="0" y="88234"/>
                  </a:cubicBezTo>
                  <a:cubicBezTo>
                    <a:pt x="0" y="128081"/>
                    <a:pt x="25616" y="162236"/>
                    <a:pt x="62617" y="173621"/>
                  </a:cubicBezTo>
                  <a:lnTo>
                    <a:pt x="62617" y="324472"/>
                  </a:lnTo>
                  <a:cubicBezTo>
                    <a:pt x="62617" y="338703"/>
                    <a:pt x="74002" y="350088"/>
                    <a:pt x="88234" y="350088"/>
                  </a:cubicBezTo>
                  <a:cubicBezTo>
                    <a:pt x="99619" y="350088"/>
                    <a:pt x="111004" y="341549"/>
                    <a:pt x="113850" y="327318"/>
                  </a:cubicBezTo>
                  <a:lnTo>
                    <a:pt x="165082" y="327318"/>
                  </a:lnTo>
                  <a:cubicBezTo>
                    <a:pt x="176467" y="327318"/>
                    <a:pt x="187852" y="315933"/>
                    <a:pt x="187852" y="304548"/>
                  </a:cubicBezTo>
                  <a:cubicBezTo>
                    <a:pt x="187852" y="293163"/>
                    <a:pt x="179313" y="281778"/>
                    <a:pt x="165082" y="281778"/>
                  </a:cubicBezTo>
                  <a:close/>
                </a:path>
              </a:pathLst>
            </a:custGeom>
            <a:solidFill>
              <a:srgbClr val="891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2" name="Am-thanh-mo-chiec-hop-than-ki-www_tiengdong_com">
            <a:hlinkClick r:id="" action="ppaction://media"/>
            <a:extLst>
              <a:ext uri="{FF2B5EF4-FFF2-40B4-BE49-F238E27FC236}">
                <a16:creationId xmlns:a16="http://schemas.microsoft.com/office/drawing/2014/main" id="{8ECE025D-8A1C-4F13-9E24-5A6DBF063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92400" y="-1981200"/>
            <a:ext cx="406400" cy="406400"/>
          </a:xfrm>
          <a:prstGeom prst="rect">
            <a:avLst/>
          </a:prstGeom>
        </p:spPr>
      </p:pic>
      <p:pic>
        <p:nvPicPr>
          <p:cNvPr id="3896" name="Am-thanh-nang-tien-tu-tu-xuat-hien-www_tiengdong_com">
            <a:hlinkClick r:id="" action="ppaction://media"/>
            <a:extLst>
              <a:ext uri="{FF2B5EF4-FFF2-40B4-BE49-F238E27FC236}">
                <a16:creationId xmlns:a16="http://schemas.microsoft.com/office/drawing/2014/main" id="{F5CDC17C-8BC9-4022-92A0-ED93F2BED7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667000" y="-3657600"/>
            <a:ext cx="406400" cy="406400"/>
          </a:xfrm>
          <a:prstGeom prst="rect">
            <a:avLst/>
          </a:prstGeom>
        </p:spPr>
      </p:pic>
      <p:pic>
        <p:nvPicPr>
          <p:cNvPr id="4048" name="Graphic 4047">
            <a:extLst>
              <a:ext uri="{FF2B5EF4-FFF2-40B4-BE49-F238E27FC236}">
                <a16:creationId xmlns:a16="http://schemas.microsoft.com/office/drawing/2014/main" id="{B013D2F7-A321-44DB-AB8B-9C756F1FDC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917466" y="2532871"/>
            <a:ext cx="4233636" cy="1886729"/>
          </a:xfrm>
          <a:prstGeom prst="rect">
            <a:avLst/>
          </a:prstGeom>
        </p:spPr>
      </p:pic>
      <p:grpSp>
        <p:nvGrpSpPr>
          <p:cNvPr id="4054" name="Group 4053">
            <a:extLst>
              <a:ext uri="{FF2B5EF4-FFF2-40B4-BE49-F238E27FC236}">
                <a16:creationId xmlns:a16="http://schemas.microsoft.com/office/drawing/2014/main" id="{E94C1CA2-D709-411C-9275-827E746AFE86}"/>
              </a:ext>
            </a:extLst>
          </p:cNvPr>
          <p:cNvGrpSpPr/>
          <p:nvPr/>
        </p:nvGrpSpPr>
        <p:grpSpPr>
          <a:xfrm>
            <a:off x="12420099" y="5902352"/>
            <a:ext cx="788108" cy="368015"/>
            <a:chOff x="5560959" y="4589155"/>
            <a:chExt cx="788108" cy="368015"/>
          </a:xfrm>
        </p:grpSpPr>
        <p:sp>
          <p:nvSpPr>
            <p:cNvPr id="4049" name="Oval 4048">
              <a:extLst>
                <a:ext uri="{FF2B5EF4-FFF2-40B4-BE49-F238E27FC236}">
                  <a16:creationId xmlns:a16="http://schemas.microsoft.com/office/drawing/2014/main" id="{C50D1E9D-DC7C-45FE-B471-F640706424E9}"/>
                </a:ext>
              </a:extLst>
            </p:cNvPr>
            <p:cNvSpPr/>
            <p:nvPr/>
          </p:nvSpPr>
          <p:spPr>
            <a:xfrm>
              <a:off x="5560959" y="4589155"/>
              <a:ext cx="788108" cy="368015"/>
            </a:xfrm>
            <a:prstGeom prst="ellipse">
              <a:avLst/>
            </a:prstGeom>
            <a:solidFill>
              <a:srgbClr val="FF98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608" name="Graphic 607">
              <a:extLst>
                <a:ext uri="{FF2B5EF4-FFF2-40B4-BE49-F238E27FC236}">
                  <a16:creationId xmlns:a16="http://schemas.microsoft.com/office/drawing/2014/main" id="{BA1337D0-557E-404A-B2C8-66A6C9AD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5831204" y="4653280"/>
              <a:ext cx="244158" cy="244158"/>
            </a:xfrm>
            <a:prstGeom prst="rect">
              <a:avLst/>
            </a:prstGeom>
          </p:spPr>
        </p:pic>
      </p:grpSp>
      <p:pic>
        <p:nvPicPr>
          <p:cNvPr id="610" name="Tieng-khoa-cua-www_tiengdong_com">
            <a:hlinkClick r:id="" action="ppaction://media"/>
            <a:extLst>
              <a:ext uri="{FF2B5EF4-FFF2-40B4-BE49-F238E27FC236}">
                <a16:creationId xmlns:a16="http://schemas.microsoft.com/office/drawing/2014/main" id="{F0A7C68F-8C3E-494C-BBE2-1BC8B3131F0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85.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23255" y="-2811893"/>
            <a:ext cx="406400" cy="406400"/>
          </a:xfrm>
          <a:prstGeom prst="rect">
            <a:avLst/>
          </a:prstGeom>
        </p:spPr>
      </p:pic>
      <p:sp>
        <p:nvSpPr>
          <p:cNvPr id="613" name="Oval 612">
            <a:extLst>
              <a:ext uri="{FF2B5EF4-FFF2-40B4-BE49-F238E27FC236}">
                <a16:creationId xmlns:a16="http://schemas.microsoft.com/office/drawing/2014/main" id="{703065AB-796F-41B9-887A-9475E9B7F06D}"/>
              </a:ext>
            </a:extLst>
          </p:cNvPr>
          <p:cNvSpPr/>
          <p:nvPr/>
        </p:nvSpPr>
        <p:spPr>
          <a:xfrm>
            <a:off x="12846462" y="6471896"/>
            <a:ext cx="788108" cy="368015"/>
          </a:xfrm>
          <a:prstGeom prst="ellipse">
            <a:avLst/>
          </a:prstGeom>
          <a:solidFill>
            <a:srgbClr val="FF98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056" name="Group 4055">
            <a:extLst>
              <a:ext uri="{FF2B5EF4-FFF2-40B4-BE49-F238E27FC236}">
                <a16:creationId xmlns:a16="http://schemas.microsoft.com/office/drawing/2014/main" id="{9431282D-9C62-416D-BFC5-9D466C37AFBE}"/>
              </a:ext>
            </a:extLst>
          </p:cNvPr>
          <p:cNvGrpSpPr/>
          <p:nvPr/>
        </p:nvGrpSpPr>
        <p:grpSpPr>
          <a:xfrm>
            <a:off x="5576581" y="4648200"/>
            <a:ext cx="788108" cy="357390"/>
            <a:chOff x="12445276" y="5249251"/>
            <a:chExt cx="788108" cy="357390"/>
          </a:xfrm>
        </p:grpSpPr>
        <p:sp>
          <p:nvSpPr>
            <p:cNvPr id="4055" name="Oval 4054">
              <a:extLst>
                <a:ext uri="{FF2B5EF4-FFF2-40B4-BE49-F238E27FC236}">
                  <a16:creationId xmlns:a16="http://schemas.microsoft.com/office/drawing/2014/main" id="{AA2EDB91-F60E-42A0-A52B-8BE5841C1DE3}"/>
                </a:ext>
              </a:extLst>
            </p:cNvPr>
            <p:cNvSpPr/>
            <p:nvPr/>
          </p:nvSpPr>
          <p:spPr>
            <a:xfrm>
              <a:off x="12445276" y="5249251"/>
              <a:ext cx="788108" cy="357390"/>
            </a:xfrm>
            <a:prstGeom prst="ellipse">
              <a:avLst/>
            </a:prstGeom>
            <a:solidFill>
              <a:srgbClr val="FF98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614" name="Graphic 613">
              <a:extLst>
                <a:ext uri="{FF2B5EF4-FFF2-40B4-BE49-F238E27FC236}">
                  <a16:creationId xmlns:a16="http://schemas.microsoft.com/office/drawing/2014/main" id="{A275DE20-4F2B-4B93-9995-D32098D8D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2722545" y="5302136"/>
              <a:ext cx="244158" cy="244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782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96" fill="hold"/>
                                        <p:tgtEl>
                                          <p:spTgt spid="3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5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37" fill="hold"/>
                                        <p:tgtEl>
                                          <p:spTgt spid="6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0"/>
                </p:tgtEl>
              </p:cMediaNode>
            </p:audio>
          </p:childTnLst>
        </p:cTn>
      </p:par>
    </p:tnLst>
    <p:bldLst>
      <p:bldP spid="3897" grpId="0" animBg="1"/>
      <p:bldP spid="3900" grpId="0" animBg="1"/>
      <p:bldP spid="3901" grpId="0" animBg="1"/>
      <p:bldP spid="3902" grpId="0" animBg="1"/>
      <p:bldP spid="39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1" name="Graphic 3590">
            <a:extLst>
              <a:ext uri="{FF2B5EF4-FFF2-40B4-BE49-F238E27FC236}">
                <a16:creationId xmlns:a16="http://schemas.microsoft.com/office/drawing/2014/main" id="{4435B00F-4EED-49A4-BC95-236F9301E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474330" y="-774571"/>
            <a:ext cx="13106988" cy="8318371"/>
          </a:xfrm>
          <a:prstGeom prst="rect">
            <a:avLst/>
          </a:prstGeom>
        </p:spPr>
      </p:pic>
      <p:sp>
        <p:nvSpPr>
          <p:cNvPr id="3897" name="Freeform: Shape 3896">
            <a:extLst>
              <a:ext uri="{FF2B5EF4-FFF2-40B4-BE49-F238E27FC236}">
                <a16:creationId xmlns:a16="http://schemas.microsoft.com/office/drawing/2014/main" id="{BB668FFC-9623-40D5-8967-1447E7B58CAE}"/>
              </a:ext>
            </a:extLst>
          </p:cNvPr>
          <p:cNvSpPr/>
          <p:nvPr/>
        </p:nvSpPr>
        <p:spPr>
          <a:xfrm>
            <a:off x="4321096" y="3770839"/>
            <a:ext cx="3330106" cy="845334"/>
          </a:xfrm>
          <a:custGeom>
            <a:avLst/>
            <a:gdLst>
              <a:gd name="connsiteX0" fmla="*/ 3330107 w 3330106"/>
              <a:gd name="connsiteY0" fmla="*/ 845335 h 845334"/>
              <a:gd name="connsiteX1" fmla="*/ 0 w 3330106"/>
              <a:gd name="connsiteY1" fmla="*/ 845335 h 845334"/>
              <a:gd name="connsiteX2" fmla="*/ 446860 w 3330106"/>
              <a:gd name="connsiteY2" fmla="*/ 0 h 845334"/>
              <a:gd name="connsiteX3" fmla="*/ 2965787 w 3330106"/>
              <a:gd name="connsiteY3" fmla="*/ 0 h 8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106" h="845334">
                <a:moveTo>
                  <a:pt x="3330107" y="845335"/>
                </a:moveTo>
                <a:lnTo>
                  <a:pt x="0" y="845335"/>
                </a:lnTo>
                <a:lnTo>
                  <a:pt x="446860" y="0"/>
                </a:lnTo>
                <a:lnTo>
                  <a:pt x="2965787" y="0"/>
                </a:lnTo>
                <a:close/>
              </a:path>
            </a:pathLst>
          </a:custGeom>
          <a:solidFill>
            <a:srgbClr val="6905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0" name="Freeform: Shape 3899">
            <a:extLst>
              <a:ext uri="{FF2B5EF4-FFF2-40B4-BE49-F238E27FC236}">
                <a16:creationId xmlns:a16="http://schemas.microsoft.com/office/drawing/2014/main" id="{70BE25ED-3EE1-4D0F-8206-6B1E379B89BD}"/>
              </a:ext>
            </a:extLst>
          </p:cNvPr>
          <p:cNvSpPr/>
          <p:nvPr/>
        </p:nvSpPr>
        <p:spPr>
          <a:xfrm>
            <a:off x="4443484" y="3770839"/>
            <a:ext cx="344395" cy="623327"/>
          </a:xfrm>
          <a:custGeom>
            <a:avLst/>
            <a:gdLst>
              <a:gd name="connsiteX0" fmla="*/ 344396 w 344395"/>
              <a:gd name="connsiteY0" fmla="*/ 179313 h 623327"/>
              <a:gd name="connsiteX1" fmla="*/ 56925 w 344395"/>
              <a:gd name="connsiteY1" fmla="*/ 623328 h 623327"/>
              <a:gd name="connsiteX2" fmla="*/ 0 w 344395"/>
              <a:gd name="connsiteY2" fmla="*/ 540786 h 623327"/>
              <a:gd name="connsiteX3" fmla="*/ 344396 w 344395"/>
              <a:gd name="connsiteY3" fmla="*/ 0 h 62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395" h="623327">
                <a:moveTo>
                  <a:pt x="344396" y="179313"/>
                </a:moveTo>
                <a:lnTo>
                  <a:pt x="56925" y="623328"/>
                </a:lnTo>
                <a:lnTo>
                  <a:pt x="0" y="540786"/>
                </a:lnTo>
                <a:lnTo>
                  <a:pt x="344396" y="0"/>
                </a:lnTo>
                <a:close/>
              </a:path>
            </a:pathLst>
          </a:custGeom>
          <a:solidFill>
            <a:srgbClr val="F147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1" name="Freeform: Shape 3900">
            <a:extLst>
              <a:ext uri="{FF2B5EF4-FFF2-40B4-BE49-F238E27FC236}">
                <a16:creationId xmlns:a16="http://schemas.microsoft.com/office/drawing/2014/main" id="{5172B190-83D7-49C9-98FB-EE953FB825A2}"/>
              </a:ext>
            </a:extLst>
          </p:cNvPr>
          <p:cNvSpPr/>
          <p:nvPr/>
        </p:nvSpPr>
        <p:spPr>
          <a:xfrm>
            <a:off x="7195803" y="3773685"/>
            <a:ext cx="375704" cy="646097"/>
          </a:xfrm>
          <a:custGeom>
            <a:avLst/>
            <a:gdLst>
              <a:gd name="connsiteX0" fmla="*/ 0 w 375704"/>
              <a:gd name="connsiteY0" fmla="*/ 176467 h 646097"/>
              <a:gd name="connsiteX1" fmla="*/ 293163 w 375704"/>
              <a:gd name="connsiteY1" fmla="*/ 646098 h 646097"/>
              <a:gd name="connsiteX2" fmla="*/ 375704 w 375704"/>
              <a:gd name="connsiteY2" fmla="*/ 537940 h 646097"/>
              <a:gd name="connsiteX3" fmla="*/ 0 w 375704"/>
              <a:gd name="connsiteY3" fmla="*/ 0 h 64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04" h="646097">
                <a:moveTo>
                  <a:pt x="0" y="176467"/>
                </a:moveTo>
                <a:lnTo>
                  <a:pt x="293163" y="646098"/>
                </a:lnTo>
                <a:lnTo>
                  <a:pt x="375704" y="537940"/>
                </a:lnTo>
                <a:lnTo>
                  <a:pt x="0" y="0"/>
                </a:lnTo>
                <a:close/>
              </a:path>
            </a:pathLst>
          </a:custGeom>
          <a:solidFill>
            <a:srgbClr val="F147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2" name="Freeform: Shape 3901">
            <a:extLst>
              <a:ext uri="{FF2B5EF4-FFF2-40B4-BE49-F238E27FC236}">
                <a16:creationId xmlns:a16="http://schemas.microsoft.com/office/drawing/2014/main" id="{6B3348CB-0BD8-474E-8E72-2E6804098E7D}"/>
              </a:ext>
            </a:extLst>
          </p:cNvPr>
          <p:cNvSpPr/>
          <p:nvPr/>
        </p:nvSpPr>
        <p:spPr>
          <a:xfrm>
            <a:off x="4787880" y="3813532"/>
            <a:ext cx="2407923" cy="133773"/>
          </a:xfrm>
          <a:custGeom>
            <a:avLst/>
            <a:gdLst>
              <a:gd name="connsiteX0" fmla="*/ 0 w 2407923"/>
              <a:gd name="connsiteY0" fmla="*/ 0 h 133773"/>
              <a:gd name="connsiteX1" fmla="*/ 2407923 w 2407923"/>
              <a:gd name="connsiteY1" fmla="*/ 0 h 133773"/>
              <a:gd name="connsiteX2" fmla="*/ 2407923 w 2407923"/>
              <a:gd name="connsiteY2" fmla="*/ 133774 h 133773"/>
              <a:gd name="connsiteX3" fmla="*/ 0 w 2407923"/>
              <a:gd name="connsiteY3" fmla="*/ 133774 h 13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923" h="133773">
                <a:moveTo>
                  <a:pt x="0" y="0"/>
                </a:moveTo>
                <a:lnTo>
                  <a:pt x="2407923" y="0"/>
                </a:lnTo>
                <a:lnTo>
                  <a:pt x="2407923" y="133774"/>
                </a:lnTo>
                <a:lnTo>
                  <a:pt x="0" y="133774"/>
                </a:lnTo>
                <a:close/>
              </a:path>
            </a:pathLst>
          </a:custGeom>
          <a:solidFill>
            <a:srgbClr val="FF5E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903" name="Freeform: Shape 3902">
            <a:extLst>
              <a:ext uri="{FF2B5EF4-FFF2-40B4-BE49-F238E27FC236}">
                <a16:creationId xmlns:a16="http://schemas.microsoft.com/office/drawing/2014/main" id="{C4B5B38A-44AE-4094-881D-1B727814080D}"/>
              </a:ext>
            </a:extLst>
          </p:cNvPr>
          <p:cNvSpPr/>
          <p:nvPr/>
        </p:nvSpPr>
        <p:spPr>
          <a:xfrm>
            <a:off x="4190169" y="3708221"/>
            <a:ext cx="3554959" cy="666021"/>
          </a:xfrm>
          <a:custGeom>
            <a:avLst/>
            <a:gdLst>
              <a:gd name="connsiteX0" fmla="*/ 3005635 w 3554959"/>
              <a:gd name="connsiteY0" fmla="*/ 105311 h 666021"/>
              <a:gd name="connsiteX1" fmla="*/ 3307336 w 3554959"/>
              <a:gd name="connsiteY1" fmla="*/ 557864 h 666021"/>
              <a:gd name="connsiteX2" fmla="*/ 270393 w 3554959"/>
              <a:gd name="connsiteY2" fmla="*/ 557864 h 666021"/>
              <a:gd name="connsiteX3" fmla="*/ 597711 w 3554959"/>
              <a:gd name="connsiteY3" fmla="*/ 105311 h 666021"/>
              <a:gd name="connsiteX4" fmla="*/ 3005635 w 3554959"/>
              <a:gd name="connsiteY4" fmla="*/ 105311 h 666021"/>
              <a:gd name="connsiteX5" fmla="*/ 3105253 w 3554959"/>
              <a:gd name="connsiteY5" fmla="*/ 0 h 666021"/>
              <a:gd name="connsiteX6" fmla="*/ 503785 w 3554959"/>
              <a:gd name="connsiteY6" fmla="*/ 0 h 666021"/>
              <a:gd name="connsiteX7" fmla="*/ 0 w 3554959"/>
              <a:gd name="connsiteY7" fmla="*/ 666021 h 666021"/>
              <a:gd name="connsiteX8" fmla="*/ 3554960 w 3554959"/>
              <a:gd name="connsiteY8" fmla="*/ 666021 h 666021"/>
              <a:gd name="connsiteX9" fmla="*/ 3105253 w 3554959"/>
              <a:gd name="connsiteY9" fmla="*/ 0 h 666021"/>
              <a:gd name="connsiteX10" fmla="*/ 3105253 w 3554959"/>
              <a:gd name="connsiteY10" fmla="*/ 0 h 6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4959" h="666021">
                <a:moveTo>
                  <a:pt x="3005635" y="105311"/>
                </a:moveTo>
                <a:lnTo>
                  <a:pt x="3307336" y="557864"/>
                </a:lnTo>
                <a:lnTo>
                  <a:pt x="270393" y="557864"/>
                </a:lnTo>
                <a:lnTo>
                  <a:pt x="597711" y="105311"/>
                </a:lnTo>
                <a:lnTo>
                  <a:pt x="3005635" y="105311"/>
                </a:lnTo>
                <a:moveTo>
                  <a:pt x="3105253" y="0"/>
                </a:moveTo>
                <a:lnTo>
                  <a:pt x="503785" y="0"/>
                </a:lnTo>
                <a:lnTo>
                  <a:pt x="0" y="666021"/>
                </a:lnTo>
                <a:lnTo>
                  <a:pt x="3554960" y="666021"/>
                </a:lnTo>
                <a:lnTo>
                  <a:pt x="3105253" y="0"/>
                </a:lnTo>
                <a:lnTo>
                  <a:pt x="3105253" y="0"/>
                </a:lnTo>
                <a:close/>
              </a:path>
            </a:pathLst>
          </a:custGeom>
          <a:solidFill>
            <a:srgbClr val="FFAB00"/>
          </a:solidFill>
          <a:ln w="284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045" name="Group 4044">
            <a:extLst>
              <a:ext uri="{FF2B5EF4-FFF2-40B4-BE49-F238E27FC236}">
                <a16:creationId xmlns:a16="http://schemas.microsoft.com/office/drawing/2014/main" id="{64FE7160-1A2A-4495-8713-D218D44B0414}"/>
              </a:ext>
            </a:extLst>
          </p:cNvPr>
          <p:cNvGrpSpPr/>
          <p:nvPr/>
        </p:nvGrpSpPr>
        <p:grpSpPr>
          <a:xfrm>
            <a:off x="4244247" y="2057400"/>
            <a:ext cx="3472418" cy="1650821"/>
            <a:chOff x="-4518870" y="2057400"/>
            <a:chExt cx="3472418" cy="1650821"/>
          </a:xfrm>
        </p:grpSpPr>
        <p:sp>
          <p:nvSpPr>
            <p:cNvPr id="3960" name="Freeform: Shape 3959">
              <a:extLst>
                <a:ext uri="{FF2B5EF4-FFF2-40B4-BE49-F238E27FC236}">
                  <a16:creationId xmlns:a16="http://schemas.microsoft.com/office/drawing/2014/main" id="{6689A8C1-E75C-48CA-8781-D1DAD5B97967}"/>
                </a:ext>
              </a:extLst>
            </p:cNvPr>
            <p:cNvSpPr/>
            <p:nvPr/>
          </p:nvSpPr>
          <p:spPr>
            <a:xfrm>
              <a:off x="-4413559" y="2057400"/>
              <a:ext cx="3264642" cy="236238"/>
            </a:xfrm>
            <a:custGeom>
              <a:avLst/>
              <a:gdLst>
                <a:gd name="connsiteX0" fmla="*/ 0 w 3264642"/>
                <a:gd name="connsiteY0" fmla="*/ 233392 h 236238"/>
                <a:gd name="connsiteX1" fmla="*/ 34155 w 3264642"/>
                <a:gd name="connsiteY1" fmla="*/ 199237 h 236238"/>
                <a:gd name="connsiteX2" fmla="*/ 518017 w 3264642"/>
                <a:gd name="connsiteY2" fmla="*/ 0 h 236238"/>
                <a:gd name="connsiteX3" fmla="*/ 2777935 w 3264642"/>
                <a:gd name="connsiteY3" fmla="*/ 0 h 236238"/>
                <a:gd name="connsiteX4" fmla="*/ 3239027 w 3264642"/>
                <a:gd name="connsiteY4" fmla="*/ 204930 h 236238"/>
                <a:gd name="connsiteX5" fmla="*/ 3264643 w 3264642"/>
                <a:gd name="connsiteY5" fmla="*/ 236238 h 236238"/>
                <a:gd name="connsiteX6" fmla="*/ 0 w 3264642"/>
                <a:gd name="connsiteY6" fmla="*/ 236238 h 2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642" h="236238">
                  <a:moveTo>
                    <a:pt x="0" y="233392"/>
                  </a:moveTo>
                  <a:lnTo>
                    <a:pt x="34155" y="199237"/>
                  </a:lnTo>
                  <a:cubicBezTo>
                    <a:pt x="162236" y="71156"/>
                    <a:pt x="335857" y="0"/>
                    <a:pt x="518017" y="0"/>
                  </a:cubicBezTo>
                  <a:lnTo>
                    <a:pt x="2777935" y="0"/>
                  </a:lnTo>
                  <a:cubicBezTo>
                    <a:pt x="2945863" y="0"/>
                    <a:pt x="3113792" y="91080"/>
                    <a:pt x="3239027" y="204930"/>
                  </a:cubicBezTo>
                  <a:lnTo>
                    <a:pt x="3264643" y="236238"/>
                  </a:lnTo>
                  <a:lnTo>
                    <a:pt x="0" y="236238"/>
                  </a:lnTo>
                  <a:close/>
                </a:path>
              </a:pathLst>
            </a:custGeom>
            <a:solidFill>
              <a:srgbClr val="A319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1" name="Freeform: Shape 3960">
              <a:extLst>
                <a:ext uri="{FF2B5EF4-FFF2-40B4-BE49-F238E27FC236}">
                  <a16:creationId xmlns:a16="http://schemas.microsoft.com/office/drawing/2014/main" id="{2DC93271-9851-4B80-B5D1-E3F0614A63D2}"/>
                </a:ext>
              </a:extLst>
            </p:cNvPr>
            <p:cNvSpPr/>
            <p:nvPr/>
          </p:nvSpPr>
          <p:spPr>
            <a:xfrm>
              <a:off x="-4413559" y="2057400"/>
              <a:ext cx="3264642" cy="236238"/>
            </a:xfrm>
            <a:custGeom>
              <a:avLst/>
              <a:gdLst>
                <a:gd name="connsiteX0" fmla="*/ 34155 w 3264642"/>
                <a:gd name="connsiteY0" fmla="*/ 213468 h 236238"/>
                <a:gd name="connsiteX1" fmla="*/ 518017 w 3264642"/>
                <a:gd name="connsiteY1" fmla="*/ 14231 h 236238"/>
                <a:gd name="connsiteX2" fmla="*/ 2800705 w 3264642"/>
                <a:gd name="connsiteY2" fmla="*/ 14231 h 236238"/>
                <a:gd name="connsiteX3" fmla="*/ 3239027 w 3264642"/>
                <a:gd name="connsiteY3" fmla="*/ 219161 h 236238"/>
                <a:gd name="connsiteX4" fmla="*/ 3253258 w 3264642"/>
                <a:gd name="connsiteY4" fmla="*/ 236238 h 236238"/>
                <a:gd name="connsiteX5" fmla="*/ 3264643 w 3264642"/>
                <a:gd name="connsiteY5" fmla="*/ 236238 h 236238"/>
                <a:gd name="connsiteX6" fmla="*/ 3239027 w 3264642"/>
                <a:gd name="connsiteY6" fmla="*/ 204930 h 236238"/>
                <a:gd name="connsiteX7" fmla="*/ 2800705 w 3264642"/>
                <a:gd name="connsiteY7" fmla="*/ 0 h 236238"/>
                <a:gd name="connsiteX8" fmla="*/ 518017 w 3264642"/>
                <a:gd name="connsiteY8" fmla="*/ 0 h 236238"/>
                <a:gd name="connsiteX9" fmla="*/ 34155 w 3264642"/>
                <a:gd name="connsiteY9" fmla="*/ 199237 h 236238"/>
                <a:gd name="connsiteX10" fmla="*/ 0 w 3264642"/>
                <a:gd name="connsiteY10" fmla="*/ 233392 h 236238"/>
                <a:gd name="connsiteX11" fmla="*/ 11385 w 3264642"/>
                <a:gd name="connsiteY11" fmla="*/ 233392 h 236238"/>
                <a:gd name="connsiteX12" fmla="*/ 34155 w 3264642"/>
                <a:gd name="connsiteY12" fmla="*/ 213468 h 2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4642" h="236238">
                  <a:moveTo>
                    <a:pt x="34155" y="213468"/>
                  </a:moveTo>
                  <a:cubicBezTo>
                    <a:pt x="162236" y="85387"/>
                    <a:pt x="335857" y="14231"/>
                    <a:pt x="518017" y="14231"/>
                  </a:cubicBezTo>
                  <a:lnTo>
                    <a:pt x="2800705" y="14231"/>
                  </a:lnTo>
                  <a:cubicBezTo>
                    <a:pt x="2968633" y="14231"/>
                    <a:pt x="3130869" y="88234"/>
                    <a:pt x="3239027" y="219161"/>
                  </a:cubicBezTo>
                  <a:lnTo>
                    <a:pt x="3253258" y="236238"/>
                  </a:lnTo>
                  <a:lnTo>
                    <a:pt x="3264643" y="236238"/>
                  </a:lnTo>
                  <a:lnTo>
                    <a:pt x="3239027" y="204930"/>
                  </a:lnTo>
                  <a:cubicBezTo>
                    <a:pt x="3113792" y="102465"/>
                    <a:pt x="2937325" y="34155"/>
                    <a:pt x="2800705" y="0"/>
                  </a:cubicBezTo>
                  <a:lnTo>
                    <a:pt x="518017" y="0"/>
                  </a:lnTo>
                  <a:cubicBezTo>
                    <a:pt x="335857" y="0"/>
                    <a:pt x="162236" y="71156"/>
                    <a:pt x="34155" y="199237"/>
                  </a:cubicBezTo>
                  <a:lnTo>
                    <a:pt x="0" y="233392"/>
                  </a:lnTo>
                  <a:lnTo>
                    <a:pt x="11385" y="233392"/>
                  </a:lnTo>
                  <a:lnTo>
                    <a:pt x="34155" y="213468"/>
                  </a:lnTo>
                  <a:close/>
                </a:path>
              </a:pathLst>
            </a:custGeom>
            <a:solidFill>
              <a:srgbClr val="E119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2" name="Freeform: Shape 3961">
              <a:extLst>
                <a:ext uri="{FF2B5EF4-FFF2-40B4-BE49-F238E27FC236}">
                  <a16:creationId xmlns:a16="http://schemas.microsoft.com/office/drawing/2014/main" id="{1ACB48C4-4398-4F7E-AB23-B6CE1C353204}"/>
                </a:ext>
              </a:extLst>
            </p:cNvPr>
            <p:cNvSpPr/>
            <p:nvPr/>
          </p:nvSpPr>
          <p:spPr>
            <a:xfrm>
              <a:off x="-4385096" y="2057400"/>
              <a:ext cx="518016" cy="233392"/>
            </a:xfrm>
            <a:custGeom>
              <a:avLst/>
              <a:gdLst>
                <a:gd name="connsiteX0" fmla="*/ 518017 w 518016"/>
                <a:gd name="connsiteY0" fmla="*/ 0 h 233392"/>
                <a:gd name="connsiteX1" fmla="*/ 34155 w 518016"/>
                <a:gd name="connsiteY1" fmla="*/ 199237 h 233392"/>
                <a:gd name="connsiteX2" fmla="*/ 0 w 518016"/>
                <a:gd name="connsiteY2" fmla="*/ 233392 h 233392"/>
                <a:gd name="connsiteX3" fmla="*/ 105311 w 518016"/>
                <a:gd name="connsiteY3" fmla="*/ 233392 h 233392"/>
                <a:gd name="connsiteX4" fmla="*/ 518017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518017" y="0"/>
                  </a:moveTo>
                  <a:cubicBezTo>
                    <a:pt x="296009" y="0"/>
                    <a:pt x="162236" y="71156"/>
                    <a:pt x="34155" y="199237"/>
                  </a:cubicBezTo>
                  <a:lnTo>
                    <a:pt x="0" y="233392"/>
                  </a:lnTo>
                  <a:lnTo>
                    <a:pt x="105311" y="233392"/>
                  </a:lnTo>
                  <a:cubicBezTo>
                    <a:pt x="130927" y="202083"/>
                    <a:pt x="273240" y="28462"/>
                    <a:pt x="518017" y="0"/>
                  </a:cubicBezTo>
                  <a:close/>
                </a:path>
              </a:pathLst>
            </a:custGeom>
            <a:solidFill>
              <a:srgbClr val="FF74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3" name="Freeform: Shape 3962">
              <a:extLst>
                <a:ext uri="{FF2B5EF4-FFF2-40B4-BE49-F238E27FC236}">
                  <a16:creationId xmlns:a16="http://schemas.microsoft.com/office/drawing/2014/main" id="{22B1DABA-3149-4AB7-B8A9-C0437787D900}"/>
                </a:ext>
              </a:extLst>
            </p:cNvPr>
            <p:cNvSpPr/>
            <p:nvPr/>
          </p:nvSpPr>
          <p:spPr>
            <a:xfrm>
              <a:off x="-4413559" y="2057400"/>
              <a:ext cx="518016" cy="233392"/>
            </a:xfrm>
            <a:custGeom>
              <a:avLst/>
              <a:gdLst>
                <a:gd name="connsiteX0" fmla="*/ 518017 w 518016"/>
                <a:gd name="connsiteY0" fmla="*/ 0 h 233392"/>
                <a:gd name="connsiteX1" fmla="*/ 28462 w 518016"/>
                <a:gd name="connsiteY1" fmla="*/ 202083 h 233392"/>
                <a:gd name="connsiteX2" fmla="*/ 0 w 518016"/>
                <a:gd name="connsiteY2" fmla="*/ 233392 h 233392"/>
                <a:gd name="connsiteX3" fmla="*/ 105311 w 518016"/>
                <a:gd name="connsiteY3" fmla="*/ 233392 h 233392"/>
                <a:gd name="connsiteX4" fmla="*/ 518017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518017" y="0"/>
                  </a:moveTo>
                  <a:cubicBezTo>
                    <a:pt x="296009" y="0"/>
                    <a:pt x="156543" y="74002"/>
                    <a:pt x="28462" y="202083"/>
                  </a:cubicBezTo>
                  <a:lnTo>
                    <a:pt x="0" y="233392"/>
                  </a:lnTo>
                  <a:lnTo>
                    <a:pt x="105311" y="233392"/>
                  </a:lnTo>
                  <a:cubicBezTo>
                    <a:pt x="130927" y="202083"/>
                    <a:pt x="273240" y="28462"/>
                    <a:pt x="518017" y="0"/>
                  </a:cubicBez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4" name="Freeform: Shape 3963">
              <a:extLst>
                <a:ext uri="{FF2B5EF4-FFF2-40B4-BE49-F238E27FC236}">
                  <a16:creationId xmlns:a16="http://schemas.microsoft.com/office/drawing/2014/main" id="{28E625A7-AA0C-429B-BBCB-DA44E16CF21E}"/>
                </a:ext>
              </a:extLst>
            </p:cNvPr>
            <p:cNvSpPr/>
            <p:nvPr/>
          </p:nvSpPr>
          <p:spPr>
            <a:xfrm>
              <a:off x="-1695395" y="2057400"/>
              <a:ext cx="518016" cy="233392"/>
            </a:xfrm>
            <a:custGeom>
              <a:avLst/>
              <a:gdLst>
                <a:gd name="connsiteX0" fmla="*/ 0 w 518016"/>
                <a:gd name="connsiteY0" fmla="*/ 0 h 233392"/>
                <a:gd name="connsiteX1" fmla="*/ 483862 w 518016"/>
                <a:gd name="connsiteY1" fmla="*/ 199237 h 233392"/>
                <a:gd name="connsiteX2" fmla="*/ 518017 w 518016"/>
                <a:gd name="connsiteY2" fmla="*/ 233392 h 233392"/>
                <a:gd name="connsiteX3" fmla="*/ 412706 w 518016"/>
                <a:gd name="connsiteY3" fmla="*/ 233392 h 233392"/>
                <a:gd name="connsiteX4" fmla="*/ 0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0" y="0"/>
                  </a:moveTo>
                  <a:cubicBezTo>
                    <a:pt x="222007" y="0"/>
                    <a:pt x="355781" y="71156"/>
                    <a:pt x="483862" y="199237"/>
                  </a:cubicBezTo>
                  <a:lnTo>
                    <a:pt x="518017" y="233392"/>
                  </a:lnTo>
                  <a:lnTo>
                    <a:pt x="412706" y="233392"/>
                  </a:lnTo>
                  <a:cubicBezTo>
                    <a:pt x="387089" y="202083"/>
                    <a:pt x="241931" y="28462"/>
                    <a:pt x="0" y="0"/>
                  </a:cubicBezTo>
                  <a:close/>
                </a:path>
              </a:pathLst>
            </a:custGeom>
            <a:solidFill>
              <a:srgbClr val="FF74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5" name="Freeform: Shape 3964">
              <a:extLst>
                <a:ext uri="{FF2B5EF4-FFF2-40B4-BE49-F238E27FC236}">
                  <a16:creationId xmlns:a16="http://schemas.microsoft.com/office/drawing/2014/main" id="{52443F8C-0886-47AA-8D05-77D50EB42477}"/>
                </a:ext>
              </a:extLst>
            </p:cNvPr>
            <p:cNvSpPr/>
            <p:nvPr/>
          </p:nvSpPr>
          <p:spPr>
            <a:xfrm>
              <a:off x="-1666933" y="2057400"/>
              <a:ext cx="518016" cy="233392"/>
            </a:xfrm>
            <a:custGeom>
              <a:avLst/>
              <a:gdLst>
                <a:gd name="connsiteX0" fmla="*/ 0 w 518016"/>
                <a:gd name="connsiteY0" fmla="*/ 0 h 233392"/>
                <a:gd name="connsiteX1" fmla="*/ 489554 w 518016"/>
                <a:gd name="connsiteY1" fmla="*/ 202083 h 233392"/>
                <a:gd name="connsiteX2" fmla="*/ 518017 w 518016"/>
                <a:gd name="connsiteY2" fmla="*/ 233392 h 233392"/>
                <a:gd name="connsiteX3" fmla="*/ 412706 w 518016"/>
                <a:gd name="connsiteY3" fmla="*/ 233392 h 233392"/>
                <a:gd name="connsiteX4" fmla="*/ 0 w 518016"/>
                <a:gd name="connsiteY4" fmla="*/ 0 h 2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016" h="233392">
                  <a:moveTo>
                    <a:pt x="0" y="0"/>
                  </a:moveTo>
                  <a:cubicBezTo>
                    <a:pt x="222007" y="0"/>
                    <a:pt x="358627" y="74002"/>
                    <a:pt x="489554" y="202083"/>
                  </a:cubicBezTo>
                  <a:lnTo>
                    <a:pt x="518017" y="233392"/>
                  </a:lnTo>
                  <a:lnTo>
                    <a:pt x="412706" y="233392"/>
                  </a:lnTo>
                  <a:cubicBezTo>
                    <a:pt x="387089" y="202083"/>
                    <a:pt x="241931" y="28462"/>
                    <a:pt x="0" y="0"/>
                  </a:cubicBez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66" name="Freeform: Shape 3965">
              <a:extLst>
                <a:ext uri="{FF2B5EF4-FFF2-40B4-BE49-F238E27FC236}">
                  <a16:creationId xmlns:a16="http://schemas.microsoft.com/office/drawing/2014/main" id="{78255A92-F009-49E6-93B1-024F9252A9E2}"/>
                </a:ext>
              </a:extLst>
            </p:cNvPr>
            <p:cNvSpPr/>
            <p:nvPr/>
          </p:nvSpPr>
          <p:spPr>
            <a:xfrm>
              <a:off x="-4518870" y="2290792"/>
              <a:ext cx="3472418" cy="108157"/>
            </a:xfrm>
            <a:custGeom>
              <a:avLst/>
              <a:gdLst>
                <a:gd name="connsiteX0" fmla="*/ 0 w 3472418"/>
                <a:gd name="connsiteY0" fmla="*/ 108157 h 108157"/>
                <a:gd name="connsiteX1" fmla="*/ 105311 w 3472418"/>
                <a:gd name="connsiteY1" fmla="*/ 0 h 108157"/>
                <a:gd name="connsiteX2" fmla="*/ 3367108 w 3472418"/>
                <a:gd name="connsiteY2" fmla="*/ 0 h 108157"/>
                <a:gd name="connsiteX3" fmla="*/ 3472419 w 3472418"/>
                <a:gd name="connsiteY3" fmla="*/ 108157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2418" h="108157">
                  <a:moveTo>
                    <a:pt x="0" y="108157"/>
                  </a:moveTo>
                  <a:lnTo>
                    <a:pt x="105311" y="0"/>
                  </a:lnTo>
                  <a:lnTo>
                    <a:pt x="3367108" y="0"/>
                  </a:lnTo>
                  <a:lnTo>
                    <a:pt x="3472419" y="108157"/>
                  </a:lnTo>
                  <a:close/>
                </a:path>
              </a:pathLst>
            </a:custGeom>
            <a:solidFill>
              <a:srgbClr val="FF74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67" name="Graphic 377">
              <a:extLst>
                <a:ext uri="{FF2B5EF4-FFF2-40B4-BE49-F238E27FC236}">
                  <a16:creationId xmlns:a16="http://schemas.microsoft.com/office/drawing/2014/main" id="{F6DA1B87-F736-473F-8ABB-9028DFCF79F2}"/>
                </a:ext>
              </a:extLst>
            </p:cNvPr>
            <p:cNvGrpSpPr/>
            <p:nvPr/>
          </p:nvGrpSpPr>
          <p:grpSpPr>
            <a:xfrm>
              <a:off x="-3761769" y="2290792"/>
              <a:ext cx="1946831" cy="108157"/>
              <a:chOff x="5128276" y="2290792"/>
              <a:chExt cx="1946831" cy="108157"/>
            </a:xfrm>
            <a:solidFill>
              <a:srgbClr val="FF4C00"/>
            </a:solidFill>
          </p:grpSpPr>
          <p:sp>
            <p:nvSpPr>
              <p:cNvPr id="3968" name="Freeform: Shape 3967">
                <a:extLst>
                  <a:ext uri="{FF2B5EF4-FFF2-40B4-BE49-F238E27FC236}">
                    <a16:creationId xmlns:a16="http://schemas.microsoft.com/office/drawing/2014/main" id="{9FEAFEAC-8AC8-4739-BE1A-D42E1F8558C3}"/>
                  </a:ext>
                </a:extLst>
              </p:cNvPr>
              <p:cNvSpPr/>
              <p:nvPr/>
            </p:nvSpPr>
            <p:spPr>
              <a:xfrm>
                <a:off x="5128276" y="2290792"/>
                <a:ext cx="722946" cy="108157"/>
              </a:xfrm>
              <a:custGeom>
                <a:avLst/>
                <a:gdLst>
                  <a:gd name="connsiteX0" fmla="*/ 0 w 722946"/>
                  <a:gd name="connsiteY0" fmla="*/ 108157 h 108157"/>
                  <a:gd name="connsiteX1" fmla="*/ 617635 w 722946"/>
                  <a:gd name="connsiteY1" fmla="*/ 108157 h 108157"/>
                  <a:gd name="connsiteX2" fmla="*/ 722946 w 722946"/>
                  <a:gd name="connsiteY2" fmla="*/ 0 h 108157"/>
                  <a:gd name="connsiteX3" fmla="*/ 108157 w 722946"/>
                  <a:gd name="connsiteY3" fmla="*/ 0 h 10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2946" h="108157">
                    <a:moveTo>
                      <a:pt x="0" y="108157"/>
                    </a:moveTo>
                    <a:lnTo>
                      <a:pt x="617635" y="108157"/>
                    </a:lnTo>
                    <a:lnTo>
                      <a:pt x="722946" y="0"/>
                    </a:lnTo>
                    <a:lnTo>
                      <a:pt x="108157" y="0"/>
                    </a:lnTo>
                    <a:close/>
                  </a:path>
                </a:pathLst>
              </a:custGeom>
              <a:solidFill>
                <a:srgbClr val="FF4C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69" name="Freeform: Shape 3968">
                <a:extLst>
                  <a:ext uri="{FF2B5EF4-FFF2-40B4-BE49-F238E27FC236}">
                    <a16:creationId xmlns:a16="http://schemas.microsoft.com/office/drawing/2014/main" id="{C78C9794-5D21-4997-B171-FBF43038564A}"/>
                  </a:ext>
                </a:extLst>
              </p:cNvPr>
              <p:cNvSpPr/>
              <p:nvPr/>
            </p:nvSpPr>
            <p:spPr>
              <a:xfrm>
                <a:off x="5876839" y="2290792"/>
                <a:ext cx="358626" cy="108157"/>
              </a:xfrm>
              <a:custGeom>
                <a:avLst/>
                <a:gdLst>
                  <a:gd name="connsiteX0" fmla="*/ 358627 w 358626"/>
                  <a:gd name="connsiteY0" fmla="*/ 0 h 108157"/>
                  <a:gd name="connsiteX1" fmla="*/ 108157 w 358626"/>
                  <a:gd name="connsiteY1" fmla="*/ 0 h 108157"/>
                  <a:gd name="connsiteX2" fmla="*/ 0 w 358626"/>
                  <a:gd name="connsiteY2" fmla="*/ 108157 h 108157"/>
                  <a:gd name="connsiteX3" fmla="*/ 253316 w 358626"/>
                  <a:gd name="connsiteY3" fmla="*/ 108157 h 10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626" h="108157">
                    <a:moveTo>
                      <a:pt x="358627" y="0"/>
                    </a:moveTo>
                    <a:lnTo>
                      <a:pt x="108157" y="0"/>
                    </a:lnTo>
                    <a:lnTo>
                      <a:pt x="0" y="108157"/>
                    </a:lnTo>
                    <a:lnTo>
                      <a:pt x="253316" y="108157"/>
                    </a:lnTo>
                    <a:close/>
                  </a:path>
                </a:pathLst>
              </a:custGeom>
              <a:solidFill>
                <a:srgbClr val="FF4C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70" name="Freeform: Shape 3969">
                <a:extLst>
                  <a:ext uri="{FF2B5EF4-FFF2-40B4-BE49-F238E27FC236}">
                    <a16:creationId xmlns:a16="http://schemas.microsoft.com/office/drawing/2014/main" id="{B438B96A-969F-493D-9DB2-6BE1E2BA2455}"/>
                  </a:ext>
                </a:extLst>
              </p:cNvPr>
              <p:cNvSpPr/>
              <p:nvPr/>
            </p:nvSpPr>
            <p:spPr>
              <a:xfrm>
                <a:off x="6847408" y="2290792"/>
                <a:ext cx="227699" cy="108157"/>
              </a:xfrm>
              <a:custGeom>
                <a:avLst/>
                <a:gdLst>
                  <a:gd name="connsiteX0" fmla="*/ 227700 w 227699"/>
                  <a:gd name="connsiteY0" fmla="*/ 0 h 108157"/>
                  <a:gd name="connsiteX1" fmla="*/ 108157 w 227699"/>
                  <a:gd name="connsiteY1" fmla="*/ 0 h 108157"/>
                  <a:gd name="connsiteX2" fmla="*/ 0 w 227699"/>
                  <a:gd name="connsiteY2" fmla="*/ 108157 h 108157"/>
                  <a:gd name="connsiteX3" fmla="*/ 119542 w 227699"/>
                  <a:gd name="connsiteY3" fmla="*/ 108157 h 108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699" h="108157">
                    <a:moveTo>
                      <a:pt x="227700" y="0"/>
                    </a:moveTo>
                    <a:lnTo>
                      <a:pt x="108157" y="0"/>
                    </a:lnTo>
                    <a:lnTo>
                      <a:pt x="0" y="108157"/>
                    </a:lnTo>
                    <a:lnTo>
                      <a:pt x="119542" y="108157"/>
                    </a:lnTo>
                    <a:close/>
                  </a:path>
                </a:pathLst>
              </a:custGeom>
              <a:solidFill>
                <a:srgbClr val="FF4C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971" name="Freeform: Shape 3970">
              <a:extLst>
                <a:ext uri="{FF2B5EF4-FFF2-40B4-BE49-F238E27FC236}">
                  <a16:creationId xmlns:a16="http://schemas.microsoft.com/office/drawing/2014/main" id="{D71EFC21-532C-4AA0-9A09-A6D40D530AAB}"/>
                </a:ext>
              </a:extLst>
            </p:cNvPr>
            <p:cNvSpPr/>
            <p:nvPr/>
          </p:nvSpPr>
          <p:spPr>
            <a:xfrm>
              <a:off x="-4518870" y="2290792"/>
              <a:ext cx="3372800" cy="108157"/>
            </a:xfrm>
            <a:custGeom>
              <a:avLst/>
              <a:gdLst>
                <a:gd name="connsiteX0" fmla="*/ 102465 w 3372800"/>
                <a:gd name="connsiteY0" fmla="*/ 5692 h 108157"/>
                <a:gd name="connsiteX1" fmla="*/ 3372800 w 3372800"/>
                <a:gd name="connsiteY1" fmla="*/ 5692 h 108157"/>
                <a:gd name="connsiteX2" fmla="*/ 3367108 w 3372800"/>
                <a:gd name="connsiteY2" fmla="*/ 0 h 108157"/>
                <a:gd name="connsiteX3" fmla="*/ 105311 w 3372800"/>
                <a:gd name="connsiteY3" fmla="*/ 0 h 108157"/>
                <a:gd name="connsiteX4" fmla="*/ 0 w 3372800"/>
                <a:gd name="connsiteY4" fmla="*/ 108157 h 108157"/>
                <a:gd name="connsiteX5" fmla="*/ 0 w 3372800"/>
                <a:gd name="connsiteY5" fmla="*/ 108157 h 10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800" h="108157">
                  <a:moveTo>
                    <a:pt x="102465" y="5692"/>
                  </a:moveTo>
                  <a:lnTo>
                    <a:pt x="3372800" y="5692"/>
                  </a:lnTo>
                  <a:lnTo>
                    <a:pt x="3367108" y="0"/>
                  </a:lnTo>
                  <a:lnTo>
                    <a:pt x="105311" y="0"/>
                  </a:lnTo>
                  <a:lnTo>
                    <a:pt x="0" y="108157"/>
                  </a:lnTo>
                  <a:lnTo>
                    <a:pt x="0" y="108157"/>
                  </a:ln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72" name="Freeform: Shape 3971">
              <a:extLst>
                <a:ext uri="{FF2B5EF4-FFF2-40B4-BE49-F238E27FC236}">
                  <a16:creationId xmlns:a16="http://schemas.microsoft.com/office/drawing/2014/main" id="{E14CF55A-A4FD-4739-8099-69BCA7DD8ADE}"/>
                </a:ext>
              </a:extLst>
            </p:cNvPr>
            <p:cNvSpPr/>
            <p:nvPr/>
          </p:nvSpPr>
          <p:spPr>
            <a:xfrm>
              <a:off x="-4518870" y="2398949"/>
              <a:ext cx="3472418" cy="1309272"/>
            </a:xfrm>
            <a:custGeom>
              <a:avLst/>
              <a:gdLst>
                <a:gd name="connsiteX0" fmla="*/ 3472419 w 3472418"/>
                <a:gd name="connsiteY0" fmla="*/ 0 h 1309272"/>
                <a:gd name="connsiteX1" fmla="*/ 0 w 3472418"/>
                <a:gd name="connsiteY1" fmla="*/ 0 h 1309272"/>
                <a:gd name="connsiteX2" fmla="*/ 449707 w 3472418"/>
                <a:gd name="connsiteY2" fmla="*/ 1309273 h 1309272"/>
                <a:gd name="connsiteX3" fmla="*/ 3048328 w 3472418"/>
                <a:gd name="connsiteY3" fmla="*/ 1309273 h 130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2418" h="1309272">
                  <a:moveTo>
                    <a:pt x="3472419" y="0"/>
                  </a:moveTo>
                  <a:lnTo>
                    <a:pt x="0" y="0"/>
                  </a:lnTo>
                  <a:lnTo>
                    <a:pt x="449707" y="1309273"/>
                  </a:lnTo>
                  <a:lnTo>
                    <a:pt x="3048328" y="1309273"/>
                  </a:lnTo>
                  <a:close/>
                </a:path>
              </a:pathLst>
            </a:custGeom>
            <a:solidFill>
              <a:srgbClr val="A319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73" name="Graphic 377">
              <a:extLst>
                <a:ext uri="{FF2B5EF4-FFF2-40B4-BE49-F238E27FC236}">
                  <a16:creationId xmlns:a16="http://schemas.microsoft.com/office/drawing/2014/main" id="{FCB2DD4E-E5FD-44DA-B235-EB3D42853FD4}"/>
                </a:ext>
              </a:extLst>
            </p:cNvPr>
            <p:cNvGrpSpPr/>
            <p:nvPr/>
          </p:nvGrpSpPr>
          <p:grpSpPr>
            <a:xfrm>
              <a:off x="-4246370" y="2460593"/>
              <a:ext cx="2960834" cy="1196396"/>
              <a:chOff x="4643675" y="2460593"/>
              <a:chExt cx="2960834" cy="1196396"/>
            </a:xfrm>
          </p:grpSpPr>
          <p:grpSp>
            <p:nvGrpSpPr>
              <p:cNvPr id="3974" name="Graphic 377">
                <a:extLst>
                  <a:ext uri="{FF2B5EF4-FFF2-40B4-BE49-F238E27FC236}">
                    <a16:creationId xmlns:a16="http://schemas.microsoft.com/office/drawing/2014/main" id="{4B653154-9A4D-4791-88D5-4EB9282D88DD}"/>
                  </a:ext>
                </a:extLst>
              </p:cNvPr>
              <p:cNvGrpSpPr/>
              <p:nvPr/>
            </p:nvGrpSpPr>
            <p:grpSpPr>
              <a:xfrm>
                <a:off x="4772496" y="3358133"/>
                <a:ext cx="2664085" cy="298855"/>
                <a:chOff x="4772496" y="3358133"/>
                <a:chExt cx="2664085" cy="298855"/>
              </a:xfrm>
            </p:grpSpPr>
            <p:sp>
              <p:nvSpPr>
                <p:cNvPr id="3975" name="Freeform: Shape 3974">
                  <a:extLst>
                    <a:ext uri="{FF2B5EF4-FFF2-40B4-BE49-F238E27FC236}">
                      <a16:creationId xmlns:a16="http://schemas.microsoft.com/office/drawing/2014/main" id="{02F0AA97-8295-41FF-94BC-3A60F1989979}"/>
                    </a:ext>
                  </a:extLst>
                </p:cNvPr>
                <p:cNvSpPr/>
                <p:nvPr/>
              </p:nvSpPr>
              <p:spPr>
                <a:xfrm>
                  <a:off x="4772496" y="3358133"/>
                  <a:ext cx="2661238" cy="298855"/>
                </a:xfrm>
                <a:custGeom>
                  <a:avLst/>
                  <a:gdLst>
                    <a:gd name="connsiteX0" fmla="*/ 0 w 2661238"/>
                    <a:gd name="connsiteY0" fmla="*/ 0 h 298855"/>
                    <a:gd name="connsiteX1" fmla="*/ 42694 w 2661238"/>
                    <a:gd name="connsiteY1" fmla="*/ 119542 h 298855"/>
                    <a:gd name="connsiteX2" fmla="*/ 130927 w 2661238"/>
                    <a:gd name="connsiteY2" fmla="*/ 298856 h 298855"/>
                    <a:gd name="connsiteX3" fmla="*/ 2527466 w 2661238"/>
                    <a:gd name="connsiteY3" fmla="*/ 298856 h 298855"/>
                    <a:gd name="connsiteX4" fmla="*/ 2661239 w 2661238"/>
                    <a:gd name="connsiteY4" fmla="*/ 0 h 298855"/>
                    <a:gd name="connsiteX5" fmla="*/ 0 w 2661238"/>
                    <a:gd name="connsiteY5" fmla="*/ 0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1238" h="298855">
                      <a:moveTo>
                        <a:pt x="0" y="0"/>
                      </a:moveTo>
                      <a:cubicBezTo>
                        <a:pt x="14231" y="39847"/>
                        <a:pt x="31309" y="79695"/>
                        <a:pt x="42694" y="119542"/>
                      </a:cubicBezTo>
                      <a:cubicBezTo>
                        <a:pt x="74002" y="179313"/>
                        <a:pt x="102465" y="239084"/>
                        <a:pt x="130927" y="298856"/>
                      </a:cubicBezTo>
                      <a:lnTo>
                        <a:pt x="2527466" y="298856"/>
                      </a:lnTo>
                      <a:cubicBezTo>
                        <a:pt x="2570159" y="199237"/>
                        <a:pt x="2615699" y="99619"/>
                        <a:pt x="266123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6" name="Freeform: Shape 3975">
                  <a:extLst>
                    <a:ext uri="{FF2B5EF4-FFF2-40B4-BE49-F238E27FC236}">
                      <a16:creationId xmlns:a16="http://schemas.microsoft.com/office/drawing/2014/main" id="{6CBE33DA-D569-497B-B662-7B438E9257B5}"/>
                    </a:ext>
                  </a:extLst>
                </p:cNvPr>
                <p:cNvSpPr/>
                <p:nvPr/>
              </p:nvSpPr>
              <p:spPr>
                <a:xfrm>
                  <a:off x="4772496" y="3358133"/>
                  <a:ext cx="2664085" cy="19923"/>
                </a:xfrm>
                <a:custGeom>
                  <a:avLst/>
                  <a:gdLst>
                    <a:gd name="connsiteX0" fmla="*/ 0 w 2664085"/>
                    <a:gd name="connsiteY0" fmla="*/ 0 h 19923"/>
                    <a:gd name="connsiteX1" fmla="*/ 8539 w 2664085"/>
                    <a:gd name="connsiteY1" fmla="*/ 19924 h 19923"/>
                    <a:gd name="connsiteX2" fmla="*/ 2652700 w 2664085"/>
                    <a:gd name="connsiteY2" fmla="*/ 19924 h 19923"/>
                    <a:gd name="connsiteX3" fmla="*/ 2664085 w 2664085"/>
                    <a:gd name="connsiteY3" fmla="*/ 0 h 19923"/>
                    <a:gd name="connsiteX4" fmla="*/ 0 w 2664085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4085" h="19923">
                      <a:moveTo>
                        <a:pt x="0" y="0"/>
                      </a:moveTo>
                      <a:cubicBezTo>
                        <a:pt x="2846" y="5693"/>
                        <a:pt x="5693" y="14231"/>
                        <a:pt x="8539" y="19924"/>
                      </a:cubicBezTo>
                      <a:lnTo>
                        <a:pt x="2652700" y="19924"/>
                      </a:lnTo>
                      <a:cubicBezTo>
                        <a:pt x="2655547" y="14231"/>
                        <a:pt x="2658393" y="5693"/>
                        <a:pt x="266408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7" name="Freeform: Shape 3976">
                  <a:extLst>
                    <a:ext uri="{FF2B5EF4-FFF2-40B4-BE49-F238E27FC236}">
                      <a16:creationId xmlns:a16="http://schemas.microsoft.com/office/drawing/2014/main" id="{F17309E9-8E04-48CA-B5E1-C75BEBC5F398}"/>
                    </a:ext>
                  </a:extLst>
                </p:cNvPr>
                <p:cNvSpPr/>
                <p:nvPr/>
              </p:nvSpPr>
              <p:spPr>
                <a:xfrm>
                  <a:off x="4894884" y="3634219"/>
                  <a:ext cx="2416461" cy="19923"/>
                </a:xfrm>
                <a:custGeom>
                  <a:avLst/>
                  <a:gdLst>
                    <a:gd name="connsiteX0" fmla="*/ 0 w 2416461"/>
                    <a:gd name="connsiteY0" fmla="*/ 0 h 19923"/>
                    <a:gd name="connsiteX1" fmla="*/ 11385 w 2416461"/>
                    <a:gd name="connsiteY1" fmla="*/ 19924 h 19923"/>
                    <a:gd name="connsiteX2" fmla="*/ 2407923 w 2416461"/>
                    <a:gd name="connsiteY2" fmla="*/ 19924 h 19923"/>
                    <a:gd name="connsiteX3" fmla="*/ 2416462 w 2416461"/>
                    <a:gd name="connsiteY3" fmla="*/ 0 h 19923"/>
                    <a:gd name="connsiteX4" fmla="*/ 0 w 2416461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6461" h="19923">
                      <a:moveTo>
                        <a:pt x="0" y="0"/>
                      </a:moveTo>
                      <a:cubicBezTo>
                        <a:pt x="2846" y="5692"/>
                        <a:pt x="5693" y="14231"/>
                        <a:pt x="11385" y="19924"/>
                      </a:cubicBezTo>
                      <a:lnTo>
                        <a:pt x="2407923" y="19924"/>
                      </a:lnTo>
                      <a:cubicBezTo>
                        <a:pt x="2410769" y="14231"/>
                        <a:pt x="2413616" y="5692"/>
                        <a:pt x="241646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8" name="Freeform: Shape 3977">
                  <a:extLst>
                    <a:ext uri="{FF2B5EF4-FFF2-40B4-BE49-F238E27FC236}">
                      <a16:creationId xmlns:a16="http://schemas.microsoft.com/office/drawing/2014/main" id="{F6EAF460-5274-41C0-A310-FF8F40CC50D8}"/>
                    </a:ext>
                  </a:extLst>
                </p:cNvPr>
                <p:cNvSpPr/>
                <p:nvPr/>
              </p:nvSpPr>
              <p:spPr>
                <a:xfrm>
                  <a:off x="5533155" y="3500446"/>
                  <a:ext cx="709806" cy="22769"/>
                </a:xfrm>
                <a:custGeom>
                  <a:avLst/>
                  <a:gdLst>
                    <a:gd name="connsiteX0" fmla="*/ 696618 w 709806"/>
                    <a:gd name="connsiteY0" fmla="*/ 0 h 22769"/>
                    <a:gd name="connsiteX1" fmla="*/ 10673 w 709806"/>
                    <a:gd name="connsiteY1" fmla="*/ 0 h 22769"/>
                    <a:gd name="connsiteX2" fmla="*/ 10673 w 709806"/>
                    <a:gd name="connsiteY2" fmla="*/ 22770 h 22769"/>
                    <a:gd name="connsiteX3" fmla="*/ 699465 w 709806"/>
                    <a:gd name="connsiteY3" fmla="*/ 22770 h 22769"/>
                    <a:gd name="connsiteX4" fmla="*/ 696618 w 709806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806" h="22769">
                      <a:moveTo>
                        <a:pt x="696618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699465" y="22770"/>
                      </a:lnTo>
                      <a:cubicBezTo>
                        <a:pt x="713696" y="22770"/>
                        <a:pt x="713696" y="0"/>
                        <a:pt x="696618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79" name="Freeform: Shape 3978">
                  <a:extLst>
                    <a:ext uri="{FF2B5EF4-FFF2-40B4-BE49-F238E27FC236}">
                      <a16:creationId xmlns:a16="http://schemas.microsoft.com/office/drawing/2014/main" id="{3C2E9B37-E4F4-4834-ABC6-6DA50F62AD42}"/>
                    </a:ext>
                  </a:extLst>
                </p:cNvPr>
                <p:cNvSpPr/>
                <p:nvPr/>
              </p:nvSpPr>
              <p:spPr>
                <a:xfrm>
                  <a:off x="4866422" y="3574448"/>
                  <a:ext cx="918294" cy="22769"/>
                </a:xfrm>
                <a:custGeom>
                  <a:avLst/>
                  <a:gdLst>
                    <a:gd name="connsiteX0" fmla="*/ 905106 w 918294"/>
                    <a:gd name="connsiteY0" fmla="*/ 0 h 22769"/>
                    <a:gd name="connsiteX1" fmla="*/ 0 w 918294"/>
                    <a:gd name="connsiteY1" fmla="*/ 0 h 22769"/>
                    <a:gd name="connsiteX2" fmla="*/ 11385 w 918294"/>
                    <a:gd name="connsiteY2" fmla="*/ 22770 h 22769"/>
                    <a:gd name="connsiteX3" fmla="*/ 907952 w 918294"/>
                    <a:gd name="connsiteY3" fmla="*/ 22770 h 22769"/>
                    <a:gd name="connsiteX4" fmla="*/ 905106 w 918294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294" h="22769">
                      <a:moveTo>
                        <a:pt x="905106" y="0"/>
                      </a:moveTo>
                      <a:lnTo>
                        <a:pt x="0" y="0"/>
                      </a:lnTo>
                      <a:cubicBezTo>
                        <a:pt x="2846" y="8539"/>
                        <a:pt x="8539" y="14231"/>
                        <a:pt x="11385" y="22770"/>
                      </a:cubicBezTo>
                      <a:lnTo>
                        <a:pt x="907952" y="22770"/>
                      </a:lnTo>
                      <a:cubicBezTo>
                        <a:pt x="922183" y="22770"/>
                        <a:pt x="922183" y="0"/>
                        <a:pt x="905106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0" name="Freeform: Shape 3979">
                  <a:extLst>
                    <a:ext uri="{FF2B5EF4-FFF2-40B4-BE49-F238E27FC236}">
                      <a16:creationId xmlns:a16="http://schemas.microsoft.com/office/drawing/2014/main" id="{78553590-7BA5-4B62-A951-660D7D3DEC90}"/>
                    </a:ext>
                  </a:extLst>
                </p:cNvPr>
                <p:cNvSpPr/>
                <p:nvPr/>
              </p:nvSpPr>
              <p:spPr>
                <a:xfrm>
                  <a:off x="4803804" y="3440674"/>
                  <a:ext cx="1163402" cy="22770"/>
                </a:xfrm>
                <a:custGeom>
                  <a:avLst/>
                  <a:gdLst>
                    <a:gd name="connsiteX0" fmla="*/ 1152729 w 1163402"/>
                    <a:gd name="connsiteY0" fmla="*/ 0 h 22770"/>
                    <a:gd name="connsiteX1" fmla="*/ 0 w 1163402"/>
                    <a:gd name="connsiteY1" fmla="*/ 0 h 22770"/>
                    <a:gd name="connsiteX2" fmla="*/ 8539 w 1163402"/>
                    <a:gd name="connsiteY2" fmla="*/ 22770 h 22770"/>
                    <a:gd name="connsiteX3" fmla="*/ 1152729 w 1163402"/>
                    <a:gd name="connsiteY3" fmla="*/ 22770 h 22770"/>
                    <a:gd name="connsiteX4" fmla="*/ 1152729 w 1163402"/>
                    <a:gd name="connsiteY4" fmla="*/ 0 h 2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402" h="22770">
                      <a:moveTo>
                        <a:pt x="1152729" y="0"/>
                      </a:moveTo>
                      <a:lnTo>
                        <a:pt x="0" y="0"/>
                      </a:lnTo>
                      <a:cubicBezTo>
                        <a:pt x="2846" y="8539"/>
                        <a:pt x="5692" y="14231"/>
                        <a:pt x="8539" y="22770"/>
                      </a:cubicBezTo>
                      <a:lnTo>
                        <a:pt x="1152729" y="22770"/>
                      </a:lnTo>
                      <a:cubicBezTo>
                        <a:pt x="1166960" y="22770"/>
                        <a:pt x="1166960" y="0"/>
                        <a:pt x="1152729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1" name="Freeform: Shape 3980">
                  <a:extLst>
                    <a:ext uri="{FF2B5EF4-FFF2-40B4-BE49-F238E27FC236}">
                      <a16:creationId xmlns:a16="http://schemas.microsoft.com/office/drawing/2014/main" id="{673A72D9-E104-4E93-B386-1AFD0F65070B}"/>
                    </a:ext>
                  </a:extLst>
                </p:cNvPr>
                <p:cNvSpPr/>
                <p:nvPr/>
              </p:nvSpPr>
              <p:spPr>
                <a:xfrm>
                  <a:off x="5817779" y="3574448"/>
                  <a:ext cx="152274" cy="22769"/>
                </a:xfrm>
                <a:custGeom>
                  <a:avLst/>
                  <a:gdLst>
                    <a:gd name="connsiteX0" fmla="*/ 141601 w 152274"/>
                    <a:gd name="connsiteY0" fmla="*/ 0 h 22769"/>
                    <a:gd name="connsiteX1" fmla="*/ 10673 w 152274"/>
                    <a:gd name="connsiteY1" fmla="*/ 0 h 22769"/>
                    <a:gd name="connsiteX2" fmla="*/ 10673 w 152274"/>
                    <a:gd name="connsiteY2" fmla="*/ 22770 h 22769"/>
                    <a:gd name="connsiteX3" fmla="*/ 141601 w 152274"/>
                    <a:gd name="connsiteY3" fmla="*/ 22770 h 22769"/>
                    <a:gd name="connsiteX4" fmla="*/ 141601 w 152274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74" h="22769">
                      <a:moveTo>
                        <a:pt x="141601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41601" y="22770"/>
                      </a:lnTo>
                      <a:cubicBezTo>
                        <a:pt x="155832" y="22770"/>
                        <a:pt x="155832" y="0"/>
                        <a:pt x="141601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2" name="Freeform: Shape 3981">
                  <a:extLst>
                    <a:ext uri="{FF2B5EF4-FFF2-40B4-BE49-F238E27FC236}">
                      <a16:creationId xmlns:a16="http://schemas.microsoft.com/office/drawing/2014/main" id="{2880D14F-B59D-452D-A7CD-709A79F0C96E}"/>
                    </a:ext>
                  </a:extLst>
                </p:cNvPr>
                <p:cNvSpPr/>
                <p:nvPr/>
              </p:nvSpPr>
              <p:spPr>
                <a:xfrm>
                  <a:off x="6668806" y="3483368"/>
                  <a:ext cx="146581" cy="22770"/>
                </a:xfrm>
                <a:custGeom>
                  <a:avLst/>
                  <a:gdLst>
                    <a:gd name="connsiteX0" fmla="*/ 10673 w 146581"/>
                    <a:gd name="connsiteY0" fmla="*/ 0 h 22770"/>
                    <a:gd name="connsiteX1" fmla="*/ 10673 w 146581"/>
                    <a:gd name="connsiteY1" fmla="*/ 22770 h 22770"/>
                    <a:gd name="connsiteX2" fmla="*/ 135908 w 146581"/>
                    <a:gd name="connsiteY2" fmla="*/ 22770 h 22770"/>
                    <a:gd name="connsiteX3" fmla="*/ 135908 w 146581"/>
                    <a:gd name="connsiteY3" fmla="*/ 0 h 22770"/>
                    <a:gd name="connsiteX4" fmla="*/ 10673 w 146581"/>
                    <a:gd name="connsiteY4" fmla="*/ 0 h 2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581" h="22770">
                      <a:moveTo>
                        <a:pt x="10673" y="0"/>
                      </a:move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35908" y="22770"/>
                      </a:lnTo>
                      <a:cubicBezTo>
                        <a:pt x="150139" y="22770"/>
                        <a:pt x="150139" y="0"/>
                        <a:pt x="135908" y="0"/>
                      </a:cubicBezTo>
                      <a:lnTo>
                        <a:pt x="10673" y="0"/>
                      </a:ln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3" name="Freeform: Shape 3982">
                  <a:extLst>
                    <a:ext uri="{FF2B5EF4-FFF2-40B4-BE49-F238E27FC236}">
                      <a16:creationId xmlns:a16="http://schemas.microsoft.com/office/drawing/2014/main" id="{642200A2-A93F-4108-AAE6-FB0399A2AC61}"/>
                    </a:ext>
                  </a:extLst>
                </p:cNvPr>
                <p:cNvSpPr/>
                <p:nvPr/>
              </p:nvSpPr>
              <p:spPr>
                <a:xfrm>
                  <a:off x="6583419" y="3432136"/>
                  <a:ext cx="816160" cy="22769"/>
                </a:xfrm>
                <a:custGeom>
                  <a:avLst/>
                  <a:gdLst>
                    <a:gd name="connsiteX0" fmla="*/ 10673 w 816160"/>
                    <a:gd name="connsiteY0" fmla="*/ 22770 h 22769"/>
                    <a:gd name="connsiteX1" fmla="*/ 804776 w 816160"/>
                    <a:gd name="connsiteY1" fmla="*/ 22770 h 22769"/>
                    <a:gd name="connsiteX2" fmla="*/ 816161 w 816160"/>
                    <a:gd name="connsiteY2" fmla="*/ 0 h 22769"/>
                    <a:gd name="connsiteX3" fmla="*/ 10673 w 816160"/>
                    <a:gd name="connsiteY3" fmla="*/ 0 h 22769"/>
                    <a:gd name="connsiteX4" fmla="*/ 10673 w 816160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160" h="22769">
                      <a:moveTo>
                        <a:pt x="10673" y="22770"/>
                      </a:moveTo>
                      <a:lnTo>
                        <a:pt x="804776" y="22770"/>
                      </a:lnTo>
                      <a:cubicBezTo>
                        <a:pt x="807622" y="14231"/>
                        <a:pt x="810468" y="8539"/>
                        <a:pt x="816161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4" name="Freeform: Shape 3983">
                  <a:extLst>
                    <a:ext uri="{FF2B5EF4-FFF2-40B4-BE49-F238E27FC236}">
                      <a16:creationId xmlns:a16="http://schemas.microsoft.com/office/drawing/2014/main" id="{7361485C-9B55-423B-9D2A-E52197F3759F}"/>
                    </a:ext>
                  </a:extLst>
                </p:cNvPr>
                <p:cNvSpPr/>
                <p:nvPr/>
              </p:nvSpPr>
              <p:spPr>
                <a:xfrm>
                  <a:off x="6039786" y="3434982"/>
                  <a:ext cx="98195" cy="22769"/>
                </a:xfrm>
                <a:custGeom>
                  <a:avLst/>
                  <a:gdLst>
                    <a:gd name="connsiteX0" fmla="*/ 10673 w 98195"/>
                    <a:gd name="connsiteY0" fmla="*/ 22770 h 22769"/>
                    <a:gd name="connsiteX1" fmla="*/ 87522 w 98195"/>
                    <a:gd name="connsiteY1" fmla="*/ 22770 h 22769"/>
                    <a:gd name="connsiteX2" fmla="*/ 87522 w 98195"/>
                    <a:gd name="connsiteY2" fmla="*/ 0 h 22769"/>
                    <a:gd name="connsiteX3" fmla="*/ 10673 w 98195"/>
                    <a:gd name="connsiteY3" fmla="*/ 0 h 22769"/>
                    <a:gd name="connsiteX4" fmla="*/ 10673 w 98195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10673" y="22770"/>
                      </a:move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5" name="Freeform: Shape 3984">
                  <a:extLst>
                    <a:ext uri="{FF2B5EF4-FFF2-40B4-BE49-F238E27FC236}">
                      <a16:creationId xmlns:a16="http://schemas.microsoft.com/office/drawing/2014/main" id="{34DCAC8B-B202-411A-A5C7-6506F43B07C7}"/>
                    </a:ext>
                  </a:extLst>
                </p:cNvPr>
                <p:cNvSpPr/>
                <p:nvPr/>
              </p:nvSpPr>
              <p:spPr>
                <a:xfrm>
                  <a:off x="6398174" y="3403428"/>
                  <a:ext cx="63392" cy="144640"/>
                </a:xfrm>
                <a:custGeom>
                  <a:avLst/>
                  <a:gdLst>
                    <a:gd name="connsiteX0" fmla="*/ 8066 w 63392"/>
                    <a:gd name="connsiteY0" fmla="*/ 23016 h 144640"/>
                    <a:gd name="connsiteX1" fmla="*/ 19451 w 63392"/>
                    <a:gd name="connsiteY1" fmla="*/ 122634 h 144640"/>
                    <a:gd name="connsiteX2" fmla="*/ 30836 w 63392"/>
                    <a:gd name="connsiteY2" fmla="*/ 142558 h 144640"/>
                    <a:gd name="connsiteX3" fmla="*/ 16604 w 63392"/>
                    <a:gd name="connsiteY3" fmla="*/ 246 h 144640"/>
                    <a:gd name="connsiteX4" fmla="*/ 8066 w 63392"/>
                    <a:gd name="connsiteY4" fmla="*/ 23016 h 144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392" h="144640">
                      <a:moveTo>
                        <a:pt x="8066" y="23016"/>
                      </a:moveTo>
                      <a:cubicBezTo>
                        <a:pt x="47913" y="34401"/>
                        <a:pt x="47913" y="102711"/>
                        <a:pt x="19451" y="122634"/>
                      </a:cubicBezTo>
                      <a:cubicBezTo>
                        <a:pt x="8066" y="131173"/>
                        <a:pt x="19451" y="151097"/>
                        <a:pt x="30836" y="142558"/>
                      </a:cubicBezTo>
                      <a:cubicBezTo>
                        <a:pt x="76376" y="108403"/>
                        <a:pt x="76376" y="17323"/>
                        <a:pt x="16604" y="246"/>
                      </a:cubicBezTo>
                      <a:cubicBezTo>
                        <a:pt x="-473" y="-2601"/>
                        <a:pt x="-6165" y="20169"/>
                        <a:pt x="8066" y="23016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6" name="Freeform: Shape 3985">
                  <a:extLst>
                    <a:ext uri="{FF2B5EF4-FFF2-40B4-BE49-F238E27FC236}">
                      <a16:creationId xmlns:a16="http://schemas.microsoft.com/office/drawing/2014/main" id="{88F74187-3849-44A3-A1E2-6545DE4162E0}"/>
                    </a:ext>
                  </a:extLst>
                </p:cNvPr>
                <p:cNvSpPr/>
                <p:nvPr/>
              </p:nvSpPr>
              <p:spPr>
                <a:xfrm>
                  <a:off x="6312933" y="3419739"/>
                  <a:ext cx="113500" cy="118427"/>
                </a:xfrm>
                <a:custGeom>
                  <a:avLst/>
                  <a:gdLst>
                    <a:gd name="connsiteX0" fmla="*/ 107538 w 113500"/>
                    <a:gd name="connsiteY0" fmla="*/ 46552 h 118427"/>
                    <a:gd name="connsiteX1" fmla="*/ 44921 w 113500"/>
                    <a:gd name="connsiteY1" fmla="*/ 46552 h 118427"/>
                    <a:gd name="connsiteX2" fmla="*/ 64844 w 113500"/>
                    <a:gd name="connsiteY2" fmla="*/ 57937 h 118427"/>
                    <a:gd name="connsiteX3" fmla="*/ 84768 w 113500"/>
                    <a:gd name="connsiteY3" fmla="*/ 55091 h 118427"/>
                    <a:gd name="connsiteX4" fmla="*/ 87614 w 113500"/>
                    <a:gd name="connsiteY4" fmla="*/ 80707 h 118427"/>
                    <a:gd name="connsiteX5" fmla="*/ 47767 w 113500"/>
                    <a:gd name="connsiteY5" fmla="*/ 94938 h 118427"/>
                    <a:gd name="connsiteX6" fmla="*/ 50613 w 113500"/>
                    <a:gd name="connsiteY6" fmla="*/ 20936 h 118427"/>
                    <a:gd name="connsiteX7" fmla="*/ 39228 w 113500"/>
                    <a:gd name="connsiteY7" fmla="*/ 1012 h 118427"/>
                    <a:gd name="connsiteX8" fmla="*/ 5073 w 113500"/>
                    <a:gd name="connsiteY8" fmla="*/ 80707 h 118427"/>
                    <a:gd name="connsiteX9" fmla="*/ 79076 w 113500"/>
                    <a:gd name="connsiteY9" fmla="*/ 114862 h 118427"/>
                    <a:gd name="connsiteX10" fmla="*/ 107538 w 113500"/>
                    <a:gd name="connsiteY10" fmla="*/ 46552 h 11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500" h="118427">
                      <a:moveTo>
                        <a:pt x="107538" y="46552"/>
                      </a:moveTo>
                      <a:cubicBezTo>
                        <a:pt x="93307" y="26628"/>
                        <a:pt x="59152" y="23782"/>
                        <a:pt x="44921" y="46552"/>
                      </a:cubicBezTo>
                      <a:cubicBezTo>
                        <a:pt x="39228" y="60783"/>
                        <a:pt x="56306" y="72168"/>
                        <a:pt x="64844" y="57937"/>
                      </a:cubicBezTo>
                      <a:cubicBezTo>
                        <a:pt x="67691" y="52244"/>
                        <a:pt x="79076" y="52244"/>
                        <a:pt x="84768" y="55091"/>
                      </a:cubicBezTo>
                      <a:cubicBezTo>
                        <a:pt x="93307" y="60783"/>
                        <a:pt x="90461" y="72168"/>
                        <a:pt x="87614" y="80707"/>
                      </a:cubicBezTo>
                      <a:cubicBezTo>
                        <a:pt x="79076" y="94938"/>
                        <a:pt x="61998" y="100631"/>
                        <a:pt x="47767" y="94938"/>
                      </a:cubicBezTo>
                      <a:cubicBezTo>
                        <a:pt x="10766" y="80707"/>
                        <a:pt x="22151" y="35167"/>
                        <a:pt x="50613" y="20936"/>
                      </a:cubicBezTo>
                      <a:cubicBezTo>
                        <a:pt x="64844" y="15243"/>
                        <a:pt x="53459" y="-4680"/>
                        <a:pt x="39228" y="1012"/>
                      </a:cubicBezTo>
                      <a:cubicBezTo>
                        <a:pt x="7920" y="15243"/>
                        <a:pt x="-9158" y="49398"/>
                        <a:pt x="5073" y="80707"/>
                      </a:cubicBezTo>
                      <a:cubicBezTo>
                        <a:pt x="16458" y="109169"/>
                        <a:pt x="47767" y="126247"/>
                        <a:pt x="79076" y="114862"/>
                      </a:cubicBezTo>
                      <a:cubicBezTo>
                        <a:pt x="101846" y="106323"/>
                        <a:pt x="124616" y="72168"/>
                        <a:pt x="107538" y="46552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7" name="Freeform: Shape 3986">
                  <a:extLst>
                    <a:ext uri="{FF2B5EF4-FFF2-40B4-BE49-F238E27FC236}">
                      <a16:creationId xmlns:a16="http://schemas.microsoft.com/office/drawing/2014/main" id="{3AE4ABE1-FE33-419E-B7F7-FC4671289B4E}"/>
                    </a:ext>
                  </a:extLst>
                </p:cNvPr>
                <p:cNvSpPr/>
                <p:nvPr/>
              </p:nvSpPr>
              <p:spPr>
                <a:xfrm>
                  <a:off x="6537879" y="3551678"/>
                  <a:ext cx="226276" cy="22769"/>
                </a:xfrm>
                <a:custGeom>
                  <a:avLst/>
                  <a:gdLst>
                    <a:gd name="connsiteX0" fmla="*/ 215603 w 226276"/>
                    <a:gd name="connsiteY0" fmla="*/ 0 h 22769"/>
                    <a:gd name="connsiteX1" fmla="*/ 10673 w 226276"/>
                    <a:gd name="connsiteY1" fmla="*/ 0 h 22769"/>
                    <a:gd name="connsiteX2" fmla="*/ 10673 w 226276"/>
                    <a:gd name="connsiteY2" fmla="*/ 22770 h 22769"/>
                    <a:gd name="connsiteX3" fmla="*/ 215603 w 226276"/>
                    <a:gd name="connsiteY3" fmla="*/ 22770 h 22769"/>
                    <a:gd name="connsiteX4" fmla="*/ 215603 w 226276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276" h="22769">
                      <a:moveTo>
                        <a:pt x="215603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15603" y="22770"/>
                      </a:lnTo>
                      <a:cubicBezTo>
                        <a:pt x="229834" y="22770"/>
                        <a:pt x="229834" y="0"/>
                        <a:pt x="215603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8" name="Freeform: Shape 3987">
                  <a:extLst>
                    <a:ext uri="{FF2B5EF4-FFF2-40B4-BE49-F238E27FC236}">
                      <a16:creationId xmlns:a16="http://schemas.microsoft.com/office/drawing/2014/main" id="{A5400591-E581-462B-BBE3-F66DFCD41C35}"/>
                    </a:ext>
                  </a:extLst>
                </p:cNvPr>
                <p:cNvSpPr/>
                <p:nvPr/>
              </p:nvSpPr>
              <p:spPr>
                <a:xfrm>
                  <a:off x="6845273" y="3489061"/>
                  <a:ext cx="268970" cy="22769"/>
                </a:xfrm>
                <a:custGeom>
                  <a:avLst/>
                  <a:gdLst>
                    <a:gd name="connsiteX0" fmla="*/ 258297 w 268970"/>
                    <a:gd name="connsiteY0" fmla="*/ 0 h 22769"/>
                    <a:gd name="connsiteX1" fmla="*/ 10673 w 268970"/>
                    <a:gd name="connsiteY1" fmla="*/ 0 h 22769"/>
                    <a:gd name="connsiteX2" fmla="*/ 10673 w 268970"/>
                    <a:gd name="connsiteY2" fmla="*/ 22770 h 22769"/>
                    <a:gd name="connsiteX3" fmla="*/ 258297 w 268970"/>
                    <a:gd name="connsiteY3" fmla="*/ 22770 h 22769"/>
                    <a:gd name="connsiteX4" fmla="*/ 258297 w 268970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970" h="22769">
                      <a:moveTo>
                        <a:pt x="258297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58297" y="22770"/>
                      </a:lnTo>
                      <a:cubicBezTo>
                        <a:pt x="272528" y="22770"/>
                        <a:pt x="272528" y="0"/>
                        <a:pt x="258297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89" name="Freeform: Shape 3988">
                  <a:extLst>
                    <a:ext uri="{FF2B5EF4-FFF2-40B4-BE49-F238E27FC236}">
                      <a16:creationId xmlns:a16="http://schemas.microsoft.com/office/drawing/2014/main" id="{27738415-A749-4784-9ECF-14D8870596E9}"/>
                    </a:ext>
                  </a:extLst>
                </p:cNvPr>
                <p:cNvSpPr/>
                <p:nvPr/>
              </p:nvSpPr>
              <p:spPr>
                <a:xfrm>
                  <a:off x="6261707" y="3404192"/>
                  <a:ext cx="112513" cy="176000"/>
                </a:xfrm>
                <a:custGeom>
                  <a:avLst/>
                  <a:gdLst>
                    <a:gd name="connsiteX0" fmla="*/ 101840 w 112513"/>
                    <a:gd name="connsiteY0" fmla="*/ 153178 h 176000"/>
                    <a:gd name="connsiteX1" fmla="*/ 50607 w 112513"/>
                    <a:gd name="connsiteY1" fmla="*/ 19405 h 176000"/>
                    <a:gd name="connsiteX2" fmla="*/ 33530 w 112513"/>
                    <a:gd name="connsiteY2" fmla="*/ 2327 h 176000"/>
                    <a:gd name="connsiteX3" fmla="*/ 101840 w 112513"/>
                    <a:gd name="connsiteY3" fmla="*/ 175948 h 176000"/>
                    <a:gd name="connsiteX4" fmla="*/ 101840 w 112513"/>
                    <a:gd name="connsiteY4" fmla="*/ 153178 h 1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13" h="176000">
                      <a:moveTo>
                        <a:pt x="101840" y="153178"/>
                      </a:moveTo>
                      <a:cubicBezTo>
                        <a:pt x="27837" y="153178"/>
                        <a:pt x="-3471" y="67791"/>
                        <a:pt x="50607" y="19405"/>
                      </a:cubicBezTo>
                      <a:cubicBezTo>
                        <a:pt x="61992" y="10866"/>
                        <a:pt x="44915" y="-6212"/>
                        <a:pt x="33530" y="2327"/>
                      </a:cubicBezTo>
                      <a:cubicBezTo>
                        <a:pt x="-34780" y="64944"/>
                        <a:pt x="7914" y="178794"/>
                        <a:pt x="101840" y="175948"/>
                      </a:cubicBezTo>
                      <a:cubicBezTo>
                        <a:pt x="116071" y="175948"/>
                        <a:pt x="116071" y="153178"/>
                        <a:pt x="101840" y="153178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0" name="Freeform: Shape 3989">
                  <a:extLst>
                    <a:ext uri="{FF2B5EF4-FFF2-40B4-BE49-F238E27FC236}">
                      <a16:creationId xmlns:a16="http://schemas.microsoft.com/office/drawing/2014/main" id="{5BCBA861-CCA6-4B2F-86D1-1918EF6DFDFD}"/>
                    </a:ext>
                  </a:extLst>
                </p:cNvPr>
                <p:cNvSpPr/>
                <p:nvPr/>
              </p:nvSpPr>
              <p:spPr>
                <a:xfrm>
                  <a:off x="6924968" y="3531754"/>
                  <a:ext cx="98195" cy="22769"/>
                </a:xfrm>
                <a:custGeom>
                  <a:avLst/>
                  <a:gdLst>
                    <a:gd name="connsiteX0" fmla="*/ 87522 w 98195"/>
                    <a:gd name="connsiteY0" fmla="*/ 0 h 22769"/>
                    <a:gd name="connsiteX1" fmla="*/ 10673 w 98195"/>
                    <a:gd name="connsiteY1" fmla="*/ 0 h 22769"/>
                    <a:gd name="connsiteX2" fmla="*/ 10673 w 98195"/>
                    <a:gd name="connsiteY2" fmla="*/ 22770 h 22769"/>
                    <a:gd name="connsiteX3" fmla="*/ 87522 w 98195"/>
                    <a:gd name="connsiteY3" fmla="*/ 22770 h 22769"/>
                    <a:gd name="connsiteX4" fmla="*/ 87522 w 98195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87522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1" name="Freeform: Shape 3990">
                  <a:extLst>
                    <a:ext uri="{FF2B5EF4-FFF2-40B4-BE49-F238E27FC236}">
                      <a16:creationId xmlns:a16="http://schemas.microsoft.com/office/drawing/2014/main" id="{4A6571AB-D17F-4336-929E-E83041E7BF1B}"/>
                    </a:ext>
                  </a:extLst>
                </p:cNvPr>
                <p:cNvSpPr/>
                <p:nvPr/>
              </p:nvSpPr>
              <p:spPr>
                <a:xfrm>
                  <a:off x="6406536" y="3507115"/>
                  <a:ext cx="94642" cy="93855"/>
                </a:xfrm>
                <a:custGeom>
                  <a:avLst/>
                  <a:gdLst>
                    <a:gd name="connsiteX0" fmla="*/ 73707 w 94642"/>
                    <a:gd name="connsiteY0" fmla="*/ 4716 h 93855"/>
                    <a:gd name="connsiteX1" fmla="*/ 8243 w 94642"/>
                    <a:gd name="connsiteY1" fmla="*/ 70179 h 93855"/>
                    <a:gd name="connsiteX2" fmla="*/ 13936 w 94642"/>
                    <a:gd name="connsiteY2" fmla="*/ 92949 h 93855"/>
                    <a:gd name="connsiteX3" fmla="*/ 93631 w 94642"/>
                    <a:gd name="connsiteY3" fmla="*/ 16101 h 93855"/>
                    <a:gd name="connsiteX4" fmla="*/ 73707 w 94642"/>
                    <a:gd name="connsiteY4" fmla="*/ 4716 h 9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42" h="93855">
                      <a:moveTo>
                        <a:pt x="73707" y="4716"/>
                      </a:moveTo>
                      <a:cubicBezTo>
                        <a:pt x="62322" y="33178"/>
                        <a:pt x="39552" y="58794"/>
                        <a:pt x="8243" y="70179"/>
                      </a:cubicBezTo>
                      <a:cubicBezTo>
                        <a:pt x="-5988" y="75872"/>
                        <a:pt x="-295" y="98642"/>
                        <a:pt x="13936" y="92949"/>
                      </a:cubicBezTo>
                      <a:cubicBezTo>
                        <a:pt x="48091" y="78718"/>
                        <a:pt x="76553" y="53102"/>
                        <a:pt x="93631" y="16101"/>
                      </a:cubicBezTo>
                      <a:cubicBezTo>
                        <a:pt x="99323" y="4716"/>
                        <a:pt x="79399" y="-6669"/>
                        <a:pt x="73707" y="4716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2" name="Freeform: Shape 3991">
                  <a:extLst>
                    <a:ext uri="{FF2B5EF4-FFF2-40B4-BE49-F238E27FC236}">
                      <a16:creationId xmlns:a16="http://schemas.microsoft.com/office/drawing/2014/main" id="{565C00CF-CCE8-46EF-B105-4766E24DD485}"/>
                    </a:ext>
                  </a:extLst>
                </p:cNvPr>
                <p:cNvSpPr/>
                <p:nvPr/>
              </p:nvSpPr>
              <p:spPr>
                <a:xfrm>
                  <a:off x="5817779" y="3571602"/>
                  <a:ext cx="152274" cy="22769"/>
                </a:xfrm>
                <a:custGeom>
                  <a:avLst/>
                  <a:gdLst>
                    <a:gd name="connsiteX0" fmla="*/ 141601 w 152274"/>
                    <a:gd name="connsiteY0" fmla="*/ 0 h 22769"/>
                    <a:gd name="connsiteX1" fmla="*/ 10673 w 152274"/>
                    <a:gd name="connsiteY1" fmla="*/ 0 h 22769"/>
                    <a:gd name="connsiteX2" fmla="*/ 10673 w 152274"/>
                    <a:gd name="connsiteY2" fmla="*/ 22770 h 22769"/>
                    <a:gd name="connsiteX3" fmla="*/ 141601 w 152274"/>
                    <a:gd name="connsiteY3" fmla="*/ 22770 h 22769"/>
                    <a:gd name="connsiteX4" fmla="*/ 141601 w 152274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274" h="22769">
                      <a:moveTo>
                        <a:pt x="141601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41601" y="22770"/>
                      </a:lnTo>
                      <a:cubicBezTo>
                        <a:pt x="155832" y="22770"/>
                        <a:pt x="155832" y="0"/>
                        <a:pt x="141601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3" name="Freeform: Shape 3992">
                  <a:extLst>
                    <a:ext uri="{FF2B5EF4-FFF2-40B4-BE49-F238E27FC236}">
                      <a16:creationId xmlns:a16="http://schemas.microsoft.com/office/drawing/2014/main" id="{FB090AEF-146E-4944-83EB-B069278DB51C}"/>
                    </a:ext>
                  </a:extLst>
                </p:cNvPr>
                <p:cNvSpPr/>
                <p:nvPr/>
              </p:nvSpPr>
              <p:spPr>
                <a:xfrm>
                  <a:off x="4863576" y="3571602"/>
                  <a:ext cx="920760" cy="22769"/>
                </a:xfrm>
                <a:custGeom>
                  <a:avLst/>
                  <a:gdLst>
                    <a:gd name="connsiteX0" fmla="*/ 907952 w 920760"/>
                    <a:gd name="connsiteY0" fmla="*/ 0 h 22769"/>
                    <a:gd name="connsiteX1" fmla="*/ 0 w 920760"/>
                    <a:gd name="connsiteY1" fmla="*/ 0 h 22769"/>
                    <a:gd name="connsiteX2" fmla="*/ 11385 w 920760"/>
                    <a:gd name="connsiteY2" fmla="*/ 22770 h 22769"/>
                    <a:gd name="connsiteX3" fmla="*/ 907952 w 920760"/>
                    <a:gd name="connsiteY3" fmla="*/ 22770 h 22769"/>
                    <a:gd name="connsiteX4" fmla="*/ 907952 w 920760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760" h="22769">
                      <a:moveTo>
                        <a:pt x="907952" y="0"/>
                      </a:moveTo>
                      <a:lnTo>
                        <a:pt x="0" y="0"/>
                      </a:lnTo>
                      <a:cubicBezTo>
                        <a:pt x="2846" y="8539"/>
                        <a:pt x="8539" y="14231"/>
                        <a:pt x="11385" y="22770"/>
                      </a:cubicBezTo>
                      <a:lnTo>
                        <a:pt x="907952" y="22770"/>
                      </a:lnTo>
                      <a:cubicBezTo>
                        <a:pt x="925030" y="22770"/>
                        <a:pt x="925030" y="0"/>
                        <a:pt x="907952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4" name="Freeform: Shape 3993">
                  <a:extLst>
                    <a:ext uri="{FF2B5EF4-FFF2-40B4-BE49-F238E27FC236}">
                      <a16:creationId xmlns:a16="http://schemas.microsoft.com/office/drawing/2014/main" id="{1DA22CDF-4514-40D9-9B7E-CC869260C46E}"/>
                    </a:ext>
                  </a:extLst>
                </p:cNvPr>
                <p:cNvSpPr/>
                <p:nvPr/>
              </p:nvSpPr>
              <p:spPr>
                <a:xfrm>
                  <a:off x="4803804" y="3437828"/>
                  <a:ext cx="1163788" cy="22769"/>
                </a:xfrm>
                <a:custGeom>
                  <a:avLst/>
                  <a:gdLst>
                    <a:gd name="connsiteX0" fmla="*/ 1152729 w 1163788"/>
                    <a:gd name="connsiteY0" fmla="*/ 0 h 22769"/>
                    <a:gd name="connsiteX1" fmla="*/ 0 w 1163788"/>
                    <a:gd name="connsiteY1" fmla="*/ 0 h 22769"/>
                    <a:gd name="connsiteX2" fmla="*/ 8539 w 1163788"/>
                    <a:gd name="connsiteY2" fmla="*/ 22770 h 22769"/>
                    <a:gd name="connsiteX3" fmla="*/ 1155575 w 1163788"/>
                    <a:gd name="connsiteY3" fmla="*/ 22770 h 22769"/>
                    <a:gd name="connsiteX4" fmla="*/ 1152729 w 1163788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788" h="22769">
                      <a:moveTo>
                        <a:pt x="1152729" y="0"/>
                      </a:moveTo>
                      <a:lnTo>
                        <a:pt x="0" y="0"/>
                      </a:lnTo>
                      <a:cubicBezTo>
                        <a:pt x="2846" y="8539"/>
                        <a:pt x="5692" y="14231"/>
                        <a:pt x="8539" y="22770"/>
                      </a:cubicBezTo>
                      <a:lnTo>
                        <a:pt x="1155575" y="22770"/>
                      </a:lnTo>
                      <a:cubicBezTo>
                        <a:pt x="1166960" y="22770"/>
                        <a:pt x="1166960" y="0"/>
                        <a:pt x="1152729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5" name="Freeform: Shape 3994">
                  <a:extLst>
                    <a:ext uri="{FF2B5EF4-FFF2-40B4-BE49-F238E27FC236}">
                      <a16:creationId xmlns:a16="http://schemas.microsoft.com/office/drawing/2014/main" id="{000707FE-E0B2-4C55-A5B1-67E6B037FFE8}"/>
                    </a:ext>
                  </a:extLst>
                </p:cNvPr>
                <p:cNvSpPr/>
                <p:nvPr/>
              </p:nvSpPr>
              <p:spPr>
                <a:xfrm>
                  <a:off x="6583419" y="3429289"/>
                  <a:ext cx="819006" cy="22769"/>
                </a:xfrm>
                <a:custGeom>
                  <a:avLst/>
                  <a:gdLst>
                    <a:gd name="connsiteX0" fmla="*/ 10673 w 819006"/>
                    <a:gd name="connsiteY0" fmla="*/ 22770 h 22769"/>
                    <a:gd name="connsiteX1" fmla="*/ 807622 w 819006"/>
                    <a:gd name="connsiteY1" fmla="*/ 22770 h 22769"/>
                    <a:gd name="connsiteX2" fmla="*/ 819007 w 819006"/>
                    <a:gd name="connsiteY2" fmla="*/ 0 h 22769"/>
                    <a:gd name="connsiteX3" fmla="*/ 10673 w 819006"/>
                    <a:gd name="connsiteY3" fmla="*/ 0 h 22769"/>
                    <a:gd name="connsiteX4" fmla="*/ 10673 w 819006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006" h="22769">
                      <a:moveTo>
                        <a:pt x="10673" y="22770"/>
                      </a:moveTo>
                      <a:lnTo>
                        <a:pt x="807622" y="22770"/>
                      </a:lnTo>
                      <a:cubicBezTo>
                        <a:pt x="810468" y="14231"/>
                        <a:pt x="813314" y="8539"/>
                        <a:pt x="819007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6" name="Freeform: Shape 3995">
                  <a:extLst>
                    <a:ext uri="{FF2B5EF4-FFF2-40B4-BE49-F238E27FC236}">
                      <a16:creationId xmlns:a16="http://schemas.microsoft.com/office/drawing/2014/main" id="{23949D91-9C68-46C5-BFA2-5825C445AF6C}"/>
                    </a:ext>
                  </a:extLst>
                </p:cNvPr>
                <p:cNvSpPr/>
                <p:nvPr/>
              </p:nvSpPr>
              <p:spPr>
                <a:xfrm>
                  <a:off x="6668806" y="3480522"/>
                  <a:ext cx="146581" cy="22769"/>
                </a:xfrm>
                <a:custGeom>
                  <a:avLst/>
                  <a:gdLst>
                    <a:gd name="connsiteX0" fmla="*/ 10673 w 146581"/>
                    <a:gd name="connsiteY0" fmla="*/ 0 h 22769"/>
                    <a:gd name="connsiteX1" fmla="*/ 10673 w 146581"/>
                    <a:gd name="connsiteY1" fmla="*/ 22770 h 22769"/>
                    <a:gd name="connsiteX2" fmla="*/ 135908 w 146581"/>
                    <a:gd name="connsiteY2" fmla="*/ 22770 h 22769"/>
                    <a:gd name="connsiteX3" fmla="*/ 135908 w 146581"/>
                    <a:gd name="connsiteY3" fmla="*/ 0 h 22769"/>
                    <a:gd name="connsiteX4" fmla="*/ 10673 w 146581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581" h="22769">
                      <a:moveTo>
                        <a:pt x="10673" y="0"/>
                      </a:move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135908" y="22770"/>
                      </a:lnTo>
                      <a:cubicBezTo>
                        <a:pt x="150139" y="22770"/>
                        <a:pt x="150139" y="0"/>
                        <a:pt x="135908" y="0"/>
                      </a:cubicBezTo>
                      <a:lnTo>
                        <a:pt x="10673" y="0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7" name="Freeform: Shape 3996">
                  <a:extLst>
                    <a:ext uri="{FF2B5EF4-FFF2-40B4-BE49-F238E27FC236}">
                      <a16:creationId xmlns:a16="http://schemas.microsoft.com/office/drawing/2014/main" id="{89853159-296E-45AD-AF43-D02CCF2EB120}"/>
                    </a:ext>
                  </a:extLst>
                </p:cNvPr>
                <p:cNvSpPr/>
                <p:nvPr/>
              </p:nvSpPr>
              <p:spPr>
                <a:xfrm>
                  <a:off x="5533155" y="3497599"/>
                  <a:ext cx="709806" cy="22770"/>
                </a:xfrm>
                <a:custGeom>
                  <a:avLst/>
                  <a:gdLst>
                    <a:gd name="connsiteX0" fmla="*/ 696618 w 709806"/>
                    <a:gd name="connsiteY0" fmla="*/ 0 h 22770"/>
                    <a:gd name="connsiteX1" fmla="*/ 10673 w 709806"/>
                    <a:gd name="connsiteY1" fmla="*/ 0 h 22770"/>
                    <a:gd name="connsiteX2" fmla="*/ 10673 w 709806"/>
                    <a:gd name="connsiteY2" fmla="*/ 22770 h 22770"/>
                    <a:gd name="connsiteX3" fmla="*/ 699465 w 709806"/>
                    <a:gd name="connsiteY3" fmla="*/ 22770 h 22770"/>
                    <a:gd name="connsiteX4" fmla="*/ 696618 w 709806"/>
                    <a:gd name="connsiteY4" fmla="*/ 0 h 2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806" h="22770">
                      <a:moveTo>
                        <a:pt x="696618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699465" y="22770"/>
                      </a:lnTo>
                      <a:cubicBezTo>
                        <a:pt x="713696" y="22770"/>
                        <a:pt x="713696" y="0"/>
                        <a:pt x="696618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8" name="Freeform: Shape 3997">
                  <a:extLst>
                    <a:ext uri="{FF2B5EF4-FFF2-40B4-BE49-F238E27FC236}">
                      <a16:creationId xmlns:a16="http://schemas.microsoft.com/office/drawing/2014/main" id="{AABE513B-2D6B-4DCF-9861-64A2248530D9}"/>
                    </a:ext>
                  </a:extLst>
                </p:cNvPr>
                <p:cNvSpPr/>
                <p:nvPr/>
              </p:nvSpPr>
              <p:spPr>
                <a:xfrm>
                  <a:off x="6039786" y="3432136"/>
                  <a:ext cx="98195" cy="22769"/>
                </a:xfrm>
                <a:custGeom>
                  <a:avLst/>
                  <a:gdLst>
                    <a:gd name="connsiteX0" fmla="*/ 10673 w 98195"/>
                    <a:gd name="connsiteY0" fmla="*/ 22770 h 22769"/>
                    <a:gd name="connsiteX1" fmla="*/ 87522 w 98195"/>
                    <a:gd name="connsiteY1" fmla="*/ 22770 h 22769"/>
                    <a:gd name="connsiteX2" fmla="*/ 87522 w 98195"/>
                    <a:gd name="connsiteY2" fmla="*/ 0 h 22769"/>
                    <a:gd name="connsiteX3" fmla="*/ 10673 w 98195"/>
                    <a:gd name="connsiteY3" fmla="*/ 0 h 22769"/>
                    <a:gd name="connsiteX4" fmla="*/ 10673 w 98195"/>
                    <a:gd name="connsiteY4" fmla="*/ 2277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10673" y="22770"/>
                      </a:move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99" name="Freeform: Shape 3998">
                  <a:extLst>
                    <a:ext uri="{FF2B5EF4-FFF2-40B4-BE49-F238E27FC236}">
                      <a16:creationId xmlns:a16="http://schemas.microsoft.com/office/drawing/2014/main" id="{B37681C2-B034-41D0-92BB-EA5B19DD0EDB}"/>
                    </a:ext>
                  </a:extLst>
                </p:cNvPr>
                <p:cNvSpPr/>
                <p:nvPr/>
              </p:nvSpPr>
              <p:spPr>
                <a:xfrm>
                  <a:off x="6398174" y="3400581"/>
                  <a:ext cx="63392" cy="144640"/>
                </a:xfrm>
                <a:custGeom>
                  <a:avLst/>
                  <a:gdLst>
                    <a:gd name="connsiteX0" fmla="*/ 8066 w 63392"/>
                    <a:gd name="connsiteY0" fmla="*/ 23016 h 144640"/>
                    <a:gd name="connsiteX1" fmla="*/ 19451 w 63392"/>
                    <a:gd name="connsiteY1" fmla="*/ 122634 h 144640"/>
                    <a:gd name="connsiteX2" fmla="*/ 30836 w 63392"/>
                    <a:gd name="connsiteY2" fmla="*/ 142558 h 144640"/>
                    <a:gd name="connsiteX3" fmla="*/ 16604 w 63392"/>
                    <a:gd name="connsiteY3" fmla="*/ 246 h 144640"/>
                    <a:gd name="connsiteX4" fmla="*/ 8066 w 63392"/>
                    <a:gd name="connsiteY4" fmla="*/ 23016 h 144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392" h="144640">
                      <a:moveTo>
                        <a:pt x="8066" y="23016"/>
                      </a:moveTo>
                      <a:cubicBezTo>
                        <a:pt x="47913" y="34401"/>
                        <a:pt x="47913" y="99864"/>
                        <a:pt x="19451" y="122634"/>
                      </a:cubicBezTo>
                      <a:cubicBezTo>
                        <a:pt x="8066" y="131173"/>
                        <a:pt x="19451" y="151097"/>
                        <a:pt x="30836" y="142558"/>
                      </a:cubicBezTo>
                      <a:cubicBezTo>
                        <a:pt x="76376" y="108403"/>
                        <a:pt x="76376" y="20169"/>
                        <a:pt x="16604" y="246"/>
                      </a:cubicBezTo>
                      <a:cubicBezTo>
                        <a:pt x="-473" y="-2601"/>
                        <a:pt x="-6165" y="20169"/>
                        <a:pt x="8066" y="23016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0" name="Freeform: Shape 3999">
                  <a:extLst>
                    <a:ext uri="{FF2B5EF4-FFF2-40B4-BE49-F238E27FC236}">
                      <a16:creationId xmlns:a16="http://schemas.microsoft.com/office/drawing/2014/main" id="{6D1AFDCD-DC72-4D75-9221-AE75EE3E4DED}"/>
                    </a:ext>
                  </a:extLst>
                </p:cNvPr>
                <p:cNvSpPr/>
                <p:nvPr/>
              </p:nvSpPr>
              <p:spPr>
                <a:xfrm>
                  <a:off x="6537879" y="3548832"/>
                  <a:ext cx="226276" cy="22769"/>
                </a:xfrm>
                <a:custGeom>
                  <a:avLst/>
                  <a:gdLst>
                    <a:gd name="connsiteX0" fmla="*/ 215603 w 226276"/>
                    <a:gd name="connsiteY0" fmla="*/ 0 h 22769"/>
                    <a:gd name="connsiteX1" fmla="*/ 10673 w 226276"/>
                    <a:gd name="connsiteY1" fmla="*/ 0 h 22769"/>
                    <a:gd name="connsiteX2" fmla="*/ 10673 w 226276"/>
                    <a:gd name="connsiteY2" fmla="*/ 22770 h 22769"/>
                    <a:gd name="connsiteX3" fmla="*/ 215603 w 226276"/>
                    <a:gd name="connsiteY3" fmla="*/ 22770 h 22769"/>
                    <a:gd name="connsiteX4" fmla="*/ 215603 w 226276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276" h="22769">
                      <a:moveTo>
                        <a:pt x="215603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15603" y="22770"/>
                      </a:lnTo>
                      <a:cubicBezTo>
                        <a:pt x="229834" y="22770"/>
                        <a:pt x="229834" y="0"/>
                        <a:pt x="215603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1" name="Freeform: Shape 4000">
                  <a:extLst>
                    <a:ext uri="{FF2B5EF4-FFF2-40B4-BE49-F238E27FC236}">
                      <a16:creationId xmlns:a16="http://schemas.microsoft.com/office/drawing/2014/main" id="{6E63971C-3033-4E3F-BFFD-1ADDD08A694F}"/>
                    </a:ext>
                  </a:extLst>
                </p:cNvPr>
                <p:cNvSpPr/>
                <p:nvPr/>
              </p:nvSpPr>
              <p:spPr>
                <a:xfrm>
                  <a:off x="6845273" y="3486214"/>
                  <a:ext cx="268970" cy="22769"/>
                </a:xfrm>
                <a:custGeom>
                  <a:avLst/>
                  <a:gdLst>
                    <a:gd name="connsiteX0" fmla="*/ 258297 w 268970"/>
                    <a:gd name="connsiteY0" fmla="*/ 0 h 22769"/>
                    <a:gd name="connsiteX1" fmla="*/ 10673 w 268970"/>
                    <a:gd name="connsiteY1" fmla="*/ 0 h 22769"/>
                    <a:gd name="connsiteX2" fmla="*/ 10673 w 268970"/>
                    <a:gd name="connsiteY2" fmla="*/ 22770 h 22769"/>
                    <a:gd name="connsiteX3" fmla="*/ 258297 w 268970"/>
                    <a:gd name="connsiteY3" fmla="*/ 22770 h 22769"/>
                    <a:gd name="connsiteX4" fmla="*/ 258297 w 268970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970" h="22769">
                      <a:moveTo>
                        <a:pt x="258297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258297" y="22770"/>
                      </a:lnTo>
                      <a:cubicBezTo>
                        <a:pt x="272528" y="22770"/>
                        <a:pt x="272528" y="0"/>
                        <a:pt x="258297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2" name="Freeform: Shape 4001">
                  <a:extLst>
                    <a:ext uri="{FF2B5EF4-FFF2-40B4-BE49-F238E27FC236}">
                      <a16:creationId xmlns:a16="http://schemas.microsoft.com/office/drawing/2014/main" id="{D811E797-7FBC-4EEE-ABA7-D700F8CB1DAD}"/>
                    </a:ext>
                  </a:extLst>
                </p:cNvPr>
                <p:cNvSpPr/>
                <p:nvPr/>
              </p:nvSpPr>
              <p:spPr>
                <a:xfrm>
                  <a:off x="6924968" y="3528908"/>
                  <a:ext cx="98195" cy="22769"/>
                </a:xfrm>
                <a:custGeom>
                  <a:avLst/>
                  <a:gdLst>
                    <a:gd name="connsiteX0" fmla="*/ 87522 w 98195"/>
                    <a:gd name="connsiteY0" fmla="*/ 0 h 22769"/>
                    <a:gd name="connsiteX1" fmla="*/ 10673 w 98195"/>
                    <a:gd name="connsiteY1" fmla="*/ 0 h 22769"/>
                    <a:gd name="connsiteX2" fmla="*/ 10673 w 98195"/>
                    <a:gd name="connsiteY2" fmla="*/ 22770 h 22769"/>
                    <a:gd name="connsiteX3" fmla="*/ 87522 w 98195"/>
                    <a:gd name="connsiteY3" fmla="*/ 22770 h 22769"/>
                    <a:gd name="connsiteX4" fmla="*/ 87522 w 98195"/>
                    <a:gd name="connsiteY4" fmla="*/ 0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195" h="22769">
                      <a:moveTo>
                        <a:pt x="87522" y="0"/>
                      </a:moveTo>
                      <a:lnTo>
                        <a:pt x="10673" y="0"/>
                      </a:lnTo>
                      <a:cubicBezTo>
                        <a:pt x="-3558" y="0"/>
                        <a:pt x="-3558" y="22770"/>
                        <a:pt x="10673" y="22770"/>
                      </a:cubicBezTo>
                      <a:lnTo>
                        <a:pt x="87522" y="22770"/>
                      </a:lnTo>
                      <a:cubicBezTo>
                        <a:pt x="101753" y="22770"/>
                        <a:pt x="101753" y="0"/>
                        <a:pt x="87522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3" name="Freeform: Shape 4002">
                  <a:extLst>
                    <a:ext uri="{FF2B5EF4-FFF2-40B4-BE49-F238E27FC236}">
                      <a16:creationId xmlns:a16="http://schemas.microsoft.com/office/drawing/2014/main" id="{D2DE2973-18E6-4A8D-994E-DADC689DA2A2}"/>
                    </a:ext>
                  </a:extLst>
                </p:cNvPr>
                <p:cNvSpPr/>
                <p:nvPr/>
              </p:nvSpPr>
              <p:spPr>
                <a:xfrm>
                  <a:off x="6312933" y="3416892"/>
                  <a:ext cx="113500" cy="118427"/>
                </a:xfrm>
                <a:custGeom>
                  <a:avLst/>
                  <a:gdLst>
                    <a:gd name="connsiteX0" fmla="*/ 107538 w 113500"/>
                    <a:gd name="connsiteY0" fmla="*/ 46552 h 118427"/>
                    <a:gd name="connsiteX1" fmla="*/ 44921 w 113500"/>
                    <a:gd name="connsiteY1" fmla="*/ 46552 h 118427"/>
                    <a:gd name="connsiteX2" fmla="*/ 64844 w 113500"/>
                    <a:gd name="connsiteY2" fmla="*/ 57937 h 118427"/>
                    <a:gd name="connsiteX3" fmla="*/ 84768 w 113500"/>
                    <a:gd name="connsiteY3" fmla="*/ 55091 h 118427"/>
                    <a:gd name="connsiteX4" fmla="*/ 87614 w 113500"/>
                    <a:gd name="connsiteY4" fmla="*/ 80707 h 118427"/>
                    <a:gd name="connsiteX5" fmla="*/ 47767 w 113500"/>
                    <a:gd name="connsiteY5" fmla="*/ 94938 h 118427"/>
                    <a:gd name="connsiteX6" fmla="*/ 50613 w 113500"/>
                    <a:gd name="connsiteY6" fmla="*/ 20936 h 118427"/>
                    <a:gd name="connsiteX7" fmla="*/ 39228 w 113500"/>
                    <a:gd name="connsiteY7" fmla="*/ 1012 h 118427"/>
                    <a:gd name="connsiteX8" fmla="*/ 5073 w 113500"/>
                    <a:gd name="connsiteY8" fmla="*/ 80707 h 118427"/>
                    <a:gd name="connsiteX9" fmla="*/ 79076 w 113500"/>
                    <a:gd name="connsiteY9" fmla="*/ 114862 h 118427"/>
                    <a:gd name="connsiteX10" fmla="*/ 107538 w 113500"/>
                    <a:gd name="connsiteY10" fmla="*/ 46552 h 118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500" h="118427">
                      <a:moveTo>
                        <a:pt x="107538" y="46552"/>
                      </a:moveTo>
                      <a:cubicBezTo>
                        <a:pt x="93307" y="26628"/>
                        <a:pt x="59152" y="23782"/>
                        <a:pt x="44921" y="46552"/>
                      </a:cubicBezTo>
                      <a:cubicBezTo>
                        <a:pt x="39228" y="60783"/>
                        <a:pt x="56306" y="72168"/>
                        <a:pt x="64844" y="57937"/>
                      </a:cubicBezTo>
                      <a:cubicBezTo>
                        <a:pt x="67691" y="52244"/>
                        <a:pt x="79076" y="52244"/>
                        <a:pt x="84768" y="55091"/>
                      </a:cubicBezTo>
                      <a:cubicBezTo>
                        <a:pt x="93307" y="60783"/>
                        <a:pt x="90461" y="72168"/>
                        <a:pt x="87614" y="80707"/>
                      </a:cubicBezTo>
                      <a:cubicBezTo>
                        <a:pt x="79076" y="94938"/>
                        <a:pt x="61998" y="100631"/>
                        <a:pt x="47767" y="94938"/>
                      </a:cubicBezTo>
                      <a:cubicBezTo>
                        <a:pt x="10766" y="80707"/>
                        <a:pt x="22151" y="35167"/>
                        <a:pt x="50613" y="20936"/>
                      </a:cubicBezTo>
                      <a:cubicBezTo>
                        <a:pt x="64844" y="15243"/>
                        <a:pt x="53459" y="-4680"/>
                        <a:pt x="39228" y="1012"/>
                      </a:cubicBezTo>
                      <a:cubicBezTo>
                        <a:pt x="7920" y="15243"/>
                        <a:pt x="-9158" y="49398"/>
                        <a:pt x="5073" y="80707"/>
                      </a:cubicBezTo>
                      <a:cubicBezTo>
                        <a:pt x="16458" y="109169"/>
                        <a:pt x="47767" y="126247"/>
                        <a:pt x="79076" y="114862"/>
                      </a:cubicBezTo>
                      <a:cubicBezTo>
                        <a:pt x="101846" y="106323"/>
                        <a:pt x="124616" y="75014"/>
                        <a:pt x="107538" y="46552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4" name="Freeform: Shape 4003">
                  <a:extLst>
                    <a:ext uri="{FF2B5EF4-FFF2-40B4-BE49-F238E27FC236}">
                      <a16:creationId xmlns:a16="http://schemas.microsoft.com/office/drawing/2014/main" id="{BBDFA0C2-B272-4A61-98C3-50849307A1E1}"/>
                    </a:ext>
                  </a:extLst>
                </p:cNvPr>
                <p:cNvSpPr/>
                <p:nvPr/>
              </p:nvSpPr>
              <p:spPr>
                <a:xfrm>
                  <a:off x="6406536" y="3504337"/>
                  <a:ext cx="94642" cy="93786"/>
                </a:xfrm>
                <a:custGeom>
                  <a:avLst/>
                  <a:gdLst>
                    <a:gd name="connsiteX0" fmla="*/ 73707 w 94642"/>
                    <a:gd name="connsiteY0" fmla="*/ 4647 h 93786"/>
                    <a:gd name="connsiteX1" fmla="*/ 8243 w 94642"/>
                    <a:gd name="connsiteY1" fmla="*/ 70111 h 93786"/>
                    <a:gd name="connsiteX2" fmla="*/ 13936 w 94642"/>
                    <a:gd name="connsiteY2" fmla="*/ 92880 h 93786"/>
                    <a:gd name="connsiteX3" fmla="*/ 93631 w 94642"/>
                    <a:gd name="connsiteY3" fmla="*/ 18878 h 93786"/>
                    <a:gd name="connsiteX4" fmla="*/ 73707 w 94642"/>
                    <a:gd name="connsiteY4" fmla="*/ 4647 h 9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42" h="93786">
                      <a:moveTo>
                        <a:pt x="73707" y="4647"/>
                      </a:moveTo>
                      <a:cubicBezTo>
                        <a:pt x="62322" y="33109"/>
                        <a:pt x="39552" y="58726"/>
                        <a:pt x="8243" y="70111"/>
                      </a:cubicBezTo>
                      <a:cubicBezTo>
                        <a:pt x="-5988" y="75803"/>
                        <a:pt x="-295" y="98573"/>
                        <a:pt x="13936" y="92880"/>
                      </a:cubicBezTo>
                      <a:cubicBezTo>
                        <a:pt x="48091" y="78649"/>
                        <a:pt x="76553" y="53033"/>
                        <a:pt x="93631" y="18878"/>
                      </a:cubicBezTo>
                      <a:cubicBezTo>
                        <a:pt x="99323" y="4647"/>
                        <a:pt x="79399" y="-6738"/>
                        <a:pt x="73707" y="4647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5" name="Freeform: Shape 4004">
                  <a:extLst>
                    <a:ext uri="{FF2B5EF4-FFF2-40B4-BE49-F238E27FC236}">
                      <a16:creationId xmlns:a16="http://schemas.microsoft.com/office/drawing/2014/main" id="{B64D9AFE-BC57-4C2F-8DC6-3E97C6E56C33}"/>
                    </a:ext>
                  </a:extLst>
                </p:cNvPr>
                <p:cNvSpPr/>
                <p:nvPr/>
              </p:nvSpPr>
              <p:spPr>
                <a:xfrm>
                  <a:off x="6261707" y="3401346"/>
                  <a:ext cx="112513" cy="175948"/>
                </a:xfrm>
                <a:custGeom>
                  <a:avLst/>
                  <a:gdLst>
                    <a:gd name="connsiteX0" fmla="*/ 101840 w 112513"/>
                    <a:gd name="connsiteY0" fmla="*/ 153178 h 175948"/>
                    <a:gd name="connsiteX1" fmla="*/ 50607 w 112513"/>
                    <a:gd name="connsiteY1" fmla="*/ 19405 h 175948"/>
                    <a:gd name="connsiteX2" fmla="*/ 33530 w 112513"/>
                    <a:gd name="connsiteY2" fmla="*/ 2327 h 175948"/>
                    <a:gd name="connsiteX3" fmla="*/ 101840 w 112513"/>
                    <a:gd name="connsiteY3" fmla="*/ 175948 h 175948"/>
                    <a:gd name="connsiteX4" fmla="*/ 101840 w 112513"/>
                    <a:gd name="connsiteY4" fmla="*/ 153178 h 175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13" h="175948">
                      <a:moveTo>
                        <a:pt x="101840" y="153178"/>
                      </a:moveTo>
                      <a:cubicBezTo>
                        <a:pt x="27837" y="153178"/>
                        <a:pt x="-3471" y="67791"/>
                        <a:pt x="50607" y="19405"/>
                      </a:cubicBezTo>
                      <a:cubicBezTo>
                        <a:pt x="61992" y="10866"/>
                        <a:pt x="44915" y="-6212"/>
                        <a:pt x="33530" y="2327"/>
                      </a:cubicBezTo>
                      <a:cubicBezTo>
                        <a:pt x="-34780" y="64945"/>
                        <a:pt x="7914" y="175948"/>
                        <a:pt x="101840" y="175948"/>
                      </a:cubicBezTo>
                      <a:cubicBezTo>
                        <a:pt x="116071" y="175948"/>
                        <a:pt x="116071" y="153178"/>
                        <a:pt x="101840" y="153178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06" name="Graphic 377">
                <a:extLst>
                  <a:ext uri="{FF2B5EF4-FFF2-40B4-BE49-F238E27FC236}">
                    <a16:creationId xmlns:a16="http://schemas.microsoft.com/office/drawing/2014/main" id="{E3A7ED42-20D7-4070-BF5F-270BF02A328C}"/>
                  </a:ext>
                </a:extLst>
              </p:cNvPr>
              <p:cNvGrpSpPr/>
              <p:nvPr/>
            </p:nvGrpSpPr>
            <p:grpSpPr>
              <a:xfrm>
                <a:off x="4644415" y="3059278"/>
                <a:ext cx="2945863" cy="298855"/>
                <a:chOff x="4644415" y="3059278"/>
                <a:chExt cx="2945863" cy="298855"/>
              </a:xfrm>
            </p:grpSpPr>
            <p:sp>
              <p:nvSpPr>
                <p:cNvPr id="4007" name="Freeform: Shape 4006">
                  <a:extLst>
                    <a:ext uri="{FF2B5EF4-FFF2-40B4-BE49-F238E27FC236}">
                      <a16:creationId xmlns:a16="http://schemas.microsoft.com/office/drawing/2014/main" id="{EE4FB4E4-C634-4CFF-8C47-43B3AA1BBC15}"/>
                    </a:ext>
                  </a:extLst>
                </p:cNvPr>
                <p:cNvSpPr/>
                <p:nvPr/>
              </p:nvSpPr>
              <p:spPr>
                <a:xfrm>
                  <a:off x="4644415" y="3059278"/>
                  <a:ext cx="2945863" cy="298855"/>
                </a:xfrm>
                <a:custGeom>
                  <a:avLst/>
                  <a:gdLst>
                    <a:gd name="connsiteX0" fmla="*/ 0 w 2945863"/>
                    <a:gd name="connsiteY0" fmla="*/ 0 h 298855"/>
                    <a:gd name="connsiteX1" fmla="*/ 0 w 2945863"/>
                    <a:gd name="connsiteY1" fmla="*/ 11385 h 298855"/>
                    <a:gd name="connsiteX2" fmla="*/ 128081 w 2945863"/>
                    <a:gd name="connsiteY2" fmla="*/ 298856 h 298855"/>
                    <a:gd name="connsiteX3" fmla="*/ 2789320 w 2945863"/>
                    <a:gd name="connsiteY3" fmla="*/ 298856 h 298855"/>
                    <a:gd name="connsiteX4" fmla="*/ 2945863 w 2945863"/>
                    <a:gd name="connsiteY4" fmla="*/ 0 h 298855"/>
                    <a:gd name="connsiteX5" fmla="*/ 0 w 2945863"/>
                    <a:gd name="connsiteY5" fmla="*/ 0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5863" h="298855">
                      <a:moveTo>
                        <a:pt x="0" y="0"/>
                      </a:moveTo>
                      <a:lnTo>
                        <a:pt x="0" y="11385"/>
                      </a:lnTo>
                      <a:cubicBezTo>
                        <a:pt x="48386" y="105311"/>
                        <a:pt x="91080" y="202083"/>
                        <a:pt x="128081" y="298856"/>
                      </a:cubicBezTo>
                      <a:lnTo>
                        <a:pt x="2789320" y="298856"/>
                      </a:lnTo>
                      <a:cubicBezTo>
                        <a:pt x="2837706" y="196391"/>
                        <a:pt x="2888939" y="96772"/>
                        <a:pt x="294586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8" name="Freeform: Shape 4007">
                  <a:extLst>
                    <a:ext uri="{FF2B5EF4-FFF2-40B4-BE49-F238E27FC236}">
                      <a16:creationId xmlns:a16="http://schemas.microsoft.com/office/drawing/2014/main" id="{B319C326-8A6B-4C02-ACCB-92E392BB383C}"/>
                    </a:ext>
                  </a:extLst>
                </p:cNvPr>
                <p:cNvSpPr/>
                <p:nvPr/>
              </p:nvSpPr>
              <p:spPr>
                <a:xfrm>
                  <a:off x="4644415" y="3059278"/>
                  <a:ext cx="2945863" cy="22769"/>
                </a:xfrm>
                <a:custGeom>
                  <a:avLst/>
                  <a:gdLst>
                    <a:gd name="connsiteX0" fmla="*/ 0 w 2945863"/>
                    <a:gd name="connsiteY0" fmla="*/ 0 h 22769"/>
                    <a:gd name="connsiteX1" fmla="*/ 0 w 2945863"/>
                    <a:gd name="connsiteY1" fmla="*/ 11385 h 22769"/>
                    <a:gd name="connsiteX2" fmla="*/ 5692 w 2945863"/>
                    <a:gd name="connsiteY2" fmla="*/ 22770 h 22769"/>
                    <a:gd name="connsiteX3" fmla="*/ 2934478 w 2945863"/>
                    <a:gd name="connsiteY3" fmla="*/ 22770 h 22769"/>
                    <a:gd name="connsiteX4" fmla="*/ 2945863 w 2945863"/>
                    <a:gd name="connsiteY4" fmla="*/ 2846 h 22769"/>
                    <a:gd name="connsiteX5" fmla="*/ 0 w 2945863"/>
                    <a:gd name="connsiteY5" fmla="*/ 2846 h 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5863" h="22769">
                      <a:moveTo>
                        <a:pt x="0" y="0"/>
                      </a:moveTo>
                      <a:lnTo>
                        <a:pt x="0" y="11385"/>
                      </a:lnTo>
                      <a:cubicBezTo>
                        <a:pt x="2846" y="14231"/>
                        <a:pt x="2846" y="17077"/>
                        <a:pt x="5692" y="22770"/>
                      </a:cubicBezTo>
                      <a:lnTo>
                        <a:pt x="2934478" y="22770"/>
                      </a:lnTo>
                      <a:cubicBezTo>
                        <a:pt x="2937325" y="17077"/>
                        <a:pt x="2943017" y="8539"/>
                        <a:pt x="2945863" y="2846"/>
                      </a:cubicBezTo>
                      <a:lnTo>
                        <a:pt x="0" y="2846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09" name="Freeform: Shape 4008">
                  <a:extLst>
                    <a:ext uri="{FF2B5EF4-FFF2-40B4-BE49-F238E27FC236}">
                      <a16:creationId xmlns:a16="http://schemas.microsoft.com/office/drawing/2014/main" id="{B62809E9-ACFD-48BA-8E10-929B1A11D30B}"/>
                    </a:ext>
                  </a:extLst>
                </p:cNvPr>
                <p:cNvSpPr/>
                <p:nvPr/>
              </p:nvSpPr>
              <p:spPr>
                <a:xfrm>
                  <a:off x="4763957" y="3335363"/>
                  <a:ext cx="2681162" cy="19923"/>
                </a:xfrm>
                <a:custGeom>
                  <a:avLst/>
                  <a:gdLst>
                    <a:gd name="connsiteX0" fmla="*/ 0 w 2681162"/>
                    <a:gd name="connsiteY0" fmla="*/ 0 h 19923"/>
                    <a:gd name="connsiteX1" fmla="*/ 8539 w 2681162"/>
                    <a:gd name="connsiteY1" fmla="*/ 19924 h 19923"/>
                    <a:gd name="connsiteX2" fmla="*/ 2669778 w 2681162"/>
                    <a:gd name="connsiteY2" fmla="*/ 19924 h 19923"/>
                    <a:gd name="connsiteX3" fmla="*/ 2681163 w 2681162"/>
                    <a:gd name="connsiteY3" fmla="*/ 0 h 19923"/>
                    <a:gd name="connsiteX4" fmla="*/ 0 w 2681162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81162" h="19923">
                      <a:moveTo>
                        <a:pt x="0" y="0"/>
                      </a:moveTo>
                      <a:cubicBezTo>
                        <a:pt x="2846" y="5692"/>
                        <a:pt x="5692" y="14231"/>
                        <a:pt x="8539" y="19924"/>
                      </a:cubicBezTo>
                      <a:lnTo>
                        <a:pt x="2669778" y="19924"/>
                      </a:lnTo>
                      <a:cubicBezTo>
                        <a:pt x="2672624" y="14231"/>
                        <a:pt x="2675470" y="5692"/>
                        <a:pt x="2681163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0" name="Freeform: Shape 4009">
                  <a:extLst>
                    <a:ext uri="{FF2B5EF4-FFF2-40B4-BE49-F238E27FC236}">
                      <a16:creationId xmlns:a16="http://schemas.microsoft.com/office/drawing/2014/main" id="{698630C1-F882-4324-BE8B-56E2914CC536}"/>
                    </a:ext>
                  </a:extLst>
                </p:cNvPr>
                <p:cNvSpPr/>
                <p:nvPr/>
              </p:nvSpPr>
              <p:spPr>
                <a:xfrm>
                  <a:off x="4687820" y="3104572"/>
                  <a:ext cx="2457732" cy="222252"/>
                </a:xfrm>
                <a:custGeom>
                  <a:avLst/>
                  <a:gdLst>
                    <a:gd name="connsiteX0" fmla="*/ 1496413 w 2457732"/>
                    <a:gd name="connsiteY0" fmla="*/ 193790 h 222252"/>
                    <a:gd name="connsiteX1" fmla="*/ 1496413 w 2457732"/>
                    <a:gd name="connsiteY1" fmla="*/ 171020 h 222252"/>
                    <a:gd name="connsiteX2" fmla="*/ 1496413 w 2457732"/>
                    <a:gd name="connsiteY2" fmla="*/ 193790 h 222252"/>
                    <a:gd name="connsiteX3" fmla="*/ 1544800 w 2457732"/>
                    <a:gd name="connsiteY3" fmla="*/ 190944 h 222252"/>
                    <a:gd name="connsiteX4" fmla="*/ 1544800 w 2457732"/>
                    <a:gd name="connsiteY4" fmla="*/ 168174 h 222252"/>
                    <a:gd name="connsiteX5" fmla="*/ 1544800 w 2457732"/>
                    <a:gd name="connsiteY5" fmla="*/ 190944 h 222252"/>
                    <a:gd name="connsiteX6" fmla="*/ 1200404 w 2457732"/>
                    <a:gd name="connsiteY6" fmla="*/ 176713 h 222252"/>
                    <a:gd name="connsiteX7" fmla="*/ 1268714 w 2457732"/>
                    <a:gd name="connsiteY7" fmla="*/ 3092 h 222252"/>
                    <a:gd name="connsiteX8" fmla="*/ 1251636 w 2457732"/>
                    <a:gd name="connsiteY8" fmla="*/ 20169 h 222252"/>
                    <a:gd name="connsiteX9" fmla="*/ 1200404 w 2457732"/>
                    <a:gd name="connsiteY9" fmla="*/ 153943 h 222252"/>
                    <a:gd name="connsiteX10" fmla="*/ 1200404 w 2457732"/>
                    <a:gd name="connsiteY10" fmla="*/ 176713 h 222252"/>
                    <a:gd name="connsiteX11" fmla="*/ 1186173 w 2457732"/>
                    <a:gd name="connsiteY11" fmla="*/ 222253 h 222252"/>
                    <a:gd name="connsiteX12" fmla="*/ 1186173 w 2457732"/>
                    <a:gd name="connsiteY12" fmla="*/ 199483 h 222252"/>
                    <a:gd name="connsiteX13" fmla="*/ 1186173 w 2457732"/>
                    <a:gd name="connsiteY13" fmla="*/ 222253 h 222252"/>
                    <a:gd name="connsiteX14" fmla="*/ 1334177 w 2457732"/>
                    <a:gd name="connsiteY14" fmla="*/ 119788 h 222252"/>
                    <a:gd name="connsiteX15" fmla="*/ 2020122 w 2457732"/>
                    <a:gd name="connsiteY15" fmla="*/ 119788 h 222252"/>
                    <a:gd name="connsiteX16" fmla="*/ 2020122 w 2457732"/>
                    <a:gd name="connsiteY16" fmla="*/ 97018 h 222252"/>
                    <a:gd name="connsiteX17" fmla="*/ 1334177 w 2457732"/>
                    <a:gd name="connsiteY17" fmla="*/ 97018 h 222252"/>
                    <a:gd name="connsiteX18" fmla="*/ 1334177 w 2457732"/>
                    <a:gd name="connsiteY18" fmla="*/ 119788 h 222252"/>
                    <a:gd name="connsiteX19" fmla="*/ 2392980 w 2457732"/>
                    <a:gd name="connsiteY19" fmla="*/ 37247 h 222252"/>
                    <a:gd name="connsiteX20" fmla="*/ 1607417 w 2457732"/>
                    <a:gd name="connsiteY20" fmla="*/ 37247 h 222252"/>
                    <a:gd name="connsiteX21" fmla="*/ 1607417 w 2457732"/>
                    <a:gd name="connsiteY21" fmla="*/ 60017 h 222252"/>
                    <a:gd name="connsiteX22" fmla="*/ 2392980 w 2457732"/>
                    <a:gd name="connsiteY22" fmla="*/ 60017 h 222252"/>
                    <a:gd name="connsiteX23" fmla="*/ 2392980 w 2457732"/>
                    <a:gd name="connsiteY23" fmla="*/ 37247 h 222252"/>
                    <a:gd name="connsiteX24" fmla="*/ 1792423 w 2457732"/>
                    <a:gd name="connsiteY24" fmla="*/ 193790 h 222252"/>
                    <a:gd name="connsiteX25" fmla="*/ 2447059 w 2457732"/>
                    <a:gd name="connsiteY25" fmla="*/ 193790 h 222252"/>
                    <a:gd name="connsiteX26" fmla="*/ 2447059 w 2457732"/>
                    <a:gd name="connsiteY26" fmla="*/ 171020 h 222252"/>
                    <a:gd name="connsiteX27" fmla="*/ 1792423 w 2457732"/>
                    <a:gd name="connsiteY27" fmla="*/ 171020 h 222252"/>
                    <a:gd name="connsiteX28" fmla="*/ 1792423 w 2457732"/>
                    <a:gd name="connsiteY28" fmla="*/ 193790 h 222252"/>
                    <a:gd name="connsiteX29" fmla="*/ 1393948 w 2457732"/>
                    <a:gd name="connsiteY29" fmla="*/ 34401 h 222252"/>
                    <a:gd name="connsiteX30" fmla="*/ 1393948 w 2457732"/>
                    <a:gd name="connsiteY30" fmla="*/ 57171 h 222252"/>
                    <a:gd name="connsiteX31" fmla="*/ 1393948 w 2457732"/>
                    <a:gd name="connsiteY31" fmla="*/ 34401 h 222252"/>
                    <a:gd name="connsiteX32" fmla="*/ 1513491 w 2457732"/>
                    <a:gd name="connsiteY32" fmla="*/ 31554 h 222252"/>
                    <a:gd name="connsiteX33" fmla="*/ 1436642 w 2457732"/>
                    <a:gd name="connsiteY33" fmla="*/ 31554 h 222252"/>
                    <a:gd name="connsiteX34" fmla="*/ 1436642 w 2457732"/>
                    <a:gd name="connsiteY34" fmla="*/ 54324 h 222252"/>
                    <a:gd name="connsiteX35" fmla="*/ 1513491 w 2457732"/>
                    <a:gd name="connsiteY35" fmla="*/ 54324 h 222252"/>
                    <a:gd name="connsiteX36" fmla="*/ 1513491 w 2457732"/>
                    <a:gd name="connsiteY36" fmla="*/ 31554 h 222252"/>
                    <a:gd name="connsiteX37" fmla="*/ 1152018 w 2457732"/>
                    <a:gd name="connsiteY37" fmla="*/ 246 h 222252"/>
                    <a:gd name="connsiteX38" fmla="*/ 1137786 w 2457732"/>
                    <a:gd name="connsiteY38" fmla="*/ 142558 h 222252"/>
                    <a:gd name="connsiteX39" fmla="*/ 1149171 w 2457732"/>
                    <a:gd name="connsiteY39" fmla="*/ 122634 h 222252"/>
                    <a:gd name="connsiteX40" fmla="*/ 1160556 w 2457732"/>
                    <a:gd name="connsiteY40" fmla="*/ 23016 h 222252"/>
                    <a:gd name="connsiteX41" fmla="*/ 1152018 w 2457732"/>
                    <a:gd name="connsiteY41" fmla="*/ 246 h 222252"/>
                    <a:gd name="connsiteX42" fmla="*/ 1604571 w 2457732"/>
                    <a:gd name="connsiteY42" fmla="*/ 193790 h 222252"/>
                    <a:gd name="connsiteX43" fmla="*/ 1735498 w 2457732"/>
                    <a:gd name="connsiteY43" fmla="*/ 193790 h 222252"/>
                    <a:gd name="connsiteX44" fmla="*/ 1735498 w 2457732"/>
                    <a:gd name="connsiteY44" fmla="*/ 171020 h 222252"/>
                    <a:gd name="connsiteX45" fmla="*/ 1604571 w 2457732"/>
                    <a:gd name="connsiteY45" fmla="*/ 171020 h 222252"/>
                    <a:gd name="connsiteX46" fmla="*/ 1604571 w 2457732"/>
                    <a:gd name="connsiteY46" fmla="*/ 193790 h 222252"/>
                    <a:gd name="connsiteX47" fmla="*/ 753543 w 2457732"/>
                    <a:gd name="connsiteY47" fmla="*/ 171020 h 222252"/>
                    <a:gd name="connsiteX48" fmla="*/ 753543 w 2457732"/>
                    <a:gd name="connsiteY48" fmla="*/ 171020 h 222252"/>
                    <a:gd name="connsiteX49" fmla="*/ 756390 w 2457732"/>
                    <a:gd name="connsiteY49" fmla="*/ 148250 h 222252"/>
                    <a:gd name="connsiteX50" fmla="*/ 753543 w 2457732"/>
                    <a:gd name="connsiteY50" fmla="*/ 148250 h 222252"/>
                    <a:gd name="connsiteX51" fmla="*/ 753543 w 2457732"/>
                    <a:gd name="connsiteY51" fmla="*/ 171020 h 222252"/>
                    <a:gd name="connsiteX52" fmla="*/ 551460 w 2457732"/>
                    <a:gd name="connsiteY52" fmla="*/ 151097 h 222252"/>
                    <a:gd name="connsiteX53" fmla="*/ 628309 w 2457732"/>
                    <a:gd name="connsiteY53" fmla="*/ 151097 h 222252"/>
                    <a:gd name="connsiteX54" fmla="*/ 628309 w 2457732"/>
                    <a:gd name="connsiteY54" fmla="*/ 128327 h 222252"/>
                    <a:gd name="connsiteX55" fmla="*/ 551460 w 2457732"/>
                    <a:gd name="connsiteY55" fmla="*/ 128327 h 222252"/>
                    <a:gd name="connsiteX56" fmla="*/ 551460 w 2457732"/>
                    <a:gd name="connsiteY56" fmla="*/ 151097 h 222252"/>
                    <a:gd name="connsiteX57" fmla="*/ 571384 w 2457732"/>
                    <a:gd name="connsiteY57" fmla="*/ 199483 h 222252"/>
                    <a:gd name="connsiteX58" fmla="*/ 571384 w 2457732"/>
                    <a:gd name="connsiteY58" fmla="*/ 176713 h 222252"/>
                    <a:gd name="connsiteX59" fmla="*/ 571384 w 2457732"/>
                    <a:gd name="connsiteY59" fmla="*/ 199483 h 222252"/>
                    <a:gd name="connsiteX60" fmla="*/ 10673 w 2457732"/>
                    <a:gd name="connsiteY60" fmla="*/ 51478 h 222252"/>
                    <a:gd name="connsiteX61" fmla="*/ 969858 w 2457732"/>
                    <a:gd name="connsiteY61" fmla="*/ 51478 h 222252"/>
                    <a:gd name="connsiteX62" fmla="*/ 969858 w 2457732"/>
                    <a:gd name="connsiteY62" fmla="*/ 28708 h 222252"/>
                    <a:gd name="connsiteX63" fmla="*/ 10673 w 2457732"/>
                    <a:gd name="connsiteY63" fmla="*/ 28708 h 222252"/>
                    <a:gd name="connsiteX64" fmla="*/ 10673 w 2457732"/>
                    <a:gd name="connsiteY64" fmla="*/ 51478 h 222252"/>
                    <a:gd name="connsiteX65" fmla="*/ 64752 w 2457732"/>
                    <a:gd name="connsiteY65" fmla="*/ 108403 h 222252"/>
                    <a:gd name="connsiteX66" fmla="*/ 705157 w 2457732"/>
                    <a:gd name="connsiteY66" fmla="*/ 108403 h 222252"/>
                    <a:gd name="connsiteX67" fmla="*/ 705157 w 2457732"/>
                    <a:gd name="connsiteY67" fmla="*/ 85633 h 222252"/>
                    <a:gd name="connsiteX68" fmla="*/ 64752 w 2457732"/>
                    <a:gd name="connsiteY68" fmla="*/ 85633 h 222252"/>
                    <a:gd name="connsiteX69" fmla="*/ 64752 w 2457732"/>
                    <a:gd name="connsiteY69" fmla="*/ 108403 h 222252"/>
                    <a:gd name="connsiteX70" fmla="*/ 1177634 w 2457732"/>
                    <a:gd name="connsiteY70" fmla="*/ 131173 h 222252"/>
                    <a:gd name="connsiteX71" fmla="*/ 1251636 w 2457732"/>
                    <a:gd name="connsiteY71" fmla="*/ 97018 h 222252"/>
                    <a:gd name="connsiteX72" fmla="*/ 1217481 w 2457732"/>
                    <a:gd name="connsiteY72" fmla="*/ 17323 h 222252"/>
                    <a:gd name="connsiteX73" fmla="*/ 1206096 w 2457732"/>
                    <a:gd name="connsiteY73" fmla="*/ 37247 h 222252"/>
                    <a:gd name="connsiteX74" fmla="*/ 1208943 w 2457732"/>
                    <a:gd name="connsiteY74" fmla="*/ 111249 h 222252"/>
                    <a:gd name="connsiteX75" fmla="*/ 1169095 w 2457732"/>
                    <a:gd name="connsiteY75" fmla="*/ 97018 h 222252"/>
                    <a:gd name="connsiteX76" fmla="*/ 1171941 w 2457732"/>
                    <a:gd name="connsiteY76" fmla="*/ 71402 h 222252"/>
                    <a:gd name="connsiteX77" fmla="*/ 1191865 w 2457732"/>
                    <a:gd name="connsiteY77" fmla="*/ 74248 h 222252"/>
                    <a:gd name="connsiteX78" fmla="*/ 1211789 w 2457732"/>
                    <a:gd name="connsiteY78" fmla="*/ 62863 h 222252"/>
                    <a:gd name="connsiteX79" fmla="*/ 1149171 w 2457732"/>
                    <a:gd name="connsiteY79" fmla="*/ 62863 h 222252"/>
                    <a:gd name="connsiteX80" fmla="*/ 1177634 w 2457732"/>
                    <a:gd name="connsiteY80" fmla="*/ 131173 h 222252"/>
                    <a:gd name="connsiteX81" fmla="*/ 1060938 w 2457732"/>
                    <a:gd name="connsiteY81" fmla="*/ 79940 h 222252"/>
                    <a:gd name="connsiteX82" fmla="*/ 1060938 w 2457732"/>
                    <a:gd name="connsiteY82" fmla="*/ 57171 h 222252"/>
                    <a:gd name="connsiteX83" fmla="*/ 1060938 w 2457732"/>
                    <a:gd name="connsiteY83" fmla="*/ 79940 h 222252"/>
                    <a:gd name="connsiteX84" fmla="*/ 1063784 w 2457732"/>
                    <a:gd name="connsiteY84" fmla="*/ 122634 h 222252"/>
                    <a:gd name="connsiteX85" fmla="*/ 1143479 w 2457732"/>
                    <a:gd name="connsiteY85" fmla="*/ 199483 h 222252"/>
                    <a:gd name="connsiteX86" fmla="*/ 1149171 w 2457732"/>
                    <a:gd name="connsiteY86" fmla="*/ 176713 h 222252"/>
                    <a:gd name="connsiteX87" fmla="*/ 1083708 w 2457732"/>
                    <a:gd name="connsiteY87" fmla="*/ 111249 h 222252"/>
                    <a:gd name="connsiteX88" fmla="*/ 1063784 w 2457732"/>
                    <a:gd name="connsiteY88" fmla="*/ 122634 h 222252"/>
                    <a:gd name="connsiteX89" fmla="*/ 841777 w 2457732"/>
                    <a:gd name="connsiteY89" fmla="*/ 208021 h 222252"/>
                    <a:gd name="connsiteX90" fmla="*/ 841777 w 2457732"/>
                    <a:gd name="connsiteY90" fmla="*/ 185252 h 222252"/>
                    <a:gd name="connsiteX91" fmla="*/ 841777 w 2457732"/>
                    <a:gd name="connsiteY91" fmla="*/ 208021 h 222252"/>
                    <a:gd name="connsiteX92" fmla="*/ 884471 w 2457732"/>
                    <a:gd name="connsiteY92" fmla="*/ 102711 h 222252"/>
                    <a:gd name="connsiteX93" fmla="*/ 884471 w 2457732"/>
                    <a:gd name="connsiteY93" fmla="*/ 79940 h 222252"/>
                    <a:gd name="connsiteX94" fmla="*/ 759236 w 2457732"/>
                    <a:gd name="connsiteY94" fmla="*/ 79940 h 222252"/>
                    <a:gd name="connsiteX95" fmla="*/ 759236 w 2457732"/>
                    <a:gd name="connsiteY95" fmla="*/ 102711 h 222252"/>
                    <a:gd name="connsiteX96" fmla="*/ 884471 w 2457732"/>
                    <a:gd name="connsiteY96" fmla="*/ 102711 h 222252"/>
                    <a:gd name="connsiteX97" fmla="*/ 810468 w 2457732"/>
                    <a:gd name="connsiteY97" fmla="*/ 171020 h 222252"/>
                    <a:gd name="connsiteX98" fmla="*/ 1015398 w 2457732"/>
                    <a:gd name="connsiteY98" fmla="*/ 171020 h 222252"/>
                    <a:gd name="connsiteX99" fmla="*/ 1015398 w 2457732"/>
                    <a:gd name="connsiteY99" fmla="*/ 148250 h 222252"/>
                    <a:gd name="connsiteX100" fmla="*/ 810468 w 2457732"/>
                    <a:gd name="connsiteY100" fmla="*/ 148250 h 222252"/>
                    <a:gd name="connsiteX101" fmla="*/ 810468 w 2457732"/>
                    <a:gd name="connsiteY101" fmla="*/ 17102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2252">
                      <a:moveTo>
                        <a:pt x="1496413" y="193790"/>
                      </a:moveTo>
                      <a:cubicBezTo>
                        <a:pt x="1510644" y="193790"/>
                        <a:pt x="1510644" y="171020"/>
                        <a:pt x="1496413" y="171020"/>
                      </a:cubicBezTo>
                      <a:cubicBezTo>
                        <a:pt x="1482182" y="171020"/>
                        <a:pt x="1482182" y="193790"/>
                        <a:pt x="1496413" y="193790"/>
                      </a:cubicBezTo>
                      <a:close/>
                      <a:moveTo>
                        <a:pt x="1544800" y="190944"/>
                      </a:moveTo>
                      <a:cubicBezTo>
                        <a:pt x="1559031" y="190944"/>
                        <a:pt x="1559031" y="168174"/>
                        <a:pt x="1544800" y="168174"/>
                      </a:cubicBezTo>
                      <a:cubicBezTo>
                        <a:pt x="1530568" y="168174"/>
                        <a:pt x="1530568" y="190944"/>
                        <a:pt x="1544800" y="190944"/>
                      </a:cubicBezTo>
                      <a:close/>
                      <a:moveTo>
                        <a:pt x="1200404" y="176713"/>
                      </a:moveTo>
                      <a:cubicBezTo>
                        <a:pt x="1294330" y="179559"/>
                        <a:pt x="1337024" y="65709"/>
                        <a:pt x="1268714" y="3092"/>
                      </a:cubicBezTo>
                      <a:cubicBezTo>
                        <a:pt x="1257329" y="-5447"/>
                        <a:pt x="1243098" y="8784"/>
                        <a:pt x="1251636" y="20169"/>
                      </a:cubicBezTo>
                      <a:cubicBezTo>
                        <a:pt x="1305715" y="68556"/>
                        <a:pt x="1271560" y="156789"/>
                        <a:pt x="1200404" y="153943"/>
                      </a:cubicBezTo>
                      <a:cubicBezTo>
                        <a:pt x="1186173" y="153943"/>
                        <a:pt x="1186173" y="176713"/>
                        <a:pt x="1200404" y="176713"/>
                      </a:cubicBezTo>
                      <a:close/>
                      <a:moveTo>
                        <a:pt x="1186173" y="222253"/>
                      </a:moveTo>
                      <a:cubicBezTo>
                        <a:pt x="1200404" y="222253"/>
                        <a:pt x="1200404" y="199483"/>
                        <a:pt x="1186173" y="199483"/>
                      </a:cubicBezTo>
                      <a:cubicBezTo>
                        <a:pt x="1171941" y="199483"/>
                        <a:pt x="1171941" y="222253"/>
                        <a:pt x="1186173" y="222253"/>
                      </a:cubicBezTo>
                      <a:close/>
                      <a:moveTo>
                        <a:pt x="1334177" y="119788"/>
                      </a:moveTo>
                      <a:lnTo>
                        <a:pt x="2020122" y="119788"/>
                      </a:lnTo>
                      <a:cubicBezTo>
                        <a:pt x="2034354" y="119788"/>
                        <a:pt x="2034354" y="97018"/>
                        <a:pt x="2020122" y="97018"/>
                      </a:cubicBezTo>
                      <a:lnTo>
                        <a:pt x="1334177" y="97018"/>
                      </a:lnTo>
                      <a:cubicBezTo>
                        <a:pt x="1319946" y="97018"/>
                        <a:pt x="1319946" y="119788"/>
                        <a:pt x="1334177" y="119788"/>
                      </a:cubicBezTo>
                      <a:close/>
                      <a:moveTo>
                        <a:pt x="2392980" y="37247"/>
                      </a:moveTo>
                      <a:lnTo>
                        <a:pt x="1607417" y="37247"/>
                      </a:lnTo>
                      <a:cubicBezTo>
                        <a:pt x="1593186" y="37247"/>
                        <a:pt x="1593186" y="60017"/>
                        <a:pt x="1607417" y="60017"/>
                      </a:cubicBezTo>
                      <a:lnTo>
                        <a:pt x="2392980" y="60017"/>
                      </a:lnTo>
                      <a:cubicBezTo>
                        <a:pt x="2407212" y="60017"/>
                        <a:pt x="2407212" y="37247"/>
                        <a:pt x="2392980" y="37247"/>
                      </a:cubicBezTo>
                      <a:close/>
                      <a:moveTo>
                        <a:pt x="1792423" y="193790"/>
                      </a:moveTo>
                      <a:lnTo>
                        <a:pt x="2447059" y="193790"/>
                      </a:lnTo>
                      <a:cubicBezTo>
                        <a:pt x="2461290" y="193790"/>
                        <a:pt x="2461290" y="171020"/>
                        <a:pt x="2447059" y="171020"/>
                      </a:cubicBezTo>
                      <a:lnTo>
                        <a:pt x="1792423" y="171020"/>
                      </a:lnTo>
                      <a:cubicBezTo>
                        <a:pt x="1775345" y="171020"/>
                        <a:pt x="1775345" y="193790"/>
                        <a:pt x="1792423" y="193790"/>
                      </a:cubicBezTo>
                      <a:close/>
                      <a:moveTo>
                        <a:pt x="1393948" y="34401"/>
                      </a:moveTo>
                      <a:cubicBezTo>
                        <a:pt x="1379717" y="34401"/>
                        <a:pt x="1379717" y="57171"/>
                        <a:pt x="1393948" y="57171"/>
                      </a:cubicBezTo>
                      <a:cubicBezTo>
                        <a:pt x="1408180" y="57171"/>
                        <a:pt x="1408180" y="34401"/>
                        <a:pt x="1393948" y="34401"/>
                      </a:cubicBezTo>
                      <a:close/>
                      <a:moveTo>
                        <a:pt x="1513491" y="31554"/>
                      </a:moveTo>
                      <a:lnTo>
                        <a:pt x="1436642" y="31554"/>
                      </a:lnTo>
                      <a:cubicBezTo>
                        <a:pt x="1422411" y="31554"/>
                        <a:pt x="1422411" y="54324"/>
                        <a:pt x="1436642" y="54324"/>
                      </a:cubicBezTo>
                      <a:lnTo>
                        <a:pt x="1513491" y="54324"/>
                      </a:lnTo>
                      <a:cubicBezTo>
                        <a:pt x="1527722" y="54324"/>
                        <a:pt x="1527722" y="31554"/>
                        <a:pt x="1513491" y="31554"/>
                      </a:cubicBezTo>
                      <a:close/>
                      <a:moveTo>
                        <a:pt x="1152018" y="246"/>
                      </a:moveTo>
                      <a:cubicBezTo>
                        <a:pt x="1092247" y="17323"/>
                        <a:pt x="1089400" y="108403"/>
                        <a:pt x="1137786" y="142558"/>
                      </a:cubicBezTo>
                      <a:cubicBezTo>
                        <a:pt x="1149171" y="151097"/>
                        <a:pt x="1160556" y="131173"/>
                        <a:pt x="1149171" y="122634"/>
                      </a:cubicBezTo>
                      <a:cubicBezTo>
                        <a:pt x="1117863" y="99864"/>
                        <a:pt x="1120709" y="34401"/>
                        <a:pt x="1160556" y="23016"/>
                      </a:cubicBezTo>
                      <a:cubicBezTo>
                        <a:pt x="1171941" y="20169"/>
                        <a:pt x="1166249" y="-2601"/>
                        <a:pt x="1152018" y="246"/>
                      </a:cubicBezTo>
                      <a:close/>
                      <a:moveTo>
                        <a:pt x="1604571" y="193790"/>
                      </a:moveTo>
                      <a:lnTo>
                        <a:pt x="1735498" y="193790"/>
                      </a:lnTo>
                      <a:cubicBezTo>
                        <a:pt x="1749729" y="193790"/>
                        <a:pt x="1749729" y="171020"/>
                        <a:pt x="1735498" y="171020"/>
                      </a:cubicBezTo>
                      <a:lnTo>
                        <a:pt x="1604571" y="171020"/>
                      </a:lnTo>
                      <a:cubicBezTo>
                        <a:pt x="1590339" y="171020"/>
                        <a:pt x="1590339" y="193790"/>
                        <a:pt x="1604571" y="193790"/>
                      </a:cubicBezTo>
                      <a:close/>
                      <a:moveTo>
                        <a:pt x="753543" y="171020"/>
                      </a:moveTo>
                      <a:lnTo>
                        <a:pt x="753543" y="171020"/>
                      </a:lnTo>
                      <a:cubicBezTo>
                        <a:pt x="770621" y="171020"/>
                        <a:pt x="770621" y="148250"/>
                        <a:pt x="756390" y="148250"/>
                      </a:cubicBezTo>
                      <a:lnTo>
                        <a:pt x="753543" y="148250"/>
                      </a:lnTo>
                      <a:cubicBezTo>
                        <a:pt x="739312" y="148250"/>
                        <a:pt x="739312" y="171020"/>
                        <a:pt x="753543" y="171020"/>
                      </a:cubicBezTo>
                      <a:close/>
                      <a:moveTo>
                        <a:pt x="551460" y="151097"/>
                      </a:moveTo>
                      <a:lnTo>
                        <a:pt x="628309" y="151097"/>
                      </a:lnTo>
                      <a:cubicBezTo>
                        <a:pt x="642540" y="151097"/>
                        <a:pt x="642540" y="128327"/>
                        <a:pt x="628309" y="128327"/>
                      </a:cubicBezTo>
                      <a:lnTo>
                        <a:pt x="551460" y="128327"/>
                      </a:lnTo>
                      <a:cubicBezTo>
                        <a:pt x="537229" y="128327"/>
                        <a:pt x="537229" y="151097"/>
                        <a:pt x="551460" y="151097"/>
                      </a:cubicBezTo>
                      <a:close/>
                      <a:moveTo>
                        <a:pt x="571384" y="199483"/>
                      </a:moveTo>
                      <a:cubicBezTo>
                        <a:pt x="585615" y="199483"/>
                        <a:pt x="585615" y="176713"/>
                        <a:pt x="571384" y="176713"/>
                      </a:cubicBezTo>
                      <a:cubicBezTo>
                        <a:pt x="557152" y="176713"/>
                        <a:pt x="557152" y="199483"/>
                        <a:pt x="571384" y="199483"/>
                      </a:cubicBezTo>
                      <a:close/>
                      <a:moveTo>
                        <a:pt x="10673" y="51478"/>
                      </a:moveTo>
                      <a:lnTo>
                        <a:pt x="969858" y="51478"/>
                      </a:lnTo>
                      <a:cubicBezTo>
                        <a:pt x="984089" y="51478"/>
                        <a:pt x="984089" y="28708"/>
                        <a:pt x="969858" y="28708"/>
                      </a:cubicBezTo>
                      <a:lnTo>
                        <a:pt x="10673" y="28708"/>
                      </a:lnTo>
                      <a:cubicBezTo>
                        <a:pt x="-3558" y="28708"/>
                        <a:pt x="-3558" y="51478"/>
                        <a:pt x="10673" y="51478"/>
                      </a:cubicBezTo>
                      <a:close/>
                      <a:moveTo>
                        <a:pt x="64752" y="108403"/>
                      </a:moveTo>
                      <a:lnTo>
                        <a:pt x="705157" y="108403"/>
                      </a:lnTo>
                      <a:cubicBezTo>
                        <a:pt x="719388" y="108403"/>
                        <a:pt x="719388" y="85633"/>
                        <a:pt x="705157" y="85633"/>
                      </a:cubicBezTo>
                      <a:lnTo>
                        <a:pt x="64752" y="85633"/>
                      </a:lnTo>
                      <a:cubicBezTo>
                        <a:pt x="50521" y="85633"/>
                        <a:pt x="50521" y="108403"/>
                        <a:pt x="64752" y="108403"/>
                      </a:cubicBezTo>
                      <a:close/>
                      <a:moveTo>
                        <a:pt x="1177634" y="131173"/>
                      </a:moveTo>
                      <a:cubicBezTo>
                        <a:pt x="1206096" y="142558"/>
                        <a:pt x="1240251" y="125480"/>
                        <a:pt x="1251636" y="97018"/>
                      </a:cubicBezTo>
                      <a:cubicBezTo>
                        <a:pt x="1263021" y="65709"/>
                        <a:pt x="1245944" y="28708"/>
                        <a:pt x="1217481" y="17323"/>
                      </a:cubicBezTo>
                      <a:cubicBezTo>
                        <a:pt x="1203250" y="11631"/>
                        <a:pt x="1191865" y="31554"/>
                        <a:pt x="1206096" y="37247"/>
                      </a:cubicBezTo>
                      <a:cubicBezTo>
                        <a:pt x="1237405" y="51478"/>
                        <a:pt x="1245944" y="97018"/>
                        <a:pt x="1208943" y="111249"/>
                      </a:cubicBezTo>
                      <a:cubicBezTo>
                        <a:pt x="1194711" y="116942"/>
                        <a:pt x="1174788" y="111249"/>
                        <a:pt x="1169095" y="97018"/>
                      </a:cubicBezTo>
                      <a:cubicBezTo>
                        <a:pt x="1166249" y="88479"/>
                        <a:pt x="1163403" y="77094"/>
                        <a:pt x="1171941" y="71402"/>
                      </a:cubicBezTo>
                      <a:cubicBezTo>
                        <a:pt x="1177634" y="68556"/>
                        <a:pt x="1186173" y="68556"/>
                        <a:pt x="1191865" y="74248"/>
                      </a:cubicBezTo>
                      <a:cubicBezTo>
                        <a:pt x="1197558" y="88479"/>
                        <a:pt x="1217481" y="77094"/>
                        <a:pt x="1211789" y="62863"/>
                      </a:cubicBezTo>
                      <a:cubicBezTo>
                        <a:pt x="1200404" y="40093"/>
                        <a:pt x="1163403" y="42939"/>
                        <a:pt x="1149171" y="62863"/>
                      </a:cubicBezTo>
                      <a:cubicBezTo>
                        <a:pt x="1126401" y="88479"/>
                        <a:pt x="1149171" y="122634"/>
                        <a:pt x="1177634" y="131173"/>
                      </a:cubicBezTo>
                      <a:close/>
                      <a:moveTo>
                        <a:pt x="1060938" y="79940"/>
                      </a:moveTo>
                      <a:cubicBezTo>
                        <a:pt x="1075169" y="79940"/>
                        <a:pt x="1075169" y="57171"/>
                        <a:pt x="1060938" y="57171"/>
                      </a:cubicBezTo>
                      <a:cubicBezTo>
                        <a:pt x="1046707" y="57171"/>
                        <a:pt x="1046707" y="79940"/>
                        <a:pt x="1060938" y="79940"/>
                      </a:cubicBezTo>
                      <a:close/>
                      <a:moveTo>
                        <a:pt x="1063784" y="122634"/>
                      </a:moveTo>
                      <a:cubicBezTo>
                        <a:pt x="1078015" y="156789"/>
                        <a:pt x="1106478" y="185252"/>
                        <a:pt x="1143479" y="199483"/>
                      </a:cubicBezTo>
                      <a:cubicBezTo>
                        <a:pt x="1157710" y="205175"/>
                        <a:pt x="1163403" y="182405"/>
                        <a:pt x="1149171" y="176713"/>
                      </a:cubicBezTo>
                      <a:cubicBezTo>
                        <a:pt x="1120709" y="165328"/>
                        <a:pt x="1097939" y="139712"/>
                        <a:pt x="1083708" y="111249"/>
                      </a:cubicBezTo>
                      <a:cubicBezTo>
                        <a:pt x="1078015" y="97018"/>
                        <a:pt x="1058092" y="108403"/>
                        <a:pt x="1063784" y="122634"/>
                      </a:cubicBezTo>
                      <a:close/>
                      <a:moveTo>
                        <a:pt x="841777" y="208021"/>
                      </a:moveTo>
                      <a:cubicBezTo>
                        <a:pt x="856008" y="208021"/>
                        <a:pt x="856008" y="185252"/>
                        <a:pt x="841777" y="185252"/>
                      </a:cubicBezTo>
                      <a:cubicBezTo>
                        <a:pt x="827546" y="185252"/>
                        <a:pt x="827546" y="208021"/>
                        <a:pt x="841777" y="208021"/>
                      </a:cubicBezTo>
                      <a:close/>
                      <a:moveTo>
                        <a:pt x="884471" y="102711"/>
                      </a:moveTo>
                      <a:cubicBezTo>
                        <a:pt x="898702" y="102711"/>
                        <a:pt x="898702" y="79940"/>
                        <a:pt x="884471" y="79940"/>
                      </a:cubicBezTo>
                      <a:lnTo>
                        <a:pt x="759236" y="79940"/>
                      </a:lnTo>
                      <a:cubicBezTo>
                        <a:pt x="745005" y="79940"/>
                        <a:pt x="745005" y="102711"/>
                        <a:pt x="759236" y="102711"/>
                      </a:cubicBezTo>
                      <a:lnTo>
                        <a:pt x="884471" y="102711"/>
                      </a:lnTo>
                      <a:close/>
                      <a:moveTo>
                        <a:pt x="810468" y="171020"/>
                      </a:moveTo>
                      <a:lnTo>
                        <a:pt x="1015398" y="171020"/>
                      </a:lnTo>
                      <a:cubicBezTo>
                        <a:pt x="1029629" y="171020"/>
                        <a:pt x="1029629" y="148250"/>
                        <a:pt x="1015398" y="148250"/>
                      </a:cubicBezTo>
                      <a:lnTo>
                        <a:pt x="810468" y="148250"/>
                      </a:lnTo>
                      <a:cubicBezTo>
                        <a:pt x="796237" y="148250"/>
                        <a:pt x="796237" y="171020"/>
                        <a:pt x="810468" y="17102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1" name="Freeform: Shape 4010">
                  <a:extLst>
                    <a:ext uri="{FF2B5EF4-FFF2-40B4-BE49-F238E27FC236}">
                      <a16:creationId xmlns:a16="http://schemas.microsoft.com/office/drawing/2014/main" id="{3218FE86-1C5D-4E67-9BFE-1CC6B380C5FD}"/>
                    </a:ext>
                  </a:extLst>
                </p:cNvPr>
                <p:cNvSpPr/>
                <p:nvPr/>
              </p:nvSpPr>
              <p:spPr>
                <a:xfrm>
                  <a:off x="4687820" y="3102213"/>
                  <a:ext cx="2457732" cy="221765"/>
                </a:xfrm>
                <a:custGeom>
                  <a:avLst/>
                  <a:gdLst>
                    <a:gd name="connsiteX0" fmla="*/ 1496413 w 2457732"/>
                    <a:gd name="connsiteY0" fmla="*/ 193303 h 221765"/>
                    <a:gd name="connsiteX1" fmla="*/ 1496413 w 2457732"/>
                    <a:gd name="connsiteY1" fmla="*/ 170533 h 221765"/>
                    <a:gd name="connsiteX2" fmla="*/ 1496413 w 2457732"/>
                    <a:gd name="connsiteY2" fmla="*/ 193303 h 221765"/>
                    <a:gd name="connsiteX3" fmla="*/ 1544800 w 2457732"/>
                    <a:gd name="connsiteY3" fmla="*/ 187611 h 221765"/>
                    <a:gd name="connsiteX4" fmla="*/ 1544800 w 2457732"/>
                    <a:gd name="connsiteY4" fmla="*/ 164841 h 221765"/>
                    <a:gd name="connsiteX5" fmla="*/ 1544800 w 2457732"/>
                    <a:gd name="connsiteY5" fmla="*/ 187611 h 221765"/>
                    <a:gd name="connsiteX6" fmla="*/ 1200404 w 2457732"/>
                    <a:gd name="connsiteY6" fmla="*/ 176226 h 221765"/>
                    <a:gd name="connsiteX7" fmla="*/ 1268714 w 2457732"/>
                    <a:gd name="connsiteY7" fmla="*/ 2605 h 221765"/>
                    <a:gd name="connsiteX8" fmla="*/ 1251636 w 2457732"/>
                    <a:gd name="connsiteY8" fmla="*/ 19682 h 221765"/>
                    <a:gd name="connsiteX9" fmla="*/ 1200404 w 2457732"/>
                    <a:gd name="connsiteY9" fmla="*/ 153456 h 221765"/>
                    <a:gd name="connsiteX10" fmla="*/ 1200404 w 2457732"/>
                    <a:gd name="connsiteY10" fmla="*/ 176226 h 221765"/>
                    <a:gd name="connsiteX11" fmla="*/ 1186173 w 2457732"/>
                    <a:gd name="connsiteY11" fmla="*/ 221765 h 221765"/>
                    <a:gd name="connsiteX12" fmla="*/ 1186173 w 2457732"/>
                    <a:gd name="connsiteY12" fmla="*/ 198996 h 221765"/>
                    <a:gd name="connsiteX13" fmla="*/ 1186173 w 2457732"/>
                    <a:gd name="connsiteY13" fmla="*/ 221765 h 221765"/>
                    <a:gd name="connsiteX14" fmla="*/ 1334177 w 2457732"/>
                    <a:gd name="connsiteY14" fmla="*/ 119301 h 221765"/>
                    <a:gd name="connsiteX15" fmla="*/ 2020122 w 2457732"/>
                    <a:gd name="connsiteY15" fmla="*/ 119301 h 221765"/>
                    <a:gd name="connsiteX16" fmla="*/ 2020122 w 2457732"/>
                    <a:gd name="connsiteY16" fmla="*/ 96531 h 221765"/>
                    <a:gd name="connsiteX17" fmla="*/ 1334177 w 2457732"/>
                    <a:gd name="connsiteY17" fmla="*/ 96531 h 221765"/>
                    <a:gd name="connsiteX18" fmla="*/ 1334177 w 2457732"/>
                    <a:gd name="connsiteY18" fmla="*/ 119301 h 221765"/>
                    <a:gd name="connsiteX19" fmla="*/ 2392980 w 2457732"/>
                    <a:gd name="connsiteY19" fmla="*/ 36760 h 221765"/>
                    <a:gd name="connsiteX20" fmla="*/ 1607417 w 2457732"/>
                    <a:gd name="connsiteY20" fmla="*/ 36760 h 221765"/>
                    <a:gd name="connsiteX21" fmla="*/ 1607417 w 2457732"/>
                    <a:gd name="connsiteY21" fmla="*/ 59530 h 221765"/>
                    <a:gd name="connsiteX22" fmla="*/ 2392980 w 2457732"/>
                    <a:gd name="connsiteY22" fmla="*/ 59530 h 221765"/>
                    <a:gd name="connsiteX23" fmla="*/ 2392980 w 2457732"/>
                    <a:gd name="connsiteY23" fmla="*/ 36760 h 221765"/>
                    <a:gd name="connsiteX24" fmla="*/ 1792423 w 2457732"/>
                    <a:gd name="connsiteY24" fmla="*/ 193303 h 221765"/>
                    <a:gd name="connsiteX25" fmla="*/ 2447059 w 2457732"/>
                    <a:gd name="connsiteY25" fmla="*/ 193303 h 221765"/>
                    <a:gd name="connsiteX26" fmla="*/ 2447059 w 2457732"/>
                    <a:gd name="connsiteY26" fmla="*/ 170533 h 221765"/>
                    <a:gd name="connsiteX27" fmla="*/ 1792423 w 2457732"/>
                    <a:gd name="connsiteY27" fmla="*/ 170533 h 221765"/>
                    <a:gd name="connsiteX28" fmla="*/ 1792423 w 2457732"/>
                    <a:gd name="connsiteY28" fmla="*/ 193303 h 221765"/>
                    <a:gd name="connsiteX29" fmla="*/ 1393948 w 2457732"/>
                    <a:gd name="connsiteY29" fmla="*/ 33913 h 221765"/>
                    <a:gd name="connsiteX30" fmla="*/ 1393948 w 2457732"/>
                    <a:gd name="connsiteY30" fmla="*/ 56683 h 221765"/>
                    <a:gd name="connsiteX31" fmla="*/ 1393948 w 2457732"/>
                    <a:gd name="connsiteY31" fmla="*/ 33913 h 221765"/>
                    <a:gd name="connsiteX32" fmla="*/ 1513491 w 2457732"/>
                    <a:gd name="connsiteY32" fmla="*/ 31067 h 221765"/>
                    <a:gd name="connsiteX33" fmla="*/ 1436642 w 2457732"/>
                    <a:gd name="connsiteY33" fmla="*/ 31067 h 221765"/>
                    <a:gd name="connsiteX34" fmla="*/ 1436642 w 2457732"/>
                    <a:gd name="connsiteY34" fmla="*/ 53837 h 221765"/>
                    <a:gd name="connsiteX35" fmla="*/ 1513491 w 2457732"/>
                    <a:gd name="connsiteY35" fmla="*/ 53837 h 221765"/>
                    <a:gd name="connsiteX36" fmla="*/ 1513491 w 2457732"/>
                    <a:gd name="connsiteY36" fmla="*/ 31067 h 221765"/>
                    <a:gd name="connsiteX37" fmla="*/ 1152018 w 2457732"/>
                    <a:gd name="connsiteY37" fmla="*/ 2605 h 221765"/>
                    <a:gd name="connsiteX38" fmla="*/ 1137786 w 2457732"/>
                    <a:gd name="connsiteY38" fmla="*/ 144917 h 221765"/>
                    <a:gd name="connsiteX39" fmla="*/ 1149171 w 2457732"/>
                    <a:gd name="connsiteY39" fmla="*/ 124993 h 221765"/>
                    <a:gd name="connsiteX40" fmla="*/ 1160556 w 2457732"/>
                    <a:gd name="connsiteY40" fmla="*/ 25375 h 221765"/>
                    <a:gd name="connsiteX41" fmla="*/ 1152018 w 2457732"/>
                    <a:gd name="connsiteY41" fmla="*/ 2605 h 221765"/>
                    <a:gd name="connsiteX42" fmla="*/ 1604571 w 2457732"/>
                    <a:gd name="connsiteY42" fmla="*/ 193303 h 221765"/>
                    <a:gd name="connsiteX43" fmla="*/ 1735498 w 2457732"/>
                    <a:gd name="connsiteY43" fmla="*/ 193303 h 221765"/>
                    <a:gd name="connsiteX44" fmla="*/ 1735498 w 2457732"/>
                    <a:gd name="connsiteY44" fmla="*/ 170533 h 221765"/>
                    <a:gd name="connsiteX45" fmla="*/ 1604571 w 2457732"/>
                    <a:gd name="connsiteY45" fmla="*/ 170533 h 221765"/>
                    <a:gd name="connsiteX46" fmla="*/ 1604571 w 2457732"/>
                    <a:gd name="connsiteY46" fmla="*/ 193303 h 221765"/>
                    <a:gd name="connsiteX47" fmla="*/ 753543 w 2457732"/>
                    <a:gd name="connsiteY47" fmla="*/ 167687 h 221765"/>
                    <a:gd name="connsiteX48" fmla="*/ 753543 w 2457732"/>
                    <a:gd name="connsiteY48" fmla="*/ 167687 h 221765"/>
                    <a:gd name="connsiteX49" fmla="*/ 756390 w 2457732"/>
                    <a:gd name="connsiteY49" fmla="*/ 144917 h 221765"/>
                    <a:gd name="connsiteX50" fmla="*/ 753543 w 2457732"/>
                    <a:gd name="connsiteY50" fmla="*/ 144917 h 221765"/>
                    <a:gd name="connsiteX51" fmla="*/ 753543 w 2457732"/>
                    <a:gd name="connsiteY51" fmla="*/ 167687 h 221765"/>
                    <a:gd name="connsiteX52" fmla="*/ 551460 w 2457732"/>
                    <a:gd name="connsiteY52" fmla="*/ 150609 h 221765"/>
                    <a:gd name="connsiteX53" fmla="*/ 628309 w 2457732"/>
                    <a:gd name="connsiteY53" fmla="*/ 150609 h 221765"/>
                    <a:gd name="connsiteX54" fmla="*/ 628309 w 2457732"/>
                    <a:gd name="connsiteY54" fmla="*/ 127839 h 221765"/>
                    <a:gd name="connsiteX55" fmla="*/ 551460 w 2457732"/>
                    <a:gd name="connsiteY55" fmla="*/ 127839 h 221765"/>
                    <a:gd name="connsiteX56" fmla="*/ 551460 w 2457732"/>
                    <a:gd name="connsiteY56" fmla="*/ 150609 h 221765"/>
                    <a:gd name="connsiteX57" fmla="*/ 571384 w 2457732"/>
                    <a:gd name="connsiteY57" fmla="*/ 196149 h 221765"/>
                    <a:gd name="connsiteX58" fmla="*/ 571384 w 2457732"/>
                    <a:gd name="connsiteY58" fmla="*/ 173379 h 221765"/>
                    <a:gd name="connsiteX59" fmla="*/ 571384 w 2457732"/>
                    <a:gd name="connsiteY59" fmla="*/ 196149 h 221765"/>
                    <a:gd name="connsiteX60" fmla="*/ 10673 w 2457732"/>
                    <a:gd name="connsiteY60" fmla="*/ 50991 h 221765"/>
                    <a:gd name="connsiteX61" fmla="*/ 969858 w 2457732"/>
                    <a:gd name="connsiteY61" fmla="*/ 50991 h 221765"/>
                    <a:gd name="connsiteX62" fmla="*/ 969858 w 2457732"/>
                    <a:gd name="connsiteY62" fmla="*/ 28221 h 221765"/>
                    <a:gd name="connsiteX63" fmla="*/ 10673 w 2457732"/>
                    <a:gd name="connsiteY63" fmla="*/ 28221 h 221765"/>
                    <a:gd name="connsiteX64" fmla="*/ 10673 w 2457732"/>
                    <a:gd name="connsiteY64" fmla="*/ 50991 h 221765"/>
                    <a:gd name="connsiteX65" fmla="*/ 64752 w 2457732"/>
                    <a:gd name="connsiteY65" fmla="*/ 107916 h 221765"/>
                    <a:gd name="connsiteX66" fmla="*/ 705157 w 2457732"/>
                    <a:gd name="connsiteY66" fmla="*/ 107916 h 221765"/>
                    <a:gd name="connsiteX67" fmla="*/ 705157 w 2457732"/>
                    <a:gd name="connsiteY67" fmla="*/ 85146 h 221765"/>
                    <a:gd name="connsiteX68" fmla="*/ 64752 w 2457732"/>
                    <a:gd name="connsiteY68" fmla="*/ 85146 h 221765"/>
                    <a:gd name="connsiteX69" fmla="*/ 64752 w 2457732"/>
                    <a:gd name="connsiteY69" fmla="*/ 107916 h 221765"/>
                    <a:gd name="connsiteX70" fmla="*/ 1177634 w 2457732"/>
                    <a:gd name="connsiteY70" fmla="*/ 130686 h 221765"/>
                    <a:gd name="connsiteX71" fmla="*/ 1251636 w 2457732"/>
                    <a:gd name="connsiteY71" fmla="*/ 96531 h 221765"/>
                    <a:gd name="connsiteX72" fmla="*/ 1217481 w 2457732"/>
                    <a:gd name="connsiteY72" fmla="*/ 16836 h 221765"/>
                    <a:gd name="connsiteX73" fmla="*/ 1206096 w 2457732"/>
                    <a:gd name="connsiteY73" fmla="*/ 36760 h 221765"/>
                    <a:gd name="connsiteX74" fmla="*/ 1208943 w 2457732"/>
                    <a:gd name="connsiteY74" fmla="*/ 110762 h 221765"/>
                    <a:gd name="connsiteX75" fmla="*/ 1169095 w 2457732"/>
                    <a:gd name="connsiteY75" fmla="*/ 96531 h 221765"/>
                    <a:gd name="connsiteX76" fmla="*/ 1171941 w 2457732"/>
                    <a:gd name="connsiteY76" fmla="*/ 70915 h 221765"/>
                    <a:gd name="connsiteX77" fmla="*/ 1191865 w 2457732"/>
                    <a:gd name="connsiteY77" fmla="*/ 73761 h 221765"/>
                    <a:gd name="connsiteX78" fmla="*/ 1211789 w 2457732"/>
                    <a:gd name="connsiteY78" fmla="*/ 62376 h 221765"/>
                    <a:gd name="connsiteX79" fmla="*/ 1149171 w 2457732"/>
                    <a:gd name="connsiteY79" fmla="*/ 62376 h 221765"/>
                    <a:gd name="connsiteX80" fmla="*/ 1177634 w 2457732"/>
                    <a:gd name="connsiteY80" fmla="*/ 130686 h 221765"/>
                    <a:gd name="connsiteX81" fmla="*/ 1060938 w 2457732"/>
                    <a:gd name="connsiteY81" fmla="*/ 79453 h 221765"/>
                    <a:gd name="connsiteX82" fmla="*/ 1060938 w 2457732"/>
                    <a:gd name="connsiteY82" fmla="*/ 56683 h 221765"/>
                    <a:gd name="connsiteX83" fmla="*/ 1060938 w 2457732"/>
                    <a:gd name="connsiteY83" fmla="*/ 79453 h 221765"/>
                    <a:gd name="connsiteX84" fmla="*/ 1063784 w 2457732"/>
                    <a:gd name="connsiteY84" fmla="*/ 119301 h 221765"/>
                    <a:gd name="connsiteX85" fmla="*/ 1143479 w 2457732"/>
                    <a:gd name="connsiteY85" fmla="*/ 193303 h 221765"/>
                    <a:gd name="connsiteX86" fmla="*/ 1149171 w 2457732"/>
                    <a:gd name="connsiteY86" fmla="*/ 170533 h 221765"/>
                    <a:gd name="connsiteX87" fmla="*/ 1083708 w 2457732"/>
                    <a:gd name="connsiteY87" fmla="*/ 105070 h 221765"/>
                    <a:gd name="connsiteX88" fmla="*/ 1063784 w 2457732"/>
                    <a:gd name="connsiteY88" fmla="*/ 119301 h 221765"/>
                    <a:gd name="connsiteX89" fmla="*/ 841777 w 2457732"/>
                    <a:gd name="connsiteY89" fmla="*/ 207534 h 221765"/>
                    <a:gd name="connsiteX90" fmla="*/ 841777 w 2457732"/>
                    <a:gd name="connsiteY90" fmla="*/ 184764 h 221765"/>
                    <a:gd name="connsiteX91" fmla="*/ 841777 w 2457732"/>
                    <a:gd name="connsiteY91" fmla="*/ 207534 h 221765"/>
                    <a:gd name="connsiteX92" fmla="*/ 884471 w 2457732"/>
                    <a:gd name="connsiteY92" fmla="*/ 102223 h 221765"/>
                    <a:gd name="connsiteX93" fmla="*/ 884471 w 2457732"/>
                    <a:gd name="connsiteY93" fmla="*/ 79453 h 221765"/>
                    <a:gd name="connsiteX94" fmla="*/ 759236 w 2457732"/>
                    <a:gd name="connsiteY94" fmla="*/ 79453 h 221765"/>
                    <a:gd name="connsiteX95" fmla="*/ 759236 w 2457732"/>
                    <a:gd name="connsiteY95" fmla="*/ 102223 h 221765"/>
                    <a:gd name="connsiteX96" fmla="*/ 884471 w 2457732"/>
                    <a:gd name="connsiteY96" fmla="*/ 102223 h 221765"/>
                    <a:gd name="connsiteX97" fmla="*/ 810468 w 2457732"/>
                    <a:gd name="connsiteY97" fmla="*/ 170533 h 221765"/>
                    <a:gd name="connsiteX98" fmla="*/ 1015398 w 2457732"/>
                    <a:gd name="connsiteY98" fmla="*/ 170533 h 221765"/>
                    <a:gd name="connsiteX99" fmla="*/ 1015398 w 2457732"/>
                    <a:gd name="connsiteY99" fmla="*/ 147763 h 221765"/>
                    <a:gd name="connsiteX100" fmla="*/ 810468 w 2457732"/>
                    <a:gd name="connsiteY100" fmla="*/ 147763 h 221765"/>
                    <a:gd name="connsiteX101" fmla="*/ 810468 w 2457732"/>
                    <a:gd name="connsiteY101" fmla="*/ 170533 h 22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1765">
                      <a:moveTo>
                        <a:pt x="1496413" y="193303"/>
                      </a:moveTo>
                      <a:cubicBezTo>
                        <a:pt x="1510644" y="193303"/>
                        <a:pt x="1510644" y="170533"/>
                        <a:pt x="1496413" y="170533"/>
                      </a:cubicBezTo>
                      <a:cubicBezTo>
                        <a:pt x="1482182" y="170533"/>
                        <a:pt x="1482182" y="193303"/>
                        <a:pt x="1496413" y="193303"/>
                      </a:cubicBezTo>
                      <a:close/>
                      <a:moveTo>
                        <a:pt x="1544800" y="187611"/>
                      </a:moveTo>
                      <a:cubicBezTo>
                        <a:pt x="1559031" y="187611"/>
                        <a:pt x="1559031" y="164841"/>
                        <a:pt x="1544800" y="164841"/>
                      </a:cubicBezTo>
                      <a:cubicBezTo>
                        <a:pt x="1530568" y="164841"/>
                        <a:pt x="1530568" y="187611"/>
                        <a:pt x="1544800" y="187611"/>
                      </a:cubicBezTo>
                      <a:close/>
                      <a:moveTo>
                        <a:pt x="1200404" y="176226"/>
                      </a:moveTo>
                      <a:cubicBezTo>
                        <a:pt x="1294330" y="179072"/>
                        <a:pt x="1337024" y="65222"/>
                        <a:pt x="1268714" y="2605"/>
                      </a:cubicBezTo>
                      <a:cubicBezTo>
                        <a:pt x="1257329" y="-5934"/>
                        <a:pt x="1243098" y="8297"/>
                        <a:pt x="1251636" y="19682"/>
                      </a:cubicBezTo>
                      <a:cubicBezTo>
                        <a:pt x="1305715" y="68068"/>
                        <a:pt x="1271560" y="153456"/>
                        <a:pt x="1200404" y="153456"/>
                      </a:cubicBezTo>
                      <a:cubicBezTo>
                        <a:pt x="1186173" y="153456"/>
                        <a:pt x="1186173" y="176226"/>
                        <a:pt x="1200404" y="176226"/>
                      </a:cubicBezTo>
                      <a:close/>
                      <a:moveTo>
                        <a:pt x="1186173" y="221765"/>
                      </a:moveTo>
                      <a:cubicBezTo>
                        <a:pt x="1200404" y="221765"/>
                        <a:pt x="1200404" y="198996"/>
                        <a:pt x="1186173" y="198996"/>
                      </a:cubicBezTo>
                      <a:cubicBezTo>
                        <a:pt x="1171941" y="198996"/>
                        <a:pt x="1171941" y="221765"/>
                        <a:pt x="1186173" y="221765"/>
                      </a:cubicBezTo>
                      <a:close/>
                      <a:moveTo>
                        <a:pt x="1334177" y="119301"/>
                      </a:moveTo>
                      <a:lnTo>
                        <a:pt x="2020122" y="119301"/>
                      </a:lnTo>
                      <a:cubicBezTo>
                        <a:pt x="2034354" y="119301"/>
                        <a:pt x="2034354" y="96531"/>
                        <a:pt x="2020122" y="96531"/>
                      </a:cubicBezTo>
                      <a:lnTo>
                        <a:pt x="1334177" y="96531"/>
                      </a:lnTo>
                      <a:cubicBezTo>
                        <a:pt x="1319946" y="96531"/>
                        <a:pt x="1319946" y="119301"/>
                        <a:pt x="1334177" y="119301"/>
                      </a:cubicBezTo>
                      <a:close/>
                      <a:moveTo>
                        <a:pt x="2392980" y="36760"/>
                      </a:moveTo>
                      <a:lnTo>
                        <a:pt x="1607417" y="36760"/>
                      </a:lnTo>
                      <a:cubicBezTo>
                        <a:pt x="1593186" y="36760"/>
                        <a:pt x="1593186" y="59530"/>
                        <a:pt x="1607417" y="59530"/>
                      </a:cubicBezTo>
                      <a:lnTo>
                        <a:pt x="2392980" y="59530"/>
                      </a:lnTo>
                      <a:cubicBezTo>
                        <a:pt x="2407212" y="59530"/>
                        <a:pt x="2407212" y="36760"/>
                        <a:pt x="2392980" y="36760"/>
                      </a:cubicBezTo>
                      <a:close/>
                      <a:moveTo>
                        <a:pt x="1792423" y="193303"/>
                      </a:moveTo>
                      <a:lnTo>
                        <a:pt x="2447059" y="193303"/>
                      </a:lnTo>
                      <a:cubicBezTo>
                        <a:pt x="2461290" y="193303"/>
                        <a:pt x="2461290" y="170533"/>
                        <a:pt x="2447059" y="170533"/>
                      </a:cubicBezTo>
                      <a:lnTo>
                        <a:pt x="1792423" y="170533"/>
                      </a:lnTo>
                      <a:cubicBezTo>
                        <a:pt x="1775345" y="170533"/>
                        <a:pt x="1775345" y="193303"/>
                        <a:pt x="1792423" y="193303"/>
                      </a:cubicBezTo>
                      <a:close/>
                      <a:moveTo>
                        <a:pt x="1393948" y="33913"/>
                      </a:moveTo>
                      <a:cubicBezTo>
                        <a:pt x="1379717" y="33913"/>
                        <a:pt x="1379717" y="56683"/>
                        <a:pt x="1393948" y="56683"/>
                      </a:cubicBezTo>
                      <a:cubicBezTo>
                        <a:pt x="1408180" y="56683"/>
                        <a:pt x="1408180" y="33913"/>
                        <a:pt x="1393948" y="33913"/>
                      </a:cubicBezTo>
                      <a:close/>
                      <a:moveTo>
                        <a:pt x="1513491" y="31067"/>
                      </a:moveTo>
                      <a:lnTo>
                        <a:pt x="1436642" y="31067"/>
                      </a:lnTo>
                      <a:cubicBezTo>
                        <a:pt x="1422411" y="31067"/>
                        <a:pt x="1422411" y="53837"/>
                        <a:pt x="1436642" y="53837"/>
                      </a:cubicBezTo>
                      <a:lnTo>
                        <a:pt x="1513491" y="53837"/>
                      </a:lnTo>
                      <a:cubicBezTo>
                        <a:pt x="1527722" y="53837"/>
                        <a:pt x="1527722" y="31067"/>
                        <a:pt x="1513491" y="31067"/>
                      </a:cubicBezTo>
                      <a:close/>
                      <a:moveTo>
                        <a:pt x="1152018" y="2605"/>
                      </a:moveTo>
                      <a:cubicBezTo>
                        <a:pt x="1092247" y="19682"/>
                        <a:pt x="1089400" y="110762"/>
                        <a:pt x="1137786" y="144917"/>
                      </a:cubicBezTo>
                      <a:cubicBezTo>
                        <a:pt x="1149171" y="153456"/>
                        <a:pt x="1160556" y="133532"/>
                        <a:pt x="1149171" y="124993"/>
                      </a:cubicBezTo>
                      <a:cubicBezTo>
                        <a:pt x="1117863" y="102223"/>
                        <a:pt x="1120709" y="36760"/>
                        <a:pt x="1160556" y="25375"/>
                      </a:cubicBezTo>
                      <a:cubicBezTo>
                        <a:pt x="1171941" y="19682"/>
                        <a:pt x="1166249" y="-3088"/>
                        <a:pt x="1152018" y="2605"/>
                      </a:cubicBezTo>
                      <a:close/>
                      <a:moveTo>
                        <a:pt x="1604571" y="193303"/>
                      </a:moveTo>
                      <a:lnTo>
                        <a:pt x="1735498" y="193303"/>
                      </a:lnTo>
                      <a:cubicBezTo>
                        <a:pt x="1749729" y="193303"/>
                        <a:pt x="1749729" y="170533"/>
                        <a:pt x="1735498" y="170533"/>
                      </a:cubicBezTo>
                      <a:lnTo>
                        <a:pt x="1604571" y="170533"/>
                      </a:lnTo>
                      <a:cubicBezTo>
                        <a:pt x="1590339" y="170533"/>
                        <a:pt x="1590339" y="193303"/>
                        <a:pt x="1604571" y="193303"/>
                      </a:cubicBezTo>
                      <a:close/>
                      <a:moveTo>
                        <a:pt x="753543" y="167687"/>
                      </a:moveTo>
                      <a:lnTo>
                        <a:pt x="753543" y="167687"/>
                      </a:lnTo>
                      <a:cubicBezTo>
                        <a:pt x="770621" y="167687"/>
                        <a:pt x="770621" y="144917"/>
                        <a:pt x="756390" y="144917"/>
                      </a:cubicBezTo>
                      <a:lnTo>
                        <a:pt x="753543" y="144917"/>
                      </a:lnTo>
                      <a:cubicBezTo>
                        <a:pt x="739312" y="144917"/>
                        <a:pt x="739312" y="167687"/>
                        <a:pt x="753543" y="167687"/>
                      </a:cubicBezTo>
                      <a:close/>
                      <a:moveTo>
                        <a:pt x="551460" y="150609"/>
                      </a:moveTo>
                      <a:lnTo>
                        <a:pt x="628309" y="150609"/>
                      </a:lnTo>
                      <a:cubicBezTo>
                        <a:pt x="642540" y="150609"/>
                        <a:pt x="642540" y="127839"/>
                        <a:pt x="628309" y="127839"/>
                      </a:cubicBezTo>
                      <a:lnTo>
                        <a:pt x="551460" y="127839"/>
                      </a:lnTo>
                      <a:cubicBezTo>
                        <a:pt x="537229" y="127839"/>
                        <a:pt x="537229" y="150609"/>
                        <a:pt x="551460" y="150609"/>
                      </a:cubicBezTo>
                      <a:close/>
                      <a:moveTo>
                        <a:pt x="571384" y="196149"/>
                      </a:moveTo>
                      <a:cubicBezTo>
                        <a:pt x="585615" y="196149"/>
                        <a:pt x="585615" y="173379"/>
                        <a:pt x="571384" y="173379"/>
                      </a:cubicBezTo>
                      <a:cubicBezTo>
                        <a:pt x="557152" y="176226"/>
                        <a:pt x="557152" y="196149"/>
                        <a:pt x="571384" y="196149"/>
                      </a:cubicBezTo>
                      <a:close/>
                      <a:moveTo>
                        <a:pt x="10673" y="50991"/>
                      </a:moveTo>
                      <a:lnTo>
                        <a:pt x="969858" y="50991"/>
                      </a:lnTo>
                      <a:cubicBezTo>
                        <a:pt x="984089" y="50991"/>
                        <a:pt x="984089" y="28221"/>
                        <a:pt x="969858" y="28221"/>
                      </a:cubicBezTo>
                      <a:lnTo>
                        <a:pt x="10673" y="28221"/>
                      </a:lnTo>
                      <a:cubicBezTo>
                        <a:pt x="-3558" y="28221"/>
                        <a:pt x="-3558" y="50991"/>
                        <a:pt x="10673" y="50991"/>
                      </a:cubicBezTo>
                      <a:close/>
                      <a:moveTo>
                        <a:pt x="64752" y="107916"/>
                      </a:moveTo>
                      <a:lnTo>
                        <a:pt x="705157" y="107916"/>
                      </a:lnTo>
                      <a:cubicBezTo>
                        <a:pt x="719388" y="107916"/>
                        <a:pt x="719388" y="85146"/>
                        <a:pt x="705157" y="85146"/>
                      </a:cubicBezTo>
                      <a:lnTo>
                        <a:pt x="64752" y="85146"/>
                      </a:lnTo>
                      <a:cubicBezTo>
                        <a:pt x="50521" y="85146"/>
                        <a:pt x="50521" y="107916"/>
                        <a:pt x="64752" y="107916"/>
                      </a:cubicBezTo>
                      <a:close/>
                      <a:moveTo>
                        <a:pt x="1177634" y="130686"/>
                      </a:moveTo>
                      <a:cubicBezTo>
                        <a:pt x="1206096" y="142071"/>
                        <a:pt x="1240251" y="124993"/>
                        <a:pt x="1251636" y="96531"/>
                      </a:cubicBezTo>
                      <a:cubicBezTo>
                        <a:pt x="1263021" y="65222"/>
                        <a:pt x="1245944" y="31067"/>
                        <a:pt x="1217481" y="16836"/>
                      </a:cubicBezTo>
                      <a:cubicBezTo>
                        <a:pt x="1203250" y="11143"/>
                        <a:pt x="1191865" y="31067"/>
                        <a:pt x="1206096" y="36760"/>
                      </a:cubicBezTo>
                      <a:cubicBezTo>
                        <a:pt x="1237405" y="50991"/>
                        <a:pt x="1245944" y="96531"/>
                        <a:pt x="1208943" y="110762"/>
                      </a:cubicBezTo>
                      <a:cubicBezTo>
                        <a:pt x="1194711" y="116454"/>
                        <a:pt x="1174788" y="110762"/>
                        <a:pt x="1169095" y="96531"/>
                      </a:cubicBezTo>
                      <a:cubicBezTo>
                        <a:pt x="1166249" y="87992"/>
                        <a:pt x="1163403" y="76607"/>
                        <a:pt x="1171941" y="70915"/>
                      </a:cubicBezTo>
                      <a:cubicBezTo>
                        <a:pt x="1177634" y="68068"/>
                        <a:pt x="1186173" y="68068"/>
                        <a:pt x="1191865" y="73761"/>
                      </a:cubicBezTo>
                      <a:cubicBezTo>
                        <a:pt x="1197558" y="87992"/>
                        <a:pt x="1217481" y="76607"/>
                        <a:pt x="1211789" y="62376"/>
                      </a:cubicBezTo>
                      <a:cubicBezTo>
                        <a:pt x="1200404" y="39606"/>
                        <a:pt x="1163403" y="42452"/>
                        <a:pt x="1149171" y="62376"/>
                      </a:cubicBezTo>
                      <a:cubicBezTo>
                        <a:pt x="1126401" y="90838"/>
                        <a:pt x="1149171" y="122147"/>
                        <a:pt x="1177634" y="130686"/>
                      </a:cubicBezTo>
                      <a:close/>
                      <a:moveTo>
                        <a:pt x="1060938" y="79453"/>
                      </a:moveTo>
                      <a:cubicBezTo>
                        <a:pt x="1075169" y="79453"/>
                        <a:pt x="1075169" y="56683"/>
                        <a:pt x="1060938" y="56683"/>
                      </a:cubicBezTo>
                      <a:cubicBezTo>
                        <a:pt x="1046707" y="56683"/>
                        <a:pt x="1046707" y="79453"/>
                        <a:pt x="1060938" y="79453"/>
                      </a:cubicBezTo>
                      <a:close/>
                      <a:moveTo>
                        <a:pt x="1063784" y="119301"/>
                      </a:moveTo>
                      <a:cubicBezTo>
                        <a:pt x="1078015" y="153456"/>
                        <a:pt x="1106478" y="179072"/>
                        <a:pt x="1143479" y="193303"/>
                      </a:cubicBezTo>
                      <a:cubicBezTo>
                        <a:pt x="1157710" y="198996"/>
                        <a:pt x="1163403" y="176226"/>
                        <a:pt x="1149171" y="170533"/>
                      </a:cubicBezTo>
                      <a:cubicBezTo>
                        <a:pt x="1120709" y="159148"/>
                        <a:pt x="1097939" y="133532"/>
                        <a:pt x="1083708" y="105070"/>
                      </a:cubicBezTo>
                      <a:cubicBezTo>
                        <a:pt x="1078015" y="96531"/>
                        <a:pt x="1058092" y="107916"/>
                        <a:pt x="1063784" y="119301"/>
                      </a:cubicBezTo>
                      <a:close/>
                      <a:moveTo>
                        <a:pt x="841777" y="207534"/>
                      </a:moveTo>
                      <a:cubicBezTo>
                        <a:pt x="856008" y="207534"/>
                        <a:pt x="856008" y="184764"/>
                        <a:pt x="841777" y="184764"/>
                      </a:cubicBezTo>
                      <a:cubicBezTo>
                        <a:pt x="827546" y="184764"/>
                        <a:pt x="827546" y="207534"/>
                        <a:pt x="841777" y="207534"/>
                      </a:cubicBezTo>
                      <a:close/>
                      <a:moveTo>
                        <a:pt x="884471" y="102223"/>
                      </a:moveTo>
                      <a:cubicBezTo>
                        <a:pt x="898702" y="102223"/>
                        <a:pt x="898702" y="79453"/>
                        <a:pt x="884471" y="79453"/>
                      </a:cubicBezTo>
                      <a:lnTo>
                        <a:pt x="759236" y="79453"/>
                      </a:lnTo>
                      <a:cubicBezTo>
                        <a:pt x="745005" y="79453"/>
                        <a:pt x="745005" y="102223"/>
                        <a:pt x="759236" y="102223"/>
                      </a:cubicBezTo>
                      <a:lnTo>
                        <a:pt x="884471" y="102223"/>
                      </a:lnTo>
                      <a:close/>
                      <a:moveTo>
                        <a:pt x="810468" y="170533"/>
                      </a:moveTo>
                      <a:lnTo>
                        <a:pt x="1015398" y="170533"/>
                      </a:lnTo>
                      <a:cubicBezTo>
                        <a:pt x="1029629" y="170533"/>
                        <a:pt x="1029629" y="147763"/>
                        <a:pt x="1015398" y="147763"/>
                      </a:cubicBezTo>
                      <a:lnTo>
                        <a:pt x="810468" y="147763"/>
                      </a:lnTo>
                      <a:cubicBezTo>
                        <a:pt x="796237" y="147763"/>
                        <a:pt x="796237" y="170533"/>
                        <a:pt x="810468" y="17053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2" name="Graphic 377">
                <a:extLst>
                  <a:ext uri="{FF2B5EF4-FFF2-40B4-BE49-F238E27FC236}">
                    <a16:creationId xmlns:a16="http://schemas.microsoft.com/office/drawing/2014/main" id="{58C082F4-B1D7-44E2-944F-FF8578244C20}"/>
                  </a:ext>
                </a:extLst>
              </p:cNvPr>
              <p:cNvGrpSpPr/>
              <p:nvPr/>
            </p:nvGrpSpPr>
            <p:grpSpPr>
              <a:xfrm>
                <a:off x="4644415" y="2760422"/>
                <a:ext cx="2960094" cy="298855"/>
                <a:chOff x="4644415" y="2760422"/>
                <a:chExt cx="2960094" cy="298855"/>
              </a:xfrm>
            </p:grpSpPr>
            <p:sp>
              <p:nvSpPr>
                <p:cNvPr id="4013" name="Freeform: Shape 4012">
                  <a:extLst>
                    <a:ext uri="{FF2B5EF4-FFF2-40B4-BE49-F238E27FC236}">
                      <a16:creationId xmlns:a16="http://schemas.microsoft.com/office/drawing/2014/main" id="{94FF5854-D05C-4C0D-BEBF-8C59EE82FA92}"/>
                    </a:ext>
                  </a:extLst>
                </p:cNvPr>
                <p:cNvSpPr/>
                <p:nvPr/>
              </p:nvSpPr>
              <p:spPr>
                <a:xfrm>
                  <a:off x="4644415" y="2760422"/>
                  <a:ext cx="2960094" cy="298855"/>
                </a:xfrm>
                <a:custGeom>
                  <a:avLst/>
                  <a:gdLst>
                    <a:gd name="connsiteX0" fmla="*/ 2960095 w 2960094"/>
                    <a:gd name="connsiteY0" fmla="*/ 273239 h 298855"/>
                    <a:gd name="connsiteX1" fmla="*/ 2960095 w 2960094"/>
                    <a:gd name="connsiteY1" fmla="*/ 0 h 298855"/>
                    <a:gd name="connsiteX2" fmla="*/ 0 w 2960094"/>
                    <a:gd name="connsiteY2" fmla="*/ 0 h 298855"/>
                    <a:gd name="connsiteX3" fmla="*/ 0 w 2960094"/>
                    <a:gd name="connsiteY3" fmla="*/ 298856 h 298855"/>
                    <a:gd name="connsiteX4" fmla="*/ 2945863 w 2960094"/>
                    <a:gd name="connsiteY4" fmla="*/ 298856 h 298855"/>
                    <a:gd name="connsiteX5" fmla="*/ 2960095 w 2960094"/>
                    <a:gd name="connsiteY5" fmla="*/ 273239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0094" h="298855">
                      <a:moveTo>
                        <a:pt x="2960095" y="273239"/>
                      </a:moveTo>
                      <a:lnTo>
                        <a:pt x="2960095" y="0"/>
                      </a:lnTo>
                      <a:lnTo>
                        <a:pt x="0" y="0"/>
                      </a:lnTo>
                      <a:lnTo>
                        <a:pt x="0" y="298856"/>
                      </a:lnTo>
                      <a:lnTo>
                        <a:pt x="2945863" y="298856"/>
                      </a:lnTo>
                      <a:cubicBezTo>
                        <a:pt x="2951556" y="290317"/>
                        <a:pt x="2954402" y="281778"/>
                        <a:pt x="2960095" y="273239"/>
                      </a:cubicBez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4" name="Freeform: Shape 4013">
                  <a:extLst>
                    <a:ext uri="{FF2B5EF4-FFF2-40B4-BE49-F238E27FC236}">
                      <a16:creationId xmlns:a16="http://schemas.microsoft.com/office/drawing/2014/main" id="{028A2219-9892-4F96-97CB-42DD3443E0A4}"/>
                    </a:ext>
                  </a:extLst>
                </p:cNvPr>
                <p:cNvSpPr/>
                <p:nvPr/>
              </p:nvSpPr>
              <p:spPr>
                <a:xfrm>
                  <a:off x="4644415" y="2760422"/>
                  <a:ext cx="2960094" cy="19923"/>
                </a:xfrm>
                <a:custGeom>
                  <a:avLst/>
                  <a:gdLst>
                    <a:gd name="connsiteX0" fmla="*/ 0 w 2960094"/>
                    <a:gd name="connsiteY0" fmla="*/ 0 h 19923"/>
                    <a:gd name="connsiteX1" fmla="*/ 2960095 w 2960094"/>
                    <a:gd name="connsiteY1" fmla="*/ 0 h 19923"/>
                    <a:gd name="connsiteX2" fmla="*/ 2960095 w 2960094"/>
                    <a:gd name="connsiteY2" fmla="*/ 19924 h 19923"/>
                    <a:gd name="connsiteX3" fmla="*/ 0 w 2960094"/>
                    <a:gd name="connsiteY3" fmla="*/ 19924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19923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19924"/>
                      </a:lnTo>
                      <a:lnTo>
                        <a:pt x="0" y="19924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5" name="Freeform: Shape 4014">
                  <a:extLst>
                    <a:ext uri="{FF2B5EF4-FFF2-40B4-BE49-F238E27FC236}">
                      <a16:creationId xmlns:a16="http://schemas.microsoft.com/office/drawing/2014/main" id="{31488D51-EA26-4112-B52B-8CB0EBF30538}"/>
                    </a:ext>
                  </a:extLst>
                </p:cNvPr>
                <p:cNvSpPr/>
                <p:nvPr/>
              </p:nvSpPr>
              <p:spPr>
                <a:xfrm>
                  <a:off x="4644415" y="3036508"/>
                  <a:ext cx="2957248" cy="19923"/>
                </a:xfrm>
                <a:custGeom>
                  <a:avLst/>
                  <a:gdLst>
                    <a:gd name="connsiteX0" fmla="*/ 2957249 w 2957248"/>
                    <a:gd name="connsiteY0" fmla="*/ 0 h 19923"/>
                    <a:gd name="connsiteX1" fmla="*/ 0 w 2957248"/>
                    <a:gd name="connsiteY1" fmla="*/ 0 h 19923"/>
                    <a:gd name="connsiteX2" fmla="*/ 0 w 2957248"/>
                    <a:gd name="connsiteY2" fmla="*/ 19924 h 19923"/>
                    <a:gd name="connsiteX3" fmla="*/ 2945863 w 2957248"/>
                    <a:gd name="connsiteY3" fmla="*/ 19924 h 19923"/>
                    <a:gd name="connsiteX4" fmla="*/ 2957249 w 2957248"/>
                    <a:gd name="connsiteY4" fmla="*/ 0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7248" h="19923">
                      <a:moveTo>
                        <a:pt x="2957249" y="0"/>
                      </a:moveTo>
                      <a:lnTo>
                        <a:pt x="0" y="0"/>
                      </a:lnTo>
                      <a:lnTo>
                        <a:pt x="0" y="19924"/>
                      </a:lnTo>
                      <a:lnTo>
                        <a:pt x="2945863" y="19924"/>
                      </a:lnTo>
                      <a:cubicBezTo>
                        <a:pt x="2948710" y="14231"/>
                        <a:pt x="2954402" y="8539"/>
                        <a:pt x="2957249" y="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6" name="Freeform: Shape 4015">
                  <a:extLst>
                    <a:ext uri="{FF2B5EF4-FFF2-40B4-BE49-F238E27FC236}">
                      <a16:creationId xmlns:a16="http://schemas.microsoft.com/office/drawing/2014/main" id="{F4675B04-AA77-4B12-A2D9-C8F056C3CCCA}"/>
                    </a:ext>
                  </a:extLst>
                </p:cNvPr>
                <p:cNvSpPr/>
                <p:nvPr/>
              </p:nvSpPr>
              <p:spPr>
                <a:xfrm>
                  <a:off x="4710590" y="2805716"/>
                  <a:ext cx="2850514" cy="222252"/>
                </a:xfrm>
                <a:custGeom>
                  <a:avLst/>
                  <a:gdLst>
                    <a:gd name="connsiteX0" fmla="*/ 1356947 w 2850514"/>
                    <a:gd name="connsiteY0" fmla="*/ 171020 h 222252"/>
                    <a:gd name="connsiteX1" fmla="*/ 1356947 w 2850514"/>
                    <a:gd name="connsiteY1" fmla="*/ 193790 h 222252"/>
                    <a:gd name="connsiteX2" fmla="*/ 1356947 w 2850514"/>
                    <a:gd name="connsiteY2" fmla="*/ 171020 h 222252"/>
                    <a:gd name="connsiteX3" fmla="*/ 1308561 w 2850514"/>
                    <a:gd name="connsiteY3" fmla="*/ 168174 h 222252"/>
                    <a:gd name="connsiteX4" fmla="*/ 1308561 w 2850514"/>
                    <a:gd name="connsiteY4" fmla="*/ 190944 h 222252"/>
                    <a:gd name="connsiteX5" fmla="*/ 1308561 w 2850514"/>
                    <a:gd name="connsiteY5" fmla="*/ 168174 h 222252"/>
                    <a:gd name="connsiteX6" fmla="*/ 1652957 w 2850514"/>
                    <a:gd name="connsiteY6" fmla="*/ 153943 h 222252"/>
                    <a:gd name="connsiteX7" fmla="*/ 1601724 w 2850514"/>
                    <a:gd name="connsiteY7" fmla="*/ 20169 h 222252"/>
                    <a:gd name="connsiteX8" fmla="*/ 1584647 w 2850514"/>
                    <a:gd name="connsiteY8" fmla="*/ 3092 h 222252"/>
                    <a:gd name="connsiteX9" fmla="*/ 1652957 w 2850514"/>
                    <a:gd name="connsiteY9" fmla="*/ 176713 h 222252"/>
                    <a:gd name="connsiteX10" fmla="*/ 1652957 w 2850514"/>
                    <a:gd name="connsiteY10" fmla="*/ 153943 h 222252"/>
                    <a:gd name="connsiteX11" fmla="*/ 1667188 w 2850514"/>
                    <a:gd name="connsiteY11" fmla="*/ 199483 h 222252"/>
                    <a:gd name="connsiteX12" fmla="*/ 1667188 w 2850514"/>
                    <a:gd name="connsiteY12" fmla="*/ 222253 h 222252"/>
                    <a:gd name="connsiteX13" fmla="*/ 1667188 w 2850514"/>
                    <a:gd name="connsiteY13" fmla="*/ 199483 h 222252"/>
                    <a:gd name="connsiteX14" fmla="*/ 1519183 w 2850514"/>
                    <a:gd name="connsiteY14" fmla="*/ 97018 h 222252"/>
                    <a:gd name="connsiteX15" fmla="*/ 833238 w 2850514"/>
                    <a:gd name="connsiteY15" fmla="*/ 97018 h 222252"/>
                    <a:gd name="connsiteX16" fmla="*/ 833238 w 2850514"/>
                    <a:gd name="connsiteY16" fmla="*/ 119788 h 222252"/>
                    <a:gd name="connsiteX17" fmla="*/ 1522030 w 2850514"/>
                    <a:gd name="connsiteY17" fmla="*/ 119788 h 222252"/>
                    <a:gd name="connsiteX18" fmla="*/ 1519183 w 2850514"/>
                    <a:gd name="connsiteY18" fmla="*/ 97018 h 222252"/>
                    <a:gd name="connsiteX19" fmla="*/ 64752 w 2850514"/>
                    <a:gd name="connsiteY19" fmla="*/ 60017 h 222252"/>
                    <a:gd name="connsiteX20" fmla="*/ 1245944 w 2850514"/>
                    <a:gd name="connsiteY20" fmla="*/ 60017 h 222252"/>
                    <a:gd name="connsiteX21" fmla="*/ 1245944 w 2850514"/>
                    <a:gd name="connsiteY21" fmla="*/ 37247 h 222252"/>
                    <a:gd name="connsiteX22" fmla="*/ 64752 w 2850514"/>
                    <a:gd name="connsiteY22" fmla="*/ 37247 h 222252"/>
                    <a:gd name="connsiteX23" fmla="*/ 64752 w 2850514"/>
                    <a:gd name="connsiteY23" fmla="*/ 60017 h 222252"/>
                    <a:gd name="connsiteX24" fmla="*/ 1060938 w 2850514"/>
                    <a:gd name="connsiteY24" fmla="*/ 171020 h 222252"/>
                    <a:gd name="connsiteX25" fmla="*/ 10673 w 2850514"/>
                    <a:gd name="connsiteY25" fmla="*/ 171020 h 222252"/>
                    <a:gd name="connsiteX26" fmla="*/ 10673 w 2850514"/>
                    <a:gd name="connsiteY26" fmla="*/ 193790 h 222252"/>
                    <a:gd name="connsiteX27" fmla="*/ 1060938 w 2850514"/>
                    <a:gd name="connsiteY27" fmla="*/ 193790 h 222252"/>
                    <a:gd name="connsiteX28" fmla="*/ 1060938 w 2850514"/>
                    <a:gd name="connsiteY28" fmla="*/ 171020 h 222252"/>
                    <a:gd name="connsiteX29" fmla="*/ 1459412 w 2850514"/>
                    <a:gd name="connsiteY29" fmla="*/ 57171 h 222252"/>
                    <a:gd name="connsiteX30" fmla="*/ 1459412 w 2850514"/>
                    <a:gd name="connsiteY30" fmla="*/ 34401 h 222252"/>
                    <a:gd name="connsiteX31" fmla="*/ 1459412 w 2850514"/>
                    <a:gd name="connsiteY31" fmla="*/ 57171 h 222252"/>
                    <a:gd name="connsiteX32" fmla="*/ 1339870 w 2850514"/>
                    <a:gd name="connsiteY32" fmla="*/ 54324 h 222252"/>
                    <a:gd name="connsiteX33" fmla="*/ 1416718 w 2850514"/>
                    <a:gd name="connsiteY33" fmla="*/ 54324 h 222252"/>
                    <a:gd name="connsiteX34" fmla="*/ 1416718 w 2850514"/>
                    <a:gd name="connsiteY34" fmla="*/ 31554 h 222252"/>
                    <a:gd name="connsiteX35" fmla="*/ 1339870 w 2850514"/>
                    <a:gd name="connsiteY35" fmla="*/ 31554 h 222252"/>
                    <a:gd name="connsiteX36" fmla="*/ 1339870 w 2850514"/>
                    <a:gd name="connsiteY36" fmla="*/ 54324 h 222252"/>
                    <a:gd name="connsiteX37" fmla="*/ 1695650 w 2850514"/>
                    <a:gd name="connsiteY37" fmla="*/ 23016 h 222252"/>
                    <a:gd name="connsiteX38" fmla="*/ 1707035 w 2850514"/>
                    <a:gd name="connsiteY38" fmla="*/ 122634 h 222252"/>
                    <a:gd name="connsiteX39" fmla="*/ 1718420 w 2850514"/>
                    <a:gd name="connsiteY39" fmla="*/ 142558 h 222252"/>
                    <a:gd name="connsiteX40" fmla="*/ 1704189 w 2850514"/>
                    <a:gd name="connsiteY40" fmla="*/ 246 h 222252"/>
                    <a:gd name="connsiteX41" fmla="*/ 1695650 w 2850514"/>
                    <a:gd name="connsiteY41" fmla="*/ 23016 h 222252"/>
                    <a:gd name="connsiteX42" fmla="*/ 1248790 w 2850514"/>
                    <a:gd name="connsiteY42" fmla="*/ 171020 h 222252"/>
                    <a:gd name="connsiteX43" fmla="*/ 1117863 w 2850514"/>
                    <a:gd name="connsiteY43" fmla="*/ 171020 h 222252"/>
                    <a:gd name="connsiteX44" fmla="*/ 1117863 w 2850514"/>
                    <a:gd name="connsiteY44" fmla="*/ 193790 h 222252"/>
                    <a:gd name="connsiteX45" fmla="*/ 1248790 w 2850514"/>
                    <a:gd name="connsiteY45" fmla="*/ 193790 h 222252"/>
                    <a:gd name="connsiteX46" fmla="*/ 1248790 w 2850514"/>
                    <a:gd name="connsiteY46" fmla="*/ 171020 h 222252"/>
                    <a:gd name="connsiteX47" fmla="*/ 2099817 w 2850514"/>
                    <a:gd name="connsiteY47" fmla="*/ 148250 h 222252"/>
                    <a:gd name="connsiteX48" fmla="*/ 2099817 w 2850514"/>
                    <a:gd name="connsiteY48" fmla="*/ 148250 h 222252"/>
                    <a:gd name="connsiteX49" fmla="*/ 2096971 w 2850514"/>
                    <a:gd name="connsiteY49" fmla="*/ 171020 h 222252"/>
                    <a:gd name="connsiteX50" fmla="*/ 2099817 w 2850514"/>
                    <a:gd name="connsiteY50" fmla="*/ 171020 h 222252"/>
                    <a:gd name="connsiteX51" fmla="*/ 2099817 w 2850514"/>
                    <a:gd name="connsiteY51" fmla="*/ 148250 h 222252"/>
                    <a:gd name="connsiteX52" fmla="*/ 2301901 w 2850514"/>
                    <a:gd name="connsiteY52" fmla="*/ 128327 h 222252"/>
                    <a:gd name="connsiteX53" fmla="*/ 2225052 w 2850514"/>
                    <a:gd name="connsiteY53" fmla="*/ 128327 h 222252"/>
                    <a:gd name="connsiteX54" fmla="*/ 2225052 w 2850514"/>
                    <a:gd name="connsiteY54" fmla="*/ 151097 h 222252"/>
                    <a:gd name="connsiteX55" fmla="*/ 2301901 w 2850514"/>
                    <a:gd name="connsiteY55" fmla="*/ 151097 h 222252"/>
                    <a:gd name="connsiteX56" fmla="*/ 2301901 w 2850514"/>
                    <a:gd name="connsiteY56" fmla="*/ 128327 h 222252"/>
                    <a:gd name="connsiteX57" fmla="*/ 2281977 w 2850514"/>
                    <a:gd name="connsiteY57" fmla="*/ 176713 h 222252"/>
                    <a:gd name="connsiteX58" fmla="*/ 2281977 w 2850514"/>
                    <a:gd name="connsiteY58" fmla="*/ 199483 h 222252"/>
                    <a:gd name="connsiteX59" fmla="*/ 2281977 w 2850514"/>
                    <a:gd name="connsiteY59" fmla="*/ 176713 h 222252"/>
                    <a:gd name="connsiteX60" fmla="*/ 2839841 w 2850514"/>
                    <a:gd name="connsiteY60" fmla="*/ 28708 h 222252"/>
                    <a:gd name="connsiteX61" fmla="*/ 1883503 w 2850514"/>
                    <a:gd name="connsiteY61" fmla="*/ 28708 h 222252"/>
                    <a:gd name="connsiteX62" fmla="*/ 1883503 w 2850514"/>
                    <a:gd name="connsiteY62" fmla="*/ 51478 h 222252"/>
                    <a:gd name="connsiteX63" fmla="*/ 2839841 w 2850514"/>
                    <a:gd name="connsiteY63" fmla="*/ 51478 h 222252"/>
                    <a:gd name="connsiteX64" fmla="*/ 2839841 w 2850514"/>
                    <a:gd name="connsiteY64" fmla="*/ 28708 h 222252"/>
                    <a:gd name="connsiteX65" fmla="*/ 2392980 w 2850514"/>
                    <a:gd name="connsiteY65" fmla="*/ 85633 h 222252"/>
                    <a:gd name="connsiteX66" fmla="*/ 2145357 w 2850514"/>
                    <a:gd name="connsiteY66" fmla="*/ 85633 h 222252"/>
                    <a:gd name="connsiteX67" fmla="*/ 2145357 w 2850514"/>
                    <a:gd name="connsiteY67" fmla="*/ 108403 h 222252"/>
                    <a:gd name="connsiteX68" fmla="*/ 2392980 w 2850514"/>
                    <a:gd name="connsiteY68" fmla="*/ 108403 h 222252"/>
                    <a:gd name="connsiteX69" fmla="*/ 2392980 w 2850514"/>
                    <a:gd name="connsiteY69" fmla="*/ 85633 h 222252"/>
                    <a:gd name="connsiteX70" fmla="*/ 1709882 w 2850514"/>
                    <a:gd name="connsiteY70" fmla="*/ 62863 h 222252"/>
                    <a:gd name="connsiteX71" fmla="*/ 1647264 w 2850514"/>
                    <a:gd name="connsiteY71" fmla="*/ 62863 h 222252"/>
                    <a:gd name="connsiteX72" fmla="*/ 1667188 w 2850514"/>
                    <a:gd name="connsiteY72" fmla="*/ 74248 h 222252"/>
                    <a:gd name="connsiteX73" fmla="*/ 1687112 w 2850514"/>
                    <a:gd name="connsiteY73" fmla="*/ 71402 h 222252"/>
                    <a:gd name="connsiteX74" fmla="*/ 1689958 w 2850514"/>
                    <a:gd name="connsiteY74" fmla="*/ 97018 h 222252"/>
                    <a:gd name="connsiteX75" fmla="*/ 1650111 w 2850514"/>
                    <a:gd name="connsiteY75" fmla="*/ 111249 h 222252"/>
                    <a:gd name="connsiteX76" fmla="*/ 1652957 w 2850514"/>
                    <a:gd name="connsiteY76" fmla="*/ 37247 h 222252"/>
                    <a:gd name="connsiteX77" fmla="*/ 1641572 w 2850514"/>
                    <a:gd name="connsiteY77" fmla="*/ 17323 h 222252"/>
                    <a:gd name="connsiteX78" fmla="*/ 1607417 w 2850514"/>
                    <a:gd name="connsiteY78" fmla="*/ 97018 h 222252"/>
                    <a:gd name="connsiteX79" fmla="*/ 1681419 w 2850514"/>
                    <a:gd name="connsiteY79" fmla="*/ 131173 h 222252"/>
                    <a:gd name="connsiteX80" fmla="*/ 1709882 w 2850514"/>
                    <a:gd name="connsiteY80" fmla="*/ 62863 h 222252"/>
                    <a:gd name="connsiteX81" fmla="*/ 1792423 w 2850514"/>
                    <a:gd name="connsiteY81" fmla="*/ 57171 h 222252"/>
                    <a:gd name="connsiteX82" fmla="*/ 1792423 w 2850514"/>
                    <a:gd name="connsiteY82" fmla="*/ 79941 h 222252"/>
                    <a:gd name="connsiteX83" fmla="*/ 1792423 w 2850514"/>
                    <a:gd name="connsiteY83" fmla="*/ 57171 h 222252"/>
                    <a:gd name="connsiteX84" fmla="*/ 1769653 w 2850514"/>
                    <a:gd name="connsiteY84" fmla="*/ 111249 h 222252"/>
                    <a:gd name="connsiteX85" fmla="*/ 1704189 w 2850514"/>
                    <a:gd name="connsiteY85" fmla="*/ 176713 h 222252"/>
                    <a:gd name="connsiteX86" fmla="*/ 1709882 w 2850514"/>
                    <a:gd name="connsiteY86" fmla="*/ 199483 h 222252"/>
                    <a:gd name="connsiteX87" fmla="*/ 1789576 w 2850514"/>
                    <a:gd name="connsiteY87" fmla="*/ 122634 h 222252"/>
                    <a:gd name="connsiteX88" fmla="*/ 1769653 w 2850514"/>
                    <a:gd name="connsiteY88" fmla="*/ 111249 h 222252"/>
                    <a:gd name="connsiteX89" fmla="*/ 2011584 w 2850514"/>
                    <a:gd name="connsiteY89" fmla="*/ 185252 h 222252"/>
                    <a:gd name="connsiteX90" fmla="*/ 2011584 w 2850514"/>
                    <a:gd name="connsiteY90" fmla="*/ 208021 h 222252"/>
                    <a:gd name="connsiteX91" fmla="*/ 2011584 w 2850514"/>
                    <a:gd name="connsiteY91" fmla="*/ 185252 h 222252"/>
                    <a:gd name="connsiteX92" fmla="*/ 2094125 w 2850514"/>
                    <a:gd name="connsiteY92" fmla="*/ 102710 h 222252"/>
                    <a:gd name="connsiteX93" fmla="*/ 2094125 w 2850514"/>
                    <a:gd name="connsiteY93" fmla="*/ 79941 h 222252"/>
                    <a:gd name="connsiteX94" fmla="*/ 1968890 w 2850514"/>
                    <a:gd name="connsiteY94" fmla="*/ 79941 h 222252"/>
                    <a:gd name="connsiteX95" fmla="*/ 1968890 w 2850514"/>
                    <a:gd name="connsiteY95" fmla="*/ 102710 h 222252"/>
                    <a:gd name="connsiteX96" fmla="*/ 2094125 w 2850514"/>
                    <a:gd name="connsiteY96" fmla="*/ 102710 h 222252"/>
                    <a:gd name="connsiteX97" fmla="*/ 2042892 w 2850514"/>
                    <a:gd name="connsiteY97" fmla="*/ 148250 h 222252"/>
                    <a:gd name="connsiteX98" fmla="*/ 1837963 w 2850514"/>
                    <a:gd name="connsiteY98" fmla="*/ 148250 h 222252"/>
                    <a:gd name="connsiteX99" fmla="*/ 1837963 w 2850514"/>
                    <a:gd name="connsiteY99" fmla="*/ 171020 h 222252"/>
                    <a:gd name="connsiteX100" fmla="*/ 2042892 w 2850514"/>
                    <a:gd name="connsiteY100" fmla="*/ 171020 h 222252"/>
                    <a:gd name="connsiteX101" fmla="*/ 2042892 w 2850514"/>
                    <a:gd name="connsiteY101" fmla="*/ 14825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850514" h="222252">
                      <a:moveTo>
                        <a:pt x="1356947" y="171020"/>
                      </a:moveTo>
                      <a:cubicBezTo>
                        <a:pt x="1342716" y="171020"/>
                        <a:pt x="1342716" y="193790"/>
                        <a:pt x="1356947" y="193790"/>
                      </a:cubicBezTo>
                      <a:cubicBezTo>
                        <a:pt x="1371179" y="193790"/>
                        <a:pt x="1371179" y="171020"/>
                        <a:pt x="1356947" y="171020"/>
                      </a:cubicBezTo>
                      <a:close/>
                      <a:moveTo>
                        <a:pt x="1308561" y="168174"/>
                      </a:moveTo>
                      <a:cubicBezTo>
                        <a:pt x="1294330" y="168174"/>
                        <a:pt x="1294330" y="190944"/>
                        <a:pt x="1308561" y="190944"/>
                      </a:cubicBezTo>
                      <a:cubicBezTo>
                        <a:pt x="1322792" y="190944"/>
                        <a:pt x="1322792" y="168174"/>
                        <a:pt x="1308561" y="168174"/>
                      </a:cubicBezTo>
                      <a:close/>
                      <a:moveTo>
                        <a:pt x="1652957" y="153943"/>
                      </a:moveTo>
                      <a:cubicBezTo>
                        <a:pt x="1578954" y="153943"/>
                        <a:pt x="1547646" y="68556"/>
                        <a:pt x="1601724" y="20169"/>
                      </a:cubicBezTo>
                      <a:cubicBezTo>
                        <a:pt x="1613109" y="11631"/>
                        <a:pt x="1596032" y="-5447"/>
                        <a:pt x="1584647" y="3092"/>
                      </a:cubicBezTo>
                      <a:cubicBezTo>
                        <a:pt x="1516337" y="65709"/>
                        <a:pt x="1559031" y="179559"/>
                        <a:pt x="1652957" y="176713"/>
                      </a:cubicBezTo>
                      <a:cubicBezTo>
                        <a:pt x="1667188" y="176713"/>
                        <a:pt x="1667188" y="153943"/>
                        <a:pt x="1652957" y="153943"/>
                      </a:cubicBezTo>
                      <a:close/>
                      <a:moveTo>
                        <a:pt x="1667188" y="199483"/>
                      </a:moveTo>
                      <a:cubicBezTo>
                        <a:pt x="1652957" y="199483"/>
                        <a:pt x="1652957" y="222253"/>
                        <a:pt x="1667188" y="222253"/>
                      </a:cubicBezTo>
                      <a:cubicBezTo>
                        <a:pt x="1681419" y="222253"/>
                        <a:pt x="1681419" y="199483"/>
                        <a:pt x="1667188" y="199483"/>
                      </a:cubicBezTo>
                      <a:close/>
                      <a:moveTo>
                        <a:pt x="1519183" y="97018"/>
                      </a:moveTo>
                      <a:lnTo>
                        <a:pt x="833238" y="97018"/>
                      </a:lnTo>
                      <a:cubicBezTo>
                        <a:pt x="819007" y="97018"/>
                        <a:pt x="819007" y="119788"/>
                        <a:pt x="833238" y="119788"/>
                      </a:cubicBezTo>
                      <a:lnTo>
                        <a:pt x="1522030" y="119788"/>
                      </a:lnTo>
                      <a:cubicBezTo>
                        <a:pt x="1536261" y="119788"/>
                        <a:pt x="1536261" y="97018"/>
                        <a:pt x="1519183" y="97018"/>
                      </a:cubicBezTo>
                      <a:close/>
                      <a:moveTo>
                        <a:pt x="64752" y="60017"/>
                      </a:moveTo>
                      <a:lnTo>
                        <a:pt x="1245944" y="60017"/>
                      </a:lnTo>
                      <a:cubicBezTo>
                        <a:pt x="1260175" y="60017"/>
                        <a:pt x="1260175" y="37247"/>
                        <a:pt x="1245944" y="37247"/>
                      </a:cubicBezTo>
                      <a:lnTo>
                        <a:pt x="64752" y="37247"/>
                      </a:lnTo>
                      <a:cubicBezTo>
                        <a:pt x="50521" y="37247"/>
                        <a:pt x="50521" y="60017"/>
                        <a:pt x="64752" y="60017"/>
                      </a:cubicBezTo>
                      <a:close/>
                      <a:moveTo>
                        <a:pt x="1060938" y="171020"/>
                      </a:moveTo>
                      <a:lnTo>
                        <a:pt x="10673" y="171020"/>
                      </a:lnTo>
                      <a:cubicBezTo>
                        <a:pt x="-3558" y="171020"/>
                        <a:pt x="-3558" y="193790"/>
                        <a:pt x="10673" y="193790"/>
                      </a:cubicBezTo>
                      <a:lnTo>
                        <a:pt x="1060938" y="193790"/>
                      </a:lnTo>
                      <a:cubicBezTo>
                        <a:pt x="1078015" y="193790"/>
                        <a:pt x="1078015" y="171020"/>
                        <a:pt x="1060938" y="171020"/>
                      </a:cubicBezTo>
                      <a:close/>
                      <a:moveTo>
                        <a:pt x="1459412" y="57171"/>
                      </a:moveTo>
                      <a:cubicBezTo>
                        <a:pt x="1473643" y="57171"/>
                        <a:pt x="1473643" y="34401"/>
                        <a:pt x="1459412" y="34401"/>
                      </a:cubicBezTo>
                      <a:cubicBezTo>
                        <a:pt x="1445181" y="34401"/>
                        <a:pt x="1445181" y="57171"/>
                        <a:pt x="1459412" y="57171"/>
                      </a:cubicBezTo>
                      <a:close/>
                      <a:moveTo>
                        <a:pt x="1339870" y="54324"/>
                      </a:moveTo>
                      <a:lnTo>
                        <a:pt x="1416718" y="54324"/>
                      </a:lnTo>
                      <a:cubicBezTo>
                        <a:pt x="1430950" y="54324"/>
                        <a:pt x="1430950" y="31554"/>
                        <a:pt x="1416718" y="31554"/>
                      </a:cubicBezTo>
                      <a:lnTo>
                        <a:pt x="1339870" y="31554"/>
                      </a:lnTo>
                      <a:cubicBezTo>
                        <a:pt x="1325639" y="31554"/>
                        <a:pt x="1325639" y="54324"/>
                        <a:pt x="1339870" y="54324"/>
                      </a:cubicBezTo>
                      <a:close/>
                      <a:moveTo>
                        <a:pt x="1695650" y="23016"/>
                      </a:moveTo>
                      <a:cubicBezTo>
                        <a:pt x="1735498" y="34401"/>
                        <a:pt x="1735498" y="102710"/>
                        <a:pt x="1707035" y="122634"/>
                      </a:cubicBezTo>
                      <a:cubicBezTo>
                        <a:pt x="1695650" y="131173"/>
                        <a:pt x="1707035" y="151097"/>
                        <a:pt x="1718420" y="142558"/>
                      </a:cubicBezTo>
                      <a:cubicBezTo>
                        <a:pt x="1763960" y="108403"/>
                        <a:pt x="1763960" y="17323"/>
                        <a:pt x="1704189" y="246"/>
                      </a:cubicBezTo>
                      <a:cubicBezTo>
                        <a:pt x="1687112" y="-2601"/>
                        <a:pt x="1681419" y="20169"/>
                        <a:pt x="1695650" y="23016"/>
                      </a:cubicBezTo>
                      <a:close/>
                      <a:moveTo>
                        <a:pt x="1248790" y="171020"/>
                      </a:moveTo>
                      <a:lnTo>
                        <a:pt x="1117863" y="171020"/>
                      </a:lnTo>
                      <a:cubicBezTo>
                        <a:pt x="1103631" y="171020"/>
                        <a:pt x="1103631" y="193790"/>
                        <a:pt x="1117863" y="193790"/>
                      </a:cubicBezTo>
                      <a:lnTo>
                        <a:pt x="1248790" y="193790"/>
                      </a:lnTo>
                      <a:cubicBezTo>
                        <a:pt x="1263021" y="193790"/>
                        <a:pt x="1263021" y="171020"/>
                        <a:pt x="1248790" y="171020"/>
                      </a:cubicBezTo>
                      <a:close/>
                      <a:moveTo>
                        <a:pt x="2099817" y="148250"/>
                      </a:moveTo>
                      <a:lnTo>
                        <a:pt x="2099817" y="148250"/>
                      </a:lnTo>
                      <a:cubicBezTo>
                        <a:pt x="2082740" y="148250"/>
                        <a:pt x="2082740" y="171020"/>
                        <a:pt x="2096971" y="171020"/>
                      </a:cubicBezTo>
                      <a:lnTo>
                        <a:pt x="2099817" y="171020"/>
                      </a:lnTo>
                      <a:cubicBezTo>
                        <a:pt x="2114048" y="171020"/>
                        <a:pt x="2114048" y="148250"/>
                        <a:pt x="2099817" y="148250"/>
                      </a:cubicBezTo>
                      <a:close/>
                      <a:moveTo>
                        <a:pt x="2301901" y="128327"/>
                      </a:moveTo>
                      <a:lnTo>
                        <a:pt x="2225052" y="128327"/>
                      </a:lnTo>
                      <a:cubicBezTo>
                        <a:pt x="2210821" y="128327"/>
                        <a:pt x="2210821" y="151097"/>
                        <a:pt x="2225052" y="151097"/>
                      </a:cubicBezTo>
                      <a:lnTo>
                        <a:pt x="2301901" y="151097"/>
                      </a:lnTo>
                      <a:cubicBezTo>
                        <a:pt x="2316132" y="151097"/>
                        <a:pt x="2316132" y="128327"/>
                        <a:pt x="2301901" y="128327"/>
                      </a:cubicBezTo>
                      <a:close/>
                      <a:moveTo>
                        <a:pt x="2281977" y="176713"/>
                      </a:moveTo>
                      <a:cubicBezTo>
                        <a:pt x="2267746" y="176713"/>
                        <a:pt x="2267746" y="199483"/>
                        <a:pt x="2281977" y="199483"/>
                      </a:cubicBezTo>
                      <a:cubicBezTo>
                        <a:pt x="2296208" y="199483"/>
                        <a:pt x="2296208" y="176713"/>
                        <a:pt x="2281977" y="176713"/>
                      </a:cubicBezTo>
                      <a:close/>
                      <a:moveTo>
                        <a:pt x="2839841" y="28708"/>
                      </a:moveTo>
                      <a:lnTo>
                        <a:pt x="1883503" y="28708"/>
                      </a:lnTo>
                      <a:cubicBezTo>
                        <a:pt x="1869271" y="28708"/>
                        <a:pt x="1869271" y="51478"/>
                        <a:pt x="1883503" y="51478"/>
                      </a:cubicBezTo>
                      <a:lnTo>
                        <a:pt x="2839841" y="51478"/>
                      </a:lnTo>
                      <a:cubicBezTo>
                        <a:pt x="2854072" y="51478"/>
                        <a:pt x="2854072" y="28708"/>
                        <a:pt x="2839841" y="28708"/>
                      </a:cubicBezTo>
                      <a:close/>
                      <a:moveTo>
                        <a:pt x="2392980" y="85633"/>
                      </a:moveTo>
                      <a:lnTo>
                        <a:pt x="2145357" y="85633"/>
                      </a:lnTo>
                      <a:cubicBezTo>
                        <a:pt x="2131126" y="85633"/>
                        <a:pt x="2131126" y="108403"/>
                        <a:pt x="2145357" y="108403"/>
                      </a:cubicBezTo>
                      <a:lnTo>
                        <a:pt x="2392980" y="108403"/>
                      </a:lnTo>
                      <a:cubicBezTo>
                        <a:pt x="2407212" y="108403"/>
                        <a:pt x="2407212" y="85633"/>
                        <a:pt x="2392980" y="85633"/>
                      </a:cubicBezTo>
                      <a:close/>
                      <a:moveTo>
                        <a:pt x="1709882" y="62863"/>
                      </a:moveTo>
                      <a:cubicBezTo>
                        <a:pt x="1695650" y="42939"/>
                        <a:pt x="1661495" y="40093"/>
                        <a:pt x="1647264" y="62863"/>
                      </a:cubicBezTo>
                      <a:cubicBezTo>
                        <a:pt x="1641572" y="77094"/>
                        <a:pt x="1658649" y="88479"/>
                        <a:pt x="1667188" y="74248"/>
                      </a:cubicBezTo>
                      <a:cubicBezTo>
                        <a:pt x="1670034" y="68556"/>
                        <a:pt x="1681419" y="68556"/>
                        <a:pt x="1687112" y="71402"/>
                      </a:cubicBezTo>
                      <a:cubicBezTo>
                        <a:pt x="1695650" y="77094"/>
                        <a:pt x="1692804" y="88479"/>
                        <a:pt x="1689958" y="97018"/>
                      </a:cubicBezTo>
                      <a:cubicBezTo>
                        <a:pt x="1681419" y="111249"/>
                        <a:pt x="1664342" y="116942"/>
                        <a:pt x="1650111" y="111249"/>
                      </a:cubicBezTo>
                      <a:cubicBezTo>
                        <a:pt x="1613109" y="97018"/>
                        <a:pt x="1624494" y="51478"/>
                        <a:pt x="1652957" y="37247"/>
                      </a:cubicBezTo>
                      <a:cubicBezTo>
                        <a:pt x="1667188" y="31554"/>
                        <a:pt x="1655803" y="11631"/>
                        <a:pt x="1641572" y="17323"/>
                      </a:cubicBezTo>
                      <a:cubicBezTo>
                        <a:pt x="1610263" y="31554"/>
                        <a:pt x="1593186" y="65709"/>
                        <a:pt x="1607417" y="97018"/>
                      </a:cubicBezTo>
                      <a:cubicBezTo>
                        <a:pt x="1618802" y="125480"/>
                        <a:pt x="1650111" y="142558"/>
                        <a:pt x="1681419" y="131173"/>
                      </a:cubicBezTo>
                      <a:cubicBezTo>
                        <a:pt x="1704189" y="122634"/>
                        <a:pt x="1726959" y="88479"/>
                        <a:pt x="1709882" y="62863"/>
                      </a:cubicBezTo>
                      <a:close/>
                      <a:moveTo>
                        <a:pt x="1792423" y="57171"/>
                      </a:moveTo>
                      <a:cubicBezTo>
                        <a:pt x="1778192" y="57171"/>
                        <a:pt x="1778192" y="79941"/>
                        <a:pt x="1792423" y="79941"/>
                      </a:cubicBezTo>
                      <a:cubicBezTo>
                        <a:pt x="1809500" y="79941"/>
                        <a:pt x="1809500" y="57171"/>
                        <a:pt x="1792423" y="57171"/>
                      </a:cubicBezTo>
                      <a:close/>
                      <a:moveTo>
                        <a:pt x="1769653" y="111249"/>
                      </a:moveTo>
                      <a:cubicBezTo>
                        <a:pt x="1758268" y="139712"/>
                        <a:pt x="1735498" y="165328"/>
                        <a:pt x="1704189" y="176713"/>
                      </a:cubicBezTo>
                      <a:cubicBezTo>
                        <a:pt x="1689958" y="182405"/>
                        <a:pt x="1695650" y="205175"/>
                        <a:pt x="1709882" y="199483"/>
                      </a:cubicBezTo>
                      <a:cubicBezTo>
                        <a:pt x="1744037" y="185252"/>
                        <a:pt x="1772499" y="159635"/>
                        <a:pt x="1789576" y="122634"/>
                      </a:cubicBezTo>
                      <a:cubicBezTo>
                        <a:pt x="1795269" y="108403"/>
                        <a:pt x="1775345" y="97018"/>
                        <a:pt x="1769653" y="111249"/>
                      </a:cubicBezTo>
                      <a:close/>
                      <a:moveTo>
                        <a:pt x="2011584" y="185252"/>
                      </a:moveTo>
                      <a:cubicBezTo>
                        <a:pt x="1997352" y="185252"/>
                        <a:pt x="1997352" y="208021"/>
                        <a:pt x="2011584" y="208021"/>
                      </a:cubicBezTo>
                      <a:cubicBezTo>
                        <a:pt x="2025815" y="208021"/>
                        <a:pt x="2025815" y="185252"/>
                        <a:pt x="2011584" y="185252"/>
                      </a:cubicBezTo>
                      <a:close/>
                      <a:moveTo>
                        <a:pt x="2094125" y="102710"/>
                      </a:moveTo>
                      <a:cubicBezTo>
                        <a:pt x="2108356" y="102710"/>
                        <a:pt x="2108356" y="79941"/>
                        <a:pt x="2094125" y="79941"/>
                      </a:cubicBezTo>
                      <a:lnTo>
                        <a:pt x="1968890" y="79941"/>
                      </a:lnTo>
                      <a:cubicBezTo>
                        <a:pt x="1954659" y="79941"/>
                        <a:pt x="1954659" y="102710"/>
                        <a:pt x="1968890" y="102710"/>
                      </a:cubicBezTo>
                      <a:lnTo>
                        <a:pt x="2094125" y="102710"/>
                      </a:lnTo>
                      <a:close/>
                      <a:moveTo>
                        <a:pt x="2042892" y="148250"/>
                      </a:moveTo>
                      <a:lnTo>
                        <a:pt x="1837963" y="148250"/>
                      </a:lnTo>
                      <a:cubicBezTo>
                        <a:pt x="1823731" y="148250"/>
                        <a:pt x="1823731" y="171020"/>
                        <a:pt x="1837963" y="171020"/>
                      </a:cubicBezTo>
                      <a:lnTo>
                        <a:pt x="2042892" y="171020"/>
                      </a:lnTo>
                      <a:cubicBezTo>
                        <a:pt x="2057123" y="171020"/>
                        <a:pt x="2057123" y="148250"/>
                        <a:pt x="2042892" y="14825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17" name="Freeform: Shape 4016">
                  <a:extLst>
                    <a:ext uri="{FF2B5EF4-FFF2-40B4-BE49-F238E27FC236}">
                      <a16:creationId xmlns:a16="http://schemas.microsoft.com/office/drawing/2014/main" id="{BCED1B11-1151-406D-949E-DF717A441BD9}"/>
                    </a:ext>
                  </a:extLst>
                </p:cNvPr>
                <p:cNvSpPr/>
                <p:nvPr/>
              </p:nvSpPr>
              <p:spPr>
                <a:xfrm>
                  <a:off x="4710590" y="2802870"/>
                  <a:ext cx="2850514" cy="222252"/>
                </a:xfrm>
                <a:custGeom>
                  <a:avLst/>
                  <a:gdLst>
                    <a:gd name="connsiteX0" fmla="*/ 1356947 w 2850514"/>
                    <a:gd name="connsiteY0" fmla="*/ 171020 h 222252"/>
                    <a:gd name="connsiteX1" fmla="*/ 1356947 w 2850514"/>
                    <a:gd name="connsiteY1" fmla="*/ 193790 h 222252"/>
                    <a:gd name="connsiteX2" fmla="*/ 1356947 w 2850514"/>
                    <a:gd name="connsiteY2" fmla="*/ 171020 h 222252"/>
                    <a:gd name="connsiteX3" fmla="*/ 1308561 w 2850514"/>
                    <a:gd name="connsiteY3" fmla="*/ 165328 h 222252"/>
                    <a:gd name="connsiteX4" fmla="*/ 1308561 w 2850514"/>
                    <a:gd name="connsiteY4" fmla="*/ 188098 h 222252"/>
                    <a:gd name="connsiteX5" fmla="*/ 1308561 w 2850514"/>
                    <a:gd name="connsiteY5" fmla="*/ 165328 h 222252"/>
                    <a:gd name="connsiteX6" fmla="*/ 1652957 w 2850514"/>
                    <a:gd name="connsiteY6" fmla="*/ 153943 h 222252"/>
                    <a:gd name="connsiteX7" fmla="*/ 1601724 w 2850514"/>
                    <a:gd name="connsiteY7" fmla="*/ 20169 h 222252"/>
                    <a:gd name="connsiteX8" fmla="*/ 1584647 w 2850514"/>
                    <a:gd name="connsiteY8" fmla="*/ 3092 h 222252"/>
                    <a:gd name="connsiteX9" fmla="*/ 1652957 w 2850514"/>
                    <a:gd name="connsiteY9" fmla="*/ 176713 h 222252"/>
                    <a:gd name="connsiteX10" fmla="*/ 1652957 w 2850514"/>
                    <a:gd name="connsiteY10" fmla="*/ 153943 h 222252"/>
                    <a:gd name="connsiteX11" fmla="*/ 1667188 w 2850514"/>
                    <a:gd name="connsiteY11" fmla="*/ 199483 h 222252"/>
                    <a:gd name="connsiteX12" fmla="*/ 1667188 w 2850514"/>
                    <a:gd name="connsiteY12" fmla="*/ 222253 h 222252"/>
                    <a:gd name="connsiteX13" fmla="*/ 1667188 w 2850514"/>
                    <a:gd name="connsiteY13" fmla="*/ 199483 h 222252"/>
                    <a:gd name="connsiteX14" fmla="*/ 1519183 w 2850514"/>
                    <a:gd name="connsiteY14" fmla="*/ 97018 h 222252"/>
                    <a:gd name="connsiteX15" fmla="*/ 833238 w 2850514"/>
                    <a:gd name="connsiteY15" fmla="*/ 97018 h 222252"/>
                    <a:gd name="connsiteX16" fmla="*/ 833238 w 2850514"/>
                    <a:gd name="connsiteY16" fmla="*/ 119788 h 222252"/>
                    <a:gd name="connsiteX17" fmla="*/ 1522030 w 2850514"/>
                    <a:gd name="connsiteY17" fmla="*/ 119788 h 222252"/>
                    <a:gd name="connsiteX18" fmla="*/ 1519183 w 2850514"/>
                    <a:gd name="connsiteY18" fmla="*/ 97018 h 222252"/>
                    <a:gd name="connsiteX19" fmla="*/ 64752 w 2850514"/>
                    <a:gd name="connsiteY19" fmla="*/ 60017 h 222252"/>
                    <a:gd name="connsiteX20" fmla="*/ 1245944 w 2850514"/>
                    <a:gd name="connsiteY20" fmla="*/ 60017 h 222252"/>
                    <a:gd name="connsiteX21" fmla="*/ 1245944 w 2850514"/>
                    <a:gd name="connsiteY21" fmla="*/ 37247 h 222252"/>
                    <a:gd name="connsiteX22" fmla="*/ 64752 w 2850514"/>
                    <a:gd name="connsiteY22" fmla="*/ 37247 h 222252"/>
                    <a:gd name="connsiteX23" fmla="*/ 64752 w 2850514"/>
                    <a:gd name="connsiteY23" fmla="*/ 60017 h 222252"/>
                    <a:gd name="connsiteX24" fmla="*/ 1060938 w 2850514"/>
                    <a:gd name="connsiteY24" fmla="*/ 171020 h 222252"/>
                    <a:gd name="connsiteX25" fmla="*/ 10673 w 2850514"/>
                    <a:gd name="connsiteY25" fmla="*/ 171020 h 222252"/>
                    <a:gd name="connsiteX26" fmla="*/ 10673 w 2850514"/>
                    <a:gd name="connsiteY26" fmla="*/ 193790 h 222252"/>
                    <a:gd name="connsiteX27" fmla="*/ 1060938 w 2850514"/>
                    <a:gd name="connsiteY27" fmla="*/ 193790 h 222252"/>
                    <a:gd name="connsiteX28" fmla="*/ 1060938 w 2850514"/>
                    <a:gd name="connsiteY28" fmla="*/ 171020 h 222252"/>
                    <a:gd name="connsiteX29" fmla="*/ 1459412 w 2850514"/>
                    <a:gd name="connsiteY29" fmla="*/ 57171 h 222252"/>
                    <a:gd name="connsiteX30" fmla="*/ 1459412 w 2850514"/>
                    <a:gd name="connsiteY30" fmla="*/ 34401 h 222252"/>
                    <a:gd name="connsiteX31" fmla="*/ 1459412 w 2850514"/>
                    <a:gd name="connsiteY31" fmla="*/ 57171 h 222252"/>
                    <a:gd name="connsiteX32" fmla="*/ 1339870 w 2850514"/>
                    <a:gd name="connsiteY32" fmla="*/ 54324 h 222252"/>
                    <a:gd name="connsiteX33" fmla="*/ 1416718 w 2850514"/>
                    <a:gd name="connsiteY33" fmla="*/ 54324 h 222252"/>
                    <a:gd name="connsiteX34" fmla="*/ 1416718 w 2850514"/>
                    <a:gd name="connsiteY34" fmla="*/ 31554 h 222252"/>
                    <a:gd name="connsiteX35" fmla="*/ 1339870 w 2850514"/>
                    <a:gd name="connsiteY35" fmla="*/ 31554 h 222252"/>
                    <a:gd name="connsiteX36" fmla="*/ 1339870 w 2850514"/>
                    <a:gd name="connsiteY36" fmla="*/ 54324 h 222252"/>
                    <a:gd name="connsiteX37" fmla="*/ 1695650 w 2850514"/>
                    <a:gd name="connsiteY37" fmla="*/ 23016 h 222252"/>
                    <a:gd name="connsiteX38" fmla="*/ 1707035 w 2850514"/>
                    <a:gd name="connsiteY38" fmla="*/ 122634 h 222252"/>
                    <a:gd name="connsiteX39" fmla="*/ 1718420 w 2850514"/>
                    <a:gd name="connsiteY39" fmla="*/ 142558 h 222252"/>
                    <a:gd name="connsiteX40" fmla="*/ 1704189 w 2850514"/>
                    <a:gd name="connsiteY40" fmla="*/ 246 h 222252"/>
                    <a:gd name="connsiteX41" fmla="*/ 1695650 w 2850514"/>
                    <a:gd name="connsiteY41" fmla="*/ 23016 h 222252"/>
                    <a:gd name="connsiteX42" fmla="*/ 1248790 w 2850514"/>
                    <a:gd name="connsiteY42" fmla="*/ 171020 h 222252"/>
                    <a:gd name="connsiteX43" fmla="*/ 1117863 w 2850514"/>
                    <a:gd name="connsiteY43" fmla="*/ 171020 h 222252"/>
                    <a:gd name="connsiteX44" fmla="*/ 1117863 w 2850514"/>
                    <a:gd name="connsiteY44" fmla="*/ 193790 h 222252"/>
                    <a:gd name="connsiteX45" fmla="*/ 1248790 w 2850514"/>
                    <a:gd name="connsiteY45" fmla="*/ 193790 h 222252"/>
                    <a:gd name="connsiteX46" fmla="*/ 1248790 w 2850514"/>
                    <a:gd name="connsiteY46" fmla="*/ 171020 h 222252"/>
                    <a:gd name="connsiteX47" fmla="*/ 2099817 w 2850514"/>
                    <a:gd name="connsiteY47" fmla="*/ 145404 h 222252"/>
                    <a:gd name="connsiteX48" fmla="*/ 2099817 w 2850514"/>
                    <a:gd name="connsiteY48" fmla="*/ 145404 h 222252"/>
                    <a:gd name="connsiteX49" fmla="*/ 2096971 w 2850514"/>
                    <a:gd name="connsiteY49" fmla="*/ 168174 h 222252"/>
                    <a:gd name="connsiteX50" fmla="*/ 2099817 w 2850514"/>
                    <a:gd name="connsiteY50" fmla="*/ 168174 h 222252"/>
                    <a:gd name="connsiteX51" fmla="*/ 2099817 w 2850514"/>
                    <a:gd name="connsiteY51" fmla="*/ 145404 h 222252"/>
                    <a:gd name="connsiteX52" fmla="*/ 2301901 w 2850514"/>
                    <a:gd name="connsiteY52" fmla="*/ 128327 h 222252"/>
                    <a:gd name="connsiteX53" fmla="*/ 2225052 w 2850514"/>
                    <a:gd name="connsiteY53" fmla="*/ 128327 h 222252"/>
                    <a:gd name="connsiteX54" fmla="*/ 2225052 w 2850514"/>
                    <a:gd name="connsiteY54" fmla="*/ 151097 h 222252"/>
                    <a:gd name="connsiteX55" fmla="*/ 2301901 w 2850514"/>
                    <a:gd name="connsiteY55" fmla="*/ 151097 h 222252"/>
                    <a:gd name="connsiteX56" fmla="*/ 2301901 w 2850514"/>
                    <a:gd name="connsiteY56" fmla="*/ 128327 h 222252"/>
                    <a:gd name="connsiteX57" fmla="*/ 2281977 w 2850514"/>
                    <a:gd name="connsiteY57" fmla="*/ 176713 h 222252"/>
                    <a:gd name="connsiteX58" fmla="*/ 2281977 w 2850514"/>
                    <a:gd name="connsiteY58" fmla="*/ 199483 h 222252"/>
                    <a:gd name="connsiteX59" fmla="*/ 2281977 w 2850514"/>
                    <a:gd name="connsiteY59" fmla="*/ 176713 h 222252"/>
                    <a:gd name="connsiteX60" fmla="*/ 2839841 w 2850514"/>
                    <a:gd name="connsiteY60" fmla="*/ 28708 h 222252"/>
                    <a:gd name="connsiteX61" fmla="*/ 1883503 w 2850514"/>
                    <a:gd name="connsiteY61" fmla="*/ 28708 h 222252"/>
                    <a:gd name="connsiteX62" fmla="*/ 1883503 w 2850514"/>
                    <a:gd name="connsiteY62" fmla="*/ 51478 h 222252"/>
                    <a:gd name="connsiteX63" fmla="*/ 2839841 w 2850514"/>
                    <a:gd name="connsiteY63" fmla="*/ 51478 h 222252"/>
                    <a:gd name="connsiteX64" fmla="*/ 2839841 w 2850514"/>
                    <a:gd name="connsiteY64" fmla="*/ 28708 h 222252"/>
                    <a:gd name="connsiteX65" fmla="*/ 2392980 w 2850514"/>
                    <a:gd name="connsiteY65" fmla="*/ 85633 h 222252"/>
                    <a:gd name="connsiteX66" fmla="*/ 2145357 w 2850514"/>
                    <a:gd name="connsiteY66" fmla="*/ 85633 h 222252"/>
                    <a:gd name="connsiteX67" fmla="*/ 2145357 w 2850514"/>
                    <a:gd name="connsiteY67" fmla="*/ 108403 h 222252"/>
                    <a:gd name="connsiteX68" fmla="*/ 2392980 w 2850514"/>
                    <a:gd name="connsiteY68" fmla="*/ 108403 h 222252"/>
                    <a:gd name="connsiteX69" fmla="*/ 2392980 w 2850514"/>
                    <a:gd name="connsiteY69" fmla="*/ 85633 h 222252"/>
                    <a:gd name="connsiteX70" fmla="*/ 1709882 w 2850514"/>
                    <a:gd name="connsiteY70" fmla="*/ 62863 h 222252"/>
                    <a:gd name="connsiteX71" fmla="*/ 1647264 w 2850514"/>
                    <a:gd name="connsiteY71" fmla="*/ 62863 h 222252"/>
                    <a:gd name="connsiteX72" fmla="*/ 1667188 w 2850514"/>
                    <a:gd name="connsiteY72" fmla="*/ 74248 h 222252"/>
                    <a:gd name="connsiteX73" fmla="*/ 1687112 w 2850514"/>
                    <a:gd name="connsiteY73" fmla="*/ 71402 h 222252"/>
                    <a:gd name="connsiteX74" fmla="*/ 1689958 w 2850514"/>
                    <a:gd name="connsiteY74" fmla="*/ 97018 h 222252"/>
                    <a:gd name="connsiteX75" fmla="*/ 1650111 w 2850514"/>
                    <a:gd name="connsiteY75" fmla="*/ 111249 h 222252"/>
                    <a:gd name="connsiteX76" fmla="*/ 1652957 w 2850514"/>
                    <a:gd name="connsiteY76" fmla="*/ 37247 h 222252"/>
                    <a:gd name="connsiteX77" fmla="*/ 1641572 w 2850514"/>
                    <a:gd name="connsiteY77" fmla="*/ 17323 h 222252"/>
                    <a:gd name="connsiteX78" fmla="*/ 1607417 w 2850514"/>
                    <a:gd name="connsiteY78" fmla="*/ 97018 h 222252"/>
                    <a:gd name="connsiteX79" fmla="*/ 1681419 w 2850514"/>
                    <a:gd name="connsiteY79" fmla="*/ 131173 h 222252"/>
                    <a:gd name="connsiteX80" fmla="*/ 1709882 w 2850514"/>
                    <a:gd name="connsiteY80" fmla="*/ 62863 h 222252"/>
                    <a:gd name="connsiteX81" fmla="*/ 1792423 w 2850514"/>
                    <a:gd name="connsiteY81" fmla="*/ 57171 h 222252"/>
                    <a:gd name="connsiteX82" fmla="*/ 1792423 w 2850514"/>
                    <a:gd name="connsiteY82" fmla="*/ 79940 h 222252"/>
                    <a:gd name="connsiteX83" fmla="*/ 1792423 w 2850514"/>
                    <a:gd name="connsiteY83" fmla="*/ 57171 h 222252"/>
                    <a:gd name="connsiteX84" fmla="*/ 1769653 w 2850514"/>
                    <a:gd name="connsiteY84" fmla="*/ 108403 h 222252"/>
                    <a:gd name="connsiteX85" fmla="*/ 1704189 w 2850514"/>
                    <a:gd name="connsiteY85" fmla="*/ 173867 h 222252"/>
                    <a:gd name="connsiteX86" fmla="*/ 1709882 w 2850514"/>
                    <a:gd name="connsiteY86" fmla="*/ 196636 h 222252"/>
                    <a:gd name="connsiteX87" fmla="*/ 1789576 w 2850514"/>
                    <a:gd name="connsiteY87" fmla="*/ 122634 h 222252"/>
                    <a:gd name="connsiteX88" fmla="*/ 1769653 w 2850514"/>
                    <a:gd name="connsiteY88" fmla="*/ 108403 h 222252"/>
                    <a:gd name="connsiteX89" fmla="*/ 2011584 w 2850514"/>
                    <a:gd name="connsiteY89" fmla="*/ 185252 h 222252"/>
                    <a:gd name="connsiteX90" fmla="*/ 2011584 w 2850514"/>
                    <a:gd name="connsiteY90" fmla="*/ 208021 h 222252"/>
                    <a:gd name="connsiteX91" fmla="*/ 2011584 w 2850514"/>
                    <a:gd name="connsiteY91" fmla="*/ 185252 h 222252"/>
                    <a:gd name="connsiteX92" fmla="*/ 2094125 w 2850514"/>
                    <a:gd name="connsiteY92" fmla="*/ 102710 h 222252"/>
                    <a:gd name="connsiteX93" fmla="*/ 2094125 w 2850514"/>
                    <a:gd name="connsiteY93" fmla="*/ 79940 h 222252"/>
                    <a:gd name="connsiteX94" fmla="*/ 1968890 w 2850514"/>
                    <a:gd name="connsiteY94" fmla="*/ 79940 h 222252"/>
                    <a:gd name="connsiteX95" fmla="*/ 1968890 w 2850514"/>
                    <a:gd name="connsiteY95" fmla="*/ 102710 h 222252"/>
                    <a:gd name="connsiteX96" fmla="*/ 2094125 w 2850514"/>
                    <a:gd name="connsiteY96" fmla="*/ 102710 h 222252"/>
                    <a:gd name="connsiteX97" fmla="*/ 2042892 w 2850514"/>
                    <a:gd name="connsiteY97" fmla="*/ 148250 h 222252"/>
                    <a:gd name="connsiteX98" fmla="*/ 1837963 w 2850514"/>
                    <a:gd name="connsiteY98" fmla="*/ 148250 h 222252"/>
                    <a:gd name="connsiteX99" fmla="*/ 1837963 w 2850514"/>
                    <a:gd name="connsiteY99" fmla="*/ 171020 h 222252"/>
                    <a:gd name="connsiteX100" fmla="*/ 2042892 w 2850514"/>
                    <a:gd name="connsiteY100" fmla="*/ 171020 h 222252"/>
                    <a:gd name="connsiteX101" fmla="*/ 2042892 w 2850514"/>
                    <a:gd name="connsiteY101" fmla="*/ 14825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850514" h="222252">
                      <a:moveTo>
                        <a:pt x="1356947" y="171020"/>
                      </a:moveTo>
                      <a:cubicBezTo>
                        <a:pt x="1342716" y="171020"/>
                        <a:pt x="1342716" y="193790"/>
                        <a:pt x="1356947" y="193790"/>
                      </a:cubicBezTo>
                      <a:cubicBezTo>
                        <a:pt x="1371179" y="193790"/>
                        <a:pt x="1371179" y="171020"/>
                        <a:pt x="1356947" y="171020"/>
                      </a:cubicBezTo>
                      <a:close/>
                      <a:moveTo>
                        <a:pt x="1308561" y="165328"/>
                      </a:moveTo>
                      <a:cubicBezTo>
                        <a:pt x="1294330" y="165328"/>
                        <a:pt x="1294330" y="188098"/>
                        <a:pt x="1308561" y="188098"/>
                      </a:cubicBezTo>
                      <a:cubicBezTo>
                        <a:pt x="1322792" y="188098"/>
                        <a:pt x="1322792" y="165328"/>
                        <a:pt x="1308561" y="165328"/>
                      </a:cubicBezTo>
                      <a:close/>
                      <a:moveTo>
                        <a:pt x="1652957" y="153943"/>
                      </a:moveTo>
                      <a:cubicBezTo>
                        <a:pt x="1578954" y="153943"/>
                        <a:pt x="1547646" y="68556"/>
                        <a:pt x="1601724" y="20169"/>
                      </a:cubicBezTo>
                      <a:cubicBezTo>
                        <a:pt x="1613109" y="11631"/>
                        <a:pt x="1596032" y="-5447"/>
                        <a:pt x="1584647" y="3092"/>
                      </a:cubicBezTo>
                      <a:cubicBezTo>
                        <a:pt x="1516337" y="65709"/>
                        <a:pt x="1559031" y="176713"/>
                        <a:pt x="1652957" y="176713"/>
                      </a:cubicBezTo>
                      <a:cubicBezTo>
                        <a:pt x="1667188" y="176713"/>
                        <a:pt x="1667188" y="153943"/>
                        <a:pt x="1652957" y="153943"/>
                      </a:cubicBezTo>
                      <a:close/>
                      <a:moveTo>
                        <a:pt x="1667188" y="199483"/>
                      </a:moveTo>
                      <a:cubicBezTo>
                        <a:pt x="1652957" y="199483"/>
                        <a:pt x="1652957" y="222253"/>
                        <a:pt x="1667188" y="222253"/>
                      </a:cubicBezTo>
                      <a:cubicBezTo>
                        <a:pt x="1681419" y="222253"/>
                        <a:pt x="1681419" y="199483"/>
                        <a:pt x="1667188" y="199483"/>
                      </a:cubicBezTo>
                      <a:close/>
                      <a:moveTo>
                        <a:pt x="1519183" y="97018"/>
                      </a:moveTo>
                      <a:lnTo>
                        <a:pt x="833238" y="97018"/>
                      </a:lnTo>
                      <a:cubicBezTo>
                        <a:pt x="819007" y="97018"/>
                        <a:pt x="819007" y="119788"/>
                        <a:pt x="833238" y="119788"/>
                      </a:cubicBezTo>
                      <a:lnTo>
                        <a:pt x="1522030" y="119788"/>
                      </a:lnTo>
                      <a:cubicBezTo>
                        <a:pt x="1536261" y="119788"/>
                        <a:pt x="1536261" y="97018"/>
                        <a:pt x="1519183" y="97018"/>
                      </a:cubicBezTo>
                      <a:close/>
                      <a:moveTo>
                        <a:pt x="64752" y="60017"/>
                      </a:moveTo>
                      <a:lnTo>
                        <a:pt x="1245944" y="60017"/>
                      </a:lnTo>
                      <a:cubicBezTo>
                        <a:pt x="1260175" y="60017"/>
                        <a:pt x="1260175" y="37247"/>
                        <a:pt x="1245944" y="37247"/>
                      </a:cubicBezTo>
                      <a:lnTo>
                        <a:pt x="64752" y="37247"/>
                      </a:lnTo>
                      <a:cubicBezTo>
                        <a:pt x="50521" y="37247"/>
                        <a:pt x="50521" y="60017"/>
                        <a:pt x="64752" y="60017"/>
                      </a:cubicBezTo>
                      <a:close/>
                      <a:moveTo>
                        <a:pt x="1060938" y="171020"/>
                      </a:moveTo>
                      <a:lnTo>
                        <a:pt x="10673" y="171020"/>
                      </a:lnTo>
                      <a:cubicBezTo>
                        <a:pt x="-3558" y="171020"/>
                        <a:pt x="-3558" y="193790"/>
                        <a:pt x="10673" y="193790"/>
                      </a:cubicBezTo>
                      <a:lnTo>
                        <a:pt x="1060938" y="193790"/>
                      </a:lnTo>
                      <a:cubicBezTo>
                        <a:pt x="1078015" y="193790"/>
                        <a:pt x="1078015" y="171020"/>
                        <a:pt x="1060938" y="171020"/>
                      </a:cubicBezTo>
                      <a:close/>
                      <a:moveTo>
                        <a:pt x="1459412" y="57171"/>
                      </a:moveTo>
                      <a:cubicBezTo>
                        <a:pt x="1473643" y="57171"/>
                        <a:pt x="1473643" y="34401"/>
                        <a:pt x="1459412" y="34401"/>
                      </a:cubicBezTo>
                      <a:cubicBezTo>
                        <a:pt x="1445181" y="34401"/>
                        <a:pt x="1445181" y="57171"/>
                        <a:pt x="1459412" y="57171"/>
                      </a:cubicBezTo>
                      <a:close/>
                      <a:moveTo>
                        <a:pt x="1339870" y="54324"/>
                      </a:moveTo>
                      <a:lnTo>
                        <a:pt x="1416718" y="54324"/>
                      </a:lnTo>
                      <a:cubicBezTo>
                        <a:pt x="1430950" y="54324"/>
                        <a:pt x="1430950" y="31554"/>
                        <a:pt x="1416718" y="31554"/>
                      </a:cubicBezTo>
                      <a:lnTo>
                        <a:pt x="1339870" y="31554"/>
                      </a:lnTo>
                      <a:cubicBezTo>
                        <a:pt x="1325639" y="31554"/>
                        <a:pt x="1325639" y="54324"/>
                        <a:pt x="1339870" y="54324"/>
                      </a:cubicBezTo>
                      <a:close/>
                      <a:moveTo>
                        <a:pt x="1695650" y="23016"/>
                      </a:moveTo>
                      <a:cubicBezTo>
                        <a:pt x="1735498" y="34401"/>
                        <a:pt x="1735498" y="99864"/>
                        <a:pt x="1707035" y="122634"/>
                      </a:cubicBezTo>
                      <a:cubicBezTo>
                        <a:pt x="1695650" y="131173"/>
                        <a:pt x="1707035" y="151097"/>
                        <a:pt x="1718420" y="142558"/>
                      </a:cubicBezTo>
                      <a:cubicBezTo>
                        <a:pt x="1763960" y="108403"/>
                        <a:pt x="1763960" y="20169"/>
                        <a:pt x="1704189" y="246"/>
                      </a:cubicBezTo>
                      <a:cubicBezTo>
                        <a:pt x="1687112" y="-2601"/>
                        <a:pt x="1681419" y="20169"/>
                        <a:pt x="1695650" y="23016"/>
                      </a:cubicBezTo>
                      <a:close/>
                      <a:moveTo>
                        <a:pt x="1248790" y="171020"/>
                      </a:moveTo>
                      <a:lnTo>
                        <a:pt x="1117863" y="171020"/>
                      </a:lnTo>
                      <a:cubicBezTo>
                        <a:pt x="1103631" y="171020"/>
                        <a:pt x="1103631" y="193790"/>
                        <a:pt x="1117863" y="193790"/>
                      </a:cubicBezTo>
                      <a:lnTo>
                        <a:pt x="1248790" y="193790"/>
                      </a:lnTo>
                      <a:cubicBezTo>
                        <a:pt x="1263021" y="193790"/>
                        <a:pt x="1263021" y="171020"/>
                        <a:pt x="1248790" y="171020"/>
                      </a:cubicBezTo>
                      <a:close/>
                      <a:moveTo>
                        <a:pt x="2099817" y="145404"/>
                      </a:moveTo>
                      <a:lnTo>
                        <a:pt x="2099817" y="145404"/>
                      </a:lnTo>
                      <a:cubicBezTo>
                        <a:pt x="2082740" y="145404"/>
                        <a:pt x="2082740" y="168174"/>
                        <a:pt x="2096971" y="168174"/>
                      </a:cubicBezTo>
                      <a:lnTo>
                        <a:pt x="2099817" y="168174"/>
                      </a:lnTo>
                      <a:cubicBezTo>
                        <a:pt x="2114048" y="168174"/>
                        <a:pt x="2114048" y="145404"/>
                        <a:pt x="2099817" y="145404"/>
                      </a:cubicBezTo>
                      <a:close/>
                      <a:moveTo>
                        <a:pt x="2301901" y="128327"/>
                      </a:moveTo>
                      <a:lnTo>
                        <a:pt x="2225052" y="128327"/>
                      </a:lnTo>
                      <a:cubicBezTo>
                        <a:pt x="2210821" y="128327"/>
                        <a:pt x="2210821" y="151097"/>
                        <a:pt x="2225052" y="151097"/>
                      </a:cubicBezTo>
                      <a:lnTo>
                        <a:pt x="2301901" y="151097"/>
                      </a:lnTo>
                      <a:cubicBezTo>
                        <a:pt x="2316132" y="151097"/>
                        <a:pt x="2316132" y="128327"/>
                        <a:pt x="2301901" y="128327"/>
                      </a:cubicBezTo>
                      <a:close/>
                      <a:moveTo>
                        <a:pt x="2281977" y="176713"/>
                      </a:moveTo>
                      <a:cubicBezTo>
                        <a:pt x="2267746" y="176713"/>
                        <a:pt x="2267746" y="199483"/>
                        <a:pt x="2281977" y="199483"/>
                      </a:cubicBezTo>
                      <a:cubicBezTo>
                        <a:pt x="2296208" y="196636"/>
                        <a:pt x="2296208" y="176713"/>
                        <a:pt x="2281977" y="176713"/>
                      </a:cubicBezTo>
                      <a:close/>
                      <a:moveTo>
                        <a:pt x="2839841" y="28708"/>
                      </a:moveTo>
                      <a:lnTo>
                        <a:pt x="1883503" y="28708"/>
                      </a:lnTo>
                      <a:cubicBezTo>
                        <a:pt x="1869271" y="28708"/>
                        <a:pt x="1869271" y="51478"/>
                        <a:pt x="1883503" y="51478"/>
                      </a:cubicBezTo>
                      <a:lnTo>
                        <a:pt x="2839841" y="51478"/>
                      </a:lnTo>
                      <a:cubicBezTo>
                        <a:pt x="2854072" y="51478"/>
                        <a:pt x="2854072" y="28708"/>
                        <a:pt x="2839841" y="28708"/>
                      </a:cubicBezTo>
                      <a:close/>
                      <a:moveTo>
                        <a:pt x="2392980" y="85633"/>
                      </a:moveTo>
                      <a:lnTo>
                        <a:pt x="2145357" y="85633"/>
                      </a:lnTo>
                      <a:cubicBezTo>
                        <a:pt x="2131126" y="85633"/>
                        <a:pt x="2131126" y="108403"/>
                        <a:pt x="2145357" y="108403"/>
                      </a:cubicBezTo>
                      <a:lnTo>
                        <a:pt x="2392980" y="108403"/>
                      </a:lnTo>
                      <a:cubicBezTo>
                        <a:pt x="2407212" y="108403"/>
                        <a:pt x="2407212" y="85633"/>
                        <a:pt x="2392980" y="85633"/>
                      </a:cubicBezTo>
                      <a:close/>
                      <a:moveTo>
                        <a:pt x="1709882" y="62863"/>
                      </a:moveTo>
                      <a:cubicBezTo>
                        <a:pt x="1695650" y="42939"/>
                        <a:pt x="1661495" y="40093"/>
                        <a:pt x="1647264" y="62863"/>
                      </a:cubicBezTo>
                      <a:cubicBezTo>
                        <a:pt x="1641572" y="77094"/>
                        <a:pt x="1658649" y="88479"/>
                        <a:pt x="1667188" y="74248"/>
                      </a:cubicBezTo>
                      <a:cubicBezTo>
                        <a:pt x="1670034" y="68556"/>
                        <a:pt x="1681419" y="68556"/>
                        <a:pt x="1687112" y="71402"/>
                      </a:cubicBezTo>
                      <a:cubicBezTo>
                        <a:pt x="1695650" y="77094"/>
                        <a:pt x="1692804" y="88479"/>
                        <a:pt x="1689958" y="97018"/>
                      </a:cubicBezTo>
                      <a:cubicBezTo>
                        <a:pt x="1681419" y="111249"/>
                        <a:pt x="1664342" y="116942"/>
                        <a:pt x="1650111" y="111249"/>
                      </a:cubicBezTo>
                      <a:cubicBezTo>
                        <a:pt x="1613109" y="97018"/>
                        <a:pt x="1624494" y="51478"/>
                        <a:pt x="1652957" y="37247"/>
                      </a:cubicBezTo>
                      <a:cubicBezTo>
                        <a:pt x="1667188" y="31554"/>
                        <a:pt x="1655803" y="11631"/>
                        <a:pt x="1641572" y="17323"/>
                      </a:cubicBezTo>
                      <a:cubicBezTo>
                        <a:pt x="1610263" y="31554"/>
                        <a:pt x="1593186" y="65709"/>
                        <a:pt x="1607417" y="97018"/>
                      </a:cubicBezTo>
                      <a:cubicBezTo>
                        <a:pt x="1618802" y="125480"/>
                        <a:pt x="1650111" y="142558"/>
                        <a:pt x="1681419" y="131173"/>
                      </a:cubicBezTo>
                      <a:cubicBezTo>
                        <a:pt x="1704189" y="122634"/>
                        <a:pt x="1726959" y="91325"/>
                        <a:pt x="1709882" y="62863"/>
                      </a:cubicBezTo>
                      <a:close/>
                      <a:moveTo>
                        <a:pt x="1792423" y="57171"/>
                      </a:moveTo>
                      <a:cubicBezTo>
                        <a:pt x="1778192" y="57171"/>
                        <a:pt x="1778192" y="79940"/>
                        <a:pt x="1792423" y="79940"/>
                      </a:cubicBezTo>
                      <a:cubicBezTo>
                        <a:pt x="1809500" y="79940"/>
                        <a:pt x="1809500" y="57171"/>
                        <a:pt x="1792423" y="57171"/>
                      </a:cubicBezTo>
                      <a:close/>
                      <a:moveTo>
                        <a:pt x="1769653" y="108403"/>
                      </a:moveTo>
                      <a:cubicBezTo>
                        <a:pt x="1758268" y="136865"/>
                        <a:pt x="1735498" y="162482"/>
                        <a:pt x="1704189" y="173867"/>
                      </a:cubicBezTo>
                      <a:cubicBezTo>
                        <a:pt x="1689958" y="179559"/>
                        <a:pt x="1695650" y="202329"/>
                        <a:pt x="1709882" y="196636"/>
                      </a:cubicBezTo>
                      <a:cubicBezTo>
                        <a:pt x="1744037" y="182405"/>
                        <a:pt x="1772499" y="156789"/>
                        <a:pt x="1789576" y="122634"/>
                      </a:cubicBezTo>
                      <a:cubicBezTo>
                        <a:pt x="1795269" y="108403"/>
                        <a:pt x="1775345" y="97018"/>
                        <a:pt x="1769653" y="108403"/>
                      </a:cubicBezTo>
                      <a:close/>
                      <a:moveTo>
                        <a:pt x="2011584" y="185252"/>
                      </a:moveTo>
                      <a:cubicBezTo>
                        <a:pt x="1997352" y="185252"/>
                        <a:pt x="1997352" y="208021"/>
                        <a:pt x="2011584" y="208021"/>
                      </a:cubicBezTo>
                      <a:cubicBezTo>
                        <a:pt x="2025815" y="208021"/>
                        <a:pt x="2025815" y="185252"/>
                        <a:pt x="2011584" y="185252"/>
                      </a:cubicBezTo>
                      <a:close/>
                      <a:moveTo>
                        <a:pt x="2094125" y="102710"/>
                      </a:moveTo>
                      <a:cubicBezTo>
                        <a:pt x="2108356" y="102710"/>
                        <a:pt x="2108356" y="79940"/>
                        <a:pt x="2094125" y="79940"/>
                      </a:cubicBezTo>
                      <a:lnTo>
                        <a:pt x="1968890" y="79940"/>
                      </a:lnTo>
                      <a:cubicBezTo>
                        <a:pt x="1954659" y="79940"/>
                        <a:pt x="1954659" y="102710"/>
                        <a:pt x="1968890" y="102710"/>
                      </a:cubicBezTo>
                      <a:lnTo>
                        <a:pt x="2094125" y="102710"/>
                      </a:lnTo>
                      <a:close/>
                      <a:moveTo>
                        <a:pt x="2042892" y="148250"/>
                      </a:moveTo>
                      <a:lnTo>
                        <a:pt x="1837963" y="148250"/>
                      </a:lnTo>
                      <a:cubicBezTo>
                        <a:pt x="1823731" y="148250"/>
                        <a:pt x="1823731" y="171020"/>
                        <a:pt x="1837963" y="171020"/>
                      </a:cubicBezTo>
                      <a:lnTo>
                        <a:pt x="2042892" y="171020"/>
                      </a:lnTo>
                      <a:cubicBezTo>
                        <a:pt x="2057123" y="171020"/>
                        <a:pt x="2057123" y="148250"/>
                        <a:pt x="2042892" y="148250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8" name="Graphic 377">
                <a:extLst>
                  <a:ext uri="{FF2B5EF4-FFF2-40B4-BE49-F238E27FC236}">
                    <a16:creationId xmlns:a16="http://schemas.microsoft.com/office/drawing/2014/main" id="{CD470D61-1A3A-4F22-823C-4ADF74BCB4A5}"/>
                  </a:ext>
                </a:extLst>
              </p:cNvPr>
              <p:cNvGrpSpPr/>
              <p:nvPr/>
            </p:nvGrpSpPr>
            <p:grpSpPr>
              <a:xfrm>
                <a:off x="4643675" y="2460593"/>
                <a:ext cx="2960094" cy="300392"/>
                <a:chOff x="4643675" y="2460593"/>
                <a:chExt cx="2960094" cy="300392"/>
              </a:xfrm>
            </p:grpSpPr>
            <p:sp>
              <p:nvSpPr>
                <p:cNvPr id="4019" name="Freeform: Shape 4018">
                  <a:extLst>
                    <a:ext uri="{FF2B5EF4-FFF2-40B4-BE49-F238E27FC236}">
                      <a16:creationId xmlns:a16="http://schemas.microsoft.com/office/drawing/2014/main" id="{3853C01C-5926-48E3-B8C3-FE19F947E87A}"/>
                    </a:ext>
                  </a:extLst>
                </p:cNvPr>
                <p:cNvSpPr/>
                <p:nvPr/>
              </p:nvSpPr>
              <p:spPr>
                <a:xfrm rot="-10800000">
                  <a:off x="4643675" y="2460593"/>
                  <a:ext cx="2960094" cy="298855"/>
                </a:xfrm>
                <a:custGeom>
                  <a:avLst/>
                  <a:gdLst>
                    <a:gd name="connsiteX0" fmla="*/ 0 w 2960094"/>
                    <a:gd name="connsiteY0" fmla="*/ 0 h 298855"/>
                    <a:gd name="connsiteX1" fmla="*/ 2960095 w 2960094"/>
                    <a:gd name="connsiteY1" fmla="*/ 0 h 298855"/>
                    <a:gd name="connsiteX2" fmla="*/ 2960095 w 2960094"/>
                    <a:gd name="connsiteY2" fmla="*/ 298856 h 298855"/>
                    <a:gd name="connsiteX3" fmla="*/ 0 w 2960094"/>
                    <a:gd name="connsiteY3" fmla="*/ 298856 h 298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298855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298856"/>
                      </a:lnTo>
                      <a:lnTo>
                        <a:pt x="0" y="298856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0" name="Freeform: Shape 4019">
                  <a:extLst>
                    <a:ext uri="{FF2B5EF4-FFF2-40B4-BE49-F238E27FC236}">
                      <a16:creationId xmlns:a16="http://schemas.microsoft.com/office/drawing/2014/main" id="{63ED8743-91AE-4DC9-85C8-579235563348}"/>
                    </a:ext>
                  </a:extLst>
                </p:cNvPr>
                <p:cNvSpPr/>
                <p:nvPr/>
              </p:nvSpPr>
              <p:spPr>
                <a:xfrm rot="-10800000">
                  <a:off x="4643675" y="2461899"/>
                  <a:ext cx="2960094" cy="19923"/>
                </a:xfrm>
                <a:custGeom>
                  <a:avLst/>
                  <a:gdLst>
                    <a:gd name="connsiteX0" fmla="*/ 0 w 2960094"/>
                    <a:gd name="connsiteY0" fmla="*/ 0 h 19923"/>
                    <a:gd name="connsiteX1" fmla="*/ 2960095 w 2960094"/>
                    <a:gd name="connsiteY1" fmla="*/ 0 h 19923"/>
                    <a:gd name="connsiteX2" fmla="*/ 2960095 w 2960094"/>
                    <a:gd name="connsiteY2" fmla="*/ 19924 h 19923"/>
                    <a:gd name="connsiteX3" fmla="*/ 0 w 2960094"/>
                    <a:gd name="connsiteY3" fmla="*/ 19924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19923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19924"/>
                      </a:lnTo>
                      <a:lnTo>
                        <a:pt x="0" y="19924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1" name="Freeform: Shape 4020">
                  <a:extLst>
                    <a:ext uri="{FF2B5EF4-FFF2-40B4-BE49-F238E27FC236}">
                      <a16:creationId xmlns:a16="http://schemas.microsoft.com/office/drawing/2014/main" id="{E4B998E2-9C68-4C42-9F29-994C0D7FD904}"/>
                    </a:ext>
                  </a:extLst>
                </p:cNvPr>
                <p:cNvSpPr/>
                <p:nvPr/>
              </p:nvSpPr>
              <p:spPr>
                <a:xfrm rot="-10800000">
                  <a:off x="4643675" y="2741062"/>
                  <a:ext cx="2960094" cy="19923"/>
                </a:xfrm>
                <a:custGeom>
                  <a:avLst/>
                  <a:gdLst>
                    <a:gd name="connsiteX0" fmla="*/ 0 w 2960094"/>
                    <a:gd name="connsiteY0" fmla="*/ 0 h 19923"/>
                    <a:gd name="connsiteX1" fmla="*/ 2960095 w 2960094"/>
                    <a:gd name="connsiteY1" fmla="*/ 0 h 19923"/>
                    <a:gd name="connsiteX2" fmla="*/ 2960095 w 2960094"/>
                    <a:gd name="connsiteY2" fmla="*/ 19924 h 19923"/>
                    <a:gd name="connsiteX3" fmla="*/ 0 w 2960094"/>
                    <a:gd name="connsiteY3" fmla="*/ 19924 h 19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094" h="19923">
                      <a:moveTo>
                        <a:pt x="0" y="0"/>
                      </a:moveTo>
                      <a:lnTo>
                        <a:pt x="2960095" y="0"/>
                      </a:lnTo>
                      <a:lnTo>
                        <a:pt x="2960095" y="19924"/>
                      </a:lnTo>
                      <a:lnTo>
                        <a:pt x="0" y="19924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2" name="Freeform: Shape 4021">
                  <a:extLst>
                    <a:ext uri="{FF2B5EF4-FFF2-40B4-BE49-F238E27FC236}">
                      <a16:creationId xmlns:a16="http://schemas.microsoft.com/office/drawing/2014/main" id="{7DF1A19F-34EC-4907-9F63-6394A75B6143}"/>
                    </a:ext>
                  </a:extLst>
                </p:cNvPr>
                <p:cNvSpPr/>
                <p:nvPr/>
              </p:nvSpPr>
              <p:spPr>
                <a:xfrm>
                  <a:off x="4687820" y="2506861"/>
                  <a:ext cx="2457732" cy="222252"/>
                </a:xfrm>
                <a:custGeom>
                  <a:avLst/>
                  <a:gdLst>
                    <a:gd name="connsiteX0" fmla="*/ 1496413 w 2457732"/>
                    <a:gd name="connsiteY0" fmla="*/ 193790 h 222252"/>
                    <a:gd name="connsiteX1" fmla="*/ 1496413 w 2457732"/>
                    <a:gd name="connsiteY1" fmla="*/ 171020 h 222252"/>
                    <a:gd name="connsiteX2" fmla="*/ 1496413 w 2457732"/>
                    <a:gd name="connsiteY2" fmla="*/ 193790 h 222252"/>
                    <a:gd name="connsiteX3" fmla="*/ 1544800 w 2457732"/>
                    <a:gd name="connsiteY3" fmla="*/ 190944 h 222252"/>
                    <a:gd name="connsiteX4" fmla="*/ 1544800 w 2457732"/>
                    <a:gd name="connsiteY4" fmla="*/ 168174 h 222252"/>
                    <a:gd name="connsiteX5" fmla="*/ 1544800 w 2457732"/>
                    <a:gd name="connsiteY5" fmla="*/ 190944 h 222252"/>
                    <a:gd name="connsiteX6" fmla="*/ 1200404 w 2457732"/>
                    <a:gd name="connsiteY6" fmla="*/ 176713 h 222252"/>
                    <a:gd name="connsiteX7" fmla="*/ 1268714 w 2457732"/>
                    <a:gd name="connsiteY7" fmla="*/ 3092 h 222252"/>
                    <a:gd name="connsiteX8" fmla="*/ 1251636 w 2457732"/>
                    <a:gd name="connsiteY8" fmla="*/ 20169 h 222252"/>
                    <a:gd name="connsiteX9" fmla="*/ 1200404 w 2457732"/>
                    <a:gd name="connsiteY9" fmla="*/ 153943 h 222252"/>
                    <a:gd name="connsiteX10" fmla="*/ 1200404 w 2457732"/>
                    <a:gd name="connsiteY10" fmla="*/ 176713 h 222252"/>
                    <a:gd name="connsiteX11" fmla="*/ 1186173 w 2457732"/>
                    <a:gd name="connsiteY11" fmla="*/ 222253 h 222252"/>
                    <a:gd name="connsiteX12" fmla="*/ 1186173 w 2457732"/>
                    <a:gd name="connsiteY12" fmla="*/ 199483 h 222252"/>
                    <a:gd name="connsiteX13" fmla="*/ 1186173 w 2457732"/>
                    <a:gd name="connsiteY13" fmla="*/ 222253 h 222252"/>
                    <a:gd name="connsiteX14" fmla="*/ 1334177 w 2457732"/>
                    <a:gd name="connsiteY14" fmla="*/ 119788 h 222252"/>
                    <a:gd name="connsiteX15" fmla="*/ 2020122 w 2457732"/>
                    <a:gd name="connsiteY15" fmla="*/ 119788 h 222252"/>
                    <a:gd name="connsiteX16" fmla="*/ 2020122 w 2457732"/>
                    <a:gd name="connsiteY16" fmla="*/ 97018 h 222252"/>
                    <a:gd name="connsiteX17" fmla="*/ 1334177 w 2457732"/>
                    <a:gd name="connsiteY17" fmla="*/ 97018 h 222252"/>
                    <a:gd name="connsiteX18" fmla="*/ 1334177 w 2457732"/>
                    <a:gd name="connsiteY18" fmla="*/ 119788 h 222252"/>
                    <a:gd name="connsiteX19" fmla="*/ 2392980 w 2457732"/>
                    <a:gd name="connsiteY19" fmla="*/ 37247 h 222252"/>
                    <a:gd name="connsiteX20" fmla="*/ 1607417 w 2457732"/>
                    <a:gd name="connsiteY20" fmla="*/ 37247 h 222252"/>
                    <a:gd name="connsiteX21" fmla="*/ 1607417 w 2457732"/>
                    <a:gd name="connsiteY21" fmla="*/ 60017 h 222252"/>
                    <a:gd name="connsiteX22" fmla="*/ 2392980 w 2457732"/>
                    <a:gd name="connsiteY22" fmla="*/ 60017 h 222252"/>
                    <a:gd name="connsiteX23" fmla="*/ 2392980 w 2457732"/>
                    <a:gd name="connsiteY23" fmla="*/ 37247 h 222252"/>
                    <a:gd name="connsiteX24" fmla="*/ 1792423 w 2457732"/>
                    <a:gd name="connsiteY24" fmla="*/ 193790 h 222252"/>
                    <a:gd name="connsiteX25" fmla="*/ 2447059 w 2457732"/>
                    <a:gd name="connsiteY25" fmla="*/ 193790 h 222252"/>
                    <a:gd name="connsiteX26" fmla="*/ 2447059 w 2457732"/>
                    <a:gd name="connsiteY26" fmla="*/ 171020 h 222252"/>
                    <a:gd name="connsiteX27" fmla="*/ 1792423 w 2457732"/>
                    <a:gd name="connsiteY27" fmla="*/ 171020 h 222252"/>
                    <a:gd name="connsiteX28" fmla="*/ 1792423 w 2457732"/>
                    <a:gd name="connsiteY28" fmla="*/ 193790 h 222252"/>
                    <a:gd name="connsiteX29" fmla="*/ 1393948 w 2457732"/>
                    <a:gd name="connsiteY29" fmla="*/ 34401 h 222252"/>
                    <a:gd name="connsiteX30" fmla="*/ 1393948 w 2457732"/>
                    <a:gd name="connsiteY30" fmla="*/ 57171 h 222252"/>
                    <a:gd name="connsiteX31" fmla="*/ 1393948 w 2457732"/>
                    <a:gd name="connsiteY31" fmla="*/ 34401 h 222252"/>
                    <a:gd name="connsiteX32" fmla="*/ 1513491 w 2457732"/>
                    <a:gd name="connsiteY32" fmla="*/ 31554 h 222252"/>
                    <a:gd name="connsiteX33" fmla="*/ 1436642 w 2457732"/>
                    <a:gd name="connsiteY33" fmla="*/ 31554 h 222252"/>
                    <a:gd name="connsiteX34" fmla="*/ 1436642 w 2457732"/>
                    <a:gd name="connsiteY34" fmla="*/ 54324 h 222252"/>
                    <a:gd name="connsiteX35" fmla="*/ 1513491 w 2457732"/>
                    <a:gd name="connsiteY35" fmla="*/ 54324 h 222252"/>
                    <a:gd name="connsiteX36" fmla="*/ 1513491 w 2457732"/>
                    <a:gd name="connsiteY36" fmla="*/ 31554 h 222252"/>
                    <a:gd name="connsiteX37" fmla="*/ 1152018 w 2457732"/>
                    <a:gd name="connsiteY37" fmla="*/ 246 h 222252"/>
                    <a:gd name="connsiteX38" fmla="*/ 1137786 w 2457732"/>
                    <a:gd name="connsiteY38" fmla="*/ 142558 h 222252"/>
                    <a:gd name="connsiteX39" fmla="*/ 1149171 w 2457732"/>
                    <a:gd name="connsiteY39" fmla="*/ 122634 h 222252"/>
                    <a:gd name="connsiteX40" fmla="*/ 1160556 w 2457732"/>
                    <a:gd name="connsiteY40" fmla="*/ 23016 h 222252"/>
                    <a:gd name="connsiteX41" fmla="*/ 1152018 w 2457732"/>
                    <a:gd name="connsiteY41" fmla="*/ 246 h 222252"/>
                    <a:gd name="connsiteX42" fmla="*/ 1604571 w 2457732"/>
                    <a:gd name="connsiteY42" fmla="*/ 193790 h 222252"/>
                    <a:gd name="connsiteX43" fmla="*/ 1735498 w 2457732"/>
                    <a:gd name="connsiteY43" fmla="*/ 193790 h 222252"/>
                    <a:gd name="connsiteX44" fmla="*/ 1735498 w 2457732"/>
                    <a:gd name="connsiteY44" fmla="*/ 171020 h 222252"/>
                    <a:gd name="connsiteX45" fmla="*/ 1604571 w 2457732"/>
                    <a:gd name="connsiteY45" fmla="*/ 171020 h 222252"/>
                    <a:gd name="connsiteX46" fmla="*/ 1604571 w 2457732"/>
                    <a:gd name="connsiteY46" fmla="*/ 193790 h 222252"/>
                    <a:gd name="connsiteX47" fmla="*/ 753543 w 2457732"/>
                    <a:gd name="connsiteY47" fmla="*/ 171020 h 222252"/>
                    <a:gd name="connsiteX48" fmla="*/ 753543 w 2457732"/>
                    <a:gd name="connsiteY48" fmla="*/ 171020 h 222252"/>
                    <a:gd name="connsiteX49" fmla="*/ 756390 w 2457732"/>
                    <a:gd name="connsiteY49" fmla="*/ 148250 h 222252"/>
                    <a:gd name="connsiteX50" fmla="*/ 753543 w 2457732"/>
                    <a:gd name="connsiteY50" fmla="*/ 148250 h 222252"/>
                    <a:gd name="connsiteX51" fmla="*/ 753543 w 2457732"/>
                    <a:gd name="connsiteY51" fmla="*/ 171020 h 222252"/>
                    <a:gd name="connsiteX52" fmla="*/ 551460 w 2457732"/>
                    <a:gd name="connsiteY52" fmla="*/ 151097 h 222252"/>
                    <a:gd name="connsiteX53" fmla="*/ 628309 w 2457732"/>
                    <a:gd name="connsiteY53" fmla="*/ 151097 h 222252"/>
                    <a:gd name="connsiteX54" fmla="*/ 628309 w 2457732"/>
                    <a:gd name="connsiteY54" fmla="*/ 128327 h 222252"/>
                    <a:gd name="connsiteX55" fmla="*/ 551460 w 2457732"/>
                    <a:gd name="connsiteY55" fmla="*/ 128327 h 222252"/>
                    <a:gd name="connsiteX56" fmla="*/ 551460 w 2457732"/>
                    <a:gd name="connsiteY56" fmla="*/ 151097 h 222252"/>
                    <a:gd name="connsiteX57" fmla="*/ 571384 w 2457732"/>
                    <a:gd name="connsiteY57" fmla="*/ 199483 h 222252"/>
                    <a:gd name="connsiteX58" fmla="*/ 571384 w 2457732"/>
                    <a:gd name="connsiteY58" fmla="*/ 176713 h 222252"/>
                    <a:gd name="connsiteX59" fmla="*/ 571384 w 2457732"/>
                    <a:gd name="connsiteY59" fmla="*/ 199483 h 222252"/>
                    <a:gd name="connsiteX60" fmla="*/ 10673 w 2457732"/>
                    <a:gd name="connsiteY60" fmla="*/ 51478 h 222252"/>
                    <a:gd name="connsiteX61" fmla="*/ 969858 w 2457732"/>
                    <a:gd name="connsiteY61" fmla="*/ 51478 h 222252"/>
                    <a:gd name="connsiteX62" fmla="*/ 969858 w 2457732"/>
                    <a:gd name="connsiteY62" fmla="*/ 28708 h 222252"/>
                    <a:gd name="connsiteX63" fmla="*/ 10673 w 2457732"/>
                    <a:gd name="connsiteY63" fmla="*/ 28708 h 222252"/>
                    <a:gd name="connsiteX64" fmla="*/ 10673 w 2457732"/>
                    <a:gd name="connsiteY64" fmla="*/ 51478 h 222252"/>
                    <a:gd name="connsiteX65" fmla="*/ 64752 w 2457732"/>
                    <a:gd name="connsiteY65" fmla="*/ 108403 h 222252"/>
                    <a:gd name="connsiteX66" fmla="*/ 705157 w 2457732"/>
                    <a:gd name="connsiteY66" fmla="*/ 108403 h 222252"/>
                    <a:gd name="connsiteX67" fmla="*/ 705157 w 2457732"/>
                    <a:gd name="connsiteY67" fmla="*/ 85633 h 222252"/>
                    <a:gd name="connsiteX68" fmla="*/ 64752 w 2457732"/>
                    <a:gd name="connsiteY68" fmla="*/ 85633 h 222252"/>
                    <a:gd name="connsiteX69" fmla="*/ 64752 w 2457732"/>
                    <a:gd name="connsiteY69" fmla="*/ 108403 h 222252"/>
                    <a:gd name="connsiteX70" fmla="*/ 1177634 w 2457732"/>
                    <a:gd name="connsiteY70" fmla="*/ 131173 h 222252"/>
                    <a:gd name="connsiteX71" fmla="*/ 1251636 w 2457732"/>
                    <a:gd name="connsiteY71" fmla="*/ 97018 h 222252"/>
                    <a:gd name="connsiteX72" fmla="*/ 1217481 w 2457732"/>
                    <a:gd name="connsiteY72" fmla="*/ 17323 h 222252"/>
                    <a:gd name="connsiteX73" fmla="*/ 1206096 w 2457732"/>
                    <a:gd name="connsiteY73" fmla="*/ 37247 h 222252"/>
                    <a:gd name="connsiteX74" fmla="*/ 1208943 w 2457732"/>
                    <a:gd name="connsiteY74" fmla="*/ 111249 h 222252"/>
                    <a:gd name="connsiteX75" fmla="*/ 1169095 w 2457732"/>
                    <a:gd name="connsiteY75" fmla="*/ 97018 h 222252"/>
                    <a:gd name="connsiteX76" fmla="*/ 1171941 w 2457732"/>
                    <a:gd name="connsiteY76" fmla="*/ 71402 h 222252"/>
                    <a:gd name="connsiteX77" fmla="*/ 1191865 w 2457732"/>
                    <a:gd name="connsiteY77" fmla="*/ 74248 h 222252"/>
                    <a:gd name="connsiteX78" fmla="*/ 1211789 w 2457732"/>
                    <a:gd name="connsiteY78" fmla="*/ 62863 h 222252"/>
                    <a:gd name="connsiteX79" fmla="*/ 1149171 w 2457732"/>
                    <a:gd name="connsiteY79" fmla="*/ 62863 h 222252"/>
                    <a:gd name="connsiteX80" fmla="*/ 1177634 w 2457732"/>
                    <a:gd name="connsiteY80" fmla="*/ 131173 h 222252"/>
                    <a:gd name="connsiteX81" fmla="*/ 1060938 w 2457732"/>
                    <a:gd name="connsiteY81" fmla="*/ 79940 h 222252"/>
                    <a:gd name="connsiteX82" fmla="*/ 1060938 w 2457732"/>
                    <a:gd name="connsiteY82" fmla="*/ 57171 h 222252"/>
                    <a:gd name="connsiteX83" fmla="*/ 1060938 w 2457732"/>
                    <a:gd name="connsiteY83" fmla="*/ 79940 h 222252"/>
                    <a:gd name="connsiteX84" fmla="*/ 1063784 w 2457732"/>
                    <a:gd name="connsiteY84" fmla="*/ 122634 h 222252"/>
                    <a:gd name="connsiteX85" fmla="*/ 1143479 w 2457732"/>
                    <a:gd name="connsiteY85" fmla="*/ 199483 h 222252"/>
                    <a:gd name="connsiteX86" fmla="*/ 1149171 w 2457732"/>
                    <a:gd name="connsiteY86" fmla="*/ 176713 h 222252"/>
                    <a:gd name="connsiteX87" fmla="*/ 1083708 w 2457732"/>
                    <a:gd name="connsiteY87" fmla="*/ 111249 h 222252"/>
                    <a:gd name="connsiteX88" fmla="*/ 1063784 w 2457732"/>
                    <a:gd name="connsiteY88" fmla="*/ 122634 h 222252"/>
                    <a:gd name="connsiteX89" fmla="*/ 841777 w 2457732"/>
                    <a:gd name="connsiteY89" fmla="*/ 208022 h 222252"/>
                    <a:gd name="connsiteX90" fmla="*/ 841777 w 2457732"/>
                    <a:gd name="connsiteY90" fmla="*/ 185252 h 222252"/>
                    <a:gd name="connsiteX91" fmla="*/ 841777 w 2457732"/>
                    <a:gd name="connsiteY91" fmla="*/ 208022 h 222252"/>
                    <a:gd name="connsiteX92" fmla="*/ 884471 w 2457732"/>
                    <a:gd name="connsiteY92" fmla="*/ 102710 h 222252"/>
                    <a:gd name="connsiteX93" fmla="*/ 884471 w 2457732"/>
                    <a:gd name="connsiteY93" fmla="*/ 79940 h 222252"/>
                    <a:gd name="connsiteX94" fmla="*/ 759236 w 2457732"/>
                    <a:gd name="connsiteY94" fmla="*/ 79940 h 222252"/>
                    <a:gd name="connsiteX95" fmla="*/ 759236 w 2457732"/>
                    <a:gd name="connsiteY95" fmla="*/ 102710 h 222252"/>
                    <a:gd name="connsiteX96" fmla="*/ 884471 w 2457732"/>
                    <a:gd name="connsiteY96" fmla="*/ 102710 h 222252"/>
                    <a:gd name="connsiteX97" fmla="*/ 810468 w 2457732"/>
                    <a:gd name="connsiteY97" fmla="*/ 171020 h 222252"/>
                    <a:gd name="connsiteX98" fmla="*/ 1015398 w 2457732"/>
                    <a:gd name="connsiteY98" fmla="*/ 171020 h 222252"/>
                    <a:gd name="connsiteX99" fmla="*/ 1015398 w 2457732"/>
                    <a:gd name="connsiteY99" fmla="*/ 148250 h 222252"/>
                    <a:gd name="connsiteX100" fmla="*/ 810468 w 2457732"/>
                    <a:gd name="connsiteY100" fmla="*/ 148250 h 222252"/>
                    <a:gd name="connsiteX101" fmla="*/ 810468 w 2457732"/>
                    <a:gd name="connsiteY101" fmla="*/ 171020 h 22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2252">
                      <a:moveTo>
                        <a:pt x="1496413" y="193790"/>
                      </a:moveTo>
                      <a:cubicBezTo>
                        <a:pt x="1510644" y="193790"/>
                        <a:pt x="1510644" y="171020"/>
                        <a:pt x="1496413" y="171020"/>
                      </a:cubicBezTo>
                      <a:cubicBezTo>
                        <a:pt x="1482182" y="171020"/>
                        <a:pt x="1482182" y="193790"/>
                        <a:pt x="1496413" y="193790"/>
                      </a:cubicBezTo>
                      <a:close/>
                      <a:moveTo>
                        <a:pt x="1544800" y="190944"/>
                      </a:moveTo>
                      <a:cubicBezTo>
                        <a:pt x="1559031" y="190944"/>
                        <a:pt x="1559031" y="168174"/>
                        <a:pt x="1544800" y="168174"/>
                      </a:cubicBezTo>
                      <a:cubicBezTo>
                        <a:pt x="1530568" y="168174"/>
                        <a:pt x="1530568" y="190944"/>
                        <a:pt x="1544800" y="190944"/>
                      </a:cubicBezTo>
                      <a:close/>
                      <a:moveTo>
                        <a:pt x="1200404" y="176713"/>
                      </a:moveTo>
                      <a:cubicBezTo>
                        <a:pt x="1294330" y="179559"/>
                        <a:pt x="1337024" y="65709"/>
                        <a:pt x="1268714" y="3092"/>
                      </a:cubicBezTo>
                      <a:cubicBezTo>
                        <a:pt x="1257329" y="-5447"/>
                        <a:pt x="1243098" y="8784"/>
                        <a:pt x="1251636" y="20169"/>
                      </a:cubicBezTo>
                      <a:cubicBezTo>
                        <a:pt x="1305715" y="68556"/>
                        <a:pt x="1271560" y="156789"/>
                        <a:pt x="1200404" y="153943"/>
                      </a:cubicBezTo>
                      <a:cubicBezTo>
                        <a:pt x="1186173" y="153943"/>
                        <a:pt x="1186173" y="176713"/>
                        <a:pt x="1200404" y="176713"/>
                      </a:cubicBezTo>
                      <a:close/>
                      <a:moveTo>
                        <a:pt x="1186173" y="222253"/>
                      </a:moveTo>
                      <a:cubicBezTo>
                        <a:pt x="1200404" y="222253"/>
                        <a:pt x="1200404" y="199483"/>
                        <a:pt x="1186173" y="199483"/>
                      </a:cubicBezTo>
                      <a:cubicBezTo>
                        <a:pt x="1171941" y="199483"/>
                        <a:pt x="1171941" y="222253"/>
                        <a:pt x="1186173" y="222253"/>
                      </a:cubicBezTo>
                      <a:close/>
                      <a:moveTo>
                        <a:pt x="1334177" y="119788"/>
                      </a:moveTo>
                      <a:lnTo>
                        <a:pt x="2020122" y="119788"/>
                      </a:lnTo>
                      <a:cubicBezTo>
                        <a:pt x="2034354" y="119788"/>
                        <a:pt x="2034354" y="97018"/>
                        <a:pt x="2020122" y="97018"/>
                      </a:cubicBezTo>
                      <a:lnTo>
                        <a:pt x="1334177" y="97018"/>
                      </a:lnTo>
                      <a:cubicBezTo>
                        <a:pt x="1319946" y="97018"/>
                        <a:pt x="1319946" y="119788"/>
                        <a:pt x="1334177" y="119788"/>
                      </a:cubicBezTo>
                      <a:close/>
                      <a:moveTo>
                        <a:pt x="2392980" y="37247"/>
                      </a:moveTo>
                      <a:lnTo>
                        <a:pt x="1607417" y="37247"/>
                      </a:lnTo>
                      <a:cubicBezTo>
                        <a:pt x="1593186" y="37247"/>
                        <a:pt x="1593186" y="60017"/>
                        <a:pt x="1607417" y="60017"/>
                      </a:cubicBezTo>
                      <a:lnTo>
                        <a:pt x="2392980" y="60017"/>
                      </a:lnTo>
                      <a:cubicBezTo>
                        <a:pt x="2407212" y="60017"/>
                        <a:pt x="2407212" y="37247"/>
                        <a:pt x="2392980" y="37247"/>
                      </a:cubicBezTo>
                      <a:close/>
                      <a:moveTo>
                        <a:pt x="1792423" y="193790"/>
                      </a:moveTo>
                      <a:lnTo>
                        <a:pt x="2447059" y="193790"/>
                      </a:lnTo>
                      <a:cubicBezTo>
                        <a:pt x="2461290" y="193790"/>
                        <a:pt x="2461290" y="171020"/>
                        <a:pt x="2447059" y="171020"/>
                      </a:cubicBezTo>
                      <a:lnTo>
                        <a:pt x="1792423" y="171020"/>
                      </a:lnTo>
                      <a:cubicBezTo>
                        <a:pt x="1775345" y="171020"/>
                        <a:pt x="1775345" y="193790"/>
                        <a:pt x="1792423" y="193790"/>
                      </a:cubicBezTo>
                      <a:close/>
                      <a:moveTo>
                        <a:pt x="1393948" y="34401"/>
                      </a:moveTo>
                      <a:cubicBezTo>
                        <a:pt x="1379717" y="34401"/>
                        <a:pt x="1379717" y="57171"/>
                        <a:pt x="1393948" y="57171"/>
                      </a:cubicBezTo>
                      <a:cubicBezTo>
                        <a:pt x="1408180" y="57171"/>
                        <a:pt x="1408180" y="34401"/>
                        <a:pt x="1393948" y="34401"/>
                      </a:cubicBezTo>
                      <a:close/>
                      <a:moveTo>
                        <a:pt x="1513491" y="31554"/>
                      </a:moveTo>
                      <a:lnTo>
                        <a:pt x="1436642" y="31554"/>
                      </a:lnTo>
                      <a:cubicBezTo>
                        <a:pt x="1422411" y="31554"/>
                        <a:pt x="1422411" y="54324"/>
                        <a:pt x="1436642" y="54324"/>
                      </a:cubicBezTo>
                      <a:lnTo>
                        <a:pt x="1513491" y="54324"/>
                      </a:lnTo>
                      <a:cubicBezTo>
                        <a:pt x="1527722" y="54324"/>
                        <a:pt x="1527722" y="31554"/>
                        <a:pt x="1513491" y="31554"/>
                      </a:cubicBezTo>
                      <a:close/>
                      <a:moveTo>
                        <a:pt x="1152018" y="246"/>
                      </a:moveTo>
                      <a:cubicBezTo>
                        <a:pt x="1092247" y="17323"/>
                        <a:pt x="1089400" y="108403"/>
                        <a:pt x="1137786" y="142558"/>
                      </a:cubicBezTo>
                      <a:cubicBezTo>
                        <a:pt x="1149171" y="151097"/>
                        <a:pt x="1160556" y="131173"/>
                        <a:pt x="1149171" y="122634"/>
                      </a:cubicBezTo>
                      <a:cubicBezTo>
                        <a:pt x="1117863" y="99864"/>
                        <a:pt x="1120709" y="34401"/>
                        <a:pt x="1160556" y="23016"/>
                      </a:cubicBezTo>
                      <a:cubicBezTo>
                        <a:pt x="1171941" y="20169"/>
                        <a:pt x="1166249" y="-2601"/>
                        <a:pt x="1152018" y="246"/>
                      </a:cubicBezTo>
                      <a:close/>
                      <a:moveTo>
                        <a:pt x="1604571" y="193790"/>
                      </a:moveTo>
                      <a:lnTo>
                        <a:pt x="1735498" y="193790"/>
                      </a:lnTo>
                      <a:cubicBezTo>
                        <a:pt x="1749729" y="193790"/>
                        <a:pt x="1749729" y="171020"/>
                        <a:pt x="1735498" y="171020"/>
                      </a:cubicBezTo>
                      <a:lnTo>
                        <a:pt x="1604571" y="171020"/>
                      </a:lnTo>
                      <a:cubicBezTo>
                        <a:pt x="1590339" y="171020"/>
                        <a:pt x="1590339" y="193790"/>
                        <a:pt x="1604571" y="193790"/>
                      </a:cubicBezTo>
                      <a:close/>
                      <a:moveTo>
                        <a:pt x="753543" y="171020"/>
                      </a:moveTo>
                      <a:lnTo>
                        <a:pt x="753543" y="171020"/>
                      </a:lnTo>
                      <a:cubicBezTo>
                        <a:pt x="770621" y="171020"/>
                        <a:pt x="770621" y="148250"/>
                        <a:pt x="756390" y="148250"/>
                      </a:cubicBezTo>
                      <a:lnTo>
                        <a:pt x="753543" y="148250"/>
                      </a:lnTo>
                      <a:cubicBezTo>
                        <a:pt x="739312" y="148250"/>
                        <a:pt x="739312" y="171020"/>
                        <a:pt x="753543" y="171020"/>
                      </a:cubicBezTo>
                      <a:close/>
                      <a:moveTo>
                        <a:pt x="551460" y="151097"/>
                      </a:moveTo>
                      <a:lnTo>
                        <a:pt x="628309" y="151097"/>
                      </a:lnTo>
                      <a:cubicBezTo>
                        <a:pt x="642540" y="151097"/>
                        <a:pt x="642540" y="128327"/>
                        <a:pt x="628309" y="128327"/>
                      </a:cubicBezTo>
                      <a:lnTo>
                        <a:pt x="551460" y="128327"/>
                      </a:lnTo>
                      <a:cubicBezTo>
                        <a:pt x="537229" y="128327"/>
                        <a:pt x="537229" y="151097"/>
                        <a:pt x="551460" y="151097"/>
                      </a:cubicBezTo>
                      <a:close/>
                      <a:moveTo>
                        <a:pt x="571384" y="199483"/>
                      </a:moveTo>
                      <a:cubicBezTo>
                        <a:pt x="585615" y="199483"/>
                        <a:pt x="585615" y="176713"/>
                        <a:pt x="571384" y="176713"/>
                      </a:cubicBezTo>
                      <a:cubicBezTo>
                        <a:pt x="557152" y="176713"/>
                        <a:pt x="557152" y="199483"/>
                        <a:pt x="571384" y="199483"/>
                      </a:cubicBezTo>
                      <a:close/>
                      <a:moveTo>
                        <a:pt x="10673" y="51478"/>
                      </a:moveTo>
                      <a:lnTo>
                        <a:pt x="969858" y="51478"/>
                      </a:lnTo>
                      <a:cubicBezTo>
                        <a:pt x="984089" y="51478"/>
                        <a:pt x="984089" y="28708"/>
                        <a:pt x="969858" y="28708"/>
                      </a:cubicBezTo>
                      <a:lnTo>
                        <a:pt x="10673" y="28708"/>
                      </a:lnTo>
                      <a:cubicBezTo>
                        <a:pt x="-3558" y="28708"/>
                        <a:pt x="-3558" y="51478"/>
                        <a:pt x="10673" y="51478"/>
                      </a:cubicBezTo>
                      <a:close/>
                      <a:moveTo>
                        <a:pt x="64752" y="108403"/>
                      </a:moveTo>
                      <a:lnTo>
                        <a:pt x="705157" y="108403"/>
                      </a:lnTo>
                      <a:cubicBezTo>
                        <a:pt x="719388" y="108403"/>
                        <a:pt x="719388" y="85633"/>
                        <a:pt x="705157" y="85633"/>
                      </a:cubicBezTo>
                      <a:lnTo>
                        <a:pt x="64752" y="85633"/>
                      </a:lnTo>
                      <a:cubicBezTo>
                        <a:pt x="50521" y="85633"/>
                        <a:pt x="50521" y="108403"/>
                        <a:pt x="64752" y="108403"/>
                      </a:cubicBezTo>
                      <a:close/>
                      <a:moveTo>
                        <a:pt x="1177634" y="131173"/>
                      </a:moveTo>
                      <a:cubicBezTo>
                        <a:pt x="1206096" y="142558"/>
                        <a:pt x="1240251" y="125480"/>
                        <a:pt x="1251636" y="97018"/>
                      </a:cubicBezTo>
                      <a:cubicBezTo>
                        <a:pt x="1263021" y="65709"/>
                        <a:pt x="1245944" y="28708"/>
                        <a:pt x="1217481" y="17323"/>
                      </a:cubicBezTo>
                      <a:cubicBezTo>
                        <a:pt x="1203250" y="11631"/>
                        <a:pt x="1191865" y="31554"/>
                        <a:pt x="1206096" y="37247"/>
                      </a:cubicBezTo>
                      <a:cubicBezTo>
                        <a:pt x="1237405" y="51478"/>
                        <a:pt x="1245944" y="97018"/>
                        <a:pt x="1208943" y="111249"/>
                      </a:cubicBezTo>
                      <a:cubicBezTo>
                        <a:pt x="1194711" y="116942"/>
                        <a:pt x="1174788" y="111249"/>
                        <a:pt x="1169095" y="97018"/>
                      </a:cubicBezTo>
                      <a:cubicBezTo>
                        <a:pt x="1166249" y="88479"/>
                        <a:pt x="1163403" y="77094"/>
                        <a:pt x="1171941" y="71402"/>
                      </a:cubicBezTo>
                      <a:cubicBezTo>
                        <a:pt x="1177634" y="68556"/>
                        <a:pt x="1186173" y="68556"/>
                        <a:pt x="1191865" y="74248"/>
                      </a:cubicBezTo>
                      <a:cubicBezTo>
                        <a:pt x="1197558" y="88479"/>
                        <a:pt x="1217481" y="77094"/>
                        <a:pt x="1211789" y="62863"/>
                      </a:cubicBezTo>
                      <a:cubicBezTo>
                        <a:pt x="1200404" y="40093"/>
                        <a:pt x="1163403" y="42939"/>
                        <a:pt x="1149171" y="62863"/>
                      </a:cubicBezTo>
                      <a:cubicBezTo>
                        <a:pt x="1126401" y="88479"/>
                        <a:pt x="1149171" y="122634"/>
                        <a:pt x="1177634" y="131173"/>
                      </a:cubicBezTo>
                      <a:close/>
                      <a:moveTo>
                        <a:pt x="1060938" y="79940"/>
                      </a:moveTo>
                      <a:cubicBezTo>
                        <a:pt x="1075169" y="79940"/>
                        <a:pt x="1075169" y="57171"/>
                        <a:pt x="1060938" y="57171"/>
                      </a:cubicBezTo>
                      <a:cubicBezTo>
                        <a:pt x="1046707" y="57171"/>
                        <a:pt x="1046707" y="79940"/>
                        <a:pt x="1060938" y="79940"/>
                      </a:cubicBezTo>
                      <a:close/>
                      <a:moveTo>
                        <a:pt x="1063784" y="122634"/>
                      </a:moveTo>
                      <a:cubicBezTo>
                        <a:pt x="1078015" y="156789"/>
                        <a:pt x="1106478" y="185252"/>
                        <a:pt x="1143479" y="199483"/>
                      </a:cubicBezTo>
                      <a:cubicBezTo>
                        <a:pt x="1157710" y="205175"/>
                        <a:pt x="1163403" y="182405"/>
                        <a:pt x="1149171" y="176713"/>
                      </a:cubicBezTo>
                      <a:cubicBezTo>
                        <a:pt x="1120709" y="165328"/>
                        <a:pt x="1097939" y="139712"/>
                        <a:pt x="1083708" y="111249"/>
                      </a:cubicBezTo>
                      <a:cubicBezTo>
                        <a:pt x="1078015" y="97018"/>
                        <a:pt x="1058092" y="108403"/>
                        <a:pt x="1063784" y="122634"/>
                      </a:cubicBezTo>
                      <a:close/>
                      <a:moveTo>
                        <a:pt x="841777" y="208022"/>
                      </a:moveTo>
                      <a:cubicBezTo>
                        <a:pt x="856008" y="208022"/>
                        <a:pt x="856008" y="185252"/>
                        <a:pt x="841777" y="185252"/>
                      </a:cubicBezTo>
                      <a:cubicBezTo>
                        <a:pt x="827546" y="185252"/>
                        <a:pt x="827546" y="208022"/>
                        <a:pt x="841777" y="208022"/>
                      </a:cubicBezTo>
                      <a:close/>
                      <a:moveTo>
                        <a:pt x="884471" y="102710"/>
                      </a:moveTo>
                      <a:cubicBezTo>
                        <a:pt x="898702" y="102710"/>
                        <a:pt x="898702" y="79940"/>
                        <a:pt x="884471" y="79940"/>
                      </a:cubicBezTo>
                      <a:lnTo>
                        <a:pt x="759236" y="79940"/>
                      </a:lnTo>
                      <a:cubicBezTo>
                        <a:pt x="745005" y="79940"/>
                        <a:pt x="745005" y="102710"/>
                        <a:pt x="759236" y="102710"/>
                      </a:cubicBezTo>
                      <a:lnTo>
                        <a:pt x="884471" y="102710"/>
                      </a:lnTo>
                      <a:close/>
                      <a:moveTo>
                        <a:pt x="810468" y="171020"/>
                      </a:moveTo>
                      <a:lnTo>
                        <a:pt x="1015398" y="171020"/>
                      </a:lnTo>
                      <a:cubicBezTo>
                        <a:pt x="1029629" y="171020"/>
                        <a:pt x="1029629" y="148250"/>
                        <a:pt x="1015398" y="148250"/>
                      </a:cubicBezTo>
                      <a:lnTo>
                        <a:pt x="810468" y="148250"/>
                      </a:lnTo>
                      <a:cubicBezTo>
                        <a:pt x="796237" y="148250"/>
                        <a:pt x="796237" y="171020"/>
                        <a:pt x="810468" y="171020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4023" name="Freeform: Shape 4022">
                  <a:extLst>
                    <a:ext uri="{FF2B5EF4-FFF2-40B4-BE49-F238E27FC236}">
                      <a16:creationId xmlns:a16="http://schemas.microsoft.com/office/drawing/2014/main" id="{345BF032-E6CC-4628-9BFF-E7EF36A191C8}"/>
                    </a:ext>
                  </a:extLst>
                </p:cNvPr>
                <p:cNvSpPr/>
                <p:nvPr/>
              </p:nvSpPr>
              <p:spPr>
                <a:xfrm>
                  <a:off x="4687820" y="2504502"/>
                  <a:ext cx="2457732" cy="221765"/>
                </a:xfrm>
                <a:custGeom>
                  <a:avLst/>
                  <a:gdLst>
                    <a:gd name="connsiteX0" fmla="*/ 1496413 w 2457732"/>
                    <a:gd name="connsiteY0" fmla="*/ 193303 h 221765"/>
                    <a:gd name="connsiteX1" fmla="*/ 1496413 w 2457732"/>
                    <a:gd name="connsiteY1" fmla="*/ 170533 h 221765"/>
                    <a:gd name="connsiteX2" fmla="*/ 1496413 w 2457732"/>
                    <a:gd name="connsiteY2" fmla="*/ 193303 h 221765"/>
                    <a:gd name="connsiteX3" fmla="*/ 1544800 w 2457732"/>
                    <a:gd name="connsiteY3" fmla="*/ 187611 h 221765"/>
                    <a:gd name="connsiteX4" fmla="*/ 1544800 w 2457732"/>
                    <a:gd name="connsiteY4" fmla="*/ 164841 h 221765"/>
                    <a:gd name="connsiteX5" fmla="*/ 1544800 w 2457732"/>
                    <a:gd name="connsiteY5" fmla="*/ 187611 h 221765"/>
                    <a:gd name="connsiteX6" fmla="*/ 1200404 w 2457732"/>
                    <a:gd name="connsiteY6" fmla="*/ 176226 h 221765"/>
                    <a:gd name="connsiteX7" fmla="*/ 1268714 w 2457732"/>
                    <a:gd name="connsiteY7" fmla="*/ 2605 h 221765"/>
                    <a:gd name="connsiteX8" fmla="*/ 1251636 w 2457732"/>
                    <a:gd name="connsiteY8" fmla="*/ 19682 h 221765"/>
                    <a:gd name="connsiteX9" fmla="*/ 1200404 w 2457732"/>
                    <a:gd name="connsiteY9" fmla="*/ 153456 h 221765"/>
                    <a:gd name="connsiteX10" fmla="*/ 1200404 w 2457732"/>
                    <a:gd name="connsiteY10" fmla="*/ 176226 h 221765"/>
                    <a:gd name="connsiteX11" fmla="*/ 1186173 w 2457732"/>
                    <a:gd name="connsiteY11" fmla="*/ 221765 h 221765"/>
                    <a:gd name="connsiteX12" fmla="*/ 1186173 w 2457732"/>
                    <a:gd name="connsiteY12" fmla="*/ 198996 h 221765"/>
                    <a:gd name="connsiteX13" fmla="*/ 1186173 w 2457732"/>
                    <a:gd name="connsiteY13" fmla="*/ 221765 h 221765"/>
                    <a:gd name="connsiteX14" fmla="*/ 1334177 w 2457732"/>
                    <a:gd name="connsiteY14" fmla="*/ 119301 h 221765"/>
                    <a:gd name="connsiteX15" fmla="*/ 2020122 w 2457732"/>
                    <a:gd name="connsiteY15" fmla="*/ 119301 h 221765"/>
                    <a:gd name="connsiteX16" fmla="*/ 2020122 w 2457732"/>
                    <a:gd name="connsiteY16" fmla="*/ 96531 h 221765"/>
                    <a:gd name="connsiteX17" fmla="*/ 1334177 w 2457732"/>
                    <a:gd name="connsiteY17" fmla="*/ 96531 h 221765"/>
                    <a:gd name="connsiteX18" fmla="*/ 1334177 w 2457732"/>
                    <a:gd name="connsiteY18" fmla="*/ 119301 h 221765"/>
                    <a:gd name="connsiteX19" fmla="*/ 2392980 w 2457732"/>
                    <a:gd name="connsiteY19" fmla="*/ 36760 h 221765"/>
                    <a:gd name="connsiteX20" fmla="*/ 1607417 w 2457732"/>
                    <a:gd name="connsiteY20" fmla="*/ 36760 h 221765"/>
                    <a:gd name="connsiteX21" fmla="*/ 1607417 w 2457732"/>
                    <a:gd name="connsiteY21" fmla="*/ 59530 h 221765"/>
                    <a:gd name="connsiteX22" fmla="*/ 2392980 w 2457732"/>
                    <a:gd name="connsiteY22" fmla="*/ 59530 h 221765"/>
                    <a:gd name="connsiteX23" fmla="*/ 2392980 w 2457732"/>
                    <a:gd name="connsiteY23" fmla="*/ 36760 h 221765"/>
                    <a:gd name="connsiteX24" fmla="*/ 1792423 w 2457732"/>
                    <a:gd name="connsiteY24" fmla="*/ 193303 h 221765"/>
                    <a:gd name="connsiteX25" fmla="*/ 2447059 w 2457732"/>
                    <a:gd name="connsiteY25" fmla="*/ 193303 h 221765"/>
                    <a:gd name="connsiteX26" fmla="*/ 2447059 w 2457732"/>
                    <a:gd name="connsiteY26" fmla="*/ 170533 h 221765"/>
                    <a:gd name="connsiteX27" fmla="*/ 1792423 w 2457732"/>
                    <a:gd name="connsiteY27" fmla="*/ 170533 h 221765"/>
                    <a:gd name="connsiteX28" fmla="*/ 1792423 w 2457732"/>
                    <a:gd name="connsiteY28" fmla="*/ 193303 h 221765"/>
                    <a:gd name="connsiteX29" fmla="*/ 1393948 w 2457732"/>
                    <a:gd name="connsiteY29" fmla="*/ 33913 h 221765"/>
                    <a:gd name="connsiteX30" fmla="*/ 1393948 w 2457732"/>
                    <a:gd name="connsiteY30" fmla="*/ 56683 h 221765"/>
                    <a:gd name="connsiteX31" fmla="*/ 1393948 w 2457732"/>
                    <a:gd name="connsiteY31" fmla="*/ 33913 h 221765"/>
                    <a:gd name="connsiteX32" fmla="*/ 1513491 w 2457732"/>
                    <a:gd name="connsiteY32" fmla="*/ 31067 h 221765"/>
                    <a:gd name="connsiteX33" fmla="*/ 1436642 w 2457732"/>
                    <a:gd name="connsiteY33" fmla="*/ 31067 h 221765"/>
                    <a:gd name="connsiteX34" fmla="*/ 1436642 w 2457732"/>
                    <a:gd name="connsiteY34" fmla="*/ 53837 h 221765"/>
                    <a:gd name="connsiteX35" fmla="*/ 1513491 w 2457732"/>
                    <a:gd name="connsiteY35" fmla="*/ 53837 h 221765"/>
                    <a:gd name="connsiteX36" fmla="*/ 1513491 w 2457732"/>
                    <a:gd name="connsiteY36" fmla="*/ 31067 h 221765"/>
                    <a:gd name="connsiteX37" fmla="*/ 1152018 w 2457732"/>
                    <a:gd name="connsiteY37" fmla="*/ 2605 h 221765"/>
                    <a:gd name="connsiteX38" fmla="*/ 1137786 w 2457732"/>
                    <a:gd name="connsiteY38" fmla="*/ 144917 h 221765"/>
                    <a:gd name="connsiteX39" fmla="*/ 1149171 w 2457732"/>
                    <a:gd name="connsiteY39" fmla="*/ 124993 h 221765"/>
                    <a:gd name="connsiteX40" fmla="*/ 1160556 w 2457732"/>
                    <a:gd name="connsiteY40" fmla="*/ 25375 h 221765"/>
                    <a:gd name="connsiteX41" fmla="*/ 1152018 w 2457732"/>
                    <a:gd name="connsiteY41" fmla="*/ 2605 h 221765"/>
                    <a:gd name="connsiteX42" fmla="*/ 1604571 w 2457732"/>
                    <a:gd name="connsiteY42" fmla="*/ 193303 h 221765"/>
                    <a:gd name="connsiteX43" fmla="*/ 1735498 w 2457732"/>
                    <a:gd name="connsiteY43" fmla="*/ 193303 h 221765"/>
                    <a:gd name="connsiteX44" fmla="*/ 1735498 w 2457732"/>
                    <a:gd name="connsiteY44" fmla="*/ 170533 h 221765"/>
                    <a:gd name="connsiteX45" fmla="*/ 1604571 w 2457732"/>
                    <a:gd name="connsiteY45" fmla="*/ 170533 h 221765"/>
                    <a:gd name="connsiteX46" fmla="*/ 1604571 w 2457732"/>
                    <a:gd name="connsiteY46" fmla="*/ 193303 h 221765"/>
                    <a:gd name="connsiteX47" fmla="*/ 753543 w 2457732"/>
                    <a:gd name="connsiteY47" fmla="*/ 167687 h 221765"/>
                    <a:gd name="connsiteX48" fmla="*/ 753543 w 2457732"/>
                    <a:gd name="connsiteY48" fmla="*/ 167687 h 221765"/>
                    <a:gd name="connsiteX49" fmla="*/ 756390 w 2457732"/>
                    <a:gd name="connsiteY49" fmla="*/ 144917 h 221765"/>
                    <a:gd name="connsiteX50" fmla="*/ 753543 w 2457732"/>
                    <a:gd name="connsiteY50" fmla="*/ 144917 h 221765"/>
                    <a:gd name="connsiteX51" fmla="*/ 753543 w 2457732"/>
                    <a:gd name="connsiteY51" fmla="*/ 167687 h 221765"/>
                    <a:gd name="connsiteX52" fmla="*/ 551460 w 2457732"/>
                    <a:gd name="connsiteY52" fmla="*/ 150609 h 221765"/>
                    <a:gd name="connsiteX53" fmla="*/ 628309 w 2457732"/>
                    <a:gd name="connsiteY53" fmla="*/ 150609 h 221765"/>
                    <a:gd name="connsiteX54" fmla="*/ 628309 w 2457732"/>
                    <a:gd name="connsiteY54" fmla="*/ 127839 h 221765"/>
                    <a:gd name="connsiteX55" fmla="*/ 551460 w 2457732"/>
                    <a:gd name="connsiteY55" fmla="*/ 127839 h 221765"/>
                    <a:gd name="connsiteX56" fmla="*/ 551460 w 2457732"/>
                    <a:gd name="connsiteY56" fmla="*/ 150609 h 221765"/>
                    <a:gd name="connsiteX57" fmla="*/ 571384 w 2457732"/>
                    <a:gd name="connsiteY57" fmla="*/ 196149 h 221765"/>
                    <a:gd name="connsiteX58" fmla="*/ 571384 w 2457732"/>
                    <a:gd name="connsiteY58" fmla="*/ 173379 h 221765"/>
                    <a:gd name="connsiteX59" fmla="*/ 571384 w 2457732"/>
                    <a:gd name="connsiteY59" fmla="*/ 196149 h 221765"/>
                    <a:gd name="connsiteX60" fmla="*/ 10673 w 2457732"/>
                    <a:gd name="connsiteY60" fmla="*/ 50991 h 221765"/>
                    <a:gd name="connsiteX61" fmla="*/ 969858 w 2457732"/>
                    <a:gd name="connsiteY61" fmla="*/ 50991 h 221765"/>
                    <a:gd name="connsiteX62" fmla="*/ 969858 w 2457732"/>
                    <a:gd name="connsiteY62" fmla="*/ 28221 h 221765"/>
                    <a:gd name="connsiteX63" fmla="*/ 10673 w 2457732"/>
                    <a:gd name="connsiteY63" fmla="*/ 28221 h 221765"/>
                    <a:gd name="connsiteX64" fmla="*/ 10673 w 2457732"/>
                    <a:gd name="connsiteY64" fmla="*/ 50991 h 221765"/>
                    <a:gd name="connsiteX65" fmla="*/ 64752 w 2457732"/>
                    <a:gd name="connsiteY65" fmla="*/ 107916 h 221765"/>
                    <a:gd name="connsiteX66" fmla="*/ 705157 w 2457732"/>
                    <a:gd name="connsiteY66" fmla="*/ 107916 h 221765"/>
                    <a:gd name="connsiteX67" fmla="*/ 705157 w 2457732"/>
                    <a:gd name="connsiteY67" fmla="*/ 85146 h 221765"/>
                    <a:gd name="connsiteX68" fmla="*/ 64752 w 2457732"/>
                    <a:gd name="connsiteY68" fmla="*/ 85146 h 221765"/>
                    <a:gd name="connsiteX69" fmla="*/ 64752 w 2457732"/>
                    <a:gd name="connsiteY69" fmla="*/ 107916 h 221765"/>
                    <a:gd name="connsiteX70" fmla="*/ 1177634 w 2457732"/>
                    <a:gd name="connsiteY70" fmla="*/ 130686 h 221765"/>
                    <a:gd name="connsiteX71" fmla="*/ 1251636 w 2457732"/>
                    <a:gd name="connsiteY71" fmla="*/ 96531 h 221765"/>
                    <a:gd name="connsiteX72" fmla="*/ 1217481 w 2457732"/>
                    <a:gd name="connsiteY72" fmla="*/ 16836 h 221765"/>
                    <a:gd name="connsiteX73" fmla="*/ 1206096 w 2457732"/>
                    <a:gd name="connsiteY73" fmla="*/ 36760 h 221765"/>
                    <a:gd name="connsiteX74" fmla="*/ 1208943 w 2457732"/>
                    <a:gd name="connsiteY74" fmla="*/ 110762 h 221765"/>
                    <a:gd name="connsiteX75" fmla="*/ 1169095 w 2457732"/>
                    <a:gd name="connsiteY75" fmla="*/ 96531 h 221765"/>
                    <a:gd name="connsiteX76" fmla="*/ 1171941 w 2457732"/>
                    <a:gd name="connsiteY76" fmla="*/ 70915 h 221765"/>
                    <a:gd name="connsiteX77" fmla="*/ 1191865 w 2457732"/>
                    <a:gd name="connsiteY77" fmla="*/ 73761 h 221765"/>
                    <a:gd name="connsiteX78" fmla="*/ 1211789 w 2457732"/>
                    <a:gd name="connsiteY78" fmla="*/ 62376 h 221765"/>
                    <a:gd name="connsiteX79" fmla="*/ 1149171 w 2457732"/>
                    <a:gd name="connsiteY79" fmla="*/ 62376 h 221765"/>
                    <a:gd name="connsiteX80" fmla="*/ 1177634 w 2457732"/>
                    <a:gd name="connsiteY80" fmla="*/ 130686 h 221765"/>
                    <a:gd name="connsiteX81" fmla="*/ 1060938 w 2457732"/>
                    <a:gd name="connsiteY81" fmla="*/ 79453 h 221765"/>
                    <a:gd name="connsiteX82" fmla="*/ 1060938 w 2457732"/>
                    <a:gd name="connsiteY82" fmla="*/ 56683 h 221765"/>
                    <a:gd name="connsiteX83" fmla="*/ 1060938 w 2457732"/>
                    <a:gd name="connsiteY83" fmla="*/ 79453 h 221765"/>
                    <a:gd name="connsiteX84" fmla="*/ 1063784 w 2457732"/>
                    <a:gd name="connsiteY84" fmla="*/ 122147 h 221765"/>
                    <a:gd name="connsiteX85" fmla="*/ 1143479 w 2457732"/>
                    <a:gd name="connsiteY85" fmla="*/ 196149 h 221765"/>
                    <a:gd name="connsiteX86" fmla="*/ 1149171 w 2457732"/>
                    <a:gd name="connsiteY86" fmla="*/ 173379 h 221765"/>
                    <a:gd name="connsiteX87" fmla="*/ 1083708 w 2457732"/>
                    <a:gd name="connsiteY87" fmla="*/ 107916 h 221765"/>
                    <a:gd name="connsiteX88" fmla="*/ 1063784 w 2457732"/>
                    <a:gd name="connsiteY88" fmla="*/ 122147 h 221765"/>
                    <a:gd name="connsiteX89" fmla="*/ 841777 w 2457732"/>
                    <a:gd name="connsiteY89" fmla="*/ 207534 h 221765"/>
                    <a:gd name="connsiteX90" fmla="*/ 841777 w 2457732"/>
                    <a:gd name="connsiteY90" fmla="*/ 184764 h 221765"/>
                    <a:gd name="connsiteX91" fmla="*/ 841777 w 2457732"/>
                    <a:gd name="connsiteY91" fmla="*/ 207534 h 221765"/>
                    <a:gd name="connsiteX92" fmla="*/ 884471 w 2457732"/>
                    <a:gd name="connsiteY92" fmla="*/ 102223 h 221765"/>
                    <a:gd name="connsiteX93" fmla="*/ 884471 w 2457732"/>
                    <a:gd name="connsiteY93" fmla="*/ 79453 h 221765"/>
                    <a:gd name="connsiteX94" fmla="*/ 759236 w 2457732"/>
                    <a:gd name="connsiteY94" fmla="*/ 79453 h 221765"/>
                    <a:gd name="connsiteX95" fmla="*/ 759236 w 2457732"/>
                    <a:gd name="connsiteY95" fmla="*/ 102223 h 221765"/>
                    <a:gd name="connsiteX96" fmla="*/ 884471 w 2457732"/>
                    <a:gd name="connsiteY96" fmla="*/ 102223 h 221765"/>
                    <a:gd name="connsiteX97" fmla="*/ 810468 w 2457732"/>
                    <a:gd name="connsiteY97" fmla="*/ 170533 h 221765"/>
                    <a:gd name="connsiteX98" fmla="*/ 1015398 w 2457732"/>
                    <a:gd name="connsiteY98" fmla="*/ 170533 h 221765"/>
                    <a:gd name="connsiteX99" fmla="*/ 1015398 w 2457732"/>
                    <a:gd name="connsiteY99" fmla="*/ 147763 h 221765"/>
                    <a:gd name="connsiteX100" fmla="*/ 810468 w 2457732"/>
                    <a:gd name="connsiteY100" fmla="*/ 147763 h 221765"/>
                    <a:gd name="connsiteX101" fmla="*/ 810468 w 2457732"/>
                    <a:gd name="connsiteY101" fmla="*/ 170533 h 221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457732" h="221765">
                      <a:moveTo>
                        <a:pt x="1496413" y="193303"/>
                      </a:moveTo>
                      <a:cubicBezTo>
                        <a:pt x="1510644" y="193303"/>
                        <a:pt x="1510644" y="170533"/>
                        <a:pt x="1496413" y="170533"/>
                      </a:cubicBezTo>
                      <a:cubicBezTo>
                        <a:pt x="1482182" y="170533"/>
                        <a:pt x="1482182" y="193303"/>
                        <a:pt x="1496413" y="193303"/>
                      </a:cubicBezTo>
                      <a:close/>
                      <a:moveTo>
                        <a:pt x="1544800" y="187611"/>
                      </a:moveTo>
                      <a:cubicBezTo>
                        <a:pt x="1559031" y="187611"/>
                        <a:pt x="1559031" y="164841"/>
                        <a:pt x="1544800" y="164841"/>
                      </a:cubicBezTo>
                      <a:cubicBezTo>
                        <a:pt x="1530568" y="164841"/>
                        <a:pt x="1530568" y="187611"/>
                        <a:pt x="1544800" y="187611"/>
                      </a:cubicBezTo>
                      <a:close/>
                      <a:moveTo>
                        <a:pt x="1200404" y="176226"/>
                      </a:moveTo>
                      <a:cubicBezTo>
                        <a:pt x="1294330" y="179072"/>
                        <a:pt x="1337024" y="65222"/>
                        <a:pt x="1268714" y="2605"/>
                      </a:cubicBezTo>
                      <a:cubicBezTo>
                        <a:pt x="1257329" y="-5934"/>
                        <a:pt x="1243098" y="8297"/>
                        <a:pt x="1251636" y="19682"/>
                      </a:cubicBezTo>
                      <a:cubicBezTo>
                        <a:pt x="1305715" y="68068"/>
                        <a:pt x="1271560" y="153456"/>
                        <a:pt x="1200404" y="153456"/>
                      </a:cubicBezTo>
                      <a:cubicBezTo>
                        <a:pt x="1186173" y="153456"/>
                        <a:pt x="1186173" y="176226"/>
                        <a:pt x="1200404" y="176226"/>
                      </a:cubicBezTo>
                      <a:close/>
                      <a:moveTo>
                        <a:pt x="1186173" y="221765"/>
                      </a:moveTo>
                      <a:cubicBezTo>
                        <a:pt x="1200404" y="221765"/>
                        <a:pt x="1200404" y="198996"/>
                        <a:pt x="1186173" y="198996"/>
                      </a:cubicBezTo>
                      <a:cubicBezTo>
                        <a:pt x="1171941" y="198996"/>
                        <a:pt x="1171941" y="221765"/>
                        <a:pt x="1186173" y="221765"/>
                      </a:cubicBezTo>
                      <a:close/>
                      <a:moveTo>
                        <a:pt x="1334177" y="119301"/>
                      </a:moveTo>
                      <a:lnTo>
                        <a:pt x="2020122" y="119301"/>
                      </a:lnTo>
                      <a:cubicBezTo>
                        <a:pt x="2034354" y="119301"/>
                        <a:pt x="2034354" y="96531"/>
                        <a:pt x="2020122" y="96531"/>
                      </a:cubicBezTo>
                      <a:lnTo>
                        <a:pt x="1334177" y="96531"/>
                      </a:lnTo>
                      <a:cubicBezTo>
                        <a:pt x="1319946" y="96531"/>
                        <a:pt x="1319946" y="119301"/>
                        <a:pt x="1334177" y="119301"/>
                      </a:cubicBezTo>
                      <a:close/>
                      <a:moveTo>
                        <a:pt x="2392980" y="36760"/>
                      </a:moveTo>
                      <a:lnTo>
                        <a:pt x="1607417" y="36760"/>
                      </a:lnTo>
                      <a:cubicBezTo>
                        <a:pt x="1593186" y="36760"/>
                        <a:pt x="1593186" y="59530"/>
                        <a:pt x="1607417" y="59530"/>
                      </a:cubicBezTo>
                      <a:lnTo>
                        <a:pt x="2392980" y="59530"/>
                      </a:lnTo>
                      <a:cubicBezTo>
                        <a:pt x="2407212" y="59530"/>
                        <a:pt x="2407212" y="36760"/>
                        <a:pt x="2392980" y="36760"/>
                      </a:cubicBezTo>
                      <a:close/>
                      <a:moveTo>
                        <a:pt x="1792423" y="193303"/>
                      </a:moveTo>
                      <a:lnTo>
                        <a:pt x="2447059" y="193303"/>
                      </a:lnTo>
                      <a:cubicBezTo>
                        <a:pt x="2461290" y="193303"/>
                        <a:pt x="2461290" y="170533"/>
                        <a:pt x="2447059" y="170533"/>
                      </a:cubicBezTo>
                      <a:lnTo>
                        <a:pt x="1792423" y="170533"/>
                      </a:lnTo>
                      <a:cubicBezTo>
                        <a:pt x="1775345" y="170533"/>
                        <a:pt x="1775345" y="193303"/>
                        <a:pt x="1792423" y="193303"/>
                      </a:cubicBezTo>
                      <a:close/>
                      <a:moveTo>
                        <a:pt x="1393948" y="33913"/>
                      </a:moveTo>
                      <a:cubicBezTo>
                        <a:pt x="1379717" y="33913"/>
                        <a:pt x="1379717" y="56683"/>
                        <a:pt x="1393948" y="56683"/>
                      </a:cubicBezTo>
                      <a:cubicBezTo>
                        <a:pt x="1408180" y="56683"/>
                        <a:pt x="1408180" y="33913"/>
                        <a:pt x="1393948" y="33913"/>
                      </a:cubicBezTo>
                      <a:close/>
                      <a:moveTo>
                        <a:pt x="1513491" y="31067"/>
                      </a:moveTo>
                      <a:lnTo>
                        <a:pt x="1436642" y="31067"/>
                      </a:lnTo>
                      <a:cubicBezTo>
                        <a:pt x="1422411" y="31067"/>
                        <a:pt x="1422411" y="53837"/>
                        <a:pt x="1436642" y="53837"/>
                      </a:cubicBezTo>
                      <a:lnTo>
                        <a:pt x="1513491" y="53837"/>
                      </a:lnTo>
                      <a:cubicBezTo>
                        <a:pt x="1527722" y="53837"/>
                        <a:pt x="1527722" y="31067"/>
                        <a:pt x="1513491" y="31067"/>
                      </a:cubicBezTo>
                      <a:close/>
                      <a:moveTo>
                        <a:pt x="1152018" y="2605"/>
                      </a:moveTo>
                      <a:cubicBezTo>
                        <a:pt x="1092247" y="19682"/>
                        <a:pt x="1089400" y="110762"/>
                        <a:pt x="1137786" y="144917"/>
                      </a:cubicBezTo>
                      <a:cubicBezTo>
                        <a:pt x="1149171" y="153456"/>
                        <a:pt x="1160556" y="133532"/>
                        <a:pt x="1149171" y="124993"/>
                      </a:cubicBezTo>
                      <a:cubicBezTo>
                        <a:pt x="1117863" y="102223"/>
                        <a:pt x="1120709" y="36760"/>
                        <a:pt x="1160556" y="25375"/>
                      </a:cubicBezTo>
                      <a:cubicBezTo>
                        <a:pt x="1171941" y="19682"/>
                        <a:pt x="1166249" y="-3088"/>
                        <a:pt x="1152018" y="2605"/>
                      </a:cubicBezTo>
                      <a:close/>
                      <a:moveTo>
                        <a:pt x="1604571" y="193303"/>
                      </a:moveTo>
                      <a:lnTo>
                        <a:pt x="1735498" y="193303"/>
                      </a:lnTo>
                      <a:cubicBezTo>
                        <a:pt x="1749729" y="193303"/>
                        <a:pt x="1749729" y="170533"/>
                        <a:pt x="1735498" y="170533"/>
                      </a:cubicBezTo>
                      <a:lnTo>
                        <a:pt x="1604571" y="170533"/>
                      </a:lnTo>
                      <a:cubicBezTo>
                        <a:pt x="1590339" y="170533"/>
                        <a:pt x="1590339" y="193303"/>
                        <a:pt x="1604571" y="193303"/>
                      </a:cubicBezTo>
                      <a:close/>
                      <a:moveTo>
                        <a:pt x="753543" y="167687"/>
                      </a:moveTo>
                      <a:lnTo>
                        <a:pt x="753543" y="167687"/>
                      </a:lnTo>
                      <a:cubicBezTo>
                        <a:pt x="770621" y="167687"/>
                        <a:pt x="770621" y="144917"/>
                        <a:pt x="756390" y="144917"/>
                      </a:cubicBezTo>
                      <a:lnTo>
                        <a:pt x="753543" y="144917"/>
                      </a:lnTo>
                      <a:cubicBezTo>
                        <a:pt x="739312" y="144917"/>
                        <a:pt x="739312" y="167687"/>
                        <a:pt x="753543" y="167687"/>
                      </a:cubicBezTo>
                      <a:close/>
                      <a:moveTo>
                        <a:pt x="551460" y="150609"/>
                      </a:moveTo>
                      <a:lnTo>
                        <a:pt x="628309" y="150609"/>
                      </a:lnTo>
                      <a:cubicBezTo>
                        <a:pt x="642540" y="150609"/>
                        <a:pt x="642540" y="127839"/>
                        <a:pt x="628309" y="127839"/>
                      </a:cubicBezTo>
                      <a:lnTo>
                        <a:pt x="551460" y="127839"/>
                      </a:lnTo>
                      <a:cubicBezTo>
                        <a:pt x="537229" y="127839"/>
                        <a:pt x="537229" y="150609"/>
                        <a:pt x="551460" y="150609"/>
                      </a:cubicBezTo>
                      <a:close/>
                      <a:moveTo>
                        <a:pt x="571384" y="196149"/>
                      </a:moveTo>
                      <a:cubicBezTo>
                        <a:pt x="585615" y="196149"/>
                        <a:pt x="585615" y="173379"/>
                        <a:pt x="571384" y="173379"/>
                      </a:cubicBezTo>
                      <a:cubicBezTo>
                        <a:pt x="557152" y="176226"/>
                        <a:pt x="557152" y="196149"/>
                        <a:pt x="571384" y="196149"/>
                      </a:cubicBezTo>
                      <a:close/>
                      <a:moveTo>
                        <a:pt x="10673" y="50991"/>
                      </a:moveTo>
                      <a:lnTo>
                        <a:pt x="969858" y="50991"/>
                      </a:lnTo>
                      <a:cubicBezTo>
                        <a:pt x="984089" y="50991"/>
                        <a:pt x="984089" y="28221"/>
                        <a:pt x="969858" y="28221"/>
                      </a:cubicBezTo>
                      <a:lnTo>
                        <a:pt x="10673" y="28221"/>
                      </a:lnTo>
                      <a:cubicBezTo>
                        <a:pt x="-3558" y="28221"/>
                        <a:pt x="-3558" y="50991"/>
                        <a:pt x="10673" y="50991"/>
                      </a:cubicBezTo>
                      <a:close/>
                      <a:moveTo>
                        <a:pt x="64752" y="107916"/>
                      </a:moveTo>
                      <a:lnTo>
                        <a:pt x="705157" y="107916"/>
                      </a:lnTo>
                      <a:cubicBezTo>
                        <a:pt x="719388" y="107916"/>
                        <a:pt x="719388" y="85146"/>
                        <a:pt x="705157" y="85146"/>
                      </a:cubicBezTo>
                      <a:lnTo>
                        <a:pt x="64752" y="85146"/>
                      </a:lnTo>
                      <a:cubicBezTo>
                        <a:pt x="50521" y="85146"/>
                        <a:pt x="50521" y="107916"/>
                        <a:pt x="64752" y="107916"/>
                      </a:cubicBezTo>
                      <a:close/>
                      <a:moveTo>
                        <a:pt x="1177634" y="130686"/>
                      </a:moveTo>
                      <a:cubicBezTo>
                        <a:pt x="1206096" y="142071"/>
                        <a:pt x="1240251" y="124993"/>
                        <a:pt x="1251636" y="96531"/>
                      </a:cubicBezTo>
                      <a:cubicBezTo>
                        <a:pt x="1263021" y="65222"/>
                        <a:pt x="1245944" y="31067"/>
                        <a:pt x="1217481" y="16836"/>
                      </a:cubicBezTo>
                      <a:cubicBezTo>
                        <a:pt x="1203250" y="11143"/>
                        <a:pt x="1191865" y="31067"/>
                        <a:pt x="1206096" y="36760"/>
                      </a:cubicBezTo>
                      <a:cubicBezTo>
                        <a:pt x="1237405" y="50991"/>
                        <a:pt x="1245944" y="96531"/>
                        <a:pt x="1208943" y="110762"/>
                      </a:cubicBezTo>
                      <a:cubicBezTo>
                        <a:pt x="1194711" y="116454"/>
                        <a:pt x="1174788" y="110762"/>
                        <a:pt x="1169095" y="96531"/>
                      </a:cubicBezTo>
                      <a:cubicBezTo>
                        <a:pt x="1166249" y="87992"/>
                        <a:pt x="1163403" y="76607"/>
                        <a:pt x="1171941" y="70915"/>
                      </a:cubicBezTo>
                      <a:cubicBezTo>
                        <a:pt x="1177634" y="68068"/>
                        <a:pt x="1186173" y="68068"/>
                        <a:pt x="1191865" y="73761"/>
                      </a:cubicBezTo>
                      <a:cubicBezTo>
                        <a:pt x="1197558" y="87992"/>
                        <a:pt x="1217481" y="76607"/>
                        <a:pt x="1211789" y="62376"/>
                      </a:cubicBezTo>
                      <a:cubicBezTo>
                        <a:pt x="1200404" y="39606"/>
                        <a:pt x="1163403" y="42452"/>
                        <a:pt x="1149171" y="62376"/>
                      </a:cubicBezTo>
                      <a:cubicBezTo>
                        <a:pt x="1126401" y="90838"/>
                        <a:pt x="1149171" y="122147"/>
                        <a:pt x="1177634" y="130686"/>
                      </a:cubicBezTo>
                      <a:close/>
                      <a:moveTo>
                        <a:pt x="1060938" y="79453"/>
                      </a:moveTo>
                      <a:cubicBezTo>
                        <a:pt x="1075169" y="79453"/>
                        <a:pt x="1075169" y="56683"/>
                        <a:pt x="1060938" y="56683"/>
                      </a:cubicBezTo>
                      <a:cubicBezTo>
                        <a:pt x="1046707" y="56683"/>
                        <a:pt x="1046707" y="79453"/>
                        <a:pt x="1060938" y="79453"/>
                      </a:cubicBezTo>
                      <a:close/>
                      <a:moveTo>
                        <a:pt x="1063784" y="122147"/>
                      </a:moveTo>
                      <a:cubicBezTo>
                        <a:pt x="1078015" y="156302"/>
                        <a:pt x="1106478" y="181918"/>
                        <a:pt x="1143479" y="196149"/>
                      </a:cubicBezTo>
                      <a:cubicBezTo>
                        <a:pt x="1157710" y="201842"/>
                        <a:pt x="1163403" y="179072"/>
                        <a:pt x="1149171" y="173379"/>
                      </a:cubicBezTo>
                      <a:cubicBezTo>
                        <a:pt x="1120709" y="161994"/>
                        <a:pt x="1097939" y="136378"/>
                        <a:pt x="1083708" y="107916"/>
                      </a:cubicBezTo>
                      <a:cubicBezTo>
                        <a:pt x="1078015" y="96531"/>
                        <a:pt x="1058092" y="107916"/>
                        <a:pt x="1063784" y="122147"/>
                      </a:cubicBezTo>
                      <a:close/>
                      <a:moveTo>
                        <a:pt x="841777" y="207534"/>
                      </a:moveTo>
                      <a:cubicBezTo>
                        <a:pt x="856008" y="207534"/>
                        <a:pt x="856008" y="184764"/>
                        <a:pt x="841777" y="184764"/>
                      </a:cubicBezTo>
                      <a:cubicBezTo>
                        <a:pt x="827546" y="184764"/>
                        <a:pt x="827546" y="207534"/>
                        <a:pt x="841777" y="207534"/>
                      </a:cubicBezTo>
                      <a:close/>
                      <a:moveTo>
                        <a:pt x="884471" y="102223"/>
                      </a:moveTo>
                      <a:cubicBezTo>
                        <a:pt x="898702" y="102223"/>
                        <a:pt x="898702" y="79453"/>
                        <a:pt x="884471" y="79453"/>
                      </a:cubicBezTo>
                      <a:lnTo>
                        <a:pt x="759236" y="79453"/>
                      </a:lnTo>
                      <a:cubicBezTo>
                        <a:pt x="745005" y="79453"/>
                        <a:pt x="745005" y="102223"/>
                        <a:pt x="759236" y="102223"/>
                      </a:cubicBezTo>
                      <a:lnTo>
                        <a:pt x="884471" y="102223"/>
                      </a:lnTo>
                      <a:close/>
                      <a:moveTo>
                        <a:pt x="810468" y="170533"/>
                      </a:moveTo>
                      <a:lnTo>
                        <a:pt x="1015398" y="170533"/>
                      </a:lnTo>
                      <a:cubicBezTo>
                        <a:pt x="1029629" y="170533"/>
                        <a:pt x="1029629" y="147763"/>
                        <a:pt x="1015398" y="147763"/>
                      </a:cubicBezTo>
                      <a:lnTo>
                        <a:pt x="810468" y="147763"/>
                      </a:lnTo>
                      <a:cubicBezTo>
                        <a:pt x="796237" y="147763"/>
                        <a:pt x="796237" y="170533"/>
                        <a:pt x="810468" y="17053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24" name="Freeform: Shape 4023">
              <a:extLst>
                <a:ext uri="{FF2B5EF4-FFF2-40B4-BE49-F238E27FC236}">
                  <a16:creationId xmlns:a16="http://schemas.microsoft.com/office/drawing/2014/main" id="{EE4379CA-85CD-4F4A-8A82-BF3BCE668858}"/>
                </a:ext>
              </a:extLst>
            </p:cNvPr>
            <p:cNvSpPr/>
            <p:nvPr/>
          </p:nvSpPr>
          <p:spPr>
            <a:xfrm>
              <a:off x="-4370865" y="2504260"/>
              <a:ext cx="574344" cy="1098650"/>
            </a:xfrm>
            <a:custGeom>
              <a:avLst/>
              <a:gdLst>
                <a:gd name="connsiteX0" fmla="*/ 378551 w 574344"/>
                <a:gd name="connsiteY0" fmla="*/ 1098650 h 1098650"/>
                <a:gd name="connsiteX1" fmla="*/ 398474 w 574344"/>
                <a:gd name="connsiteY1" fmla="*/ 0 h 1098650"/>
                <a:gd name="connsiteX2" fmla="*/ 0 w 574344"/>
                <a:gd name="connsiteY2" fmla="*/ 0 h 1098650"/>
                <a:gd name="connsiteX3" fmla="*/ 378551 w 574344"/>
                <a:gd name="connsiteY3" fmla="*/ 1098650 h 1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344" h="1098650">
                  <a:moveTo>
                    <a:pt x="378551" y="1098650"/>
                  </a:moveTo>
                  <a:cubicBezTo>
                    <a:pt x="378551" y="1098650"/>
                    <a:pt x="805487" y="395628"/>
                    <a:pt x="398474" y="0"/>
                  </a:cubicBezTo>
                  <a:lnTo>
                    <a:pt x="0" y="0"/>
                  </a:lnTo>
                  <a:lnTo>
                    <a:pt x="378551" y="1098650"/>
                  </a:lnTo>
                  <a:close/>
                </a:path>
              </a:pathLst>
            </a:custGeom>
            <a:solidFill>
              <a:srgbClr val="4402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25" name="Freeform: Shape 4024">
              <a:extLst>
                <a:ext uri="{FF2B5EF4-FFF2-40B4-BE49-F238E27FC236}">
                  <a16:creationId xmlns:a16="http://schemas.microsoft.com/office/drawing/2014/main" id="{645D1235-3E22-4DDD-8053-3C82B354449E}"/>
                </a:ext>
              </a:extLst>
            </p:cNvPr>
            <p:cNvSpPr/>
            <p:nvPr/>
          </p:nvSpPr>
          <p:spPr>
            <a:xfrm>
              <a:off x="-1741920" y="2504260"/>
              <a:ext cx="570233" cy="1098650"/>
            </a:xfrm>
            <a:custGeom>
              <a:avLst/>
              <a:gdLst>
                <a:gd name="connsiteX0" fmla="*/ 194530 w 570233"/>
                <a:gd name="connsiteY0" fmla="*/ 1098650 h 1098650"/>
                <a:gd name="connsiteX1" fmla="*/ 174606 w 570233"/>
                <a:gd name="connsiteY1" fmla="*/ 0 h 1098650"/>
                <a:gd name="connsiteX2" fmla="*/ 570234 w 570233"/>
                <a:gd name="connsiteY2" fmla="*/ 0 h 1098650"/>
                <a:gd name="connsiteX3" fmla="*/ 194530 w 570233"/>
                <a:gd name="connsiteY3" fmla="*/ 1098650 h 10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33" h="1098650">
                  <a:moveTo>
                    <a:pt x="194530" y="1098650"/>
                  </a:moveTo>
                  <a:cubicBezTo>
                    <a:pt x="194530" y="1098650"/>
                    <a:pt x="-229561" y="395628"/>
                    <a:pt x="174606" y="0"/>
                  </a:cubicBezTo>
                  <a:lnTo>
                    <a:pt x="570234" y="0"/>
                  </a:lnTo>
                  <a:lnTo>
                    <a:pt x="194530" y="1098650"/>
                  </a:lnTo>
                  <a:close/>
                </a:path>
              </a:pathLst>
            </a:custGeom>
            <a:solidFill>
              <a:srgbClr val="4402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26" name="Freeform: Shape 4025">
              <a:extLst>
                <a:ext uri="{FF2B5EF4-FFF2-40B4-BE49-F238E27FC236}">
                  <a16:creationId xmlns:a16="http://schemas.microsoft.com/office/drawing/2014/main" id="{6DAA985D-BF6C-42E5-B867-2DBA96087BD2}"/>
                </a:ext>
              </a:extLst>
            </p:cNvPr>
            <p:cNvSpPr/>
            <p:nvPr/>
          </p:nvSpPr>
          <p:spPr>
            <a:xfrm>
              <a:off x="-4518870" y="2398949"/>
              <a:ext cx="3472418" cy="1309272"/>
            </a:xfrm>
            <a:custGeom>
              <a:avLst/>
              <a:gdLst>
                <a:gd name="connsiteX0" fmla="*/ 3327260 w 3472418"/>
                <a:gd name="connsiteY0" fmla="*/ 105311 h 1309272"/>
                <a:gd name="connsiteX1" fmla="*/ 2971480 w 3472418"/>
                <a:gd name="connsiteY1" fmla="*/ 1203962 h 1309272"/>
                <a:gd name="connsiteX2" fmla="*/ 526555 w 3472418"/>
                <a:gd name="connsiteY2" fmla="*/ 1203962 h 1309272"/>
                <a:gd name="connsiteX3" fmla="*/ 148005 w 3472418"/>
                <a:gd name="connsiteY3" fmla="*/ 105311 h 1309272"/>
                <a:gd name="connsiteX4" fmla="*/ 3327260 w 3472418"/>
                <a:gd name="connsiteY4" fmla="*/ 105311 h 1309272"/>
                <a:gd name="connsiteX5" fmla="*/ 3472419 w 3472418"/>
                <a:gd name="connsiteY5" fmla="*/ 0 h 1309272"/>
                <a:gd name="connsiteX6" fmla="*/ 0 w 3472418"/>
                <a:gd name="connsiteY6" fmla="*/ 0 h 1309272"/>
                <a:gd name="connsiteX7" fmla="*/ 449707 w 3472418"/>
                <a:gd name="connsiteY7" fmla="*/ 1309273 h 1309272"/>
                <a:gd name="connsiteX8" fmla="*/ 3048328 w 3472418"/>
                <a:gd name="connsiteY8" fmla="*/ 1309273 h 1309272"/>
                <a:gd name="connsiteX9" fmla="*/ 3472419 w 3472418"/>
                <a:gd name="connsiteY9" fmla="*/ 0 h 1309272"/>
                <a:gd name="connsiteX10" fmla="*/ 3472419 w 3472418"/>
                <a:gd name="connsiteY10" fmla="*/ 0 h 130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2418" h="1309272">
                  <a:moveTo>
                    <a:pt x="3327260" y="105311"/>
                  </a:moveTo>
                  <a:lnTo>
                    <a:pt x="2971480" y="1203962"/>
                  </a:lnTo>
                  <a:lnTo>
                    <a:pt x="526555" y="1203962"/>
                  </a:lnTo>
                  <a:lnTo>
                    <a:pt x="148005" y="105311"/>
                  </a:lnTo>
                  <a:lnTo>
                    <a:pt x="3327260" y="105311"/>
                  </a:lnTo>
                  <a:moveTo>
                    <a:pt x="3472419" y="0"/>
                  </a:moveTo>
                  <a:lnTo>
                    <a:pt x="0" y="0"/>
                  </a:lnTo>
                  <a:lnTo>
                    <a:pt x="449707" y="1309273"/>
                  </a:lnTo>
                  <a:lnTo>
                    <a:pt x="3048328" y="1309273"/>
                  </a:lnTo>
                  <a:lnTo>
                    <a:pt x="3472419" y="0"/>
                  </a:lnTo>
                  <a:lnTo>
                    <a:pt x="3472419" y="0"/>
                  </a:lnTo>
                  <a:close/>
                </a:path>
              </a:pathLst>
            </a:custGeom>
            <a:solidFill>
              <a:srgbClr val="FFD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4027" name="Graphic 377">
              <a:extLst>
                <a:ext uri="{FF2B5EF4-FFF2-40B4-BE49-F238E27FC236}">
                  <a16:creationId xmlns:a16="http://schemas.microsoft.com/office/drawing/2014/main" id="{CD92D255-6E33-42C7-A300-CDDBA17B9AAA}"/>
                </a:ext>
              </a:extLst>
            </p:cNvPr>
            <p:cNvGrpSpPr/>
            <p:nvPr/>
          </p:nvGrpSpPr>
          <p:grpSpPr>
            <a:xfrm>
              <a:off x="-4518870" y="2398949"/>
              <a:ext cx="3472418" cy="1212500"/>
              <a:chOff x="4371175" y="2398949"/>
              <a:chExt cx="3472418" cy="1212500"/>
            </a:xfrm>
            <a:solidFill>
              <a:srgbClr val="FFFF31"/>
            </a:solidFill>
          </p:grpSpPr>
          <p:sp>
            <p:nvSpPr>
              <p:cNvPr id="4028" name="Freeform: Shape 4027">
                <a:extLst>
                  <a:ext uri="{FF2B5EF4-FFF2-40B4-BE49-F238E27FC236}">
                    <a16:creationId xmlns:a16="http://schemas.microsoft.com/office/drawing/2014/main" id="{6829FB15-D755-47B0-95F4-2247484B8EA4}"/>
                  </a:ext>
                </a:extLst>
              </p:cNvPr>
              <p:cNvSpPr/>
              <p:nvPr/>
            </p:nvSpPr>
            <p:spPr>
              <a:xfrm>
                <a:off x="4371175" y="2398949"/>
                <a:ext cx="3472418" cy="8538"/>
              </a:xfrm>
              <a:custGeom>
                <a:avLst/>
                <a:gdLst>
                  <a:gd name="connsiteX0" fmla="*/ 3469573 w 3472418"/>
                  <a:gd name="connsiteY0" fmla="*/ 8539 h 8538"/>
                  <a:gd name="connsiteX1" fmla="*/ 3472419 w 3472418"/>
                  <a:gd name="connsiteY1" fmla="*/ 0 h 8538"/>
                  <a:gd name="connsiteX2" fmla="*/ 0 w 3472418"/>
                  <a:gd name="connsiteY2" fmla="*/ 0 h 8538"/>
                  <a:gd name="connsiteX3" fmla="*/ 2846 w 3472418"/>
                  <a:gd name="connsiteY3" fmla="*/ 8539 h 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2418" h="8538">
                    <a:moveTo>
                      <a:pt x="3469573" y="8539"/>
                    </a:moveTo>
                    <a:lnTo>
                      <a:pt x="3472419" y="0"/>
                    </a:lnTo>
                    <a:lnTo>
                      <a:pt x="0" y="0"/>
                    </a:lnTo>
                    <a:lnTo>
                      <a:pt x="2846" y="8539"/>
                    </a:lnTo>
                    <a:close/>
                  </a:path>
                </a:pathLst>
              </a:custGeom>
              <a:solidFill>
                <a:srgbClr val="FFFF31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029" name="Freeform: Shape 4028">
                <a:extLst>
                  <a:ext uri="{FF2B5EF4-FFF2-40B4-BE49-F238E27FC236}">
                    <a16:creationId xmlns:a16="http://schemas.microsoft.com/office/drawing/2014/main" id="{B65C3758-5C71-4DF6-BA50-7865E4325996}"/>
                  </a:ext>
                </a:extLst>
              </p:cNvPr>
              <p:cNvSpPr/>
              <p:nvPr/>
            </p:nvSpPr>
            <p:spPr>
              <a:xfrm>
                <a:off x="4519180" y="2515645"/>
                <a:ext cx="3179255" cy="1095804"/>
              </a:xfrm>
              <a:custGeom>
                <a:avLst/>
                <a:gdLst>
                  <a:gd name="connsiteX0" fmla="*/ 378551 w 3179255"/>
                  <a:gd name="connsiteY0" fmla="*/ 1095804 h 1095804"/>
                  <a:gd name="connsiteX1" fmla="*/ 2823475 w 3179255"/>
                  <a:gd name="connsiteY1" fmla="*/ 1095804 h 1095804"/>
                  <a:gd name="connsiteX2" fmla="*/ 3179256 w 3179255"/>
                  <a:gd name="connsiteY2" fmla="*/ 0 h 1095804"/>
                  <a:gd name="connsiteX3" fmla="*/ 3173563 w 3179255"/>
                  <a:gd name="connsiteY3" fmla="*/ 0 h 1095804"/>
                  <a:gd name="connsiteX4" fmla="*/ 2823475 w 3179255"/>
                  <a:gd name="connsiteY4" fmla="*/ 1087265 h 1095804"/>
                  <a:gd name="connsiteX5" fmla="*/ 378551 w 3179255"/>
                  <a:gd name="connsiteY5" fmla="*/ 1087265 h 1095804"/>
                  <a:gd name="connsiteX6" fmla="*/ 2846 w 3179255"/>
                  <a:gd name="connsiteY6" fmla="*/ 0 h 1095804"/>
                  <a:gd name="connsiteX7" fmla="*/ 0 w 3179255"/>
                  <a:gd name="connsiteY7" fmla="*/ 0 h 109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79255" h="1095804">
                    <a:moveTo>
                      <a:pt x="378551" y="1095804"/>
                    </a:moveTo>
                    <a:lnTo>
                      <a:pt x="2823475" y="1095804"/>
                    </a:lnTo>
                    <a:lnTo>
                      <a:pt x="3179256" y="0"/>
                    </a:lnTo>
                    <a:lnTo>
                      <a:pt x="3173563" y="0"/>
                    </a:lnTo>
                    <a:lnTo>
                      <a:pt x="2823475" y="1087265"/>
                    </a:lnTo>
                    <a:lnTo>
                      <a:pt x="378551" y="1087265"/>
                    </a:lnTo>
                    <a:lnTo>
                      <a:pt x="28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31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43" name="Freeform: Shape 4042">
              <a:extLst>
                <a:ext uri="{FF2B5EF4-FFF2-40B4-BE49-F238E27FC236}">
                  <a16:creationId xmlns:a16="http://schemas.microsoft.com/office/drawing/2014/main" id="{BCF9ACC5-9256-4955-9575-BE40C1BE1D0C}"/>
                </a:ext>
              </a:extLst>
            </p:cNvPr>
            <p:cNvSpPr/>
            <p:nvPr/>
          </p:nvSpPr>
          <p:spPr>
            <a:xfrm>
              <a:off x="-2976205" y="2319254"/>
              <a:ext cx="384243" cy="51232"/>
            </a:xfrm>
            <a:custGeom>
              <a:avLst/>
              <a:gdLst>
                <a:gd name="connsiteX0" fmla="*/ 384243 w 384243"/>
                <a:gd name="connsiteY0" fmla="*/ 51232 h 51232"/>
                <a:gd name="connsiteX1" fmla="*/ 0 w 384243"/>
                <a:gd name="connsiteY1" fmla="*/ 51232 h 51232"/>
                <a:gd name="connsiteX2" fmla="*/ 22770 w 384243"/>
                <a:gd name="connsiteY2" fmla="*/ 0 h 51232"/>
                <a:gd name="connsiteX3" fmla="*/ 355781 w 384243"/>
                <a:gd name="connsiteY3" fmla="*/ 0 h 5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243" h="51232">
                  <a:moveTo>
                    <a:pt x="384243" y="51232"/>
                  </a:moveTo>
                  <a:lnTo>
                    <a:pt x="0" y="51232"/>
                  </a:lnTo>
                  <a:lnTo>
                    <a:pt x="22770" y="0"/>
                  </a:lnTo>
                  <a:lnTo>
                    <a:pt x="355781" y="0"/>
                  </a:lnTo>
                  <a:close/>
                </a:path>
              </a:pathLst>
            </a:custGeom>
            <a:solidFill>
              <a:srgbClr val="FFDB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4" name="Freeform: Shape 4043">
              <a:extLst>
                <a:ext uri="{FF2B5EF4-FFF2-40B4-BE49-F238E27FC236}">
                  <a16:creationId xmlns:a16="http://schemas.microsoft.com/office/drawing/2014/main" id="{02D8E443-8BF4-4D80-91D2-1E362D39A6B2}"/>
                </a:ext>
              </a:extLst>
            </p:cNvPr>
            <p:cNvSpPr/>
            <p:nvPr/>
          </p:nvSpPr>
          <p:spPr>
            <a:xfrm>
              <a:off x="-2976205" y="2370486"/>
              <a:ext cx="384243" cy="25616"/>
            </a:xfrm>
            <a:custGeom>
              <a:avLst/>
              <a:gdLst>
                <a:gd name="connsiteX0" fmla="*/ 0 w 384243"/>
                <a:gd name="connsiteY0" fmla="*/ 0 h 25616"/>
                <a:gd name="connsiteX1" fmla="*/ 384243 w 384243"/>
                <a:gd name="connsiteY1" fmla="*/ 0 h 25616"/>
                <a:gd name="connsiteX2" fmla="*/ 384243 w 384243"/>
                <a:gd name="connsiteY2" fmla="*/ 25616 h 25616"/>
                <a:gd name="connsiteX3" fmla="*/ 0 w 384243"/>
                <a:gd name="connsiteY3" fmla="*/ 25616 h 2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243" h="25616">
                  <a:moveTo>
                    <a:pt x="0" y="0"/>
                  </a:moveTo>
                  <a:lnTo>
                    <a:pt x="384243" y="0"/>
                  </a:lnTo>
                  <a:lnTo>
                    <a:pt x="384243" y="25616"/>
                  </a:lnTo>
                  <a:lnTo>
                    <a:pt x="0" y="25616"/>
                  </a:lnTo>
                  <a:close/>
                </a:path>
              </a:pathLst>
            </a:custGeom>
            <a:solidFill>
              <a:srgbClr val="BC30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" name="Graphic 378">
            <a:extLst>
              <a:ext uri="{FF2B5EF4-FFF2-40B4-BE49-F238E27FC236}">
                <a16:creationId xmlns:a16="http://schemas.microsoft.com/office/drawing/2014/main" id="{2B60E854-573D-449F-9756-3C1AEEBB0E91}"/>
              </a:ext>
            </a:extLst>
          </p:cNvPr>
          <p:cNvGrpSpPr/>
          <p:nvPr/>
        </p:nvGrpSpPr>
        <p:grpSpPr>
          <a:xfrm rot="15847551">
            <a:off x="7366293" y="2969706"/>
            <a:ext cx="2483705" cy="464536"/>
            <a:chOff x="5868899" y="813333"/>
            <a:chExt cx="2483705" cy="464536"/>
          </a:xfrm>
        </p:grpSpPr>
        <p:grpSp>
          <p:nvGrpSpPr>
            <p:cNvPr id="4" name="Graphic 378">
              <a:extLst>
                <a:ext uri="{FF2B5EF4-FFF2-40B4-BE49-F238E27FC236}">
                  <a16:creationId xmlns:a16="http://schemas.microsoft.com/office/drawing/2014/main" id="{21F19987-57EA-4FA9-A205-CE2D62754163}"/>
                </a:ext>
              </a:extLst>
            </p:cNvPr>
            <p:cNvGrpSpPr/>
            <p:nvPr/>
          </p:nvGrpSpPr>
          <p:grpSpPr>
            <a:xfrm>
              <a:off x="5868899" y="822878"/>
              <a:ext cx="2058940" cy="445445"/>
              <a:chOff x="5868899" y="822878"/>
              <a:chExt cx="2058940" cy="44544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5031023-C202-4CE9-9718-E46B197E9AF5}"/>
                  </a:ext>
                </a:extLst>
              </p:cNvPr>
              <p:cNvSpPr/>
              <p:nvPr/>
            </p:nvSpPr>
            <p:spPr>
              <a:xfrm>
                <a:off x="5868899" y="996284"/>
                <a:ext cx="98979" cy="272039"/>
              </a:xfrm>
              <a:custGeom>
                <a:avLst/>
                <a:gdLst>
                  <a:gd name="connsiteX0" fmla="*/ 46481 w 98979"/>
                  <a:gd name="connsiteY0" fmla="*/ 272040 h 272039"/>
                  <a:gd name="connsiteX1" fmla="*/ 98980 w 98979"/>
                  <a:gd name="connsiteY1" fmla="*/ 272040 h 272039"/>
                  <a:gd name="connsiteX2" fmla="*/ 81480 w 98979"/>
                  <a:gd name="connsiteY2" fmla="*/ 31818 h 272039"/>
                  <a:gd name="connsiteX3" fmla="*/ 1936 w 98979"/>
                  <a:gd name="connsiteY3" fmla="*/ 0 h 272039"/>
                  <a:gd name="connsiteX4" fmla="*/ 46481 w 98979"/>
                  <a:gd name="connsiteY4" fmla="*/ 272040 h 27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79" h="272039">
                    <a:moveTo>
                      <a:pt x="46481" y="272040"/>
                    </a:moveTo>
                    <a:lnTo>
                      <a:pt x="98980" y="272040"/>
                    </a:lnTo>
                    <a:cubicBezTo>
                      <a:pt x="84662" y="184542"/>
                      <a:pt x="79889" y="103407"/>
                      <a:pt x="81480" y="31818"/>
                    </a:cubicBezTo>
                    <a:cubicBezTo>
                      <a:pt x="54435" y="23863"/>
                      <a:pt x="28981" y="14318"/>
                      <a:pt x="1936" y="0"/>
                    </a:cubicBezTo>
                    <a:cubicBezTo>
                      <a:pt x="-4427" y="76362"/>
                      <a:pt x="3527" y="170224"/>
                      <a:pt x="46481" y="272040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E615D9C-311A-47C3-AC15-32C00BC1C893}"/>
                  </a:ext>
                </a:extLst>
              </p:cNvPr>
              <p:cNvSpPr/>
              <p:nvPr/>
            </p:nvSpPr>
            <p:spPr>
              <a:xfrm>
                <a:off x="5870835" y="822878"/>
                <a:ext cx="98634" cy="205223"/>
              </a:xfrm>
              <a:custGeom>
                <a:avLst/>
                <a:gdLst>
                  <a:gd name="connsiteX0" fmla="*/ 44545 w 98634"/>
                  <a:gd name="connsiteY0" fmla="*/ 0 h 205223"/>
                  <a:gd name="connsiteX1" fmla="*/ 0 w 98634"/>
                  <a:gd name="connsiteY1" fmla="*/ 173406 h 205223"/>
                  <a:gd name="connsiteX2" fmla="*/ 79544 w 98634"/>
                  <a:gd name="connsiteY2" fmla="*/ 205223 h 205223"/>
                  <a:gd name="connsiteX3" fmla="*/ 98634 w 98634"/>
                  <a:gd name="connsiteY3" fmla="*/ 0 h 205223"/>
                  <a:gd name="connsiteX4" fmla="*/ 44545 w 98634"/>
                  <a:gd name="connsiteY4" fmla="*/ 0 h 20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34" h="205223">
                    <a:moveTo>
                      <a:pt x="44545" y="0"/>
                    </a:moveTo>
                    <a:cubicBezTo>
                      <a:pt x="44545" y="0"/>
                      <a:pt x="9545" y="68408"/>
                      <a:pt x="0" y="173406"/>
                    </a:cubicBezTo>
                    <a:cubicBezTo>
                      <a:pt x="25454" y="186133"/>
                      <a:pt x="52499" y="197269"/>
                      <a:pt x="79544" y="205223"/>
                    </a:cubicBezTo>
                    <a:cubicBezTo>
                      <a:pt x="81135" y="122498"/>
                      <a:pt x="89089" y="52499"/>
                      <a:pt x="98634" y="0"/>
                    </a:cubicBezTo>
                    <a:lnTo>
                      <a:pt x="44545" y="0"/>
                    </a:ln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C04C314-CA7E-47A3-A77D-6C594C210324}"/>
                  </a:ext>
                </a:extLst>
              </p:cNvPr>
              <p:cNvSpPr/>
              <p:nvPr/>
            </p:nvSpPr>
            <p:spPr>
              <a:xfrm>
                <a:off x="5950086" y="1028102"/>
                <a:ext cx="352353" cy="240222"/>
              </a:xfrm>
              <a:custGeom>
                <a:avLst/>
                <a:gdLst>
                  <a:gd name="connsiteX0" fmla="*/ 292 w 352353"/>
                  <a:gd name="connsiteY0" fmla="*/ 0 h 240222"/>
                  <a:gd name="connsiteX1" fmla="*/ 17792 w 352353"/>
                  <a:gd name="connsiteY1" fmla="*/ 240222 h 240222"/>
                  <a:gd name="connsiteX2" fmla="*/ 323241 w 352353"/>
                  <a:gd name="connsiteY2" fmla="*/ 240222 h 240222"/>
                  <a:gd name="connsiteX3" fmla="*/ 329604 w 352353"/>
                  <a:gd name="connsiteY3" fmla="*/ 39772 h 240222"/>
                  <a:gd name="connsiteX4" fmla="*/ 57564 w 352353"/>
                  <a:gd name="connsiteY4" fmla="*/ 11136 h 240222"/>
                  <a:gd name="connsiteX5" fmla="*/ 292 w 352353"/>
                  <a:gd name="connsiteY5" fmla="*/ 0 h 24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353" h="240222">
                    <a:moveTo>
                      <a:pt x="292" y="0"/>
                    </a:moveTo>
                    <a:cubicBezTo>
                      <a:pt x="-1298" y="71589"/>
                      <a:pt x="3474" y="152724"/>
                      <a:pt x="17792" y="240222"/>
                    </a:cubicBezTo>
                    <a:lnTo>
                      <a:pt x="323241" y="240222"/>
                    </a:lnTo>
                    <a:cubicBezTo>
                      <a:pt x="356649" y="168633"/>
                      <a:pt x="364603" y="124089"/>
                      <a:pt x="329604" y="39772"/>
                    </a:cubicBezTo>
                    <a:cubicBezTo>
                      <a:pt x="238924" y="30227"/>
                      <a:pt x="148244" y="20681"/>
                      <a:pt x="57564" y="11136"/>
                    </a:cubicBezTo>
                    <a:cubicBezTo>
                      <a:pt x="38474" y="9545"/>
                      <a:pt x="19383" y="4773"/>
                      <a:pt x="292" y="0"/>
                    </a:cubicBezTo>
                    <a:close/>
                  </a:path>
                </a:pathLst>
              </a:custGeom>
              <a:solidFill>
                <a:srgbClr val="00B7E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EECCBAB-C6D3-40C1-A48C-0B7127600EDE}"/>
                  </a:ext>
                </a:extLst>
              </p:cNvPr>
              <p:cNvSpPr/>
              <p:nvPr/>
            </p:nvSpPr>
            <p:spPr>
              <a:xfrm>
                <a:off x="5948788" y="822878"/>
                <a:ext cx="329311" cy="244995"/>
              </a:xfrm>
              <a:custGeom>
                <a:avLst/>
                <a:gdLst>
                  <a:gd name="connsiteX0" fmla="*/ 316585 w 329311"/>
                  <a:gd name="connsiteY0" fmla="*/ 0 h 244995"/>
                  <a:gd name="connsiteX1" fmla="*/ 19090 w 329311"/>
                  <a:gd name="connsiteY1" fmla="*/ 0 h 244995"/>
                  <a:gd name="connsiteX2" fmla="*/ 0 w 329311"/>
                  <a:gd name="connsiteY2" fmla="*/ 205223 h 244995"/>
                  <a:gd name="connsiteX3" fmla="*/ 57271 w 329311"/>
                  <a:gd name="connsiteY3" fmla="*/ 216359 h 244995"/>
                  <a:gd name="connsiteX4" fmla="*/ 329312 w 329311"/>
                  <a:gd name="connsiteY4" fmla="*/ 244995 h 244995"/>
                  <a:gd name="connsiteX5" fmla="*/ 313403 w 329311"/>
                  <a:gd name="connsiteY5" fmla="*/ 209996 h 244995"/>
                  <a:gd name="connsiteX6" fmla="*/ 316585 w 329311"/>
                  <a:gd name="connsiteY6" fmla="*/ 0 h 2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9311" h="244995">
                    <a:moveTo>
                      <a:pt x="316585" y="0"/>
                    </a:moveTo>
                    <a:lnTo>
                      <a:pt x="19090" y="0"/>
                    </a:lnTo>
                    <a:cubicBezTo>
                      <a:pt x="11136" y="52499"/>
                      <a:pt x="1591" y="122498"/>
                      <a:pt x="0" y="205223"/>
                    </a:cubicBezTo>
                    <a:cubicBezTo>
                      <a:pt x="19090" y="211587"/>
                      <a:pt x="39772" y="214768"/>
                      <a:pt x="57271" y="216359"/>
                    </a:cubicBezTo>
                    <a:cubicBezTo>
                      <a:pt x="147951" y="225905"/>
                      <a:pt x="238632" y="235450"/>
                      <a:pt x="329312" y="244995"/>
                    </a:cubicBezTo>
                    <a:cubicBezTo>
                      <a:pt x="324539" y="233859"/>
                      <a:pt x="319766" y="222723"/>
                      <a:pt x="313403" y="209996"/>
                    </a:cubicBezTo>
                    <a:cubicBezTo>
                      <a:pt x="278404" y="135225"/>
                      <a:pt x="291130" y="60453"/>
                      <a:pt x="316585" y="0"/>
                    </a:cubicBezTo>
                    <a:close/>
                  </a:path>
                </a:pathLst>
              </a:custGeom>
              <a:solidFill>
                <a:srgbClr val="00BDF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F8D5A5A-9E21-43ED-AFD9-4D2768B7630A}"/>
                  </a:ext>
                </a:extLst>
              </p:cNvPr>
              <p:cNvSpPr/>
              <p:nvPr/>
            </p:nvSpPr>
            <p:spPr>
              <a:xfrm>
                <a:off x="6324052" y="822878"/>
                <a:ext cx="1206067" cy="296801"/>
              </a:xfrm>
              <a:custGeom>
                <a:avLst/>
                <a:gdLst>
                  <a:gd name="connsiteX0" fmla="*/ 1175841 w 1206067"/>
                  <a:gd name="connsiteY0" fmla="*/ 0 h 296801"/>
                  <a:gd name="connsiteX1" fmla="*/ 33591 w 1206067"/>
                  <a:gd name="connsiteY1" fmla="*/ 0 h 296801"/>
                  <a:gd name="connsiteX2" fmla="*/ 14501 w 1206067"/>
                  <a:gd name="connsiteY2" fmla="*/ 173406 h 296801"/>
                  <a:gd name="connsiteX3" fmla="*/ 47909 w 1206067"/>
                  <a:gd name="connsiteY3" fmla="*/ 252950 h 296801"/>
                  <a:gd name="connsiteX4" fmla="*/ 1206068 w 1206067"/>
                  <a:gd name="connsiteY4" fmla="*/ 291131 h 296801"/>
                  <a:gd name="connsiteX5" fmla="*/ 1174250 w 1206067"/>
                  <a:gd name="connsiteY5" fmla="*/ 208405 h 296801"/>
                  <a:gd name="connsiteX6" fmla="*/ 1175841 w 1206067"/>
                  <a:gd name="connsiteY6" fmla="*/ 0 h 296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067" h="296801">
                    <a:moveTo>
                      <a:pt x="1175841" y="0"/>
                    </a:moveTo>
                    <a:lnTo>
                      <a:pt x="33591" y="0"/>
                    </a:lnTo>
                    <a:cubicBezTo>
                      <a:pt x="6546" y="47726"/>
                      <a:pt x="-15726" y="112952"/>
                      <a:pt x="14501" y="173406"/>
                    </a:cubicBezTo>
                    <a:cubicBezTo>
                      <a:pt x="28818" y="203632"/>
                      <a:pt x="39954" y="229086"/>
                      <a:pt x="47909" y="252950"/>
                    </a:cubicBezTo>
                    <a:cubicBezTo>
                      <a:pt x="434492" y="287949"/>
                      <a:pt x="821076" y="307039"/>
                      <a:pt x="1206068" y="291131"/>
                    </a:cubicBezTo>
                    <a:cubicBezTo>
                      <a:pt x="1199704" y="267267"/>
                      <a:pt x="1190159" y="240223"/>
                      <a:pt x="1174250" y="208405"/>
                    </a:cubicBezTo>
                    <a:cubicBezTo>
                      <a:pt x="1137660" y="135225"/>
                      <a:pt x="1150387" y="60453"/>
                      <a:pt x="1175841" y="0"/>
                    </a:cubicBezTo>
                    <a:close/>
                  </a:path>
                </a:pathLst>
              </a:custGeom>
              <a:solidFill>
                <a:srgbClr val="00BDF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1E54918-1907-443C-86D3-F80198AC1869}"/>
                  </a:ext>
                </a:extLst>
              </p:cNvPr>
              <p:cNvSpPr/>
              <p:nvPr/>
            </p:nvSpPr>
            <p:spPr>
              <a:xfrm>
                <a:off x="6364007" y="1077419"/>
                <a:ext cx="1172739" cy="190905"/>
              </a:xfrm>
              <a:custGeom>
                <a:avLst/>
                <a:gdLst>
                  <a:gd name="connsiteX0" fmla="*/ 7954 w 1172739"/>
                  <a:gd name="connsiteY0" fmla="*/ 0 h 190905"/>
                  <a:gd name="connsiteX1" fmla="*/ 0 w 1172739"/>
                  <a:gd name="connsiteY1" fmla="*/ 190905 h 190905"/>
                  <a:gd name="connsiteX2" fmla="*/ 1143841 w 1172739"/>
                  <a:gd name="connsiteY2" fmla="*/ 190905 h 190905"/>
                  <a:gd name="connsiteX3" fmla="*/ 1166113 w 1172739"/>
                  <a:gd name="connsiteY3" fmla="*/ 38181 h 190905"/>
                  <a:gd name="connsiteX4" fmla="*/ 7954 w 1172739"/>
                  <a:gd name="connsiteY4" fmla="*/ 0 h 19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739" h="190905">
                    <a:moveTo>
                      <a:pt x="7954" y="0"/>
                    </a:moveTo>
                    <a:cubicBezTo>
                      <a:pt x="30227" y="73180"/>
                      <a:pt x="23863" y="127270"/>
                      <a:pt x="0" y="190905"/>
                    </a:cubicBezTo>
                    <a:lnTo>
                      <a:pt x="1143841" y="190905"/>
                    </a:lnTo>
                    <a:cubicBezTo>
                      <a:pt x="1170886" y="133634"/>
                      <a:pt x="1180431" y="93862"/>
                      <a:pt x="1166113" y="38181"/>
                    </a:cubicBezTo>
                    <a:cubicBezTo>
                      <a:pt x="781121" y="54090"/>
                      <a:pt x="394538" y="34999"/>
                      <a:pt x="7954" y="0"/>
                    </a:cubicBezTo>
                    <a:close/>
                  </a:path>
                </a:pathLst>
              </a:custGeom>
              <a:solidFill>
                <a:srgbClr val="00B7E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1FD0F6C-4799-486A-B601-1BC196C9BD0F}"/>
                  </a:ext>
                </a:extLst>
              </p:cNvPr>
              <p:cNvSpPr/>
              <p:nvPr/>
            </p:nvSpPr>
            <p:spPr>
              <a:xfrm>
                <a:off x="7598528" y="1085373"/>
                <a:ext cx="329311" cy="182950"/>
              </a:xfrm>
              <a:custGeom>
                <a:avLst/>
                <a:gdLst>
                  <a:gd name="connsiteX0" fmla="*/ 0 w 329311"/>
                  <a:gd name="connsiteY0" fmla="*/ 182951 h 182950"/>
                  <a:gd name="connsiteX1" fmla="*/ 329312 w 329311"/>
                  <a:gd name="connsiteY1" fmla="*/ 182951 h 182950"/>
                  <a:gd name="connsiteX2" fmla="*/ 329312 w 329311"/>
                  <a:gd name="connsiteY2" fmla="*/ 0 h 182950"/>
                  <a:gd name="connsiteX3" fmla="*/ 17500 w 329311"/>
                  <a:gd name="connsiteY3" fmla="*/ 25454 h 182950"/>
                  <a:gd name="connsiteX4" fmla="*/ 0 w 329311"/>
                  <a:gd name="connsiteY4" fmla="*/ 182951 h 18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311" h="182950">
                    <a:moveTo>
                      <a:pt x="0" y="182951"/>
                    </a:moveTo>
                    <a:lnTo>
                      <a:pt x="329312" y="182951"/>
                    </a:lnTo>
                    <a:lnTo>
                      <a:pt x="329312" y="0"/>
                    </a:lnTo>
                    <a:cubicBezTo>
                      <a:pt x="225905" y="11136"/>
                      <a:pt x="120907" y="20681"/>
                      <a:pt x="17500" y="25454"/>
                    </a:cubicBezTo>
                    <a:cubicBezTo>
                      <a:pt x="28636" y="82726"/>
                      <a:pt x="20682" y="128861"/>
                      <a:pt x="0" y="182951"/>
                    </a:cubicBezTo>
                    <a:close/>
                  </a:path>
                </a:pathLst>
              </a:custGeom>
              <a:solidFill>
                <a:srgbClr val="00B7E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8D2C937-CBF4-47B7-9E12-DBDAAC083854}"/>
                  </a:ext>
                </a:extLst>
              </p:cNvPr>
              <p:cNvSpPr/>
              <p:nvPr/>
            </p:nvSpPr>
            <p:spPr>
              <a:xfrm>
                <a:off x="7558573" y="822878"/>
                <a:ext cx="367675" cy="287948"/>
              </a:xfrm>
              <a:custGeom>
                <a:avLst/>
                <a:gdLst>
                  <a:gd name="connsiteX0" fmla="*/ 33591 w 367675"/>
                  <a:gd name="connsiteY0" fmla="*/ 0 h 287948"/>
                  <a:gd name="connsiteX1" fmla="*/ 14500 w 367675"/>
                  <a:gd name="connsiteY1" fmla="*/ 173406 h 287948"/>
                  <a:gd name="connsiteX2" fmla="*/ 55863 w 367675"/>
                  <a:gd name="connsiteY2" fmla="*/ 287949 h 287948"/>
                  <a:gd name="connsiteX3" fmla="*/ 367675 w 367675"/>
                  <a:gd name="connsiteY3" fmla="*/ 262495 h 287948"/>
                  <a:gd name="connsiteX4" fmla="*/ 367675 w 367675"/>
                  <a:gd name="connsiteY4" fmla="*/ 1591 h 287948"/>
                  <a:gd name="connsiteX5" fmla="*/ 33591 w 367675"/>
                  <a:gd name="connsiteY5" fmla="*/ 1591 h 287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7675" h="287948">
                    <a:moveTo>
                      <a:pt x="33591" y="0"/>
                    </a:moveTo>
                    <a:cubicBezTo>
                      <a:pt x="6546" y="47726"/>
                      <a:pt x="-15726" y="112952"/>
                      <a:pt x="14500" y="173406"/>
                    </a:cubicBezTo>
                    <a:cubicBezTo>
                      <a:pt x="35182" y="217950"/>
                      <a:pt x="49500" y="254540"/>
                      <a:pt x="55863" y="287949"/>
                    </a:cubicBezTo>
                    <a:cubicBezTo>
                      <a:pt x="159270" y="281585"/>
                      <a:pt x="264268" y="273631"/>
                      <a:pt x="367675" y="262495"/>
                    </a:cubicBezTo>
                    <a:lnTo>
                      <a:pt x="367675" y="1591"/>
                    </a:lnTo>
                    <a:lnTo>
                      <a:pt x="33591" y="1591"/>
                    </a:lnTo>
                    <a:close/>
                  </a:path>
                </a:pathLst>
              </a:custGeom>
              <a:solidFill>
                <a:srgbClr val="00BDF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B0525AF-08B6-46C2-80BD-A3E88D307BC9}"/>
                  </a:ext>
                </a:extLst>
              </p:cNvPr>
              <p:cNvSpPr/>
              <p:nvPr/>
            </p:nvSpPr>
            <p:spPr>
              <a:xfrm>
                <a:off x="6241007" y="822878"/>
                <a:ext cx="130953" cy="252949"/>
              </a:xfrm>
              <a:custGeom>
                <a:avLst/>
                <a:gdLst>
                  <a:gd name="connsiteX0" fmla="*/ 116636 w 130953"/>
                  <a:gd name="connsiteY0" fmla="*/ 0 h 252949"/>
                  <a:gd name="connsiteX1" fmla="*/ 24365 w 130953"/>
                  <a:gd name="connsiteY1" fmla="*/ 0 h 252949"/>
                  <a:gd name="connsiteX2" fmla="*/ 22774 w 130953"/>
                  <a:gd name="connsiteY2" fmla="*/ 209996 h 252949"/>
                  <a:gd name="connsiteX3" fmla="*/ 38683 w 130953"/>
                  <a:gd name="connsiteY3" fmla="*/ 244995 h 252949"/>
                  <a:gd name="connsiteX4" fmla="*/ 130954 w 130953"/>
                  <a:gd name="connsiteY4" fmla="*/ 252950 h 252949"/>
                  <a:gd name="connsiteX5" fmla="*/ 97546 w 130953"/>
                  <a:gd name="connsiteY5" fmla="*/ 173406 h 252949"/>
                  <a:gd name="connsiteX6" fmla="*/ 116636 w 130953"/>
                  <a:gd name="connsiteY6" fmla="*/ 0 h 25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53" h="252949">
                    <a:moveTo>
                      <a:pt x="116636" y="0"/>
                    </a:moveTo>
                    <a:lnTo>
                      <a:pt x="24365" y="0"/>
                    </a:lnTo>
                    <a:cubicBezTo>
                      <a:pt x="-1089" y="60453"/>
                      <a:pt x="-13816" y="133634"/>
                      <a:pt x="22774" y="209996"/>
                    </a:cubicBezTo>
                    <a:cubicBezTo>
                      <a:pt x="29138" y="222723"/>
                      <a:pt x="33910" y="233859"/>
                      <a:pt x="38683" y="244995"/>
                    </a:cubicBezTo>
                    <a:cubicBezTo>
                      <a:pt x="68910" y="248177"/>
                      <a:pt x="99136" y="251359"/>
                      <a:pt x="130954" y="252950"/>
                    </a:cubicBezTo>
                    <a:cubicBezTo>
                      <a:pt x="122999" y="229086"/>
                      <a:pt x="111863" y="202041"/>
                      <a:pt x="97546" y="173406"/>
                    </a:cubicBezTo>
                    <a:cubicBezTo>
                      <a:pt x="68910" y="112952"/>
                      <a:pt x="89591" y="47726"/>
                      <a:pt x="116636" y="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0B8954E-3AF6-4C27-8FD6-7E4A914E4592}"/>
                  </a:ext>
                </a:extLst>
              </p:cNvPr>
              <p:cNvSpPr/>
              <p:nvPr/>
            </p:nvSpPr>
            <p:spPr>
              <a:xfrm>
                <a:off x="6273327" y="1069464"/>
                <a:ext cx="113536" cy="198859"/>
              </a:xfrm>
              <a:custGeom>
                <a:avLst/>
                <a:gdLst>
                  <a:gd name="connsiteX0" fmla="*/ 0 w 113536"/>
                  <a:gd name="connsiteY0" fmla="*/ 198860 h 198859"/>
                  <a:gd name="connsiteX1" fmla="*/ 90680 w 113536"/>
                  <a:gd name="connsiteY1" fmla="*/ 198860 h 198859"/>
                  <a:gd name="connsiteX2" fmla="*/ 98634 w 113536"/>
                  <a:gd name="connsiteY2" fmla="*/ 7954 h 198859"/>
                  <a:gd name="connsiteX3" fmla="*/ 6363 w 113536"/>
                  <a:gd name="connsiteY3" fmla="*/ 0 h 198859"/>
                  <a:gd name="connsiteX4" fmla="*/ 0 w 113536"/>
                  <a:gd name="connsiteY4" fmla="*/ 198860 h 19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6" h="198859">
                    <a:moveTo>
                      <a:pt x="0" y="198860"/>
                    </a:moveTo>
                    <a:lnTo>
                      <a:pt x="90680" y="198860"/>
                    </a:lnTo>
                    <a:cubicBezTo>
                      <a:pt x="116134" y="135224"/>
                      <a:pt x="122498" y="81135"/>
                      <a:pt x="98634" y="7954"/>
                    </a:cubicBezTo>
                    <a:cubicBezTo>
                      <a:pt x="68408" y="4773"/>
                      <a:pt x="38181" y="1591"/>
                      <a:pt x="6363" y="0"/>
                    </a:cubicBezTo>
                    <a:cubicBezTo>
                      <a:pt x="41363" y="81135"/>
                      <a:pt x="33409" y="127270"/>
                      <a:pt x="0" y="198860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28E0B30-A1D0-4F2D-BC13-FD0446CD27A5}"/>
                  </a:ext>
                </a:extLst>
              </p:cNvPr>
              <p:cNvSpPr/>
              <p:nvPr/>
            </p:nvSpPr>
            <p:spPr>
              <a:xfrm>
                <a:off x="7475528" y="822878"/>
                <a:ext cx="138908" cy="292721"/>
              </a:xfrm>
              <a:custGeom>
                <a:avLst/>
                <a:gdLst>
                  <a:gd name="connsiteX0" fmla="*/ 116636 w 138908"/>
                  <a:gd name="connsiteY0" fmla="*/ 0 h 292721"/>
                  <a:gd name="connsiteX1" fmla="*/ 24365 w 138908"/>
                  <a:gd name="connsiteY1" fmla="*/ 0 h 292721"/>
                  <a:gd name="connsiteX2" fmla="*/ 22774 w 138908"/>
                  <a:gd name="connsiteY2" fmla="*/ 209996 h 292721"/>
                  <a:gd name="connsiteX3" fmla="*/ 54592 w 138908"/>
                  <a:gd name="connsiteY3" fmla="*/ 292722 h 292721"/>
                  <a:gd name="connsiteX4" fmla="*/ 138908 w 138908"/>
                  <a:gd name="connsiteY4" fmla="*/ 287949 h 292721"/>
                  <a:gd name="connsiteX5" fmla="*/ 97545 w 138908"/>
                  <a:gd name="connsiteY5" fmla="*/ 173406 h 292721"/>
                  <a:gd name="connsiteX6" fmla="*/ 116636 w 138908"/>
                  <a:gd name="connsiteY6" fmla="*/ 0 h 29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908" h="292721">
                    <a:moveTo>
                      <a:pt x="116636" y="0"/>
                    </a:moveTo>
                    <a:lnTo>
                      <a:pt x="24365" y="0"/>
                    </a:lnTo>
                    <a:cubicBezTo>
                      <a:pt x="-1089" y="60453"/>
                      <a:pt x="-13816" y="133634"/>
                      <a:pt x="22774" y="209996"/>
                    </a:cubicBezTo>
                    <a:cubicBezTo>
                      <a:pt x="38683" y="241813"/>
                      <a:pt x="48228" y="268858"/>
                      <a:pt x="54592" y="292722"/>
                    </a:cubicBezTo>
                    <a:cubicBezTo>
                      <a:pt x="83228" y="291131"/>
                      <a:pt x="110273" y="289540"/>
                      <a:pt x="138908" y="287949"/>
                    </a:cubicBezTo>
                    <a:cubicBezTo>
                      <a:pt x="132545" y="254540"/>
                      <a:pt x="118227" y="217950"/>
                      <a:pt x="97545" y="173406"/>
                    </a:cubicBezTo>
                    <a:cubicBezTo>
                      <a:pt x="68910" y="112952"/>
                      <a:pt x="89591" y="47726"/>
                      <a:pt x="116636" y="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A5F3038-A6EB-4E8F-BE2E-E94943909843}"/>
                  </a:ext>
                </a:extLst>
              </p:cNvPr>
              <p:cNvSpPr/>
              <p:nvPr/>
            </p:nvSpPr>
            <p:spPr>
              <a:xfrm>
                <a:off x="7507848" y="1110827"/>
                <a:ext cx="113222" cy="157496"/>
              </a:xfrm>
              <a:custGeom>
                <a:avLst/>
                <a:gdLst>
                  <a:gd name="connsiteX0" fmla="*/ 0 w 113222"/>
                  <a:gd name="connsiteY0" fmla="*/ 157497 h 157496"/>
                  <a:gd name="connsiteX1" fmla="*/ 90680 w 113222"/>
                  <a:gd name="connsiteY1" fmla="*/ 157497 h 157496"/>
                  <a:gd name="connsiteX2" fmla="*/ 108179 w 113222"/>
                  <a:gd name="connsiteY2" fmla="*/ 0 h 157496"/>
                  <a:gd name="connsiteX3" fmla="*/ 23863 w 113222"/>
                  <a:gd name="connsiteY3" fmla="*/ 4773 h 157496"/>
                  <a:gd name="connsiteX4" fmla="*/ 0 w 113222"/>
                  <a:gd name="connsiteY4" fmla="*/ 157497 h 1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222" h="157496">
                    <a:moveTo>
                      <a:pt x="0" y="157497"/>
                    </a:moveTo>
                    <a:lnTo>
                      <a:pt x="90680" y="157497"/>
                    </a:lnTo>
                    <a:cubicBezTo>
                      <a:pt x="111361" y="104998"/>
                      <a:pt x="119316" y="57272"/>
                      <a:pt x="108179" y="0"/>
                    </a:cubicBezTo>
                    <a:cubicBezTo>
                      <a:pt x="79544" y="1591"/>
                      <a:pt x="52499" y="3182"/>
                      <a:pt x="23863" y="4773"/>
                    </a:cubicBezTo>
                    <a:cubicBezTo>
                      <a:pt x="36590" y="60453"/>
                      <a:pt x="27045" y="100225"/>
                      <a:pt x="0" y="157497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aphic 378">
              <a:extLst>
                <a:ext uri="{FF2B5EF4-FFF2-40B4-BE49-F238E27FC236}">
                  <a16:creationId xmlns:a16="http://schemas.microsoft.com/office/drawing/2014/main" id="{C8ABE99F-6753-4AF5-90E0-E45C78AABC9B}"/>
                </a:ext>
              </a:extLst>
            </p:cNvPr>
            <p:cNvGrpSpPr/>
            <p:nvPr/>
          </p:nvGrpSpPr>
          <p:grpSpPr>
            <a:xfrm>
              <a:off x="6597866" y="978704"/>
              <a:ext cx="666577" cy="224486"/>
              <a:chOff x="6597866" y="978704"/>
              <a:chExt cx="666577" cy="224486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72B2814-99EF-49BE-8D41-FA99DFD85496}"/>
                  </a:ext>
                </a:extLst>
              </p:cNvPr>
              <p:cNvSpPr/>
              <p:nvPr/>
            </p:nvSpPr>
            <p:spPr>
              <a:xfrm>
                <a:off x="6597866" y="1104371"/>
                <a:ext cx="179769" cy="89274"/>
              </a:xfrm>
              <a:custGeom>
                <a:avLst/>
                <a:gdLst>
                  <a:gd name="connsiteX0" fmla="*/ 179769 w 179769"/>
                  <a:gd name="connsiteY0" fmla="*/ 46228 h 89274"/>
                  <a:gd name="connsiteX1" fmla="*/ 89089 w 179769"/>
                  <a:gd name="connsiteY1" fmla="*/ 89182 h 89274"/>
                  <a:gd name="connsiteX2" fmla="*/ 0 w 179769"/>
                  <a:gd name="connsiteY2" fmla="*/ 43046 h 89274"/>
                  <a:gd name="connsiteX3" fmla="*/ 90680 w 179769"/>
                  <a:gd name="connsiteY3" fmla="*/ 93 h 89274"/>
                  <a:gd name="connsiteX4" fmla="*/ 179769 w 179769"/>
                  <a:gd name="connsiteY4" fmla="*/ 46228 h 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69" h="89274">
                    <a:moveTo>
                      <a:pt x="179769" y="46228"/>
                    </a:moveTo>
                    <a:cubicBezTo>
                      <a:pt x="179769" y="71682"/>
                      <a:pt x="138407" y="90773"/>
                      <a:pt x="89089" y="89182"/>
                    </a:cubicBezTo>
                    <a:cubicBezTo>
                      <a:pt x="39772" y="87591"/>
                      <a:pt x="0" y="66909"/>
                      <a:pt x="0" y="43046"/>
                    </a:cubicBezTo>
                    <a:cubicBezTo>
                      <a:pt x="0" y="17592"/>
                      <a:pt x="41363" y="-1498"/>
                      <a:pt x="90680" y="93"/>
                    </a:cubicBezTo>
                    <a:cubicBezTo>
                      <a:pt x="139997" y="93"/>
                      <a:pt x="179769" y="20774"/>
                      <a:pt x="179769" y="46228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F7A08DE-F250-4A9A-8BD3-816ED3E88C74}"/>
                  </a:ext>
                </a:extLst>
              </p:cNvPr>
              <p:cNvSpPr/>
              <p:nvPr/>
            </p:nvSpPr>
            <p:spPr>
              <a:xfrm>
                <a:off x="7084674" y="1113916"/>
                <a:ext cx="179769" cy="89274"/>
              </a:xfrm>
              <a:custGeom>
                <a:avLst/>
                <a:gdLst>
                  <a:gd name="connsiteX0" fmla="*/ 0 w 179769"/>
                  <a:gd name="connsiteY0" fmla="*/ 43046 h 89274"/>
                  <a:gd name="connsiteX1" fmla="*/ 89089 w 179769"/>
                  <a:gd name="connsiteY1" fmla="*/ 89182 h 89274"/>
                  <a:gd name="connsiteX2" fmla="*/ 179769 w 179769"/>
                  <a:gd name="connsiteY2" fmla="*/ 46228 h 89274"/>
                  <a:gd name="connsiteX3" fmla="*/ 90680 w 179769"/>
                  <a:gd name="connsiteY3" fmla="*/ 93 h 89274"/>
                  <a:gd name="connsiteX4" fmla="*/ 0 w 179769"/>
                  <a:gd name="connsiteY4" fmla="*/ 43046 h 89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769" h="89274">
                    <a:moveTo>
                      <a:pt x="0" y="43046"/>
                    </a:moveTo>
                    <a:cubicBezTo>
                      <a:pt x="0" y="68500"/>
                      <a:pt x="39772" y="89182"/>
                      <a:pt x="89089" y="89182"/>
                    </a:cubicBezTo>
                    <a:cubicBezTo>
                      <a:pt x="138406" y="90773"/>
                      <a:pt x="178178" y="71682"/>
                      <a:pt x="179769" y="46228"/>
                    </a:cubicBezTo>
                    <a:cubicBezTo>
                      <a:pt x="179769" y="20774"/>
                      <a:pt x="139997" y="93"/>
                      <a:pt x="90680" y="93"/>
                    </a:cubicBezTo>
                    <a:cubicBezTo>
                      <a:pt x="41363" y="-1498"/>
                      <a:pt x="0" y="17592"/>
                      <a:pt x="0" y="43046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DDE2F4E-BA3F-436A-A203-A297825AE5F5}"/>
                  </a:ext>
                </a:extLst>
              </p:cNvPr>
              <p:cNvSpPr/>
              <p:nvPr/>
            </p:nvSpPr>
            <p:spPr>
              <a:xfrm>
                <a:off x="6844452" y="1015375"/>
                <a:ext cx="181360" cy="105098"/>
              </a:xfrm>
              <a:custGeom>
                <a:avLst/>
                <a:gdLst>
                  <a:gd name="connsiteX0" fmla="*/ 87498 w 181360"/>
                  <a:gd name="connsiteY0" fmla="*/ 104998 h 105098"/>
                  <a:gd name="connsiteX1" fmla="*/ 11136 w 181360"/>
                  <a:gd name="connsiteY1" fmla="*/ 58862 h 105098"/>
                  <a:gd name="connsiteX2" fmla="*/ 0 w 181360"/>
                  <a:gd name="connsiteY2" fmla="*/ 12727 h 105098"/>
                  <a:gd name="connsiteX3" fmla="*/ 12727 w 181360"/>
                  <a:gd name="connsiteY3" fmla="*/ 0 h 105098"/>
                  <a:gd name="connsiteX4" fmla="*/ 25454 w 181360"/>
                  <a:gd name="connsiteY4" fmla="*/ 12727 h 105098"/>
                  <a:gd name="connsiteX5" fmla="*/ 33409 w 181360"/>
                  <a:gd name="connsiteY5" fmla="*/ 46135 h 105098"/>
                  <a:gd name="connsiteX6" fmla="*/ 89089 w 181360"/>
                  <a:gd name="connsiteY6" fmla="*/ 79544 h 105098"/>
                  <a:gd name="connsiteX7" fmla="*/ 146361 w 181360"/>
                  <a:gd name="connsiteY7" fmla="*/ 47726 h 105098"/>
                  <a:gd name="connsiteX8" fmla="*/ 155906 w 181360"/>
                  <a:gd name="connsiteY8" fmla="*/ 15909 h 105098"/>
                  <a:gd name="connsiteX9" fmla="*/ 168633 w 181360"/>
                  <a:gd name="connsiteY9" fmla="*/ 3182 h 105098"/>
                  <a:gd name="connsiteX10" fmla="*/ 181360 w 181360"/>
                  <a:gd name="connsiteY10" fmla="*/ 15909 h 105098"/>
                  <a:gd name="connsiteX11" fmla="*/ 168633 w 181360"/>
                  <a:gd name="connsiteY11" fmla="*/ 60453 h 105098"/>
                  <a:gd name="connsiteX12" fmla="*/ 87498 w 181360"/>
                  <a:gd name="connsiteY12" fmla="*/ 104998 h 1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360" h="105098">
                    <a:moveTo>
                      <a:pt x="87498" y="104998"/>
                    </a:moveTo>
                    <a:cubicBezTo>
                      <a:pt x="55681" y="104998"/>
                      <a:pt x="25454" y="85907"/>
                      <a:pt x="11136" y="58862"/>
                    </a:cubicBezTo>
                    <a:cubicBezTo>
                      <a:pt x="3182" y="44545"/>
                      <a:pt x="0" y="28636"/>
                      <a:pt x="0" y="12727"/>
                    </a:cubicBezTo>
                    <a:cubicBezTo>
                      <a:pt x="0" y="6364"/>
                      <a:pt x="6364" y="0"/>
                      <a:pt x="12727" y="0"/>
                    </a:cubicBezTo>
                    <a:cubicBezTo>
                      <a:pt x="19091" y="0"/>
                      <a:pt x="25454" y="6364"/>
                      <a:pt x="25454" y="12727"/>
                    </a:cubicBezTo>
                    <a:cubicBezTo>
                      <a:pt x="25454" y="23863"/>
                      <a:pt x="28636" y="34999"/>
                      <a:pt x="33409" y="46135"/>
                    </a:cubicBezTo>
                    <a:cubicBezTo>
                      <a:pt x="44545" y="66817"/>
                      <a:pt x="65226" y="79544"/>
                      <a:pt x="89089" y="79544"/>
                    </a:cubicBezTo>
                    <a:cubicBezTo>
                      <a:pt x="112952" y="79544"/>
                      <a:pt x="135225" y="68408"/>
                      <a:pt x="146361" y="47726"/>
                    </a:cubicBezTo>
                    <a:cubicBezTo>
                      <a:pt x="152724" y="38181"/>
                      <a:pt x="155906" y="27045"/>
                      <a:pt x="155906" y="15909"/>
                    </a:cubicBezTo>
                    <a:cubicBezTo>
                      <a:pt x="155906" y="9545"/>
                      <a:pt x="162270" y="3182"/>
                      <a:pt x="168633" y="3182"/>
                    </a:cubicBezTo>
                    <a:cubicBezTo>
                      <a:pt x="174997" y="3182"/>
                      <a:pt x="181360" y="9545"/>
                      <a:pt x="181360" y="15909"/>
                    </a:cubicBezTo>
                    <a:cubicBezTo>
                      <a:pt x="181360" y="31818"/>
                      <a:pt x="176588" y="46135"/>
                      <a:pt x="168633" y="60453"/>
                    </a:cubicBezTo>
                    <a:cubicBezTo>
                      <a:pt x="151133" y="89089"/>
                      <a:pt x="120907" y="106589"/>
                      <a:pt x="87498" y="104998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FFD7C64-1B51-4000-A15E-A86E718D55E0}"/>
                  </a:ext>
                </a:extLst>
              </p:cNvPr>
              <p:cNvSpPr/>
              <p:nvPr/>
            </p:nvSpPr>
            <p:spPr>
              <a:xfrm>
                <a:off x="6682102" y="978704"/>
                <a:ext cx="98714" cy="98795"/>
              </a:xfrm>
              <a:custGeom>
                <a:avLst/>
                <a:gdLst>
                  <a:gd name="connsiteX0" fmla="*/ 98715 w 98714"/>
                  <a:gd name="connsiteY0" fmla="*/ 50988 h 98795"/>
                  <a:gd name="connsiteX1" fmla="*/ 47807 w 98714"/>
                  <a:gd name="connsiteY1" fmla="*/ 98715 h 98795"/>
                  <a:gd name="connsiteX2" fmla="*/ 80 w 98714"/>
                  <a:gd name="connsiteY2" fmla="*/ 47807 h 98795"/>
                  <a:gd name="connsiteX3" fmla="*/ 50988 w 98714"/>
                  <a:gd name="connsiteY3" fmla="*/ 80 h 98795"/>
                  <a:gd name="connsiteX4" fmla="*/ 98715 w 98714"/>
                  <a:gd name="connsiteY4" fmla="*/ 50988 h 9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14" h="98795">
                    <a:moveTo>
                      <a:pt x="98715" y="50988"/>
                    </a:moveTo>
                    <a:cubicBezTo>
                      <a:pt x="98715" y="78033"/>
                      <a:pt x="74851" y="100306"/>
                      <a:pt x="47807" y="98715"/>
                    </a:cubicBezTo>
                    <a:cubicBezTo>
                      <a:pt x="20762" y="98715"/>
                      <a:pt x="-1510" y="74852"/>
                      <a:pt x="80" y="47807"/>
                    </a:cubicBezTo>
                    <a:cubicBezTo>
                      <a:pt x="80" y="20762"/>
                      <a:pt x="23943" y="-1511"/>
                      <a:pt x="50988" y="80"/>
                    </a:cubicBezTo>
                    <a:cubicBezTo>
                      <a:pt x="78033" y="1671"/>
                      <a:pt x="98715" y="23943"/>
                      <a:pt x="98715" y="50988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54540D-99E8-4D45-9451-7CB30651C05D}"/>
                  </a:ext>
                </a:extLst>
              </p:cNvPr>
              <p:cNvSpPr/>
              <p:nvPr/>
            </p:nvSpPr>
            <p:spPr>
              <a:xfrm>
                <a:off x="7087776" y="988249"/>
                <a:ext cx="98714" cy="98794"/>
              </a:xfrm>
              <a:custGeom>
                <a:avLst/>
                <a:gdLst>
                  <a:gd name="connsiteX0" fmla="*/ 98715 w 98714"/>
                  <a:gd name="connsiteY0" fmla="*/ 50988 h 98794"/>
                  <a:gd name="connsiteX1" fmla="*/ 47807 w 98714"/>
                  <a:gd name="connsiteY1" fmla="*/ 98715 h 98794"/>
                  <a:gd name="connsiteX2" fmla="*/ 80 w 98714"/>
                  <a:gd name="connsiteY2" fmla="*/ 47807 h 98794"/>
                  <a:gd name="connsiteX3" fmla="*/ 50988 w 98714"/>
                  <a:gd name="connsiteY3" fmla="*/ 80 h 98794"/>
                  <a:gd name="connsiteX4" fmla="*/ 98715 w 98714"/>
                  <a:gd name="connsiteY4" fmla="*/ 50988 h 98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14" h="98794">
                    <a:moveTo>
                      <a:pt x="98715" y="50988"/>
                    </a:moveTo>
                    <a:cubicBezTo>
                      <a:pt x="98715" y="78033"/>
                      <a:pt x="74851" y="100305"/>
                      <a:pt x="47807" y="98715"/>
                    </a:cubicBezTo>
                    <a:cubicBezTo>
                      <a:pt x="20762" y="98715"/>
                      <a:pt x="-1510" y="74851"/>
                      <a:pt x="80" y="47807"/>
                    </a:cubicBezTo>
                    <a:cubicBezTo>
                      <a:pt x="80" y="20762"/>
                      <a:pt x="23943" y="-1511"/>
                      <a:pt x="50988" y="80"/>
                    </a:cubicBezTo>
                    <a:cubicBezTo>
                      <a:pt x="78033" y="1671"/>
                      <a:pt x="98715" y="23943"/>
                      <a:pt x="98715" y="50988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5D7E32-0BE7-43BD-BBAC-8EE1707D70FF}"/>
                </a:ext>
              </a:extLst>
            </p:cNvPr>
            <p:cNvSpPr/>
            <p:nvPr/>
          </p:nvSpPr>
          <p:spPr>
            <a:xfrm>
              <a:off x="7966021" y="873786"/>
              <a:ext cx="324538" cy="342038"/>
            </a:xfrm>
            <a:custGeom>
              <a:avLst/>
              <a:gdLst>
                <a:gd name="connsiteX0" fmla="*/ 57272 w 324538"/>
                <a:gd name="connsiteY0" fmla="*/ 12727 h 342038"/>
                <a:gd name="connsiteX1" fmla="*/ 0 w 324538"/>
                <a:gd name="connsiteY1" fmla="*/ 0 h 342038"/>
                <a:gd name="connsiteX2" fmla="*/ 0 w 324538"/>
                <a:gd name="connsiteY2" fmla="*/ 342039 h 342038"/>
                <a:gd name="connsiteX3" fmla="*/ 324539 w 324538"/>
                <a:gd name="connsiteY3" fmla="*/ 248177 h 342038"/>
                <a:gd name="connsiteX4" fmla="*/ 57272 w 324538"/>
                <a:gd name="connsiteY4" fmla="*/ 12727 h 34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538" h="342038">
                  <a:moveTo>
                    <a:pt x="57272" y="12727"/>
                  </a:moveTo>
                  <a:cubicBezTo>
                    <a:pt x="22272" y="4773"/>
                    <a:pt x="0" y="0"/>
                    <a:pt x="0" y="0"/>
                  </a:cubicBezTo>
                  <a:lnTo>
                    <a:pt x="0" y="342039"/>
                  </a:lnTo>
                  <a:cubicBezTo>
                    <a:pt x="0" y="342039"/>
                    <a:pt x="214769" y="308630"/>
                    <a:pt x="324539" y="248177"/>
                  </a:cubicBezTo>
                  <a:cubicBezTo>
                    <a:pt x="195678" y="222723"/>
                    <a:pt x="95453" y="155906"/>
                    <a:pt x="57272" y="12727"/>
                  </a:cubicBezTo>
                  <a:close/>
                </a:path>
              </a:pathLst>
            </a:custGeom>
            <a:solidFill>
              <a:srgbClr val="008BBC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B00FB1-082F-4586-A6D5-4D3DE46EB9E4}"/>
                </a:ext>
              </a:extLst>
            </p:cNvPr>
            <p:cNvSpPr/>
            <p:nvPr/>
          </p:nvSpPr>
          <p:spPr>
            <a:xfrm>
              <a:off x="8023292" y="888104"/>
              <a:ext cx="329311" cy="235449"/>
            </a:xfrm>
            <a:custGeom>
              <a:avLst/>
              <a:gdLst>
                <a:gd name="connsiteX0" fmla="*/ 329312 w 329311"/>
                <a:gd name="connsiteY0" fmla="*/ 165451 h 235449"/>
                <a:gd name="connsiteX1" fmla="*/ 0 w 329311"/>
                <a:gd name="connsiteY1" fmla="*/ 0 h 235449"/>
                <a:gd name="connsiteX2" fmla="*/ 267267 w 329311"/>
                <a:gd name="connsiteY2" fmla="*/ 235450 h 235449"/>
                <a:gd name="connsiteX3" fmla="*/ 329312 w 329311"/>
                <a:gd name="connsiteY3" fmla="*/ 165451 h 23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311" h="235449">
                  <a:moveTo>
                    <a:pt x="329312" y="165451"/>
                  </a:moveTo>
                  <a:cubicBezTo>
                    <a:pt x="329312" y="87498"/>
                    <a:pt x="108179" y="25454"/>
                    <a:pt x="0" y="0"/>
                  </a:cubicBezTo>
                  <a:cubicBezTo>
                    <a:pt x="38181" y="141588"/>
                    <a:pt x="138407" y="209996"/>
                    <a:pt x="267267" y="235450"/>
                  </a:cubicBezTo>
                  <a:cubicBezTo>
                    <a:pt x="303858" y="214768"/>
                    <a:pt x="329312" y="190905"/>
                    <a:pt x="329312" y="165451"/>
                  </a:cubicBezTo>
                  <a:close/>
                </a:path>
              </a:pathLst>
            </a:custGeom>
            <a:solidFill>
              <a:srgbClr val="0092D3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433B6D-BC9E-434E-9C12-3EFC1F0A0344}"/>
                </a:ext>
              </a:extLst>
            </p:cNvPr>
            <p:cNvSpPr/>
            <p:nvPr/>
          </p:nvSpPr>
          <p:spPr>
            <a:xfrm>
              <a:off x="7883295" y="1080601"/>
              <a:ext cx="87498" cy="197268"/>
            </a:xfrm>
            <a:custGeom>
              <a:avLst/>
              <a:gdLst>
                <a:gd name="connsiteX0" fmla="*/ 1590 w 87498"/>
                <a:gd name="connsiteY0" fmla="*/ 154315 h 197268"/>
                <a:gd name="connsiteX1" fmla="*/ 44544 w 87498"/>
                <a:gd name="connsiteY1" fmla="*/ 197269 h 197268"/>
                <a:gd name="connsiteX2" fmla="*/ 87498 w 87498"/>
                <a:gd name="connsiteY2" fmla="*/ 154315 h 197268"/>
                <a:gd name="connsiteX3" fmla="*/ 87498 w 87498"/>
                <a:gd name="connsiteY3" fmla="*/ 0 h 197268"/>
                <a:gd name="connsiteX4" fmla="*/ 0 w 87498"/>
                <a:gd name="connsiteY4" fmla="*/ 9545 h 197268"/>
                <a:gd name="connsiteX5" fmla="*/ 0 w 87498"/>
                <a:gd name="connsiteY5" fmla="*/ 154315 h 19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98" h="197268">
                  <a:moveTo>
                    <a:pt x="1590" y="154315"/>
                  </a:moveTo>
                  <a:cubicBezTo>
                    <a:pt x="1590" y="178178"/>
                    <a:pt x="20681" y="197269"/>
                    <a:pt x="44544" y="197269"/>
                  </a:cubicBezTo>
                  <a:cubicBezTo>
                    <a:pt x="68408" y="197269"/>
                    <a:pt x="87498" y="178178"/>
                    <a:pt x="87498" y="154315"/>
                  </a:cubicBezTo>
                  <a:lnTo>
                    <a:pt x="87498" y="0"/>
                  </a:lnTo>
                  <a:cubicBezTo>
                    <a:pt x="58862" y="3182"/>
                    <a:pt x="28636" y="6364"/>
                    <a:pt x="0" y="9545"/>
                  </a:cubicBezTo>
                  <a:lnTo>
                    <a:pt x="0" y="154315"/>
                  </a:lnTo>
                  <a:close/>
                </a:path>
              </a:pathLst>
            </a:custGeom>
            <a:solidFill>
              <a:srgbClr val="008BBC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6F9944-A0CA-47D1-97D4-BBC135F4BB78}"/>
                </a:ext>
              </a:extLst>
            </p:cNvPr>
            <p:cNvSpPr/>
            <p:nvPr/>
          </p:nvSpPr>
          <p:spPr>
            <a:xfrm>
              <a:off x="7886477" y="813333"/>
              <a:ext cx="87498" cy="275221"/>
            </a:xfrm>
            <a:custGeom>
              <a:avLst/>
              <a:gdLst>
                <a:gd name="connsiteX0" fmla="*/ 42954 w 87498"/>
                <a:gd name="connsiteY0" fmla="*/ 0 h 275221"/>
                <a:gd name="connsiteX1" fmla="*/ 0 w 87498"/>
                <a:gd name="connsiteY1" fmla="*/ 42954 h 275221"/>
                <a:gd name="connsiteX2" fmla="*/ 0 w 87498"/>
                <a:gd name="connsiteY2" fmla="*/ 275222 h 275221"/>
                <a:gd name="connsiteX3" fmla="*/ 87498 w 87498"/>
                <a:gd name="connsiteY3" fmla="*/ 265677 h 275221"/>
                <a:gd name="connsiteX4" fmla="*/ 87498 w 87498"/>
                <a:gd name="connsiteY4" fmla="*/ 42954 h 275221"/>
                <a:gd name="connsiteX5" fmla="*/ 42954 w 87498"/>
                <a:gd name="connsiteY5" fmla="*/ 0 h 2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98" h="275221">
                  <a:moveTo>
                    <a:pt x="42954" y="0"/>
                  </a:moveTo>
                  <a:cubicBezTo>
                    <a:pt x="19091" y="0"/>
                    <a:pt x="0" y="19090"/>
                    <a:pt x="0" y="42954"/>
                  </a:cubicBezTo>
                  <a:lnTo>
                    <a:pt x="0" y="275222"/>
                  </a:lnTo>
                  <a:cubicBezTo>
                    <a:pt x="28636" y="272040"/>
                    <a:pt x="58863" y="268858"/>
                    <a:pt x="87498" y="265677"/>
                  </a:cubicBezTo>
                  <a:lnTo>
                    <a:pt x="87498" y="42954"/>
                  </a:lnTo>
                  <a:cubicBezTo>
                    <a:pt x="85907" y="19090"/>
                    <a:pt x="66817" y="0"/>
                    <a:pt x="42954" y="0"/>
                  </a:cubicBezTo>
                  <a:close/>
                </a:path>
              </a:pathLst>
            </a:custGeom>
            <a:solidFill>
              <a:srgbClr val="0092D3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27" name="Graphic 378">
            <a:extLst>
              <a:ext uri="{FF2B5EF4-FFF2-40B4-BE49-F238E27FC236}">
                <a16:creationId xmlns:a16="http://schemas.microsoft.com/office/drawing/2014/main" id="{9969ADE2-E350-4228-A8D8-861C84A35C23}"/>
              </a:ext>
            </a:extLst>
          </p:cNvPr>
          <p:cNvGrpSpPr/>
          <p:nvPr/>
        </p:nvGrpSpPr>
        <p:grpSpPr>
          <a:xfrm>
            <a:off x="3194569" y="-12156"/>
            <a:ext cx="1785579" cy="1999629"/>
            <a:chOff x="3504920" y="1503774"/>
            <a:chExt cx="2219553" cy="2426872"/>
          </a:xfrm>
        </p:grpSpPr>
        <p:grpSp>
          <p:nvGrpSpPr>
            <p:cNvPr id="28" name="Graphic 378">
              <a:extLst>
                <a:ext uri="{FF2B5EF4-FFF2-40B4-BE49-F238E27FC236}">
                  <a16:creationId xmlns:a16="http://schemas.microsoft.com/office/drawing/2014/main" id="{927DD4FA-3BAB-442B-9F7E-28AFF151B95C}"/>
                </a:ext>
              </a:extLst>
            </p:cNvPr>
            <p:cNvGrpSpPr/>
            <p:nvPr/>
          </p:nvGrpSpPr>
          <p:grpSpPr>
            <a:xfrm>
              <a:off x="3543381" y="1766269"/>
              <a:ext cx="380219" cy="2033091"/>
              <a:chOff x="3543381" y="1766269"/>
              <a:chExt cx="380219" cy="2033091"/>
            </a:xfrm>
          </p:grpSpPr>
          <p:grpSp>
            <p:nvGrpSpPr>
              <p:cNvPr id="29" name="Graphic 378">
                <a:extLst>
                  <a:ext uri="{FF2B5EF4-FFF2-40B4-BE49-F238E27FC236}">
                    <a16:creationId xmlns:a16="http://schemas.microsoft.com/office/drawing/2014/main" id="{0EE25E08-5B3A-4E6F-B65C-627A9E7646CB}"/>
                  </a:ext>
                </a:extLst>
              </p:cNvPr>
              <p:cNvGrpSpPr/>
              <p:nvPr/>
            </p:nvGrpSpPr>
            <p:grpSpPr>
              <a:xfrm>
                <a:off x="3552926" y="2114671"/>
                <a:ext cx="364310" cy="1684688"/>
                <a:chOff x="3552926" y="2114671"/>
                <a:chExt cx="364310" cy="1684688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B79F675-886B-42C5-BCA8-7C0C0B1D0FB4}"/>
                    </a:ext>
                  </a:extLst>
                </p:cNvPr>
                <p:cNvSpPr/>
                <p:nvPr/>
              </p:nvSpPr>
              <p:spPr>
                <a:xfrm>
                  <a:off x="3692923" y="3718276"/>
                  <a:ext cx="222722" cy="81084"/>
                </a:xfrm>
                <a:custGeom>
                  <a:avLst/>
                  <a:gdLst>
                    <a:gd name="connsiteX0" fmla="*/ 222723 w 222722"/>
                    <a:gd name="connsiteY0" fmla="*/ 42954 h 81084"/>
                    <a:gd name="connsiteX1" fmla="*/ 222723 w 222722"/>
                    <a:gd name="connsiteY1" fmla="*/ 0 h 81084"/>
                    <a:gd name="connsiteX2" fmla="*/ 25454 w 222722"/>
                    <a:gd name="connsiteY2" fmla="*/ 14318 h 81084"/>
                    <a:gd name="connsiteX3" fmla="*/ 0 w 222722"/>
                    <a:gd name="connsiteY3" fmla="*/ 79544 h 81084"/>
                    <a:gd name="connsiteX4" fmla="*/ 222723 w 222722"/>
                    <a:gd name="connsiteY4" fmla="*/ 42954 h 81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1084">
                      <a:moveTo>
                        <a:pt x="222723" y="42954"/>
                      </a:moveTo>
                      <a:lnTo>
                        <a:pt x="222723" y="0"/>
                      </a:lnTo>
                      <a:cubicBezTo>
                        <a:pt x="151133" y="12727"/>
                        <a:pt x="84317" y="15909"/>
                        <a:pt x="25454" y="14318"/>
                      </a:cubicBezTo>
                      <a:cubicBezTo>
                        <a:pt x="19091" y="36590"/>
                        <a:pt x="11136" y="57272"/>
                        <a:pt x="0" y="79544"/>
                      </a:cubicBezTo>
                      <a:cubicBezTo>
                        <a:pt x="63635" y="84317"/>
                        <a:pt x="139997" y="79544"/>
                        <a:pt x="222723" y="42954"/>
                      </a:cubicBezTo>
                      <a:close/>
                    </a:path>
                  </a:pathLst>
                </a:custGeom>
                <a:solidFill>
                  <a:srgbClr val="D61A1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1AA81C2-0004-4FB6-B0A2-45C2985DA8AC}"/>
                    </a:ext>
                  </a:extLst>
                </p:cNvPr>
                <p:cNvSpPr/>
                <p:nvPr/>
              </p:nvSpPr>
              <p:spPr>
                <a:xfrm>
                  <a:off x="3552926" y="3716685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5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5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5"/>
                      </a:moveTo>
                      <a:cubicBezTo>
                        <a:pt x="0" y="44545"/>
                        <a:pt x="55681" y="73180"/>
                        <a:pt x="141588" y="81135"/>
                      </a:cubicBezTo>
                      <a:cubicBezTo>
                        <a:pt x="152724" y="60454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5"/>
                      </a:lnTo>
                      <a:close/>
                    </a:path>
                  </a:pathLst>
                </a:custGeom>
                <a:solidFill>
                  <a:srgbClr val="EB281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48" name="Freeform: Shape 2047">
                  <a:extLst>
                    <a:ext uri="{FF2B5EF4-FFF2-40B4-BE49-F238E27FC236}">
                      <a16:creationId xmlns:a16="http://schemas.microsoft.com/office/drawing/2014/main" id="{ADB50177-6F2C-4624-B253-63DB0608DA53}"/>
                    </a:ext>
                  </a:extLst>
                </p:cNvPr>
                <p:cNvSpPr/>
                <p:nvPr/>
              </p:nvSpPr>
              <p:spPr>
                <a:xfrm>
                  <a:off x="3719968" y="3444764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1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8" y="284648"/>
                        <a:pt x="197269" y="273511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1"/>
                        <a:pt x="19091" y="166923"/>
                        <a:pt x="9545" y="240103"/>
                      </a:cubicBezTo>
                      <a:cubicBezTo>
                        <a:pt x="7954" y="256012"/>
                        <a:pt x="4773" y="271920"/>
                        <a:pt x="0" y="287829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49" name="Freeform: Shape 2048">
                  <a:extLst>
                    <a:ext uri="{FF2B5EF4-FFF2-40B4-BE49-F238E27FC236}">
                      <a16:creationId xmlns:a16="http://schemas.microsoft.com/office/drawing/2014/main" id="{AEEAFB17-4435-4F73-B01D-931DE54F68E2}"/>
                    </a:ext>
                  </a:extLst>
                </p:cNvPr>
                <p:cNvSpPr/>
                <p:nvPr/>
              </p:nvSpPr>
              <p:spPr>
                <a:xfrm>
                  <a:off x="3552926" y="3463735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8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2"/>
                        <a:pt x="192496" y="73180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7726" y="31818"/>
                        <a:pt x="0" y="11136"/>
                      </a:cubicBezTo>
                      <a:close/>
                    </a:path>
                  </a:pathLst>
                </a:custGeom>
                <a:solidFill>
                  <a:srgbClr val="FF716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1" name="Freeform: Shape 2050">
                  <a:extLst>
                    <a:ext uri="{FF2B5EF4-FFF2-40B4-BE49-F238E27FC236}">
                      <a16:creationId xmlns:a16="http://schemas.microsoft.com/office/drawing/2014/main" id="{D2D6B3D4-658F-4180-A884-483EFFACBF4B}"/>
                    </a:ext>
                  </a:extLst>
                </p:cNvPr>
                <p:cNvSpPr/>
                <p:nvPr/>
              </p:nvSpPr>
              <p:spPr>
                <a:xfrm>
                  <a:off x="3552926" y="2439210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5454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5454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5454"/>
                      </a:moveTo>
                      <a:lnTo>
                        <a:pt x="0" y="959299"/>
                      </a:lnTo>
                      <a:cubicBezTo>
                        <a:pt x="39772" y="981572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3"/>
                        <a:pt x="197269" y="12727"/>
                        <a:pt x="171815" y="25454"/>
                      </a:cubicBezTo>
                      <a:cubicBezTo>
                        <a:pt x="109771" y="55681"/>
                        <a:pt x="47726" y="46135"/>
                        <a:pt x="0" y="25454"/>
                      </a:cubicBezTo>
                      <a:close/>
                    </a:path>
                  </a:pathLst>
                </a:custGeom>
                <a:solidFill>
                  <a:srgbClr val="FF716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2" name="Freeform: Shape 2051">
                  <a:extLst>
                    <a:ext uri="{FF2B5EF4-FFF2-40B4-BE49-F238E27FC236}">
                      <a16:creationId xmlns:a16="http://schemas.microsoft.com/office/drawing/2014/main" id="{927AEF67-CB79-4F83-BA91-EC49061A38F6}"/>
                    </a:ext>
                  </a:extLst>
                </p:cNvPr>
                <p:cNvSpPr/>
                <p:nvPr/>
              </p:nvSpPr>
              <p:spPr>
                <a:xfrm>
                  <a:off x="3759740" y="2432622"/>
                  <a:ext cx="155906" cy="961115"/>
                </a:xfrm>
                <a:custGeom>
                  <a:avLst/>
                  <a:gdLst>
                    <a:gd name="connsiteX0" fmla="*/ 0 w 155906"/>
                    <a:gd name="connsiteY0" fmla="*/ 954752 h 961115"/>
                    <a:gd name="connsiteX1" fmla="*/ 155906 w 155906"/>
                    <a:gd name="connsiteY1" fmla="*/ 961115 h 961115"/>
                    <a:gd name="connsiteX2" fmla="*/ 155906 w 155906"/>
                    <a:gd name="connsiteY2" fmla="*/ 24088 h 961115"/>
                    <a:gd name="connsiteX3" fmla="*/ 30227 w 155906"/>
                    <a:gd name="connsiteY3" fmla="*/ 4997 h 961115"/>
                    <a:gd name="connsiteX4" fmla="*/ 0 w 155906"/>
                    <a:gd name="connsiteY4" fmla="*/ 954752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61115">
                      <a:moveTo>
                        <a:pt x="0" y="954752"/>
                      </a:moveTo>
                      <a:cubicBezTo>
                        <a:pt x="60453" y="935661"/>
                        <a:pt x="104998" y="942024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1" y="1816"/>
                        <a:pt x="76362" y="-6139"/>
                        <a:pt x="30227" y="4997"/>
                      </a:cubicBezTo>
                      <a:cubicBezTo>
                        <a:pt x="44545" y="323173"/>
                        <a:pt x="28636" y="638167"/>
                        <a:pt x="0" y="954752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3" name="Freeform: Shape 2052">
                  <a:extLst>
                    <a:ext uri="{FF2B5EF4-FFF2-40B4-BE49-F238E27FC236}">
                      <a16:creationId xmlns:a16="http://schemas.microsoft.com/office/drawing/2014/main" id="{1C916FBE-F9BD-4D92-88AD-6DF512745845}"/>
                    </a:ext>
                  </a:extLst>
                </p:cNvPr>
                <p:cNvSpPr/>
                <p:nvPr/>
              </p:nvSpPr>
              <p:spPr>
                <a:xfrm>
                  <a:off x="3766103" y="2114671"/>
                  <a:ext cx="149542" cy="268858"/>
                </a:xfrm>
                <a:custGeom>
                  <a:avLst/>
                  <a:gdLst>
                    <a:gd name="connsiteX0" fmla="*/ 149543 w 149542"/>
                    <a:gd name="connsiteY0" fmla="*/ 268858 h 268858"/>
                    <a:gd name="connsiteX1" fmla="*/ 149543 w 149542"/>
                    <a:gd name="connsiteY1" fmla="*/ 0 h 268858"/>
                    <a:gd name="connsiteX2" fmla="*/ 0 w 149542"/>
                    <a:gd name="connsiteY2" fmla="*/ 0 h 268858"/>
                    <a:gd name="connsiteX3" fmla="*/ 20681 w 149542"/>
                    <a:gd name="connsiteY3" fmla="*/ 254540 h 268858"/>
                    <a:gd name="connsiteX4" fmla="*/ 149543 w 149542"/>
                    <a:gd name="connsiteY4" fmla="*/ 268858 h 26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68858">
                      <a:moveTo>
                        <a:pt x="149543" y="268858"/>
                      </a:moveTo>
                      <a:lnTo>
                        <a:pt x="149543" y="0"/>
                      </a:lnTo>
                      <a:lnTo>
                        <a:pt x="0" y="0"/>
                      </a:lnTo>
                      <a:cubicBezTo>
                        <a:pt x="9545" y="84316"/>
                        <a:pt x="15909" y="170224"/>
                        <a:pt x="20681" y="254540"/>
                      </a:cubicBezTo>
                      <a:cubicBezTo>
                        <a:pt x="68408" y="244995"/>
                        <a:pt x="106589" y="252949"/>
                        <a:pt x="149543" y="268858"/>
                      </a:cubicBezTo>
                      <a:close/>
                    </a:path>
                  </a:pathLst>
                </a:custGeom>
                <a:solidFill>
                  <a:srgbClr val="FF666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4" name="Freeform: Shape 2053">
                  <a:extLst>
                    <a:ext uri="{FF2B5EF4-FFF2-40B4-BE49-F238E27FC236}">
                      <a16:creationId xmlns:a16="http://schemas.microsoft.com/office/drawing/2014/main" id="{7FF86BAF-2A47-423A-A5D5-ABD67302457C}"/>
                    </a:ext>
                  </a:extLst>
                </p:cNvPr>
                <p:cNvSpPr/>
                <p:nvPr/>
              </p:nvSpPr>
              <p:spPr>
                <a:xfrm>
                  <a:off x="3552926" y="2116262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7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FF716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5" name="Freeform: Shape 2054">
                  <a:extLst>
                    <a:ext uri="{FF2B5EF4-FFF2-40B4-BE49-F238E27FC236}">
                      <a16:creationId xmlns:a16="http://schemas.microsoft.com/office/drawing/2014/main" id="{439FCA6B-C6D2-440F-8B1C-C708F8DF01F0}"/>
                    </a:ext>
                  </a:extLst>
                </p:cNvPr>
                <p:cNvSpPr/>
                <p:nvPr/>
              </p:nvSpPr>
              <p:spPr>
                <a:xfrm>
                  <a:off x="3552926" y="3388964"/>
                  <a:ext cx="206814" cy="105427"/>
                </a:xfrm>
                <a:custGeom>
                  <a:avLst/>
                  <a:gdLst>
                    <a:gd name="connsiteX0" fmla="*/ 0 w 206814"/>
                    <a:gd name="connsiteY0" fmla="*/ 9545 h 105427"/>
                    <a:gd name="connsiteX1" fmla="*/ 0 w 206814"/>
                    <a:gd name="connsiteY1" fmla="*/ 85907 h 105427"/>
                    <a:gd name="connsiteX2" fmla="*/ 171815 w 206814"/>
                    <a:gd name="connsiteY2" fmla="*/ 87498 h 105427"/>
                    <a:gd name="connsiteX3" fmla="*/ 200451 w 206814"/>
                    <a:gd name="connsiteY3" fmla="*/ 74771 h 105427"/>
                    <a:gd name="connsiteX4" fmla="*/ 206814 w 206814"/>
                    <a:gd name="connsiteY4" fmla="*/ 0 h 105427"/>
                    <a:gd name="connsiteX5" fmla="*/ 141588 w 206814"/>
                    <a:gd name="connsiteY5" fmla="*/ 27045 h 105427"/>
                    <a:gd name="connsiteX6" fmla="*/ 0 w 206814"/>
                    <a:gd name="connsiteY6" fmla="*/ 9545 h 105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7">
                      <a:moveTo>
                        <a:pt x="0" y="9545"/>
                      </a:moveTo>
                      <a:lnTo>
                        <a:pt x="0" y="85907"/>
                      </a:lnTo>
                      <a:cubicBezTo>
                        <a:pt x="49317" y="106589"/>
                        <a:pt x="109771" y="116134"/>
                        <a:pt x="171815" y="87498"/>
                      </a:cubicBezTo>
                      <a:cubicBezTo>
                        <a:pt x="182951" y="82725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3"/>
                        <a:pt x="165451" y="14318"/>
                        <a:pt x="141588" y="27045"/>
                      </a:cubicBezTo>
                      <a:cubicBezTo>
                        <a:pt x="90680" y="49317"/>
                        <a:pt x="38181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EB281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6" name="Freeform: Shape 2055">
                  <a:extLst>
                    <a:ext uri="{FF2B5EF4-FFF2-40B4-BE49-F238E27FC236}">
                      <a16:creationId xmlns:a16="http://schemas.microsoft.com/office/drawing/2014/main" id="{AA21CA51-CCEF-409A-984A-5B394ADDD7BA}"/>
                    </a:ext>
                  </a:extLst>
                </p:cNvPr>
                <p:cNvSpPr/>
                <p:nvPr/>
              </p:nvSpPr>
              <p:spPr>
                <a:xfrm>
                  <a:off x="3753376" y="3376942"/>
                  <a:ext cx="162269" cy="91566"/>
                </a:xfrm>
                <a:custGeom>
                  <a:avLst/>
                  <a:gdLst>
                    <a:gd name="connsiteX0" fmla="*/ 162270 w 162269"/>
                    <a:gd name="connsiteY0" fmla="*/ 91566 h 91566"/>
                    <a:gd name="connsiteX1" fmla="*/ 162270 w 162269"/>
                    <a:gd name="connsiteY1" fmla="*/ 18386 h 91566"/>
                    <a:gd name="connsiteX2" fmla="*/ 6364 w 162269"/>
                    <a:gd name="connsiteY2" fmla="*/ 12023 h 91566"/>
                    <a:gd name="connsiteX3" fmla="*/ 0 w 162269"/>
                    <a:gd name="connsiteY3" fmla="*/ 86794 h 91566"/>
                    <a:gd name="connsiteX4" fmla="*/ 162270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70" y="91566"/>
                      </a:moveTo>
                      <a:lnTo>
                        <a:pt x="162270" y="18386"/>
                      </a:lnTo>
                      <a:cubicBezTo>
                        <a:pt x="109771" y="-2296"/>
                        <a:pt x="65226" y="-7068"/>
                        <a:pt x="6364" y="12023"/>
                      </a:cubicBezTo>
                      <a:cubicBezTo>
                        <a:pt x="4773" y="37476"/>
                        <a:pt x="1591" y="61339"/>
                        <a:pt x="0" y="86794"/>
                      </a:cubicBezTo>
                      <a:cubicBezTo>
                        <a:pt x="66817" y="58158"/>
                        <a:pt x="103407" y="64521"/>
                        <a:pt x="162270" y="91566"/>
                      </a:cubicBezTo>
                      <a:close/>
                    </a:path>
                  </a:pathLst>
                </a:custGeom>
                <a:solidFill>
                  <a:srgbClr val="D61A1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7" name="Freeform: Shape 2056">
                  <a:extLst>
                    <a:ext uri="{FF2B5EF4-FFF2-40B4-BE49-F238E27FC236}">
                      <a16:creationId xmlns:a16="http://schemas.microsoft.com/office/drawing/2014/main" id="{DE822520-DF7F-4241-BA82-508D819672B4}"/>
                    </a:ext>
                  </a:extLst>
                </p:cNvPr>
                <p:cNvSpPr/>
                <p:nvPr/>
              </p:nvSpPr>
              <p:spPr>
                <a:xfrm>
                  <a:off x="3552926" y="2372393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8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1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5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8"/>
                      </a:cubicBezTo>
                      <a:cubicBezTo>
                        <a:pt x="90680" y="55681"/>
                        <a:pt x="38181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EB281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58" name="Freeform: Shape 2057">
                  <a:extLst>
                    <a:ext uri="{FF2B5EF4-FFF2-40B4-BE49-F238E27FC236}">
                      <a16:creationId xmlns:a16="http://schemas.microsoft.com/office/drawing/2014/main" id="{4E1E23B1-D7EC-4556-A93D-8C1087442E45}"/>
                    </a:ext>
                  </a:extLst>
                </p:cNvPr>
                <p:cNvSpPr/>
                <p:nvPr/>
              </p:nvSpPr>
              <p:spPr>
                <a:xfrm>
                  <a:off x="3786785" y="2366369"/>
                  <a:ext cx="128861" cy="91931"/>
                </a:xfrm>
                <a:custGeom>
                  <a:avLst/>
                  <a:gdLst>
                    <a:gd name="connsiteX0" fmla="*/ 128861 w 128861"/>
                    <a:gd name="connsiteY0" fmla="*/ 91932 h 91931"/>
                    <a:gd name="connsiteX1" fmla="*/ 128861 w 128861"/>
                    <a:gd name="connsiteY1" fmla="*/ 18752 h 91931"/>
                    <a:gd name="connsiteX2" fmla="*/ 0 w 128861"/>
                    <a:gd name="connsiteY2" fmla="*/ 4434 h 91931"/>
                    <a:gd name="connsiteX3" fmla="*/ 3182 w 128861"/>
                    <a:gd name="connsiteY3" fmla="*/ 72842 h 91931"/>
                    <a:gd name="connsiteX4" fmla="*/ 128861 w 128861"/>
                    <a:gd name="connsiteY4" fmla="*/ 91932 h 9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91931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1"/>
                        <a:pt x="0" y="4434"/>
                      </a:cubicBezTo>
                      <a:cubicBezTo>
                        <a:pt x="1591" y="26706"/>
                        <a:pt x="3182" y="50569"/>
                        <a:pt x="3182" y="72842"/>
                      </a:cubicBezTo>
                      <a:cubicBezTo>
                        <a:pt x="49317" y="61705"/>
                        <a:pt x="82726" y="69660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D61A16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59" name="Freeform: Shape 2058">
                <a:extLst>
                  <a:ext uri="{FF2B5EF4-FFF2-40B4-BE49-F238E27FC236}">
                    <a16:creationId xmlns:a16="http://schemas.microsoft.com/office/drawing/2014/main" id="{D28835AA-BD01-4C53-BFDC-602D0AE066D8}"/>
                  </a:ext>
                </a:extLst>
              </p:cNvPr>
              <p:cNvSpPr/>
              <p:nvPr/>
            </p:nvSpPr>
            <p:spPr>
              <a:xfrm>
                <a:off x="3592698" y="1815586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5 w 279994"/>
                  <a:gd name="connsiteY2" fmla="*/ 265677 h 265676"/>
                  <a:gd name="connsiteX3" fmla="*/ 202041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5" y="265677"/>
                    </a:lnTo>
                    <a:cubicBezTo>
                      <a:pt x="279995" y="265677"/>
                      <a:pt x="251359" y="89089"/>
                      <a:pt x="202041" y="0"/>
                    </a:cubicBezTo>
                    <a:cubicBezTo>
                      <a:pt x="182951" y="106589"/>
                      <a:pt x="128861" y="187724"/>
                      <a:pt x="11136" y="219541"/>
                    </a:cubicBezTo>
                    <a:close/>
                  </a:path>
                </a:pathLst>
              </a:custGeom>
              <a:solidFill>
                <a:srgbClr val="D61A16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60" name="Freeform: Shape 2059">
                <a:extLst>
                  <a:ext uri="{FF2B5EF4-FFF2-40B4-BE49-F238E27FC236}">
                    <a16:creationId xmlns:a16="http://schemas.microsoft.com/office/drawing/2014/main" id="{7D5EA28B-3184-4DAF-9BF1-228926C5AC05}"/>
                  </a:ext>
                </a:extLst>
              </p:cNvPr>
              <p:cNvSpPr/>
              <p:nvPr/>
            </p:nvSpPr>
            <p:spPr>
              <a:xfrm>
                <a:off x="3605425" y="1766269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4997" y="20681"/>
                      <a:pt x="155906" y="0"/>
                      <a:pt x="135225" y="0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61" name="Freeform: Shape 2060">
                <a:extLst>
                  <a:ext uri="{FF2B5EF4-FFF2-40B4-BE49-F238E27FC236}">
                    <a16:creationId xmlns:a16="http://schemas.microsoft.com/office/drawing/2014/main" id="{908DDDD0-1D02-41C9-9148-E081A68B1C6F}"/>
                  </a:ext>
                </a:extLst>
              </p:cNvPr>
              <p:cNvSpPr/>
              <p:nvPr/>
            </p:nvSpPr>
            <p:spPr>
              <a:xfrm>
                <a:off x="3761331" y="2078081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70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70" y="54090"/>
                      <a:pt x="162270" y="34999"/>
                    </a:cubicBezTo>
                    <a:cubicBezTo>
                      <a:pt x="162270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D61A16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62" name="Freeform: Shape 2061">
                <a:extLst>
                  <a:ext uri="{FF2B5EF4-FFF2-40B4-BE49-F238E27FC236}">
                    <a16:creationId xmlns:a16="http://schemas.microsoft.com/office/drawing/2014/main" id="{ACB36449-035E-4A9C-BF70-3A500391299E}"/>
                  </a:ext>
                </a:extLst>
              </p:cNvPr>
              <p:cNvSpPr/>
              <p:nvPr/>
            </p:nvSpPr>
            <p:spPr>
              <a:xfrm>
                <a:off x="3543381" y="2076490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6590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6590" y="0"/>
                    </a:lnTo>
                    <a:cubicBezTo>
                      <a:pt x="15909" y="1591"/>
                      <a:pt x="0" y="17500"/>
                      <a:pt x="0" y="36590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63" name="Graphic 378">
              <a:extLst>
                <a:ext uri="{FF2B5EF4-FFF2-40B4-BE49-F238E27FC236}">
                  <a16:creationId xmlns:a16="http://schemas.microsoft.com/office/drawing/2014/main" id="{3A541709-777C-4AA8-8A77-CA69740DCBA8}"/>
                </a:ext>
              </a:extLst>
            </p:cNvPr>
            <p:cNvGrpSpPr/>
            <p:nvPr/>
          </p:nvGrpSpPr>
          <p:grpSpPr>
            <a:xfrm>
              <a:off x="3910873" y="1915811"/>
              <a:ext cx="380219" cy="1922388"/>
              <a:chOff x="3910873" y="1915811"/>
              <a:chExt cx="380219" cy="1922388"/>
            </a:xfrm>
          </p:grpSpPr>
          <p:grpSp>
            <p:nvGrpSpPr>
              <p:cNvPr id="2064" name="Graphic 378">
                <a:extLst>
                  <a:ext uri="{FF2B5EF4-FFF2-40B4-BE49-F238E27FC236}">
                    <a16:creationId xmlns:a16="http://schemas.microsoft.com/office/drawing/2014/main" id="{68F5CC5F-733E-4C5A-8939-C93ABFA88938}"/>
                  </a:ext>
                </a:extLst>
              </p:cNvPr>
              <p:cNvGrpSpPr/>
              <p:nvPr/>
            </p:nvGrpSpPr>
            <p:grpSpPr>
              <a:xfrm>
                <a:off x="3918828" y="2245123"/>
                <a:ext cx="365901" cy="1593077"/>
                <a:chOff x="3918828" y="2245123"/>
                <a:chExt cx="365901" cy="1593077"/>
              </a:xfrm>
            </p:grpSpPr>
            <p:sp>
              <p:nvSpPr>
                <p:cNvPr id="2065" name="Freeform: Shape 2064">
                  <a:extLst>
                    <a:ext uri="{FF2B5EF4-FFF2-40B4-BE49-F238E27FC236}">
                      <a16:creationId xmlns:a16="http://schemas.microsoft.com/office/drawing/2014/main" id="{D641B50E-F8AE-4A6E-9259-6E90B7B30150}"/>
                    </a:ext>
                  </a:extLst>
                </p:cNvPr>
                <p:cNvSpPr/>
                <p:nvPr/>
              </p:nvSpPr>
              <p:spPr>
                <a:xfrm>
                  <a:off x="4060416" y="3761230"/>
                  <a:ext cx="222722" cy="76970"/>
                </a:xfrm>
                <a:custGeom>
                  <a:avLst/>
                  <a:gdLst>
                    <a:gd name="connsiteX0" fmla="*/ 222723 w 222722"/>
                    <a:gd name="connsiteY0" fmla="*/ 41363 h 76970"/>
                    <a:gd name="connsiteX1" fmla="*/ 222723 w 222722"/>
                    <a:gd name="connsiteY1" fmla="*/ 0 h 76970"/>
                    <a:gd name="connsiteX2" fmla="*/ 25454 w 222722"/>
                    <a:gd name="connsiteY2" fmla="*/ 14318 h 76970"/>
                    <a:gd name="connsiteX3" fmla="*/ 0 w 222722"/>
                    <a:gd name="connsiteY3" fmla="*/ 74771 h 76970"/>
                    <a:gd name="connsiteX4" fmla="*/ 222723 w 222722"/>
                    <a:gd name="connsiteY4" fmla="*/ 41363 h 76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76970">
                      <a:moveTo>
                        <a:pt x="222723" y="41363"/>
                      </a:moveTo>
                      <a:lnTo>
                        <a:pt x="222723" y="0"/>
                      </a:lnTo>
                      <a:cubicBezTo>
                        <a:pt x="151133" y="11136"/>
                        <a:pt x="84317" y="14318"/>
                        <a:pt x="25454" y="14318"/>
                      </a:cubicBezTo>
                      <a:cubicBezTo>
                        <a:pt x="19090" y="34999"/>
                        <a:pt x="11136" y="55681"/>
                        <a:pt x="0" y="74771"/>
                      </a:cubicBezTo>
                      <a:cubicBezTo>
                        <a:pt x="62044" y="81135"/>
                        <a:pt x="139997" y="74771"/>
                        <a:pt x="222723" y="41363"/>
                      </a:cubicBezTo>
                      <a:close/>
                    </a:path>
                  </a:pathLst>
                </a:custGeom>
                <a:solidFill>
                  <a:srgbClr val="FF5A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6" name="Freeform: Shape 2065">
                  <a:extLst>
                    <a:ext uri="{FF2B5EF4-FFF2-40B4-BE49-F238E27FC236}">
                      <a16:creationId xmlns:a16="http://schemas.microsoft.com/office/drawing/2014/main" id="{9AAAC398-7BE9-4A26-9EB0-43868F67E62C}"/>
                    </a:ext>
                  </a:extLst>
                </p:cNvPr>
                <p:cNvSpPr/>
                <p:nvPr/>
              </p:nvSpPr>
              <p:spPr>
                <a:xfrm>
                  <a:off x="3918828" y="3761230"/>
                  <a:ext cx="167042" cy="74770"/>
                </a:xfrm>
                <a:custGeom>
                  <a:avLst/>
                  <a:gdLst>
                    <a:gd name="connsiteX0" fmla="*/ 0 w 167042"/>
                    <a:gd name="connsiteY0" fmla="*/ 41363 h 74770"/>
                    <a:gd name="connsiteX1" fmla="*/ 141588 w 167042"/>
                    <a:gd name="connsiteY1" fmla="*/ 74771 h 74770"/>
                    <a:gd name="connsiteX2" fmla="*/ 167042 w 167042"/>
                    <a:gd name="connsiteY2" fmla="*/ 14318 h 74770"/>
                    <a:gd name="connsiteX3" fmla="*/ 0 w 167042"/>
                    <a:gd name="connsiteY3" fmla="*/ 0 h 74770"/>
                    <a:gd name="connsiteX4" fmla="*/ 0 w 167042"/>
                    <a:gd name="connsiteY4" fmla="*/ 41363 h 7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74770">
                      <a:moveTo>
                        <a:pt x="0" y="41363"/>
                      </a:moveTo>
                      <a:cubicBezTo>
                        <a:pt x="0" y="41363"/>
                        <a:pt x="55681" y="68408"/>
                        <a:pt x="141588" y="74771"/>
                      </a:cubicBezTo>
                      <a:cubicBezTo>
                        <a:pt x="152724" y="54090"/>
                        <a:pt x="160679" y="33409"/>
                        <a:pt x="167042" y="14318"/>
                      </a:cubicBezTo>
                      <a:cubicBezTo>
                        <a:pt x="98634" y="12727"/>
                        <a:pt x="41363" y="6363"/>
                        <a:pt x="0" y="0"/>
                      </a:cubicBezTo>
                      <a:lnTo>
                        <a:pt x="0" y="41363"/>
                      </a:lnTo>
                      <a:close/>
                    </a:path>
                  </a:pathLst>
                </a:custGeom>
                <a:solidFill>
                  <a:srgbClr val="FF64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7" name="Freeform: Shape 2066">
                  <a:extLst>
                    <a:ext uri="{FF2B5EF4-FFF2-40B4-BE49-F238E27FC236}">
                      <a16:creationId xmlns:a16="http://schemas.microsoft.com/office/drawing/2014/main" id="{872401D0-E523-40FA-8A42-3F981501CDC6}"/>
                    </a:ext>
                  </a:extLst>
                </p:cNvPr>
                <p:cNvSpPr/>
                <p:nvPr/>
              </p:nvSpPr>
              <p:spPr>
                <a:xfrm>
                  <a:off x="4087461" y="3501896"/>
                  <a:ext cx="197268" cy="273949"/>
                </a:xfrm>
                <a:custGeom>
                  <a:avLst/>
                  <a:gdLst>
                    <a:gd name="connsiteX0" fmla="*/ 0 w 197268"/>
                    <a:gd name="connsiteY0" fmla="*/ 273651 h 273949"/>
                    <a:gd name="connsiteX1" fmla="*/ 197269 w 197268"/>
                    <a:gd name="connsiteY1" fmla="*/ 259334 h 273949"/>
                    <a:gd name="connsiteX2" fmla="*/ 197269 w 197268"/>
                    <a:gd name="connsiteY2" fmla="*/ 22293 h 273949"/>
                    <a:gd name="connsiteX3" fmla="*/ 33408 w 197268"/>
                    <a:gd name="connsiteY3" fmla="*/ 17520 h 273949"/>
                    <a:gd name="connsiteX4" fmla="*/ 9545 w 197268"/>
                    <a:gd name="connsiteY4" fmla="*/ 229107 h 273949"/>
                    <a:gd name="connsiteX5" fmla="*/ 0 w 197268"/>
                    <a:gd name="connsiteY5" fmla="*/ 273651 h 27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73949">
                      <a:moveTo>
                        <a:pt x="0" y="273651"/>
                      </a:moveTo>
                      <a:cubicBezTo>
                        <a:pt x="58862" y="275242"/>
                        <a:pt x="124089" y="270469"/>
                        <a:pt x="197269" y="259334"/>
                      </a:cubicBezTo>
                      <a:lnTo>
                        <a:pt x="197269" y="22293"/>
                      </a:lnTo>
                      <a:cubicBezTo>
                        <a:pt x="138406" y="-3161"/>
                        <a:pt x="101816" y="-9525"/>
                        <a:pt x="33408" y="17520"/>
                      </a:cubicBezTo>
                      <a:cubicBezTo>
                        <a:pt x="25454" y="87518"/>
                        <a:pt x="19091" y="157517"/>
                        <a:pt x="9545" y="229107"/>
                      </a:cubicBezTo>
                      <a:cubicBezTo>
                        <a:pt x="7954" y="243425"/>
                        <a:pt x="3182" y="259334"/>
                        <a:pt x="0" y="273651"/>
                      </a:cubicBezTo>
                      <a:close/>
                    </a:path>
                  </a:pathLst>
                </a:custGeom>
                <a:solidFill>
                  <a:srgbClr val="FF951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8" name="Freeform: Shape 2067">
                  <a:extLst>
                    <a:ext uri="{FF2B5EF4-FFF2-40B4-BE49-F238E27FC236}">
                      <a16:creationId xmlns:a16="http://schemas.microsoft.com/office/drawing/2014/main" id="{35067D2C-7414-4609-AD9B-BE362A11F699}"/>
                    </a:ext>
                  </a:extLst>
                </p:cNvPr>
                <p:cNvSpPr/>
                <p:nvPr/>
              </p:nvSpPr>
              <p:spPr>
                <a:xfrm>
                  <a:off x="3918828" y="3519416"/>
                  <a:ext cx="200450" cy="256131"/>
                </a:xfrm>
                <a:custGeom>
                  <a:avLst/>
                  <a:gdLst>
                    <a:gd name="connsiteX0" fmla="*/ 0 w 200450"/>
                    <a:gd name="connsiteY0" fmla="*/ 12727 h 256131"/>
                    <a:gd name="connsiteX1" fmla="*/ 0 w 200450"/>
                    <a:gd name="connsiteY1" fmla="*/ 241814 h 256131"/>
                    <a:gd name="connsiteX2" fmla="*/ 167042 w 200450"/>
                    <a:gd name="connsiteY2" fmla="*/ 256131 h 256131"/>
                    <a:gd name="connsiteX3" fmla="*/ 176587 w 200450"/>
                    <a:gd name="connsiteY3" fmla="*/ 211587 h 256131"/>
                    <a:gd name="connsiteX4" fmla="*/ 200451 w 200450"/>
                    <a:gd name="connsiteY4" fmla="*/ 0 h 256131"/>
                    <a:gd name="connsiteX5" fmla="*/ 171815 w 200450"/>
                    <a:gd name="connsiteY5" fmla="*/ 12727 h 256131"/>
                    <a:gd name="connsiteX6" fmla="*/ 0 w 200450"/>
                    <a:gd name="connsiteY6" fmla="*/ 12727 h 25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56131">
                      <a:moveTo>
                        <a:pt x="0" y="12727"/>
                      </a:moveTo>
                      <a:lnTo>
                        <a:pt x="0" y="241814"/>
                      </a:lnTo>
                      <a:cubicBezTo>
                        <a:pt x="42954" y="248177"/>
                        <a:pt x="100225" y="254540"/>
                        <a:pt x="167042" y="256131"/>
                      </a:cubicBezTo>
                      <a:cubicBezTo>
                        <a:pt x="171815" y="240223"/>
                        <a:pt x="174997" y="225905"/>
                        <a:pt x="176587" y="211587"/>
                      </a:cubicBezTo>
                      <a:cubicBezTo>
                        <a:pt x="184542" y="141588"/>
                        <a:pt x="192496" y="71589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2727"/>
                      </a:cubicBezTo>
                      <a:close/>
                    </a:path>
                  </a:pathLst>
                </a:custGeom>
                <a:solidFill>
                  <a:srgbClr val="FF9E1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69" name="Freeform: Shape 2068">
                  <a:extLst>
                    <a:ext uri="{FF2B5EF4-FFF2-40B4-BE49-F238E27FC236}">
                      <a16:creationId xmlns:a16="http://schemas.microsoft.com/office/drawing/2014/main" id="{9650306F-7E50-4496-9B09-2018ACA930CB}"/>
                    </a:ext>
                  </a:extLst>
                </p:cNvPr>
                <p:cNvSpPr/>
                <p:nvPr/>
              </p:nvSpPr>
              <p:spPr>
                <a:xfrm>
                  <a:off x="3918828" y="2552163"/>
                  <a:ext cx="243067" cy="934206"/>
                </a:xfrm>
                <a:custGeom>
                  <a:avLst/>
                  <a:gdLst>
                    <a:gd name="connsiteX0" fmla="*/ 0 w 243067"/>
                    <a:gd name="connsiteY0" fmla="*/ 23863 h 934206"/>
                    <a:gd name="connsiteX1" fmla="*/ 0 w 243067"/>
                    <a:gd name="connsiteY1" fmla="*/ 908391 h 934206"/>
                    <a:gd name="connsiteX2" fmla="*/ 141588 w 243067"/>
                    <a:gd name="connsiteY2" fmla="*/ 922709 h 934206"/>
                    <a:gd name="connsiteX3" fmla="*/ 206814 w 243067"/>
                    <a:gd name="connsiteY3" fmla="*/ 897255 h 934206"/>
                    <a:gd name="connsiteX4" fmla="*/ 238632 w 243067"/>
                    <a:gd name="connsiteY4" fmla="*/ 0 h 934206"/>
                    <a:gd name="connsiteX5" fmla="*/ 171815 w 243067"/>
                    <a:gd name="connsiteY5" fmla="*/ 23863 h 934206"/>
                    <a:gd name="connsiteX6" fmla="*/ 0 w 243067"/>
                    <a:gd name="connsiteY6" fmla="*/ 23863 h 93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34206">
                      <a:moveTo>
                        <a:pt x="0" y="23863"/>
                      </a:moveTo>
                      <a:lnTo>
                        <a:pt x="0" y="908391"/>
                      </a:lnTo>
                      <a:cubicBezTo>
                        <a:pt x="39772" y="929072"/>
                        <a:pt x="92271" y="946572"/>
                        <a:pt x="141588" y="922709"/>
                      </a:cubicBezTo>
                      <a:cubicBezTo>
                        <a:pt x="165451" y="911573"/>
                        <a:pt x="187724" y="903618"/>
                        <a:pt x="206814" y="897255"/>
                      </a:cubicBezTo>
                      <a:cubicBezTo>
                        <a:pt x="235450" y="598170"/>
                        <a:pt x="251359" y="299085"/>
                        <a:pt x="238632" y="0"/>
                      </a:cubicBezTo>
                      <a:cubicBezTo>
                        <a:pt x="219541" y="4772"/>
                        <a:pt x="197269" y="12727"/>
                        <a:pt x="171815" y="23863"/>
                      </a:cubicBezTo>
                      <a:cubicBezTo>
                        <a:pt x="109771" y="52499"/>
                        <a:pt x="49317" y="42954"/>
                        <a:pt x="0" y="23863"/>
                      </a:cubicBezTo>
                      <a:close/>
                    </a:path>
                  </a:pathLst>
                </a:custGeom>
                <a:solidFill>
                  <a:srgbClr val="FF9E1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0" name="Freeform: Shape 2069">
                  <a:extLst>
                    <a:ext uri="{FF2B5EF4-FFF2-40B4-BE49-F238E27FC236}">
                      <a16:creationId xmlns:a16="http://schemas.microsoft.com/office/drawing/2014/main" id="{F1216B6A-D406-4080-B091-F0D81A3CAFF2}"/>
                    </a:ext>
                  </a:extLst>
                </p:cNvPr>
                <p:cNvSpPr/>
                <p:nvPr/>
              </p:nvSpPr>
              <p:spPr>
                <a:xfrm>
                  <a:off x="4127233" y="2547120"/>
                  <a:ext cx="155906" cy="908661"/>
                </a:xfrm>
                <a:custGeom>
                  <a:avLst/>
                  <a:gdLst>
                    <a:gd name="connsiteX0" fmla="*/ 0 w 155906"/>
                    <a:gd name="connsiteY0" fmla="*/ 902298 h 908661"/>
                    <a:gd name="connsiteX1" fmla="*/ 155906 w 155906"/>
                    <a:gd name="connsiteY1" fmla="*/ 908661 h 908661"/>
                    <a:gd name="connsiteX2" fmla="*/ 155906 w 155906"/>
                    <a:gd name="connsiteY2" fmla="*/ 22542 h 908661"/>
                    <a:gd name="connsiteX3" fmla="*/ 30227 w 155906"/>
                    <a:gd name="connsiteY3" fmla="*/ 5043 h 908661"/>
                    <a:gd name="connsiteX4" fmla="*/ 0 w 155906"/>
                    <a:gd name="connsiteY4" fmla="*/ 902298 h 90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08661">
                      <a:moveTo>
                        <a:pt x="0" y="902298"/>
                      </a:moveTo>
                      <a:cubicBezTo>
                        <a:pt x="60453" y="884798"/>
                        <a:pt x="104998" y="889571"/>
                        <a:pt x="155906" y="908661"/>
                      </a:cubicBezTo>
                      <a:lnTo>
                        <a:pt x="155906" y="22542"/>
                      </a:lnTo>
                      <a:cubicBezTo>
                        <a:pt x="109771" y="1861"/>
                        <a:pt x="76362" y="-6093"/>
                        <a:pt x="30227" y="5043"/>
                      </a:cubicBezTo>
                      <a:cubicBezTo>
                        <a:pt x="44545" y="304128"/>
                        <a:pt x="28636" y="603213"/>
                        <a:pt x="0" y="902298"/>
                      </a:cubicBezTo>
                      <a:close/>
                    </a:path>
                  </a:pathLst>
                </a:custGeom>
                <a:solidFill>
                  <a:srgbClr val="FF951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1" name="Freeform: Shape 2070">
                  <a:extLst>
                    <a:ext uri="{FF2B5EF4-FFF2-40B4-BE49-F238E27FC236}">
                      <a16:creationId xmlns:a16="http://schemas.microsoft.com/office/drawing/2014/main" id="{38E65B64-94CA-432A-877C-5562152C4000}"/>
                    </a:ext>
                  </a:extLst>
                </p:cNvPr>
                <p:cNvSpPr/>
                <p:nvPr/>
              </p:nvSpPr>
              <p:spPr>
                <a:xfrm>
                  <a:off x="4133596" y="2245123"/>
                  <a:ext cx="149542" cy="254540"/>
                </a:xfrm>
                <a:custGeom>
                  <a:avLst/>
                  <a:gdLst>
                    <a:gd name="connsiteX0" fmla="*/ 149543 w 149542"/>
                    <a:gd name="connsiteY0" fmla="*/ 254540 h 254540"/>
                    <a:gd name="connsiteX1" fmla="*/ 149543 w 149542"/>
                    <a:gd name="connsiteY1" fmla="*/ 0 h 254540"/>
                    <a:gd name="connsiteX2" fmla="*/ 0 w 149542"/>
                    <a:gd name="connsiteY2" fmla="*/ 0 h 254540"/>
                    <a:gd name="connsiteX3" fmla="*/ 20681 w 149542"/>
                    <a:gd name="connsiteY3" fmla="*/ 241813 h 254540"/>
                    <a:gd name="connsiteX4" fmla="*/ 149543 w 149542"/>
                    <a:gd name="connsiteY4" fmla="*/ 254540 h 254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54540">
                      <a:moveTo>
                        <a:pt x="149543" y="254540"/>
                      </a:moveTo>
                      <a:lnTo>
                        <a:pt x="149543" y="0"/>
                      </a:lnTo>
                      <a:lnTo>
                        <a:pt x="0" y="0"/>
                      </a:lnTo>
                      <a:cubicBezTo>
                        <a:pt x="9545" y="81135"/>
                        <a:pt x="15909" y="160679"/>
                        <a:pt x="20681" y="241813"/>
                      </a:cubicBezTo>
                      <a:cubicBezTo>
                        <a:pt x="68408" y="232268"/>
                        <a:pt x="106589" y="238632"/>
                        <a:pt x="149543" y="254540"/>
                      </a:cubicBezTo>
                      <a:close/>
                    </a:path>
                  </a:pathLst>
                </a:custGeom>
                <a:solidFill>
                  <a:srgbClr val="FF951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2" name="Freeform: Shape 2071">
                  <a:extLst>
                    <a:ext uri="{FF2B5EF4-FFF2-40B4-BE49-F238E27FC236}">
                      <a16:creationId xmlns:a16="http://schemas.microsoft.com/office/drawing/2014/main" id="{7085B8D6-0E8D-41D2-A01F-428C5E799753}"/>
                    </a:ext>
                  </a:extLst>
                </p:cNvPr>
                <p:cNvSpPr/>
                <p:nvPr/>
              </p:nvSpPr>
              <p:spPr>
                <a:xfrm>
                  <a:off x="3918828" y="2245123"/>
                  <a:ext cx="235449" cy="285127"/>
                </a:xfrm>
                <a:custGeom>
                  <a:avLst/>
                  <a:gdLst>
                    <a:gd name="connsiteX0" fmla="*/ 0 w 235449"/>
                    <a:gd name="connsiteY0" fmla="*/ 259313 h 285127"/>
                    <a:gd name="connsiteX1" fmla="*/ 141588 w 235449"/>
                    <a:gd name="connsiteY1" fmla="*/ 273631 h 285127"/>
                    <a:gd name="connsiteX2" fmla="*/ 235450 w 235449"/>
                    <a:gd name="connsiteY2" fmla="*/ 241813 h 285127"/>
                    <a:gd name="connsiteX3" fmla="*/ 214769 w 235449"/>
                    <a:gd name="connsiteY3" fmla="*/ 0 h 285127"/>
                    <a:gd name="connsiteX4" fmla="*/ 0 w 235449"/>
                    <a:gd name="connsiteY4" fmla="*/ 0 h 285127"/>
                    <a:gd name="connsiteX5" fmla="*/ 0 w 235449"/>
                    <a:gd name="connsiteY5" fmla="*/ 259313 h 28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85127">
                      <a:moveTo>
                        <a:pt x="0" y="259313"/>
                      </a:moveTo>
                      <a:cubicBezTo>
                        <a:pt x="39772" y="279994"/>
                        <a:pt x="92271" y="297494"/>
                        <a:pt x="141588" y="273631"/>
                      </a:cubicBezTo>
                      <a:cubicBezTo>
                        <a:pt x="178178" y="257722"/>
                        <a:pt x="208405" y="246586"/>
                        <a:pt x="235450" y="241813"/>
                      </a:cubicBezTo>
                      <a:cubicBezTo>
                        <a:pt x="230677" y="160679"/>
                        <a:pt x="224314" y="81135"/>
                        <a:pt x="214769" y="0"/>
                      </a:cubicBezTo>
                      <a:lnTo>
                        <a:pt x="0" y="0"/>
                      </a:lnTo>
                      <a:lnTo>
                        <a:pt x="0" y="259313"/>
                      </a:lnTo>
                      <a:close/>
                    </a:path>
                  </a:pathLst>
                </a:custGeom>
                <a:solidFill>
                  <a:srgbClr val="FF9E1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3" name="Freeform: Shape 2072">
                  <a:extLst>
                    <a:ext uri="{FF2B5EF4-FFF2-40B4-BE49-F238E27FC236}">
                      <a16:creationId xmlns:a16="http://schemas.microsoft.com/office/drawing/2014/main" id="{395F57D4-3D25-40E1-803E-FDA563B00AEC}"/>
                    </a:ext>
                  </a:extLst>
                </p:cNvPr>
                <p:cNvSpPr/>
                <p:nvPr/>
              </p:nvSpPr>
              <p:spPr>
                <a:xfrm>
                  <a:off x="3918828" y="3447826"/>
                  <a:ext cx="206814" cy="101068"/>
                </a:xfrm>
                <a:custGeom>
                  <a:avLst/>
                  <a:gdLst>
                    <a:gd name="connsiteX0" fmla="*/ 0 w 206814"/>
                    <a:gd name="connsiteY0" fmla="*/ 11136 h 101068"/>
                    <a:gd name="connsiteX1" fmla="*/ 0 w 206814"/>
                    <a:gd name="connsiteY1" fmla="*/ 82726 h 101068"/>
                    <a:gd name="connsiteX2" fmla="*/ 171815 w 206814"/>
                    <a:gd name="connsiteY2" fmla="*/ 84317 h 101068"/>
                    <a:gd name="connsiteX3" fmla="*/ 200451 w 206814"/>
                    <a:gd name="connsiteY3" fmla="*/ 71589 h 101068"/>
                    <a:gd name="connsiteX4" fmla="*/ 206814 w 206814"/>
                    <a:gd name="connsiteY4" fmla="*/ 0 h 101068"/>
                    <a:gd name="connsiteX5" fmla="*/ 141588 w 206814"/>
                    <a:gd name="connsiteY5" fmla="*/ 25454 h 101068"/>
                    <a:gd name="connsiteX6" fmla="*/ 0 w 206814"/>
                    <a:gd name="connsiteY6" fmla="*/ 11136 h 10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1068">
                      <a:moveTo>
                        <a:pt x="0" y="11136"/>
                      </a:moveTo>
                      <a:lnTo>
                        <a:pt x="0" y="82726"/>
                      </a:lnTo>
                      <a:cubicBezTo>
                        <a:pt x="49317" y="101816"/>
                        <a:pt x="109771" y="111361"/>
                        <a:pt x="171815" y="84317"/>
                      </a:cubicBezTo>
                      <a:cubicBezTo>
                        <a:pt x="182951" y="79544"/>
                        <a:pt x="192496" y="74771"/>
                        <a:pt x="200451" y="71589"/>
                      </a:cubicBezTo>
                      <a:cubicBezTo>
                        <a:pt x="203632" y="47726"/>
                        <a:pt x="205223" y="23863"/>
                        <a:pt x="206814" y="0"/>
                      </a:cubicBezTo>
                      <a:cubicBezTo>
                        <a:pt x="186133" y="6363"/>
                        <a:pt x="165451" y="14318"/>
                        <a:pt x="141588" y="25454"/>
                      </a:cubicBezTo>
                      <a:cubicBezTo>
                        <a:pt x="92271" y="49317"/>
                        <a:pt x="39772" y="33409"/>
                        <a:pt x="0" y="11136"/>
                      </a:cubicBezTo>
                      <a:close/>
                    </a:path>
                  </a:pathLst>
                </a:custGeom>
                <a:solidFill>
                  <a:srgbClr val="FF64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4" name="Freeform: Shape 2073">
                  <a:extLst>
                    <a:ext uri="{FF2B5EF4-FFF2-40B4-BE49-F238E27FC236}">
                      <a16:creationId xmlns:a16="http://schemas.microsoft.com/office/drawing/2014/main" id="{40CD7EEA-2CE0-4829-A91A-E91F31369BD7}"/>
                    </a:ext>
                  </a:extLst>
                </p:cNvPr>
                <p:cNvSpPr/>
                <p:nvPr/>
              </p:nvSpPr>
              <p:spPr>
                <a:xfrm>
                  <a:off x="4120869" y="3438564"/>
                  <a:ext cx="162269" cy="87215"/>
                </a:xfrm>
                <a:custGeom>
                  <a:avLst/>
                  <a:gdLst>
                    <a:gd name="connsiteX0" fmla="*/ 162270 w 162269"/>
                    <a:gd name="connsiteY0" fmla="*/ 87216 h 87215"/>
                    <a:gd name="connsiteX1" fmla="*/ 162270 w 162269"/>
                    <a:gd name="connsiteY1" fmla="*/ 17217 h 87215"/>
                    <a:gd name="connsiteX2" fmla="*/ 6363 w 162269"/>
                    <a:gd name="connsiteY2" fmla="*/ 10854 h 87215"/>
                    <a:gd name="connsiteX3" fmla="*/ 0 w 162269"/>
                    <a:gd name="connsiteY3" fmla="*/ 82443 h 87215"/>
                    <a:gd name="connsiteX4" fmla="*/ 162270 w 162269"/>
                    <a:gd name="connsiteY4" fmla="*/ 87216 h 8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87215">
                      <a:moveTo>
                        <a:pt x="162270" y="87216"/>
                      </a:moveTo>
                      <a:lnTo>
                        <a:pt x="162270" y="17217"/>
                      </a:lnTo>
                      <a:cubicBezTo>
                        <a:pt x="109771" y="-1873"/>
                        <a:pt x="65226" y="-6646"/>
                        <a:pt x="6363" y="10854"/>
                      </a:cubicBezTo>
                      <a:cubicBezTo>
                        <a:pt x="4773" y="34717"/>
                        <a:pt x="1591" y="58580"/>
                        <a:pt x="0" y="82443"/>
                      </a:cubicBezTo>
                      <a:cubicBezTo>
                        <a:pt x="66817" y="55398"/>
                        <a:pt x="103407" y="61762"/>
                        <a:pt x="162270" y="87216"/>
                      </a:cubicBezTo>
                      <a:close/>
                    </a:path>
                  </a:pathLst>
                </a:custGeom>
                <a:solidFill>
                  <a:srgbClr val="FF5A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5" name="Freeform: Shape 2074">
                  <a:extLst>
                    <a:ext uri="{FF2B5EF4-FFF2-40B4-BE49-F238E27FC236}">
                      <a16:creationId xmlns:a16="http://schemas.microsoft.com/office/drawing/2014/main" id="{24F074BF-0266-4C50-80C9-A6811A14B9E8}"/>
                    </a:ext>
                  </a:extLst>
                </p:cNvPr>
                <p:cNvSpPr/>
                <p:nvPr/>
              </p:nvSpPr>
              <p:spPr>
                <a:xfrm>
                  <a:off x="3918828" y="2488527"/>
                  <a:ext cx="238631" cy="105840"/>
                </a:xfrm>
                <a:custGeom>
                  <a:avLst/>
                  <a:gdLst>
                    <a:gd name="connsiteX0" fmla="*/ 0 w 238631"/>
                    <a:gd name="connsiteY0" fmla="*/ 15909 h 105840"/>
                    <a:gd name="connsiteX1" fmla="*/ 0 w 238631"/>
                    <a:gd name="connsiteY1" fmla="*/ 87498 h 105840"/>
                    <a:gd name="connsiteX2" fmla="*/ 171815 w 238631"/>
                    <a:gd name="connsiteY2" fmla="*/ 89089 h 105840"/>
                    <a:gd name="connsiteX3" fmla="*/ 238632 w 238631"/>
                    <a:gd name="connsiteY3" fmla="*/ 65226 h 105840"/>
                    <a:gd name="connsiteX4" fmla="*/ 235450 w 238631"/>
                    <a:gd name="connsiteY4" fmla="*/ 0 h 105840"/>
                    <a:gd name="connsiteX5" fmla="*/ 141588 w 238631"/>
                    <a:gd name="connsiteY5" fmla="*/ 31818 h 105840"/>
                    <a:gd name="connsiteX6" fmla="*/ 0 w 238631"/>
                    <a:gd name="connsiteY6" fmla="*/ 15909 h 105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05840">
                      <a:moveTo>
                        <a:pt x="0" y="15909"/>
                      </a:moveTo>
                      <a:lnTo>
                        <a:pt x="0" y="87498"/>
                      </a:lnTo>
                      <a:cubicBezTo>
                        <a:pt x="49317" y="106589"/>
                        <a:pt x="109771" y="116134"/>
                        <a:pt x="171815" y="89089"/>
                      </a:cubicBezTo>
                      <a:cubicBezTo>
                        <a:pt x="197269" y="76362"/>
                        <a:pt x="219541" y="68408"/>
                        <a:pt x="238632" y="65226"/>
                      </a:cubicBezTo>
                      <a:cubicBezTo>
                        <a:pt x="237041" y="42954"/>
                        <a:pt x="237041" y="22272"/>
                        <a:pt x="235450" y="0"/>
                      </a:cubicBezTo>
                      <a:cubicBezTo>
                        <a:pt x="208405" y="4772"/>
                        <a:pt x="178178" y="15909"/>
                        <a:pt x="141588" y="31818"/>
                      </a:cubicBezTo>
                      <a:cubicBezTo>
                        <a:pt x="92271" y="52499"/>
                        <a:pt x="39772" y="36590"/>
                        <a:pt x="0" y="15909"/>
                      </a:cubicBezTo>
                      <a:close/>
                    </a:path>
                  </a:pathLst>
                </a:custGeom>
                <a:solidFill>
                  <a:srgbClr val="FF64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076" name="Freeform: Shape 2075">
                  <a:extLst>
                    <a:ext uri="{FF2B5EF4-FFF2-40B4-BE49-F238E27FC236}">
                      <a16:creationId xmlns:a16="http://schemas.microsoft.com/office/drawing/2014/main" id="{985F44AD-82DE-4AD3-B135-027858D26FB1}"/>
                    </a:ext>
                  </a:extLst>
                </p:cNvPr>
                <p:cNvSpPr/>
                <p:nvPr/>
              </p:nvSpPr>
              <p:spPr>
                <a:xfrm>
                  <a:off x="4154278" y="2482452"/>
                  <a:ext cx="128861" cy="87210"/>
                </a:xfrm>
                <a:custGeom>
                  <a:avLst/>
                  <a:gdLst>
                    <a:gd name="connsiteX0" fmla="*/ 128861 w 128861"/>
                    <a:gd name="connsiteY0" fmla="*/ 87210 h 87210"/>
                    <a:gd name="connsiteX1" fmla="*/ 128861 w 128861"/>
                    <a:gd name="connsiteY1" fmla="*/ 17212 h 87210"/>
                    <a:gd name="connsiteX2" fmla="*/ 0 w 128861"/>
                    <a:gd name="connsiteY2" fmla="*/ 4485 h 87210"/>
                    <a:gd name="connsiteX3" fmla="*/ 3182 w 128861"/>
                    <a:gd name="connsiteY3" fmla="*/ 69711 h 87210"/>
                    <a:gd name="connsiteX4" fmla="*/ 128861 w 128861"/>
                    <a:gd name="connsiteY4" fmla="*/ 87210 h 8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87210">
                      <a:moveTo>
                        <a:pt x="128861" y="87210"/>
                      </a:moveTo>
                      <a:lnTo>
                        <a:pt x="128861" y="17212"/>
                      </a:lnTo>
                      <a:cubicBezTo>
                        <a:pt x="85907" y="1303"/>
                        <a:pt x="47726" y="-5061"/>
                        <a:pt x="0" y="4485"/>
                      </a:cubicBezTo>
                      <a:cubicBezTo>
                        <a:pt x="1591" y="26757"/>
                        <a:pt x="3182" y="47438"/>
                        <a:pt x="3182" y="69711"/>
                      </a:cubicBezTo>
                      <a:cubicBezTo>
                        <a:pt x="49317" y="58575"/>
                        <a:pt x="82726" y="66529"/>
                        <a:pt x="128861" y="87210"/>
                      </a:cubicBezTo>
                      <a:close/>
                    </a:path>
                  </a:pathLst>
                </a:custGeom>
                <a:solidFill>
                  <a:srgbClr val="FF5A2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77" name="Freeform: Shape 2076">
                <a:extLst>
                  <a:ext uri="{FF2B5EF4-FFF2-40B4-BE49-F238E27FC236}">
                    <a16:creationId xmlns:a16="http://schemas.microsoft.com/office/drawing/2014/main" id="{6CAA45C6-0023-420C-AC96-2E1252C1B481}"/>
                  </a:ext>
                </a:extLst>
              </p:cNvPr>
              <p:cNvSpPr/>
              <p:nvPr/>
            </p:nvSpPr>
            <p:spPr>
              <a:xfrm>
                <a:off x="3960191" y="1963538"/>
                <a:ext cx="279994" cy="251358"/>
              </a:xfrm>
              <a:custGeom>
                <a:avLst/>
                <a:gdLst>
                  <a:gd name="connsiteX0" fmla="*/ 11136 w 279994"/>
                  <a:gd name="connsiteY0" fmla="*/ 206814 h 251358"/>
                  <a:gd name="connsiteX1" fmla="*/ 0 w 279994"/>
                  <a:gd name="connsiteY1" fmla="*/ 251358 h 251358"/>
                  <a:gd name="connsiteX2" fmla="*/ 279995 w 279994"/>
                  <a:gd name="connsiteY2" fmla="*/ 251358 h 251358"/>
                  <a:gd name="connsiteX3" fmla="*/ 202041 w 279994"/>
                  <a:gd name="connsiteY3" fmla="*/ 0 h 251358"/>
                  <a:gd name="connsiteX4" fmla="*/ 11136 w 279994"/>
                  <a:gd name="connsiteY4" fmla="*/ 206814 h 25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51358">
                    <a:moveTo>
                      <a:pt x="11136" y="206814"/>
                    </a:moveTo>
                    <a:cubicBezTo>
                      <a:pt x="4773" y="233859"/>
                      <a:pt x="0" y="251358"/>
                      <a:pt x="0" y="251358"/>
                    </a:cubicBezTo>
                    <a:lnTo>
                      <a:pt x="279995" y="251358"/>
                    </a:lnTo>
                    <a:cubicBezTo>
                      <a:pt x="279995" y="251358"/>
                      <a:pt x="251359" y="84316"/>
                      <a:pt x="202041" y="0"/>
                    </a:cubicBezTo>
                    <a:cubicBezTo>
                      <a:pt x="182951" y="100225"/>
                      <a:pt x="127270" y="176587"/>
                      <a:pt x="11136" y="206814"/>
                    </a:cubicBezTo>
                    <a:close/>
                  </a:path>
                </a:pathLst>
              </a:custGeom>
              <a:solidFill>
                <a:srgbClr val="FF5A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8" name="Freeform: Shape 2077">
                <a:extLst>
                  <a:ext uri="{FF2B5EF4-FFF2-40B4-BE49-F238E27FC236}">
                    <a16:creationId xmlns:a16="http://schemas.microsoft.com/office/drawing/2014/main" id="{7BE2C81B-9069-4819-A8D7-07C9C791BB7B}"/>
                  </a:ext>
                </a:extLst>
              </p:cNvPr>
              <p:cNvSpPr/>
              <p:nvPr/>
            </p:nvSpPr>
            <p:spPr>
              <a:xfrm>
                <a:off x="3971327" y="1915811"/>
                <a:ext cx="192496" cy="254540"/>
              </a:xfrm>
              <a:custGeom>
                <a:avLst/>
                <a:gdLst>
                  <a:gd name="connsiteX0" fmla="*/ 135225 w 192496"/>
                  <a:gd name="connsiteY0" fmla="*/ 0 h 254540"/>
                  <a:gd name="connsiteX1" fmla="*/ 0 w 192496"/>
                  <a:gd name="connsiteY1" fmla="*/ 254540 h 254540"/>
                  <a:gd name="connsiteX2" fmla="*/ 192496 w 192496"/>
                  <a:gd name="connsiteY2" fmla="*/ 47726 h 254540"/>
                  <a:gd name="connsiteX3" fmla="*/ 135225 w 192496"/>
                  <a:gd name="connsiteY3" fmla="*/ 0 h 25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54540">
                    <a:moveTo>
                      <a:pt x="135225" y="0"/>
                    </a:moveTo>
                    <a:cubicBezTo>
                      <a:pt x="71590" y="0"/>
                      <a:pt x="20681" y="171815"/>
                      <a:pt x="0" y="254540"/>
                    </a:cubicBezTo>
                    <a:cubicBezTo>
                      <a:pt x="116134" y="224314"/>
                      <a:pt x="171815" y="147951"/>
                      <a:pt x="192496" y="47726"/>
                    </a:cubicBezTo>
                    <a:cubicBezTo>
                      <a:pt x="176587" y="19090"/>
                      <a:pt x="157497" y="0"/>
                      <a:pt x="135225" y="0"/>
                    </a:cubicBezTo>
                    <a:close/>
                  </a:path>
                </a:pathLst>
              </a:custGeom>
              <a:solidFill>
                <a:srgbClr val="FF64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9" name="Freeform: Shape 2078">
                <a:extLst>
                  <a:ext uri="{FF2B5EF4-FFF2-40B4-BE49-F238E27FC236}">
                    <a16:creationId xmlns:a16="http://schemas.microsoft.com/office/drawing/2014/main" id="{22A7488A-B223-4E5C-9A39-BF0C7A14F18F}"/>
                  </a:ext>
                </a:extLst>
              </p:cNvPr>
              <p:cNvSpPr/>
              <p:nvPr/>
            </p:nvSpPr>
            <p:spPr>
              <a:xfrm>
                <a:off x="4128824" y="2210124"/>
                <a:ext cx="162269" cy="66816"/>
              </a:xfrm>
              <a:custGeom>
                <a:avLst/>
                <a:gdLst>
                  <a:gd name="connsiteX0" fmla="*/ 127270 w 162269"/>
                  <a:gd name="connsiteY0" fmla="*/ 66817 h 66816"/>
                  <a:gd name="connsiteX1" fmla="*/ 162270 w 162269"/>
                  <a:gd name="connsiteY1" fmla="*/ 33408 h 66816"/>
                  <a:gd name="connsiteX2" fmla="*/ 127270 w 162269"/>
                  <a:gd name="connsiteY2" fmla="*/ 0 h 66816"/>
                  <a:gd name="connsiteX3" fmla="*/ 0 w 162269"/>
                  <a:gd name="connsiteY3" fmla="*/ 0 h 66816"/>
                  <a:gd name="connsiteX4" fmla="*/ 7954 w 162269"/>
                  <a:gd name="connsiteY4" fmla="*/ 66817 h 66816"/>
                  <a:gd name="connsiteX5" fmla="*/ 127270 w 162269"/>
                  <a:gd name="connsiteY5" fmla="*/ 66817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66816">
                    <a:moveTo>
                      <a:pt x="127270" y="66817"/>
                    </a:moveTo>
                    <a:cubicBezTo>
                      <a:pt x="146361" y="66817"/>
                      <a:pt x="162270" y="50908"/>
                      <a:pt x="162270" y="33408"/>
                    </a:cubicBezTo>
                    <a:cubicBezTo>
                      <a:pt x="162270" y="14318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2272"/>
                      <a:pt x="4773" y="44544"/>
                      <a:pt x="7954" y="66817"/>
                    </a:cubicBezTo>
                    <a:lnTo>
                      <a:pt x="127270" y="66817"/>
                    </a:lnTo>
                    <a:close/>
                  </a:path>
                </a:pathLst>
              </a:custGeom>
              <a:solidFill>
                <a:srgbClr val="FF5A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2F48A7AB-44D7-4470-832E-7D96F6D9F875}"/>
                  </a:ext>
                </a:extLst>
              </p:cNvPr>
              <p:cNvSpPr/>
              <p:nvPr/>
            </p:nvSpPr>
            <p:spPr>
              <a:xfrm>
                <a:off x="3910873" y="2210124"/>
                <a:ext cx="225904" cy="66816"/>
              </a:xfrm>
              <a:custGeom>
                <a:avLst/>
                <a:gdLst>
                  <a:gd name="connsiteX0" fmla="*/ 0 w 225904"/>
                  <a:gd name="connsiteY0" fmla="*/ 33408 h 66816"/>
                  <a:gd name="connsiteX1" fmla="*/ 34999 w 225904"/>
                  <a:gd name="connsiteY1" fmla="*/ 66817 h 66816"/>
                  <a:gd name="connsiteX2" fmla="*/ 225905 w 225904"/>
                  <a:gd name="connsiteY2" fmla="*/ 66817 h 66816"/>
                  <a:gd name="connsiteX3" fmla="*/ 217950 w 225904"/>
                  <a:gd name="connsiteY3" fmla="*/ 0 h 66816"/>
                  <a:gd name="connsiteX4" fmla="*/ 34999 w 225904"/>
                  <a:gd name="connsiteY4" fmla="*/ 0 h 66816"/>
                  <a:gd name="connsiteX5" fmla="*/ 0 w 225904"/>
                  <a:gd name="connsiteY5" fmla="*/ 33408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66816">
                    <a:moveTo>
                      <a:pt x="0" y="33408"/>
                    </a:moveTo>
                    <a:cubicBezTo>
                      <a:pt x="0" y="52499"/>
                      <a:pt x="15909" y="66817"/>
                      <a:pt x="34999" y="66817"/>
                    </a:cubicBezTo>
                    <a:lnTo>
                      <a:pt x="225905" y="66817"/>
                    </a:lnTo>
                    <a:cubicBezTo>
                      <a:pt x="222723" y="44544"/>
                      <a:pt x="221132" y="22272"/>
                      <a:pt x="217950" y="0"/>
                    </a:cubicBezTo>
                    <a:lnTo>
                      <a:pt x="34999" y="0"/>
                    </a:lnTo>
                    <a:cubicBezTo>
                      <a:pt x="15909" y="0"/>
                      <a:pt x="0" y="14318"/>
                      <a:pt x="0" y="33408"/>
                    </a:cubicBezTo>
                    <a:close/>
                  </a:path>
                </a:pathLst>
              </a:custGeom>
              <a:solidFill>
                <a:srgbClr val="FF642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49" name="Graphic 378">
              <a:extLst>
                <a:ext uri="{FF2B5EF4-FFF2-40B4-BE49-F238E27FC236}">
                  <a16:creationId xmlns:a16="http://schemas.microsoft.com/office/drawing/2014/main" id="{045A8AC7-D85A-4796-94A7-F96AF79A5E60}"/>
                </a:ext>
              </a:extLst>
            </p:cNvPr>
            <p:cNvGrpSpPr/>
            <p:nvPr/>
          </p:nvGrpSpPr>
          <p:grpSpPr>
            <a:xfrm>
              <a:off x="4265639" y="1915811"/>
              <a:ext cx="380219" cy="1922388"/>
              <a:chOff x="4265639" y="1915811"/>
              <a:chExt cx="380219" cy="1922388"/>
            </a:xfrm>
          </p:grpSpPr>
          <p:grpSp>
            <p:nvGrpSpPr>
              <p:cNvPr id="1250" name="Graphic 378">
                <a:extLst>
                  <a:ext uri="{FF2B5EF4-FFF2-40B4-BE49-F238E27FC236}">
                    <a16:creationId xmlns:a16="http://schemas.microsoft.com/office/drawing/2014/main" id="{C86FF1AB-853F-4826-99E5-EA0E4BBA29F9}"/>
                  </a:ext>
                </a:extLst>
              </p:cNvPr>
              <p:cNvGrpSpPr/>
              <p:nvPr/>
            </p:nvGrpSpPr>
            <p:grpSpPr>
              <a:xfrm>
                <a:off x="4273593" y="2245123"/>
                <a:ext cx="364310" cy="1593077"/>
                <a:chOff x="4273593" y="2245123"/>
                <a:chExt cx="364310" cy="1593077"/>
              </a:xfrm>
            </p:grpSpPr>
            <p:sp>
              <p:nvSpPr>
                <p:cNvPr id="1251" name="Freeform: Shape 1250">
                  <a:extLst>
                    <a:ext uri="{FF2B5EF4-FFF2-40B4-BE49-F238E27FC236}">
                      <a16:creationId xmlns:a16="http://schemas.microsoft.com/office/drawing/2014/main" id="{BB7CE390-A625-45FA-8E94-BB69873F5903}"/>
                    </a:ext>
                  </a:extLst>
                </p:cNvPr>
                <p:cNvSpPr/>
                <p:nvPr/>
              </p:nvSpPr>
              <p:spPr>
                <a:xfrm>
                  <a:off x="4415182" y="3761230"/>
                  <a:ext cx="222722" cy="76970"/>
                </a:xfrm>
                <a:custGeom>
                  <a:avLst/>
                  <a:gdLst>
                    <a:gd name="connsiteX0" fmla="*/ 222723 w 222722"/>
                    <a:gd name="connsiteY0" fmla="*/ 41363 h 76970"/>
                    <a:gd name="connsiteX1" fmla="*/ 222723 w 222722"/>
                    <a:gd name="connsiteY1" fmla="*/ 0 h 76970"/>
                    <a:gd name="connsiteX2" fmla="*/ 25454 w 222722"/>
                    <a:gd name="connsiteY2" fmla="*/ 14318 h 76970"/>
                    <a:gd name="connsiteX3" fmla="*/ 0 w 222722"/>
                    <a:gd name="connsiteY3" fmla="*/ 74771 h 76970"/>
                    <a:gd name="connsiteX4" fmla="*/ 222723 w 222722"/>
                    <a:gd name="connsiteY4" fmla="*/ 41363 h 76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76970">
                      <a:moveTo>
                        <a:pt x="222723" y="41363"/>
                      </a:moveTo>
                      <a:lnTo>
                        <a:pt x="222723" y="0"/>
                      </a:lnTo>
                      <a:cubicBezTo>
                        <a:pt x="151133" y="11136"/>
                        <a:pt x="84317" y="14318"/>
                        <a:pt x="25454" y="14318"/>
                      </a:cubicBezTo>
                      <a:cubicBezTo>
                        <a:pt x="19091" y="34999"/>
                        <a:pt x="11136" y="55681"/>
                        <a:pt x="0" y="74771"/>
                      </a:cubicBezTo>
                      <a:cubicBezTo>
                        <a:pt x="62044" y="81135"/>
                        <a:pt x="139997" y="74771"/>
                        <a:pt x="222723" y="41363"/>
                      </a:cubicBezTo>
                      <a:close/>
                    </a:path>
                  </a:pathLst>
                </a:custGeom>
                <a:solidFill>
                  <a:srgbClr val="85A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2" name="Freeform: Shape 1251">
                  <a:extLst>
                    <a:ext uri="{FF2B5EF4-FFF2-40B4-BE49-F238E27FC236}">
                      <a16:creationId xmlns:a16="http://schemas.microsoft.com/office/drawing/2014/main" id="{1AB091F8-E086-481D-B224-D37065BC38CC}"/>
                    </a:ext>
                  </a:extLst>
                </p:cNvPr>
                <p:cNvSpPr/>
                <p:nvPr/>
              </p:nvSpPr>
              <p:spPr>
                <a:xfrm>
                  <a:off x="4273593" y="3761230"/>
                  <a:ext cx="167042" cy="74770"/>
                </a:xfrm>
                <a:custGeom>
                  <a:avLst/>
                  <a:gdLst>
                    <a:gd name="connsiteX0" fmla="*/ 0 w 167042"/>
                    <a:gd name="connsiteY0" fmla="*/ 41363 h 74770"/>
                    <a:gd name="connsiteX1" fmla="*/ 141588 w 167042"/>
                    <a:gd name="connsiteY1" fmla="*/ 74771 h 74770"/>
                    <a:gd name="connsiteX2" fmla="*/ 167042 w 167042"/>
                    <a:gd name="connsiteY2" fmla="*/ 14318 h 74770"/>
                    <a:gd name="connsiteX3" fmla="*/ 0 w 167042"/>
                    <a:gd name="connsiteY3" fmla="*/ 0 h 74770"/>
                    <a:gd name="connsiteX4" fmla="*/ 0 w 167042"/>
                    <a:gd name="connsiteY4" fmla="*/ 41363 h 7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74770">
                      <a:moveTo>
                        <a:pt x="0" y="41363"/>
                      </a:moveTo>
                      <a:cubicBezTo>
                        <a:pt x="0" y="41363"/>
                        <a:pt x="55681" y="68408"/>
                        <a:pt x="141588" y="74771"/>
                      </a:cubicBezTo>
                      <a:cubicBezTo>
                        <a:pt x="152724" y="54090"/>
                        <a:pt x="160679" y="33409"/>
                        <a:pt x="167042" y="14318"/>
                      </a:cubicBezTo>
                      <a:cubicBezTo>
                        <a:pt x="98634" y="12727"/>
                        <a:pt x="41363" y="6363"/>
                        <a:pt x="0" y="0"/>
                      </a:cubicBezTo>
                      <a:lnTo>
                        <a:pt x="0" y="41363"/>
                      </a:lnTo>
                      <a:close/>
                    </a:path>
                  </a:pathLst>
                </a:custGeom>
                <a:solidFill>
                  <a:srgbClr val="88B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3" name="Freeform: Shape 1252">
                  <a:extLst>
                    <a:ext uri="{FF2B5EF4-FFF2-40B4-BE49-F238E27FC236}">
                      <a16:creationId xmlns:a16="http://schemas.microsoft.com/office/drawing/2014/main" id="{067C27DD-BCF7-420E-B711-576D40EED69B}"/>
                    </a:ext>
                  </a:extLst>
                </p:cNvPr>
                <p:cNvSpPr/>
                <p:nvPr/>
              </p:nvSpPr>
              <p:spPr>
                <a:xfrm>
                  <a:off x="4440636" y="3501896"/>
                  <a:ext cx="197268" cy="273949"/>
                </a:xfrm>
                <a:custGeom>
                  <a:avLst/>
                  <a:gdLst>
                    <a:gd name="connsiteX0" fmla="*/ 0 w 197268"/>
                    <a:gd name="connsiteY0" fmla="*/ 273651 h 273949"/>
                    <a:gd name="connsiteX1" fmla="*/ 197269 w 197268"/>
                    <a:gd name="connsiteY1" fmla="*/ 259334 h 273949"/>
                    <a:gd name="connsiteX2" fmla="*/ 197269 w 197268"/>
                    <a:gd name="connsiteY2" fmla="*/ 22293 h 273949"/>
                    <a:gd name="connsiteX3" fmla="*/ 33408 w 197268"/>
                    <a:gd name="connsiteY3" fmla="*/ 17520 h 273949"/>
                    <a:gd name="connsiteX4" fmla="*/ 9545 w 197268"/>
                    <a:gd name="connsiteY4" fmla="*/ 229107 h 273949"/>
                    <a:gd name="connsiteX5" fmla="*/ 0 w 197268"/>
                    <a:gd name="connsiteY5" fmla="*/ 273651 h 27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73949">
                      <a:moveTo>
                        <a:pt x="0" y="273651"/>
                      </a:moveTo>
                      <a:cubicBezTo>
                        <a:pt x="58862" y="275242"/>
                        <a:pt x="124088" y="270469"/>
                        <a:pt x="197269" y="259334"/>
                      </a:cubicBezTo>
                      <a:lnTo>
                        <a:pt x="197269" y="22293"/>
                      </a:lnTo>
                      <a:cubicBezTo>
                        <a:pt x="138406" y="-3161"/>
                        <a:pt x="101816" y="-9525"/>
                        <a:pt x="33408" y="17520"/>
                      </a:cubicBezTo>
                      <a:cubicBezTo>
                        <a:pt x="25454" y="87518"/>
                        <a:pt x="19091" y="157517"/>
                        <a:pt x="9545" y="229107"/>
                      </a:cubicBezTo>
                      <a:cubicBezTo>
                        <a:pt x="7954" y="243425"/>
                        <a:pt x="4773" y="259334"/>
                        <a:pt x="0" y="273651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id="{A3C279B3-30C9-4909-BA47-EF75B1A74032}"/>
                    </a:ext>
                  </a:extLst>
                </p:cNvPr>
                <p:cNvSpPr/>
                <p:nvPr/>
              </p:nvSpPr>
              <p:spPr>
                <a:xfrm>
                  <a:off x="4273593" y="3519416"/>
                  <a:ext cx="200450" cy="256131"/>
                </a:xfrm>
                <a:custGeom>
                  <a:avLst/>
                  <a:gdLst>
                    <a:gd name="connsiteX0" fmla="*/ 0 w 200450"/>
                    <a:gd name="connsiteY0" fmla="*/ 12727 h 256131"/>
                    <a:gd name="connsiteX1" fmla="*/ 0 w 200450"/>
                    <a:gd name="connsiteY1" fmla="*/ 241814 h 256131"/>
                    <a:gd name="connsiteX2" fmla="*/ 167042 w 200450"/>
                    <a:gd name="connsiteY2" fmla="*/ 256131 h 256131"/>
                    <a:gd name="connsiteX3" fmla="*/ 176587 w 200450"/>
                    <a:gd name="connsiteY3" fmla="*/ 211587 h 256131"/>
                    <a:gd name="connsiteX4" fmla="*/ 200451 w 200450"/>
                    <a:gd name="connsiteY4" fmla="*/ 0 h 256131"/>
                    <a:gd name="connsiteX5" fmla="*/ 171815 w 200450"/>
                    <a:gd name="connsiteY5" fmla="*/ 12727 h 256131"/>
                    <a:gd name="connsiteX6" fmla="*/ 0 w 200450"/>
                    <a:gd name="connsiteY6" fmla="*/ 12727 h 25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56131">
                      <a:moveTo>
                        <a:pt x="0" y="12727"/>
                      </a:moveTo>
                      <a:lnTo>
                        <a:pt x="0" y="241814"/>
                      </a:lnTo>
                      <a:cubicBezTo>
                        <a:pt x="42954" y="248177"/>
                        <a:pt x="100225" y="254540"/>
                        <a:pt x="167042" y="256131"/>
                      </a:cubicBezTo>
                      <a:cubicBezTo>
                        <a:pt x="171815" y="240223"/>
                        <a:pt x="174997" y="225905"/>
                        <a:pt x="176587" y="211587"/>
                      </a:cubicBezTo>
                      <a:cubicBezTo>
                        <a:pt x="184542" y="141588"/>
                        <a:pt x="192496" y="71589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272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id="{9BDE8A02-C659-4F64-AED8-AA621AF19335}"/>
                    </a:ext>
                  </a:extLst>
                </p:cNvPr>
                <p:cNvSpPr/>
                <p:nvPr/>
              </p:nvSpPr>
              <p:spPr>
                <a:xfrm>
                  <a:off x="4273593" y="2552163"/>
                  <a:ext cx="243067" cy="934206"/>
                </a:xfrm>
                <a:custGeom>
                  <a:avLst/>
                  <a:gdLst>
                    <a:gd name="connsiteX0" fmla="*/ 0 w 243067"/>
                    <a:gd name="connsiteY0" fmla="*/ 23863 h 934206"/>
                    <a:gd name="connsiteX1" fmla="*/ 0 w 243067"/>
                    <a:gd name="connsiteY1" fmla="*/ 908391 h 934206"/>
                    <a:gd name="connsiteX2" fmla="*/ 141588 w 243067"/>
                    <a:gd name="connsiteY2" fmla="*/ 922709 h 934206"/>
                    <a:gd name="connsiteX3" fmla="*/ 206814 w 243067"/>
                    <a:gd name="connsiteY3" fmla="*/ 897255 h 934206"/>
                    <a:gd name="connsiteX4" fmla="*/ 238632 w 243067"/>
                    <a:gd name="connsiteY4" fmla="*/ 0 h 934206"/>
                    <a:gd name="connsiteX5" fmla="*/ 171815 w 243067"/>
                    <a:gd name="connsiteY5" fmla="*/ 23863 h 934206"/>
                    <a:gd name="connsiteX6" fmla="*/ 0 w 243067"/>
                    <a:gd name="connsiteY6" fmla="*/ 23863 h 93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34206">
                      <a:moveTo>
                        <a:pt x="0" y="23863"/>
                      </a:moveTo>
                      <a:lnTo>
                        <a:pt x="0" y="908391"/>
                      </a:lnTo>
                      <a:cubicBezTo>
                        <a:pt x="39772" y="929072"/>
                        <a:pt x="92271" y="946572"/>
                        <a:pt x="141588" y="922709"/>
                      </a:cubicBezTo>
                      <a:cubicBezTo>
                        <a:pt x="165451" y="911573"/>
                        <a:pt x="187724" y="903618"/>
                        <a:pt x="206814" y="897255"/>
                      </a:cubicBezTo>
                      <a:cubicBezTo>
                        <a:pt x="235450" y="598170"/>
                        <a:pt x="251359" y="299085"/>
                        <a:pt x="238632" y="0"/>
                      </a:cubicBezTo>
                      <a:cubicBezTo>
                        <a:pt x="219541" y="4772"/>
                        <a:pt x="197269" y="12727"/>
                        <a:pt x="171815" y="23863"/>
                      </a:cubicBezTo>
                      <a:cubicBezTo>
                        <a:pt x="109771" y="52499"/>
                        <a:pt x="49317" y="42954"/>
                        <a:pt x="0" y="238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id="{D686C881-1F06-4ECB-BF44-D3ECCBDE8E75}"/>
                    </a:ext>
                  </a:extLst>
                </p:cNvPr>
                <p:cNvSpPr/>
                <p:nvPr/>
              </p:nvSpPr>
              <p:spPr>
                <a:xfrm>
                  <a:off x="4481998" y="2547120"/>
                  <a:ext cx="155905" cy="908661"/>
                </a:xfrm>
                <a:custGeom>
                  <a:avLst/>
                  <a:gdLst>
                    <a:gd name="connsiteX0" fmla="*/ 0 w 155905"/>
                    <a:gd name="connsiteY0" fmla="*/ 902298 h 908661"/>
                    <a:gd name="connsiteX1" fmla="*/ 155906 w 155905"/>
                    <a:gd name="connsiteY1" fmla="*/ 908661 h 908661"/>
                    <a:gd name="connsiteX2" fmla="*/ 155906 w 155905"/>
                    <a:gd name="connsiteY2" fmla="*/ 22542 h 908661"/>
                    <a:gd name="connsiteX3" fmla="*/ 30227 w 155905"/>
                    <a:gd name="connsiteY3" fmla="*/ 5043 h 908661"/>
                    <a:gd name="connsiteX4" fmla="*/ 0 w 155905"/>
                    <a:gd name="connsiteY4" fmla="*/ 902298 h 90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5" h="908661">
                      <a:moveTo>
                        <a:pt x="0" y="902298"/>
                      </a:moveTo>
                      <a:cubicBezTo>
                        <a:pt x="60453" y="884798"/>
                        <a:pt x="104998" y="889571"/>
                        <a:pt x="155906" y="908661"/>
                      </a:cubicBezTo>
                      <a:lnTo>
                        <a:pt x="155906" y="22542"/>
                      </a:lnTo>
                      <a:cubicBezTo>
                        <a:pt x="109771" y="1861"/>
                        <a:pt x="76362" y="-6093"/>
                        <a:pt x="30227" y="5043"/>
                      </a:cubicBezTo>
                      <a:cubicBezTo>
                        <a:pt x="42954" y="304128"/>
                        <a:pt x="28636" y="603213"/>
                        <a:pt x="0" y="902298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7" name="Freeform: Shape 1256">
                  <a:extLst>
                    <a:ext uri="{FF2B5EF4-FFF2-40B4-BE49-F238E27FC236}">
                      <a16:creationId xmlns:a16="http://schemas.microsoft.com/office/drawing/2014/main" id="{4E9EA963-5AF7-47F3-B4F4-91F0B5F49574}"/>
                    </a:ext>
                  </a:extLst>
                </p:cNvPr>
                <p:cNvSpPr/>
                <p:nvPr/>
              </p:nvSpPr>
              <p:spPr>
                <a:xfrm>
                  <a:off x="4488362" y="2245123"/>
                  <a:ext cx="149542" cy="254540"/>
                </a:xfrm>
                <a:custGeom>
                  <a:avLst/>
                  <a:gdLst>
                    <a:gd name="connsiteX0" fmla="*/ 149542 w 149542"/>
                    <a:gd name="connsiteY0" fmla="*/ 254540 h 254540"/>
                    <a:gd name="connsiteX1" fmla="*/ 149542 w 149542"/>
                    <a:gd name="connsiteY1" fmla="*/ 0 h 254540"/>
                    <a:gd name="connsiteX2" fmla="*/ 0 w 149542"/>
                    <a:gd name="connsiteY2" fmla="*/ 0 h 254540"/>
                    <a:gd name="connsiteX3" fmla="*/ 20681 w 149542"/>
                    <a:gd name="connsiteY3" fmla="*/ 241813 h 254540"/>
                    <a:gd name="connsiteX4" fmla="*/ 149542 w 149542"/>
                    <a:gd name="connsiteY4" fmla="*/ 254540 h 254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54540">
                      <a:moveTo>
                        <a:pt x="149542" y="254540"/>
                      </a:moveTo>
                      <a:lnTo>
                        <a:pt x="149542" y="0"/>
                      </a:lnTo>
                      <a:lnTo>
                        <a:pt x="0" y="0"/>
                      </a:lnTo>
                      <a:cubicBezTo>
                        <a:pt x="9545" y="81135"/>
                        <a:pt x="15909" y="160679"/>
                        <a:pt x="20681" y="241813"/>
                      </a:cubicBezTo>
                      <a:cubicBezTo>
                        <a:pt x="66817" y="232268"/>
                        <a:pt x="106589" y="238632"/>
                        <a:pt x="149542" y="254540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8" name="Freeform: Shape 1257">
                  <a:extLst>
                    <a:ext uri="{FF2B5EF4-FFF2-40B4-BE49-F238E27FC236}">
                      <a16:creationId xmlns:a16="http://schemas.microsoft.com/office/drawing/2014/main" id="{1F24F83A-CEFE-4339-B190-2B7F0F3DE7DA}"/>
                    </a:ext>
                  </a:extLst>
                </p:cNvPr>
                <p:cNvSpPr/>
                <p:nvPr/>
              </p:nvSpPr>
              <p:spPr>
                <a:xfrm>
                  <a:off x="4273593" y="2245123"/>
                  <a:ext cx="235449" cy="285127"/>
                </a:xfrm>
                <a:custGeom>
                  <a:avLst/>
                  <a:gdLst>
                    <a:gd name="connsiteX0" fmla="*/ 0 w 235449"/>
                    <a:gd name="connsiteY0" fmla="*/ 259313 h 285127"/>
                    <a:gd name="connsiteX1" fmla="*/ 141588 w 235449"/>
                    <a:gd name="connsiteY1" fmla="*/ 273631 h 285127"/>
                    <a:gd name="connsiteX2" fmla="*/ 235450 w 235449"/>
                    <a:gd name="connsiteY2" fmla="*/ 241813 h 285127"/>
                    <a:gd name="connsiteX3" fmla="*/ 214769 w 235449"/>
                    <a:gd name="connsiteY3" fmla="*/ 0 h 285127"/>
                    <a:gd name="connsiteX4" fmla="*/ 0 w 235449"/>
                    <a:gd name="connsiteY4" fmla="*/ 0 h 285127"/>
                    <a:gd name="connsiteX5" fmla="*/ 0 w 235449"/>
                    <a:gd name="connsiteY5" fmla="*/ 259313 h 28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85127">
                      <a:moveTo>
                        <a:pt x="0" y="259313"/>
                      </a:moveTo>
                      <a:cubicBezTo>
                        <a:pt x="39772" y="279994"/>
                        <a:pt x="92271" y="297494"/>
                        <a:pt x="141588" y="273631"/>
                      </a:cubicBezTo>
                      <a:cubicBezTo>
                        <a:pt x="178178" y="257722"/>
                        <a:pt x="208405" y="246586"/>
                        <a:pt x="235450" y="241813"/>
                      </a:cubicBezTo>
                      <a:cubicBezTo>
                        <a:pt x="230677" y="160679"/>
                        <a:pt x="224314" y="81135"/>
                        <a:pt x="214769" y="0"/>
                      </a:cubicBezTo>
                      <a:lnTo>
                        <a:pt x="0" y="0"/>
                      </a:lnTo>
                      <a:lnTo>
                        <a:pt x="0" y="259313"/>
                      </a:ln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9" name="Freeform: Shape 1258">
                  <a:extLst>
                    <a:ext uri="{FF2B5EF4-FFF2-40B4-BE49-F238E27FC236}">
                      <a16:creationId xmlns:a16="http://schemas.microsoft.com/office/drawing/2014/main" id="{FD14A48E-47F0-4112-805F-03BF4B6B4021}"/>
                    </a:ext>
                  </a:extLst>
                </p:cNvPr>
                <p:cNvSpPr/>
                <p:nvPr/>
              </p:nvSpPr>
              <p:spPr>
                <a:xfrm>
                  <a:off x="4273593" y="3447826"/>
                  <a:ext cx="206814" cy="101068"/>
                </a:xfrm>
                <a:custGeom>
                  <a:avLst/>
                  <a:gdLst>
                    <a:gd name="connsiteX0" fmla="*/ 0 w 206814"/>
                    <a:gd name="connsiteY0" fmla="*/ 11136 h 101068"/>
                    <a:gd name="connsiteX1" fmla="*/ 0 w 206814"/>
                    <a:gd name="connsiteY1" fmla="*/ 82726 h 101068"/>
                    <a:gd name="connsiteX2" fmla="*/ 171815 w 206814"/>
                    <a:gd name="connsiteY2" fmla="*/ 84317 h 101068"/>
                    <a:gd name="connsiteX3" fmla="*/ 200451 w 206814"/>
                    <a:gd name="connsiteY3" fmla="*/ 71589 h 101068"/>
                    <a:gd name="connsiteX4" fmla="*/ 206814 w 206814"/>
                    <a:gd name="connsiteY4" fmla="*/ 0 h 101068"/>
                    <a:gd name="connsiteX5" fmla="*/ 141588 w 206814"/>
                    <a:gd name="connsiteY5" fmla="*/ 25454 h 101068"/>
                    <a:gd name="connsiteX6" fmla="*/ 0 w 206814"/>
                    <a:gd name="connsiteY6" fmla="*/ 11136 h 101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1068">
                      <a:moveTo>
                        <a:pt x="0" y="11136"/>
                      </a:moveTo>
                      <a:lnTo>
                        <a:pt x="0" y="82726"/>
                      </a:lnTo>
                      <a:cubicBezTo>
                        <a:pt x="49317" y="101816"/>
                        <a:pt x="109771" y="111361"/>
                        <a:pt x="171815" y="84317"/>
                      </a:cubicBezTo>
                      <a:cubicBezTo>
                        <a:pt x="182951" y="79544"/>
                        <a:pt x="192496" y="74771"/>
                        <a:pt x="200451" y="71589"/>
                      </a:cubicBezTo>
                      <a:cubicBezTo>
                        <a:pt x="203632" y="47726"/>
                        <a:pt x="205223" y="23863"/>
                        <a:pt x="206814" y="0"/>
                      </a:cubicBezTo>
                      <a:cubicBezTo>
                        <a:pt x="186133" y="6363"/>
                        <a:pt x="165451" y="14318"/>
                        <a:pt x="141588" y="25454"/>
                      </a:cubicBezTo>
                      <a:cubicBezTo>
                        <a:pt x="92271" y="49317"/>
                        <a:pt x="39772" y="33409"/>
                        <a:pt x="0" y="11136"/>
                      </a:cubicBezTo>
                      <a:close/>
                    </a:path>
                  </a:pathLst>
                </a:custGeom>
                <a:solidFill>
                  <a:srgbClr val="88B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60" name="Freeform: Shape 1259">
                  <a:extLst>
                    <a:ext uri="{FF2B5EF4-FFF2-40B4-BE49-F238E27FC236}">
                      <a16:creationId xmlns:a16="http://schemas.microsoft.com/office/drawing/2014/main" id="{FFD9853D-CC76-4616-9C73-9956DE9B29F5}"/>
                    </a:ext>
                  </a:extLst>
                </p:cNvPr>
                <p:cNvSpPr/>
                <p:nvPr/>
              </p:nvSpPr>
              <p:spPr>
                <a:xfrm>
                  <a:off x="4475635" y="3438564"/>
                  <a:ext cx="162269" cy="87215"/>
                </a:xfrm>
                <a:custGeom>
                  <a:avLst/>
                  <a:gdLst>
                    <a:gd name="connsiteX0" fmla="*/ 162269 w 162269"/>
                    <a:gd name="connsiteY0" fmla="*/ 87216 h 87215"/>
                    <a:gd name="connsiteX1" fmla="*/ 162269 w 162269"/>
                    <a:gd name="connsiteY1" fmla="*/ 17217 h 87215"/>
                    <a:gd name="connsiteX2" fmla="*/ 6364 w 162269"/>
                    <a:gd name="connsiteY2" fmla="*/ 10854 h 87215"/>
                    <a:gd name="connsiteX3" fmla="*/ 0 w 162269"/>
                    <a:gd name="connsiteY3" fmla="*/ 82443 h 87215"/>
                    <a:gd name="connsiteX4" fmla="*/ 162269 w 162269"/>
                    <a:gd name="connsiteY4" fmla="*/ 87216 h 87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87215">
                      <a:moveTo>
                        <a:pt x="162269" y="87216"/>
                      </a:moveTo>
                      <a:lnTo>
                        <a:pt x="162269" y="17217"/>
                      </a:lnTo>
                      <a:cubicBezTo>
                        <a:pt x="109771" y="-1873"/>
                        <a:pt x="65226" y="-6646"/>
                        <a:pt x="6364" y="10854"/>
                      </a:cubicBezTo>
                      <a:cubicBezTo>
                        <a:pt x="4773" y="34717"/>
                        <a:pt x="1591" y="58580"/>
                        <a:pt x="0" y="82443"/>
                      </a:cubicBezTo>
                      <a:cubicBezTo>
                        <a:pt x="66817" y="55398"/>
                        <a:pt x="103407" y="61762"/>
                        <a:pt x="162269" y="87216"/>
                      </a:cubicBezTo>
                      <a:close/>
                    </a:path>
                  </a:pathLst>
                </a:custGeom>
                <a:solidFill>
                  <a:srgbClr val="85A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61" name="Freeform: Shape 1260">
                  <a:extLst>
                    <a:ext uri="{FF2B5EF4-FFF2-40B4-BE49-F238E27FC236}">
                      <a16:creationId xmlns:a16="http://schemas.microsoft.com/office/drawing/2014/main" id="{9F41255F-688F-4E0B-A14A-6C2F9FAA86E1}"/>
                    </a:ext>
                  </a:extLst>
                </p:cNvPr>
                <p:cNvSpPr/>
                <p:nvPr/>
              </p:nvSpPr>
              <p:spPr>
                <a:xfrm>
                  <a:off x="4273593" y="2488527"/>
                  <a:ext cx="238631" cy="105840"/>
                </a:xfrm>
                <a:custGeom>
                  <a:avLst/>
                  <a:gdLst>
                    <a:gd name="connsiteX0" fmla="*/ 0 w 238631"/>
                    <a:gd name="connsiteY0" fmla="*/ 15909 h 105840"/>
                    <a:gd name="connsiteX1" fmla="*/ 0 w 238631"/>
                    <a:gd name="connsiteY1" fmla="*/ 87498 h 105840"/>
                    <a:gd name="connsiteX2" fmla="*/ 171815 w 238631"/>
                    <a:gd name="connsiteY2" fmla="*/ 89089 h 105840"/>
                    <a:gd name="connsiteX3" fmla="*/ 238632 w 238631"/>
                    <a:gd name="connsiteY3" fmla="*/ 65226 h 105840"/>
                    <a:gd name="connsiteX4" fmla="*/ 235450 w 238631"/>
                    <a:gd name="connsiteY4" fmla="*/ 0 h 105840"/>
                    <a:gd name="connsiteX5" fmla="*/ 141588 w 238631"/>
                    <a:gd name="connsiteY5" fmla="*/ 31818 h 105840"/>
                    <a:gd name="connsiteX6" fmla="*/ 0 w 238631"/>
                    <a:gd name="connsiteY6" fmla="*/ 15909 h 105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05840">
                      <a:moveTo>
                        <a:pt x="0" y="15909"/>
                      </a:moveTo>
                      <a:lnTo>
                        <a:pt x="0" y="87498"/>
                      </a:lnTo>
                      <a:cubicBezTo>
                        <a:pt x="49317" y="106589"/>
                        <a:pt x="109771" y="116134"/>
                        <a:pt x="171815" y="89089"/>
                      </a:cubicBezTo>
                      <a:cubicBezTo>
                        <a:pt x="197269" y="76362"/>
                        <a:pt x="219541" y="68408"/>
                        <a:pt x="238632" y="65226"/>
                      </a:cubicBezTo>
                      <a:cubicBezTo>
                        <a:pt x="237041" y="42954"/>
                        <a:pt x="237041" y="22272"/>
                        <a:pt x="235450" y="0"/>
                      </a:cubicBezTo>
                      <a:cubicBezTo>
                        <a:pt x="208405" y="4772"/>
                        <a:pt x="178178" y="15909"/>
                        <a:pt x="141588" y="31818"/>
                      </a:cubicBezTo>
                      <a:cubicBezTo>
                        <a:pt x="92271" y="52499"/>
                        <a:pt x="39772" y="36590"/>
                        <a:pt x="0" y="15909"/>
                      </a:cubicBezTo>
                      <a:close/>
                    </a:path>
                  </a:pathLst>
                </a:custGeom>
                <a:solidFill>
                  <a:srgbClr val="88B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62" name="Freeform: Shape 1261">
                  <a:extLst>
                    <a:ext uri="{FF2B5EF4-FFF2-40B4-BE49-F238E27FC236}">
                      <a16:creationId xmlns:a16="http://schemas.microsoft.com/office/drawing/2014/main" id="{C4460984-81E2-4409-ADE3-D37497F90A95}"/>
                    </a:ext>
                  </a:extLst>
                </p:cNvPr>
                <p:cNvSpPr/>
                <p:nvPr/>
              </p:nvSpPr>
              <p:spPr>
                <a:xfrm>
                  <a:off x="4509043" y="2482452"/>
                  <a:ext cx="128861" cy="87210"/>
                </a:xfrm>
                <a:custGeom>
                  <a:avLst/>
                  <a:gdLst>
                    <a:gd name="connsiteX0" fmla="*/ 128861 w 128861"/>
                    <a:gd name="connsiteY0" fmla="*/ 87210 h 87210"/>
                    <a:gd name="connsiteX1" fmla="*/ 128861 w 128861"/>
                    <a:gd name="connsiteY1" fmla="*/ 17212 h 87210"/>
                    <a:gd name="connsiteX2" fmla="*/ 0 w 128861"/>
                    <a:gd name="connsiteY2" fmla="*/ 4485 h 87210"/>
                    <a:gd name="connsiteX3" fmla="*/ 3182 w 128861"/>
                    <a:gd name="connsiteY3" fmla="*/ 69711 h 87210"/>
                    <a:gd name="connsiteX4" fmla="*/ 128861 w 128861"/>
                    <a:gd name="connsiteY4" fmla="*/ 87210 h 8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87210">
                      <a:moveTo>
                        <a:pt x="128861" y="87210"/>
                      </a:moveTo>
                      <a:lnTo>
                        <a:pt x="128861" y="17212"/>
                      </a:lnTo>
                      <a:cubicBezTo>
                        <a:pt x="85907" y="1303"/>
                        <a:pt x="47726" y="-5061"/>
                        <a:pt x="0" y="4485"/>
                      </a:cubicBezTo>
                      <a:cubicBezTo>
                        <a:pt x="1591" y="26757"/>
                        <a:pt x="3182" y="47438"/>
                        <a:pt x="3182" y="69711"/>
                      </a:cubicBezTo>
                      <a:cubicBezTo>
                        <a:pt x="49317" y="58575"/>
                        <a:pt x="81135" y="66529"/>
                        <a:pt x="128861" y="87210"/>
                      </a:cubicBezTo>
                      <a:close/>
                    </a:path>
                  </a:pathLst>
                </a:custGeom>
                <a:solidFill>
                  <a:srgbClr val="85AA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9A9A9C19-6AD9-4DB5-8A0A-2952232727AB}"/>
                  </a:ext>
                </a:extLst>
              </p:cNvPr>
              <p:cNvSpPr/>
              <p:nvPr/>
            </p:nvSpPr>
            <p:spPr>
              <a:xfrm>
                <a:off x="4314956" y="1963538"/>
                <a:ext cx="279994" cy="251358"/>
              </a:xfrm>
              <a:custGeom>
                <a:avLst/>
                <a:gdLst>
                  <a:gd name="connsiteX0" fmla="*/ 11136 w 279994"/>
                  <a:gd name="connsiteY0" fmla="*/ 206814 h 251358"/>
                  <a:gd name="connsiteX1" fmla="*/ 0 w 279994"/>
                  <a:gd name="connsiteY1" fmla="*/ 251358 h 251358"/>
                  <a:gd name="connsiteX2" fmla="*/ 279994 w 279994"/>
                  <a:gd name="connsiteY2" fmla="*/ 251358 h 251358"/>
                  <a:gd name="connsiteX3" fmla="*/ 202041 w 279994"/>
                  <a:gd name="connsiteY3" fmla="*/ 0 h 251358"/>
                  <a:gd name="connsiteX4" fmla="*/ 11136 w 279994"/>
                  <a:gd name="connsiteY4" fmla="*/ 206814 h 25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51358">
                    <a:moveTo>
                      <a:pt x="11136" y="206814"/>
                    </a:moveTo>
                    <a:cubicBezTo>
                      <a:pt x="4773" y="233859"/>
                      <a:pt x="0" y="251358"/>
                      <a:pt x="0" y="251358"/>
                    </a:cubicBezTo>
                    <a:lnTo>
                      <a:pt x="279994" y="251358"/>
                    </a:lnTo>
                    <a:cubicBezTo>
                      <a:pt x="279994" y="251358"/>
                      <a:pt x="251359" y="84316"/>
                      <a:pt x="202041" y="0"/>
                    </a:cubicBezTo>
                    <a:cubicBezTo>
                      <a:pt x="182951" y="100225"/>
                      <a:pt x="127270" y="176587"/>
                      <a:pt x="11136" y="206814"/>
                    </a:cubicBezTo>
                    <a:close/>
                  </a:path>
                </a:pathLst>
              </a:custGeom>
              <a:solidFill>
                <a:srgbClr val="85A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A42E40FC-A4D5-4573-A2ED-3690E11E6175}"/>
                  </a:ext>
                </a:extLst>
              </p:cNvPr>
              <p:cNvSpPr/>
              <p:nvPr/>
            </p:nvSpPr>
            <p:spPr>
              <a:xfrm>
                <a:off x="4326092" y="1915811"/>
                <a:ext cx="192496" cy="254540"/>
              </a:xfrm>
              <a:custGeom>
                <a:avLst/>
                <a:gdLst>
                  <a:gd name="connsiteX0" fmla="*/ 135225 w 192496"/>
                  <a:gd name="connsiteY0" fmla="*/ 0 h 254540"/>
                  <a:gd name="connsiteX1" fmla="*/ 0 w 192496"/>
                  <a:gd name="connsiteY1" fmla="*/ 254540 h 254540"/>
                  <a:gd name="connsiteX2" fmla="*/ 192496 w 192496"/>
                  <a:gd name="connsiteY2" fmla="*/ 47726 h 254540"/>
                  <a:gd name="connsiteX3" fmla="*/ 135225 w 192496"/>
                  <a:gd name="connsiteY3" fmla="*/ 0 h 25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54540">
                    <a:moveTo>
                      <a:pt x="135225" y="0"/>
                    </a:moveTo>
                    <a:cubicBezTo>
                      <a:pt x="71590" y="0"/>
                      <a:pt x="20681" y="171815"/>
                      <a:pt x="0" y="254540"/>
                    </a:cubicBezTo>
                    <a:cubicBezTo>
                      <a:pt x="116134" y="224314"/>
                      <a:pt x="171815" y="147951"/>
                      <a:pt x="192496" y="47726"/>
                    </a:cubicBezTo>
                    <a:cubicBezTo>
                      <a:pt x="176587" y="19090"/>
                      <a:pt x="157497" y="0"/>
                      <a:pt x="135225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78931681-D486-483C-B656-2544EA10B396}"/>
                  </a:ext>
                </a:extLst>
              </p:cNvPr>
              <p:cNvSpPr/>
              <p:nvPr/>
            </p:nvSpPr>
            <p:spPr>
              <a:xfrm>
                <a:off x="4483589" y="2210124"/>
                <a:ext cx="162269" cy="66816"/>
              </a:xfrm>
              <a:custGeom>
                <a:avLst/>
                <a:gdLst>
                  <a:gd name="connsiteX0" fmla="*/ 127270 w 162269"/>
                  <a:gd name="connsiteY0" fmla="*/ 66817 h 66816"/>
                  <a:gd name="connsiteX1" fmla="*/ 162269 w 162269"/>
                  <a:gd name="connsiteY1" fmla="*/ 33408 h 66816"/>
                  <a:gd name="connsiteX2" fmla="*/ 127270 w 162269"/>
                  <a:gd name="connsiteY2" fmla="*/ 0 h 66816"/>
                  <a:gd name="connsiteX3" fmla="*/ 0 w 162269"/>
                  <a:gd name="connsiteY3" fmla="*/ 0 h 66816"/>
                  <a:gd name="connsiteX4" fmla="*/ 7954 w 162269"/>
                  <a:gd name="connsiteY4" fmla="*/ 66817 h 66816"/>
                  <a:gd name="connsiteX5" fmla="*/ 127270 w 162269"/>
                  <a:gd name="connsiteY5" fmla="*/ 66817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66816">
                    <a:moveTo>
                      <a:pt x="127270" y="66817"/>
                    </a:moveTo>
                    <a:cubicBezTo>
                      <a:pt x="146361" y="66817"/>
                      <a:pt x="162269" y="50908"/>
                      <a:pt x="162269" y="33408"/>
                    </a:cubicBezTo>
                    <a:cubicBezTo>
                      <a:pt x="162269" y="14318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2272"/>
                      <a:pt x="4773" y="44544"/>
                      <a:pt x="7954" y="66817"/>
                    </a:cubicBezTo>
                    <a:lnTo>
                      <a:pt x="127270" y="66817"/>
                    </a:lnTo>
                    <a:close/>
                  </a:path>
                </a:pathLst>
              </a:custGeom>
              <a:solidFill>
                <a:srgbClr val="85A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58CB035F-D313-43A5-A6A9-F46121846F1E}"/>
                  </a:ext>
                </a:extLst>
              </p:cNvPr>
              <p:cNvSpPr/>
              <p:nvPr/>
            </p:nvSpPr>
            <p:spPr>
              <a:xfrm>
                <a:off x="4265639" y="2210124"/>
                <a:ext cx="225904" cy="66816"/>
              </a:xfrm>
              <a:custGeom>
                <a:avLst/>
                <a:gdLst>
                  <a:gd name="connsiteX0" fmla="*/ 0 w 225904"/>
                  <a:gd name="connsiteY0" fmla="*/ 33408 h 66816"/>
                  <a:gd name="connsiteX1" fmla="*/ 34999 w 225904"/>
                  <a:gd name="connsiteY1" fmla="*/ 66817 h 66816"/>
                  <a:gd name="connsiteX2" fmla="*/ 225905 w 225904"/>
                  <a:gd name="connsiteY2" fmla="*/ 66817 h 66816"/>
                  <a:gd name="connsiteX3" fmla="*/ 217950 w 225904"/>
                  <a:gd name="connsiteY3" fmla="*/ 0 h 66816"/>
                  <a:gd name="connsiteX4" fmla="*/ 34999 w 225904"/>
                  <a:gd name="connsiteY4" fmla="*/ 0 h 66816"/>
                  <a:gd name="connsiteX5" fmla="*/ 0 w 225904"/>
                  <a:gd name="connsiteY5" fmla="*/ 33408 h 6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66816">
                    <a:moveTo>
                      <a:pt x="0" y="33408"/>
                    </a:moveTo>
                    <a:cubicBezTo>
                      <a:pt x="0" y="52499"/>
                      <a:pt x="15909" y="66817"/>
                      <a:pt x="34999" y="66817"/>
                    </a:cubicBezTo>
                    <a:lnTo>
                      <a:pt x="225905" y="66817"/>
                    </a:lnTo>
                    <a:cubicBezTo>
                      <a:pt x="222723" y="44544"/>
                      <a:pt x="221132" y="22272"/>
                      <a:pt x="217950" y="0"/>
                    </a:cubicBezTo>
                    <a:lnTo>
                      <a:pt x="34999" y="0"/>
                    </a:lnTo>
                    <a:cubicBezTo>
                      <a:pt x="15909" y="0"/>
                      <a:pt x="0" y="14318"/>
                      <a:pt x="0" y="33408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67" name="Graphic 378">
              <a:extLst>
                <a:ext uri="{FF2B5EF4-FFF2-40B4-BE49-F238E27FC236}">
                  <a16:creationId xmlns:a16="http://schemas.microsoft.com/office/drawing/2014/main" id="{E7750DCC-F5BF-4F09-8AD7-D9AE4496AD2A}"/>
                </a:ext>
              </a:extLst>
            </p:cNvPr>
            <p:cNvGrpSpPr/>
            <p:nvPr/>
          </p:nvGrpSpPr>
          <p:grpSpPr>
            <a:xfrm>
              <a:off x="4607678" y="1503774"/>
              <a:ext cx="380219" cy="2032945"/>
              <a:chOff x="4607678" y="1503774"/>
              <a:chExt cx="380219" cy="2032945"/>
            </a:xfrm>
          </p:grpSpPr>
          <p:grpSp>
            <p:nvGrpSpPr>
              <p:cNvPr id="1268" name="Graphic 378">
                <a:extLst>
                  <a:ext uri="{FF2B5EF4-FFF2-40B4-BE49-F238E27FC236}">
                    <a16:creationId xmlns:a16="http://schemas.microsoft.com/office/drawing/2014/main" id="{3FF966DA-4850-4C8F-88F0-42E57B51D1E8}"/>
                  </a:ext>
                </a:extLst>
              </p:cNvPr>
              <p:cNvGrpSpPr/>
              <p:nvPr/>
            </p:nvGrpSpPr>
            <p:grpSpPr>
              <a:xfrm>
                <a:off x="4615632" y="1850585"/>
                <a:ext cx="364310" cy="1686134"/>
                <a:chOff x="4615632" y="1850585"/>
                <a:chExt cx="364310" cy="1686134"/>
              </a:xfrm>
            </p:grpSpPr>
            <p:sp>
              <p:nvSpPr>
                <p:cNvPr id="1269" name="Freeform: Shape 1268">
                  <a:extLst>
                    <a:ext uri="{FF2B5EF4-FFF2-40B4-BE49-F238E27FC236}">
                      <a16:creationId xmlns:a16="http://schemas.microsoft.com/office/drawing/2014/main" id="{8D026917-E2DB-4938-A6A3-2734A88FF29A}"/>
                    </a:ext>
                  </a:extLst>
                </p:cNvPr>
                <p:cNvSpPr/>
                <p:nvPr/>
              </p:nvSpPr>
              <p:spPr>
                <a:xfrm>
                  <a:off x="4757220" y="3455781"/>
                  <a:ext cx="222722" cy="80938"/>
                </a:xfrm>
                <a:custGeom>
                  <a:avLst/>
                  <a:gdLst>
                    <a:gd name="connsiteX0" fmla="*/ 222723 w 222722"/>
                    <a:gd name="connsiteY0" fmla="*/ 42954 h 80938"/>
                    <a:gd name="connsiteX1" fmla="*/ 222723 w 222722"/>
                    <a:gd name="connsiteY1" fmla="*/ 0 h 80938"/>
                    <a:gd name="connsiteX2" fmla="*/ 25454 w 222722"/>
                    <a:gd name="connsiteY2" fmla="*/ 14318 h 80938"/>
                    <a:gd name="connsiteX3" fmla="*/ 0 w 222722"/>
                    <a:gd name="connsiteY3" fmla="*/ 79544 h 80938"/>
                    <a:gd name="connsiteX4" fmla="*/ 222723 w 222722"/>
                    <a:gd name="connsiteY4" fmla="*/ 42954 h 80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0938">
                      <a:moveTo>
                        <a:pt x="222723" y="42954"/>
                      </a:moveTo>
                      <a:lnTo>
                        <a:pt x="222723" y="0"/>
                      </a:lnTo>
                      <a:cubicBezTo>
                        <a:pt x="151133" y="12727"/>
                        <a:pt x="84317" y="15909"/>
                        <a:pt x="25454" y="14318"/>
                      </a:cubicBezTo>
                      <a:cubicBezTo>
                        <a:pt x="19091" y="36590"/>
                        <a:pt x="11136" y="57272"/>
                        <a:pt x="0" y="79544"/>
                      </a:cubicBezTo>
                      <a:cubicBezTo>
                        <a:pt x="62044" y="84317"/>
                        <a:pt x="139997" y="77953"/>
                        <a:pt x="222723" y="42954"/>
                      </a:cubicBezTo>
                      <a:close/>
                    </a:path>
                  </a:pathLst>
                </a:custGeom>
                <a:solidFill>
                  <a:srgbClr val="008BB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0" name="Freeform: Shape 1269">
                  <a:extLst>
                    <a:ext uri="{FF2B5EF4-FFF2-40B4-BE49-F238E27FC236}">
                      <a16:creationId xmlns:a16="http://schemas.microsoft.com/office/drawing/2014/main" id="{7A7D626F-3D0A-41C9-B3EC-2D1BE8B6DF67}"/>
                    </a:ext>
                  </a:extLst>
                </p:cNvPr>
                <p:cNvSpPr/>
                <p:nvPr/>
              </p:nvSpPr>
              <p:spPr>
                <a:xfrm>
                  <a:off x="4615632" y="3454190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5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5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5"/>
                      </a:moveTo>
                      <a:cubicBezTo>
                        <a:pt x="0" y="44545"/>
                        <a:pt x="55681" y="73180"/>
                        <a:pt x="141588" y="81135"/>
                      </a:cubicBezTo>
                      <a:cubicBezTo>
                        <a:pt x="152724" y="60454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5"/>
                      </a:ln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Freeform: Shape 1270">
                  <a:extLst>
                    <a:ext uri="{FF2B5EF4-FFF2-40B4-BE49-F238E27FC236}">
                      <a16:creationId xmlns:a16="http://schemas.microsoft.com/office/drawing/2014/main" id="{99444CAD-3FD1-4C1D-9A8C-F31DDCD71070}"/>
                    </a:ext>
                  </a:extLst>
                </p:cNvPr>
                <p:cNvSpPr/>
                <p:nvPr/>
              </p:nvSpPr>
              <p:spPr>
                <a:xfrm>
                  <a:off x="4782674" y="3182270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1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8" y="284648"/>
                        <a:pt x="197269" y="273511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1"/>
                        <a:pt x="19090" y="166923"/>
                        <a:pt x="9545" y="240103"/>
                      </a:cubicBezTo>
                      <a:cubicBezTo>
                        <a:pt x="7954" y="256012"/>
                        <a:pt x="4773" y="271920"/>
                        <a:pt x="0" y="287829"/>
                      </a:cubicBezTo>
                      <a:close/>
                    </a:path>
                  </a:pathLst>
                </a:custGeom>
                <a:solidFill>
                  <a:srgbClr val="00B7E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Freeform: Shape 1271">
                  <a:extLst>
                    <a:ext uri="{FF2B5EF4-FFF2-40B4-BE49-F238E27FC236}">
                      <a16:creationId xmlns:a16="http://schemas.microsoft.com/office/drawing/2014/main" id="{D0D364B2-445D-4963-90F9-80D5E88581B9}"/>
                    </a:ext>
                  </a:extLst>
                </p:cNvPr>
                <p:cNvSpPr/>
                <p:nvPr/>
              </p:nvSpPr>
              <p:spPr>
                <a:xfrm>
                  <a:off x="4615632" y="3199649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9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2"/>
                        <a:pt x="192496" y="73180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0" y="42954"/>
                        <a:pt x="49317" y="33409"/>
                        <a:pt x="0" y="11136"/>
                      </a:cubicBezTo>
                      <a:close/>
                    </a:path>
                  </a:pathLst>
                </a:custGeom>
                <a:solidFill>
                  <a:srgbClr val="00BDF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Freeform: Shape 1272">
                  <a:extLst>
                    <a:ext uri="{FF2B5EF4-FFF2-40B4-BE49-F238E27FC236}">
                      <a16:creationId xmlns:a16="http://schemas.microsoft.com/office/drawing/2014/main" id="{FAA28B78-C010-49EB-BCB1-D1A155FC036D}"/>
                    </a:ext>
                  </a:extLst>
                </p:cNvPr>
                <p:cNvSpPr/>
                <p:nvPr/>
              </p:nvSpPr>
              <p:spPr>
                <a:xfrm>
                  <a:off x="4615632" y="2176715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3863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3863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3863"/>
                      </a:moveTo>
                      <a:lnTo>
                        <a:pt x="0" y="959299"/>
                      </a:lnTo>
                      <a:cubicBezTo>
                        <a:pt x="39772" y="981572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3"/>
                        <a:pt x="197269" y="12727"/>
                        <a:pt x="171815" y="25454"/>
                      </a:cubicBezTo>
                      <a:cubicBezTo>
                        <a:pt x="109770" y="54090"/>
                        <a:pt x="49317" y="44545"/>
                        <a:pt x="0" y="23863"/>
                      </a:cubicBezTo>
                      <a:close/>
                    </a:path>
                  </a:pathLst>
                </a:custGeom>
                <a:solidFill>
                  <a:srgbClr val="00BDF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Freeform: Shape 1273">
                  <a:extLst>
                    <a:ext uri="{FF2B5EF4-FFF2-40B4-BE49-F238E27FC236}">
                      <a16:creationId xmlns:a16="http://schemas.microsoft.com/office/drawing/2014/main" id="{4E0F9C9E-CB9C-4994-BF4B-E6CE2264EAAF}"/>
                    </a:ext>
                  </a:extLst>
                </p:cNvPr>
                <p:cNvSpPr/>
                <p:nvPr/>
              </p:nvSpPr>
              <p:spPr>
                <a:xfrm>
                  <a:off x="4824037" y="2170127"/>
                  <a:ext cx="155905" cy="961115"/>
                </a:xfrm>
                <a:custGeom>
                  <a:avLst/>
                  <a:gdLst>
                    <a:gd name="connsiteX0" fmla="*/ 0 w 155905"/>
                    <a:gd name="connsiteY0" fmla="*/ 954752 h 961115"/>
                    <a:gd name="connsiteX1" fmla="*/ 155906 w 155905"/>
                    <a:gd name="connsiteY1" fmla="*/ 961115 h 961115"/>
                    <a:gd name="connsiteX2" fmla="*/ 155906 w 155905"/>
                    <a:gd name="connsiteY2" fmla="*/ 24088 h 961115"/>
                    <a:gd name="connsiteX3" fmla="*/ 30227 w 155905"/>
                    <a:gd name="connsiteY3" fmla="*/ 4997 h 961115"/>
                    <a:gd name="connsiteX4" fmla="*/ 0 w 155905"/>
                    <a:gd name="connsiteY4" fmla="*/ 954752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5" h="961115">
                      <a:moveTo>
                        <a:pt x="0" y="954752"/>
                      </a:moveTo>
                      <a:cubicBezTo>
                        <a:pt x="60453" y="935661"/>
                        <a:pt x="104998" y="942025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1" y="1816"/>
                        <a:pt x="76362" y="-6139"/>
                        <a:pt x="30227" y="4997"/>
                      </a:cubicBezTo>
                      <a:cubicBezTo>
                        <a:pt x="42954" y="321582"/>
                        <a:pt x="28636" y="638167"/>
                        <a:pt x="0" y="954752"/>
                      </a:cubicBezTo>
                      <a:close/>
                    </a:path>
                  </a:pathLst>
                </a:custGeom>
                <a:solidFill>
                  <a:srgbClr val="00B7E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5" name="Freeform: Shape 1274">
                  <a:extLst>
                    <a:ext uri="{FF2B5EF4-FFF2-40B4-BE49-F238E27FC236}">
                      <a16:creationId xmlns:a16="http://schemas.microsoft.com/office/drawing/2014/main" id="{CE4076BA-59B0-43D9-BB70-C62942F81334}"/>
                    </a:ext>
                  </a:extLst>
                </p:cNvPr>
                <p:cNvSpPr/>
                <p:nvPr/>
              </p:nvSpPr>
              <p:spPr>
                <a:xfrm>
                  <a:off x="4830401" y="1850585"/>
                  <a:ext cx="149542" cy="270449"/>
                </a:xfrm>
                <a:custGeom>
                  <a:avLst/>
                  <a:gdLst>
                    <a:gd name="connsiteX0" fmla="*/ 149542 w 149542"/>
                    <a:gd name="connsiteY0" fmla="*/ 270449 h 270449"/>
                    <a:gd name="connsiteX1" fmla="*/ 149542 w 149542"/>
                    <a:gd name="connsiteY1" fmla="*/ 0 h 270449"/>
                    <a:gd name="connsiteX2" fmla="*/ 0 w 149542"/>
                    <a:gd name="connsiteY2" fmla="*/ 0 h 270449"/>
                    <a:gd name="connsiteX3" fmla="*/ 20681 w 149542"/>
                    <a:gd name="connsiteY3" fmla="*/ 254540 h 270449"/>
                    <a:gd name="connsiteX4" fmla="*/ 149542 w 149542"/>
                    <a:gd name="connsiteY4" fmla="*/ 270449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70449">
                      <a:moveTo>
                        <a:pt x="149542" y="270449"/>
                      </a:moveTo>
                      <a:lnTo>
                        <a:pt x="149542" y="0"/>
                      </a:lnTo>
                      <a:lnTo>
                        <a:pt x="0" y="0"/>
                      </a:lnTo>
                      <a:cubicBezTo>
                        <a:pt x="9545" y="84317"/>
                        <a:pt x="15909" y="170224"/>
                        <a:pt x="20681" y="254540"/>
                      </a:cubicBezTo>
                      <a:cubicBezTo>
                        <a:pt x="68408" y="246586"/>
                        <a:pt x="106589" y="252949"/>
                        <a:pt x="149542" y="270449"/>
                      </a:cubicBezTo>
                      <a:close/>
                    </a:path>
                  </a:pathLst>
                </a:custGeom>
                <a:solidFill>
                  <a:srgbClr val="00B7E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6" name="Freeform: Shape 1275">
                  <a:extLst>
                    <a:ext uri="{FF2B5EF4-FFF2-40B4-BE49-F238E27FC236}">
                      <a16:creationId xmlns:a16="http://schemas.microsoft.com/office/drawing/2014/main" id="{02EE95E4-1D7F-44AB-AF4E-057DA5995975}"/>
                    </a:ext>
                  </a:extLst>
                </p:cNvPr>
                <p:cNvSpPr/>
                <p:nvPr/>
              </p:nvSpPr>
              <p:spPr>
                <a:xfrm>
                  <a:off x="4615632" y="1852176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6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00BDF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77" name="Freeform: Shape 1276">
                  <a:extLst>
                    <a:ext uri="{FF2B5EF4-FFF2-40B4-BE49-F238E27FC236}">
                      <a16:creationId xmlns:a16="http://schemas.microsoft.com/office/drawing/2014/main" id="{87E2D115-65BD-4930-A5F4-76559C03EDE0}"/>
                    </a:ext>
                  </a:extLst>
                </p:cNvPr>
                <p:cNvSpPr/>
                <p:nvPr/>
              </p:nvSpPr>
              <p:spPr>
                <a:xfrm>
                  <a:off x="4615632" y="3126469"/>
                  <a:ext cx="206814" cy="105427"/>
                </a:xfrm>
                <a:custGeom>
                  <a:avLst/>
                  <a:gdLst>
                    <a:gd name="connsiteX0" fmla="*/ 0 w 206814"/>
                    <a:gd name="connsiteY0" fmla="*/ 9545 h 105427"/>
                    <a:gd name="connsiteX1" fmla="*/ 0 w 206814"/>
                    <a:gd name="connsiteY1" fmla="*/ 85908 h 105427"/>
                    <a:gd name="connsiteX2" fmla="*/ 171815 w 206814"/>
                    <a:gd name="connsiteY2" fmla="*/ 87499 h 105427"/>
                    <a:gd name="connsiteX3" fmla="*/ 200451 w 206814"/>
                    <a:gd name="connsiteY3" fmla="*/ 74771 h 105427"/>
                    <a:gd name="connsiteX4" fmla="*/ 206814 w 206814"/>
                    <a:gd name="connsiteY4" fmla="*/ 0 h 105427"/>
                    <a:gd name="connsiteX5" fmla="*/ 141588 w 206814"/>
                    <a:gd name="connsiteY5" fmla="*/ 27045 h 105427"/>
                    <a:gd name="connsiteX6" fmla="*/ 0 w 206814"/>
                    <a:gd name="connsiteY6" fmla="*/ 9545 h 105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7">
                      <a:moveTo>
                        <a:pt x="0" y="9545"/>
                      </a:moveTo>
                      <a:lnTo>
                        <a:pt x="0" y="85908"/>
                      </a:lnTo>
                      <a:cubicBezTo>
                        <a:pt x="49317" y="106589"/>
                        <a:pt x="109770" y="116134"/>
                        <a:pt x="171815" y="87499"/>
                      </a:cubicBezTo>
                      <a:cubicBezTo>
                        <a:pt x="182951" y="82726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4"/>
                        <a:pt x="165451" y="14318"/>
                        <a:pt x="141588" y="27045"/>
                      </a:cubicBezTo>
                      <a:cubicBezTo>
                        <a:pt x="92271" y="49317"/>
                        <a:pt x="39772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: Shape 351">
                  <a:extLst>
                    <a:ext uri="{FF2B5EF4-FFF2-40B4-BE49-F238E27FC236}">
                      <a16:creationId xmlns:a16="http://schemas.microsoft.com/office/drawing/2014/main" id="{1164C148-5D87-4953-AF65-903B7971E5C4}"/>
                    </a:ext>
                  </a:extLst>
                </p:cNvPr>
                <p:cNvSpPr/>
                <p:nvPr/>
              </p:nvSpPr>
              <p:spPr>
                <a:xfrm>
                  <a:off x="4817674" y="3112856"/>
                  <a:ext cx="162269" cy="91566"/>
                </a:xfrm>
                <a:custGeom>
                  <a:avLst/>
                  <a:gdLst>
                    <a:gd name="connsiteX0" fmla="*/ 162269 w 162269"/>
                    <a:gd name="connsiteY0" fmla="*/ 91566 h 91566"/>
                    <a:gd name="connsiteX1" fmla="*/ 162269 w 162269"/>
                    <a:gd name="connsiteY1" fmla="*/ 18386 h 91566"/>
                    <a:gd name="connsiteX2" fmla="*/ 6364 w 162269"/>
                    <a:gd name="connsiteY2" fmla="*/ 12023 h 91566"/>
                    <a:gd name="connsiteX3" fmla="*/ 0 w 162269"/>
                    <a:gd name="connsiteY3" fmla="*/ 86793 h 91566"/>
                    <a:gd name="connsiteX4" fmla="*/ 162269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69" y="91566"/>
                      </a:moveTo>
                      <a:lnTo>
                        <a:pt x="162269" y="18386"/>
                      </a:lnTo>
                      <a:cubicBezTo>
                        <a:pt x="109771" y="-2296"/>
                        <a:pt x="65226" y="-7068"/>
                        <a:pt x="6364" y="12023"/>
                      </a:cubicBezTo>
                      <a:cubicBezTo>
                        <a:pt x="4773" y="37477"/>
                        <a:pt x="1591" y="61340"/>
                        <a:pt x="0" y="86793"/>
                      </a:cubicBezTo>
                      <a:cubicBezTo>
                        <a:pt x="66817" y="58158"/>
                        <a:pt x="103407" y="64521"/>
                        <a:pt x="162269" y="91566"/>
                      </a:cubicBezTo>
                      <a:close/>
                    </a:path>
                  </a:pathLst>
                </a:custGeom>
                <a:solidFill>
                  <a:srgbClr val="008BB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4EE17522-F28C-4A47-988D-B469204E752F}"/>
                    </a:ext>
                  </a:extLst>
                </p:cNvPr>
                <p:cNvSpPr/>
                <p:nvPr/>
              </p:nvSpPr>
              <p:spPr>
                <a:xfrm>
                  <a:off x="4615632" y="2108308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9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0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6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9"/>
                      </a:cubicBezTo>
                      <a:cubicBezTo>
                        <a:pt x="92271" y="55681"/>
                        <a:pt x="39772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: Shape 353">
                  <a:extLst>
                    <a:ext uri="{FF2B5EF4-FFF2-40B4-BE49-F238E27FC236}">
                      <a16:creationId xmlns:a16="http://schemas.microsoft.com/office/drawing/2014/main" id="{D3A24EE5-C9C8-4E9E-B8D7-094915605FF3}"/>
                    </a:ext>
                  </a:extLst>
                </p:cNvPr>
                <p:cNvSpPr/>
                <p:nvPr/>
              </p:nvSpPr>
              <p:spPr>
                <a:xfrm>
                  <a:off x="4851082" y="2102283"/>
                  <a:ext cx="128861" cy="91932"/>
                </a:xfrm>
                <a:custGeom>
                  <a:avLst/>
                  <a:gdLst>
                    <a:gd name="connsiteX0" fmla="*/ 128861 w 128861"/>
                    <a:gd name="connsiteY0" fmla="*/ 91932 h 91932"/>
                    <a:gd name="connsiteX1" fmla="*/ 128861 w 128861"/>
                    <a:gd name="connsiteY1" fmla="*/ 18752 h 91932"/>
                    <a:gd name="connsiteX2" fmla="*/ 0 w 128861"/>
                    <a:gd name="connsiteY2" fmla="*/ 4434 h 91932"/>
                    <a:gd name="connsiteX3" fmla="*/ 3182 w 128861"/>
                    <a:gd name="connsiteY3" fmla="*/ 72841 h 91932"/>
                    <a:gd name="connsiteX4" fmla="*/ 128861 w 128861"/>
                    <a:gd name="connsiteY4" fmla="*/ 91932 h 9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91932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1"/>
                        <a:pt x="0" y="4434"/>
                      </a:cubicBezTo>
                      <a:cubicBezTo>
                        <a:pt x="1591" y="26706"/>
                        <a:pt x="3182" y="50569"/>
                        <a:pt x="3182" y="72841"/>
                      </a:cubicBezTo>
                      <a:cubicBezTo>
                        <a:pt x="49317" y="61705"/>
                        <a:pt x="82726" y="69660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008BB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05B0A90-F076-476B-8DA2-001029B26086}"/>
                  </a:ext>
                </a:extLst>
              </p:cNvPr>
              <p:cNvSpPr/>
              <p:nvPr/>
            </p:nvSpPr>
            <p:spPr>
              <a:xfrm>
                <a:off x="4656995" y="1553091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4 w 279994"/>
                  <a:gd name="connsiteY2" fmla="*/ 265677 h 265676"/>
                  <a:gd name="connsiteX3" fmla="*/ 202041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4" y="265677"/>
                    </a:lnTo>
                    <a:cubicBezTo>
                      <a:pt x="279994" y="265677"/>
                      <a:pt x="251359" y="89089"/>
                      <a:pt x="202041" y="0"/>
                    </a:cubicBezTo>
                    <a:cubicBezTo>
                      <a:pt x="182951" y="106589"/>
                      <a:pt x="127270" y="187724"/>
                      <a:pt x="11136" y="219541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A09DFDE6-67E9-4950-808C-E5712DBC5225}"/>
                  </a:ext>
                </a:extLst>
              </p:cNvPr>
              <p:cNvSpPr/>
              <p:nvPr/>
            </p:nvSpPr>
            <p:spPr>
              <a:xfrm>
                <a:off x="4668131" y="1503774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6587" y="19090"/>
                      <a:pt x="157497" y="0"/>
                      <a:pt x="135225" y="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B6E38E29-354E-4A18-8661-C8111533FD17}"/>
                  </a:ext>
                </a:extLst>
              </p:cNvPr>
              <p:cNvSpPr/>
              <p:nvPr/>
            </p:nvSpPr>
            <p:spPr>
              <a:xfrm>
                <a:off x="4825628" y="1815586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69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69" y="54090"/>
                      <a:pt x="162269" y="34999"/>
                    </a:cubicBezTo>
                    <a:cubicBezTo>
                      <a:pt x="162269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1041DB7-E527-4CF2-8F92-150E805E14FE}"/>
                  </a:ext>
                </a:extLst>
              </p:cNvPr>
              <p:cNvSpPr/>
              <p:nvPr/>
            </p:nvSpPr>
            <p:spPr>
              <a:xfrm>
                <a:off x="4607678" y="1812404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4999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4999" y="0"/>
                    </a:lnTo>
                    <a:cubicBezTo>
                      <a:pt x="15909" y="1591"/>
                      <a:pt x="0" y="17500"/>
                      <a:pt x="0" y="3659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59" name="Graphic 378">
              <a:extLst>
                <a:ext uri="{FF2B5EF4-FFF2-40B4-BE49-F238E27FC236}">
                  <a16:creationId xmlns:a16="http://schemas.microsoft.com/office/drawing/2014/main" id="{D0FC12F5-9084-4E71-8E68-0FDC9DAEAA0A}"/>
                </a:ext>
              </a:extLst>
            </p:cNvPr>
            <p:cNvGrpSpPr/>
            <p:nvPr/>
          </p:nvGrpSpPr>
          <p:grpSpPr>
            <a:xfrm>
              <a:off x="4968807" y="1864903"/>
              <a:ext cx="380219" cy="2032945"/>
              <a:chOff x="4968807" y="1864903"/>
              <a:chExt cx="380219" cy="2032945"/>
            </a:xfrm>
          </p:grpSpPr>
          <p:grpSp>
            <p:nvGrpSpPr>
              <p:cNvPr id="360" name="Graphic 378">
                <a:extLst>
                  <a:ext uri="{FF2B5EF4-FFF2-40B4-BE49-F238E27FC236}">
                    <a16:creationId xmlns:a16="http://schemas.microsoft.com/office/drawing/2014/main" id="{41D054BA-06F7-46AE-9B63-A4395F570850}"/>
                  </a:ext>
                </a:extLst>
              </p:cNvPr>
              <p:cNvGrpSpPr/>
              <p:nvPr/>
            </p:nvGrpSpPr>
            <p:grpSpPr>
              <a:xfrm>
                <a:off x="4976761" y="2213306"/>
                <a:ext cx="364311" cy="1684543"/>
                <a:chOff x="4976761" y="2213306"/>
                <a:chExt cx="364311" cy="1684543"/>
              </a:xfrm>
            </p:grpSpPr>
            <p:sp>
              <p:nvSpPr>
                <p:cNvPr id="361" name="Freeform: Shape 360">
                  <a:extLst>
                    <a:ext uri="{FF2B5EF4-FFF2-40B4-BE49-F238E27FC236}">
                      <a16:creationId xmlns:a16="http://schemas.microsoft.com/office/drawing/2014/main" id="{3B7999A8-143B-4266-943B-8467760F0253}"/>
                    </a:ext>
                  </a:extLst>
                </p:cNvPr>
                <p:cNvSpPr/>
                <p:nvPr/>
              </p:nvSpPr>
              <p:spPr>
                <a:xfrm>
                  <a:off x="5118350" y="3816910"/>
                  <a:ext cx="222722" cy="80938"/>
                </a:xfrm>
                <a:custGeom>
                  <a:avLst/>
                  <a:gdLst>
                    <a:gd name="connsiteX0" fmla="*/ 222723 w 222722"/>
                    <a:gd name="connsiteY0" fmla="*/ 42953 h 80938"/>
                    <a:gd name="connsiteX1" fmla="*/ 222723 w 222722"/>
                    <a:gd name="connsiteY1" fmla="*/ 0 h 80938"/>
                    <a:gd name="connsiteX2" fmla="*/ 25454 w 222722"/>
                    <a:gd name="connsiteY2" fmla="*/ 14318 h 80938"/>
                    <a:gd name="connsiteX3" fmla="*/ 0 w 222722"/>
                    <a:gd name="connsiteY3" fmla="*/ 79544 h 80938"/>
                    <a:gd name="connsiteX4" fmla="*/ 222723 w 222722"/>
                    <a:gd name="connsiteY4" fmla="*/ 42953 h 80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0938">
                      <a:moveTo>
                        <a:pt x="222723" y="42953"/>
                      </a:moveTo>
                      <a:lnTo>
                        <a:pt x="222723" y="0"/>
                      </a:lnTo>
                      <a:cubicBezTo>
                        <a:pt x="151133" y="12727"/>
                        <a:pt x="84316" y="15909"/>
                        <a:pt x="25454" y="14318"/>
                      </a:cubicBezTo>
                      <a:cubicBezTo>
                        <a:pt x="19090" y="36590"/>
                        <a:pt x="11136" y="57272"/>
                        <a:pt x="0" y="79544"/>
                      </a:cubicBezTo>
                      <a:cubicBezTo>
                        <a:pt x="62044" y="84316"/>
                        <a:pt x="139997" y="77953"/>
                        <a:pt x="222723" y="42953"/>
                      </a:cubicBezTo>
                      <a:close/>
                    </a:path>
                  </a:pathLst>
                </a:custGeom>
                <a:solidFill>
                  <a:srgbClr val="0D648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C08D3A-477E-441C-9B30-4E8668C70B7D}"/>
                    </a:ext>
                  </a:extLst>
                </p:cNvPr>
                <p:cNvSpPr/>
                <p:nvPr/>
              </p:nvSpPr>
              <p:spPr>
                <a:xfrm>
                  <a:off x="4976761" y="3815319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4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4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4"/>
                      </a:moveTo>
                      <a:cubicBezTo>
                        <a:pt x="0" y="44544"/>
                        <a:pt x="55681" y="73180"/>
                        <a:pt x="141588" y="81135"/>
                      </a:cubicBezTo>
                      <a:cubicBezTo>
                        <a:pt x="152724" y="60453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4"/>
                      </a:lnTo>
                      <a:close/>
                    </a:path>
                  </a:pathLst>
                </a:custGeom>
                <a:solidFill>
                  <a:srgbClr val="166A9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9A2A24E6-236B-4EB9-8775-4F5840644E1E}"/>
                    </a:ext>
                  </a:extLst>
                </p:cNvPr>
                <p:cNvSpPr/>
                <p:nvPr/>
              </p:nvSpPr>
              <p:spPr>
                <a:xfrm>
                  <a:off x="5143804" y="3543399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2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9" y="284647"/>
                        <a:pt x="197269" y="273512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2"/>
                        <a:pt x="19090" y="166923"/>
                        <a:pt x="9545" y="240103"/>
                      </a:cubicBezTo>
                      <a:cubicBezTo>
                        <a:pt x="7954" y="256012"/>
                        <a:pt x="4773" y="271921"/>
                        <a:pt x="0" y="287829"/>
                      </a:cubicBezTo>
                      <a:close/>
                    </a:path>
                  </a:pathLst>
                </a:custGeom>
                <a:solidFill>
                  <a:srgbClr val="008E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55EBBBC5-7B20-442B-ABCE-3DCC6E15DC95}"/>
                    </a:ext>
                  </a:extLst>
                </p:cNvPr>
                <p:cNvSpPr/>
                <p:nvPr/>
              </p:nvSpPr>
              <p:spPr>
                <a:xfrm>
                  <a:off x="4976761" y="3562370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8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1"/>
                        <a:pt x="192496" y="73180"/>
                        <a:pt x="200451" y="0"/>
                      </a:cubicBezTo>
                      <a:cubicBezTo>
                        <a:pt x="190905" y="3181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1136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6E77A38C-69CF-42F9-BF77-D560AA6392FB}"/>
                    </a:ext>
                  </a:extLst>
                </p:cNvPr>
                <p:cNvSpPr/>
                <p:nvPr/>
              </p:nvSpPr>
              <p:spPr>
                <a:xfrm>
                  <a:off x="4976761" y="2536254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5454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5454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5454"/>
                      </a:moveTo>
                      <a:lnTo>
                        <a:pt x="0" y="959299"/>
                      </a:lnTo>
                      <a:cubicBezTo>
                        <a:pt x="39772" y="981571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2"/>
                        <a:pt x="197269" y="12727"/>
                        <a:pt x="171815" y="25454"/>
                      </a:cubicBezTo>
                      <a:cubicBezTo>
                        <a:pt x="109771" y="57271"/>
                        <a:pt x="49317" y="46135"/>
                        <a:pt x="0" y="25454"/>
                      </a:cubicBez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BE047A56-AB21-49E1-9286-42876650D7C7}"/>
                    </a:ext>
                  </a:extLst>
                </p:cNvPr>
                <p:cNvSpPr/>
                <p:nvPr/>
              </p:nvSpPr>
              <p:spPr>
                <a:xfrm>
                  <a:off x="5183576" y="2531256"/>
                  <a:ext cx="155906" cy="961115"/>
                </a:xfrm>
                <a:custGeom>
                  <a:avLst/>
                  <a:gdLst>
                    <a:gd name="connsiteX0" fmla="*/ 0 w 155906"/>
                    <a:gd name="connsiteY0" fmla="*/ 954751 h 961115"/>
                    <a:gd name="connsiteX1" fmla="*/ 155906 w 155906"/>
                    <a:gd name="connsiteY1" fmla="*/ 961115 h 961115"/>
                    <a:gd name="connsiteX2" fmla="*/ 155906 w 155906"/>
                    <a:gd name="connsiteY2" fmla="*/ 24088 h 961115"/>
                    <a:gd name="connsiteX3" fmla="*/ 30227 w 155906"/>
                    <a:gd name="connsiteY3" fmla="*/ 4998 h 961115"/>
                    <a:gd name="connsiteX4" fmla="*/ 0 w 155906"/>
                    <a:gd name="connsiteY4" fmla="*/ 954751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61115">
                      <a:moveTo>
                        <a:pt x="0" y="954751"/>
                      </a:moveTo>
                      <a:cubicBezTo>
                        <a:pt x="60453" y="935661"/>
                        <a:pt x="104998" y="942024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1" y="1816"/>
                        <a:pt x="76362" y="-6139"/>
                        <a:pt x="30227" y="4998"/>
                      </a:cubicBezTo>
                      <a:cubicBezTo>
                        <a:pt x="44545" y="321582"/>
                        <a:pt x="28636" y="638167"/>
                        <a:pt x="0" y="954751"/>
                      </a:cubicBezTo>
                      <a:close/>
                    </a:path>
                  </a:pathLst>
                </a:custGeom>
                <a:solidFill>
                  <a:srgbClr val="008E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D0511455-C717-4003-9BCC-C6A5A6471779}"/>
                    </a:ext>
                  </a:extLst>
                </p:cNvPr>
                <p:cNvSpPr/>
                <p:nvPr/>
              </p:nvSpPr>
              <p:spPr>
                <a:xfrm>
                  <a:off x="5191530" y="2213306"/>
                  <a:ext cx="149542" cy="268858"/>
                </a:xfrm>
                <a:custGeom>
                  <a:avLst/>
                  <a:gdLst>
                    <a:gd name="connsiteX0" fmla="*/ 149543 w 149542"/>
                    <a:gd name="connsiteY0" fmla="*/ 268858 h 268858"/>
                    <a:gd name="connsiteX1" fmla="*/ 149543 w 149542"/>
                    <a:gd name="connsiteY1" fmla="*/ 0 h 268858"/>
                    <a:gd name="connsiteX2" fmla="*/ 0 w 149542"/>
                    <a:gd name="connsiteY2" fmla="*/ 0 h 268858"/>
                    <a:gd name="connsiteX3" fmla="*/ 20681 w 149542"/>
                    <a:gd name="connsiteY3" fmla="*/ 254540 h 268858"/>
                    <a:gd name="connsiteX4" fmla="*/ 149543 w 149542"/>
                    <a:gd name="connsiteY4" fmla="*/ 268858 h 26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68858">
                      <a:moveTo>
                        <a:pt x="149543" y="268858"/>
                      </a:moveTo>
                      <a:lnTo>
                        <a:pt x="149543" y="0"/>
                      </a:lnTo>
                      <a:lnTo>
                        <a:pt x="0" y="0"/>
                      </a:lnTo>
                      <a:cubicBezTo>
                        <a:pt x="9545" y="84317"/>
                        <a:pt x="15909" y="170224"/>
                        <a:pt x="20681" y="254540"/>
                      </a:cubicBezTo>
                      <a:cubicBezTo>
                        <a:pt x="66817" y="244995"/>
                        <a:pt x="104998" y="251359"/>
                        <a:pt x="149543" y="268858"/>
                      </a:cubicBezTo>
                      <a:close/>
                    </a:path>
                  </a:pathLst>
                </a:custGeom>
                <a:solidFill>
                  <a:srgbClr val="008E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: Shape 367">
                  <a:extLst>
                    <a:ext uri="{FF2B5EF4-FFF2-40B4-BE49-F238E27FC236}">
                      <a16:creationId xmlns:a16="http://schemas.microsoft.com/office/drawing/2014/main" id="{59148E19-2820-4AF4-9E56-C9A9D365FECE}"/>
                    </a:ext>
                  </a:extLst>
                </p:cNvPr>
                <p:cNvSpPr/>
                <p:nvPr/>
              </p:nvSpPr>
              <p:spPr>
                <a:xfrm>
                  <a:off x="4976761" y="2214896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7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0092D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C159D9C0-601E-45DB-B7FE-6F5942EE7D3F}"/>
                    </a:ext>
                  </a:extLst>
                </p:cNvPr>
                <p:cNvSpPr/>
                <p:nvPr/>
              </p:nvSpPr>
              <p:spPr>
                <a:xfrm>
                  <a:off x="4976761" y="3487598"/>
                  <a:ext cx="206814" cy="105428"/>
                </a:xfrm>
                <a:custGeom>
                  <a:avLst/>
                  <a:gdLst>
                    <a:gd name="connsiteX0" fmla="*/ 0 w 206814"/>
                    <a:gd name="connsiteY0" fmla="*/ 9545 h 105428"/>
                    <a:gd name="connsiteX1" fmla="*/ 0 w 206814"/>
                    <a:gd name="connsiteY1" fmla="*/ 85907 h 105428"/>
                    <a:gd name="connsiteX2" fmla="*/ 171815 w 206814"/>
                    <a:gd name="connsiteY2" fmla="*/ 87498 h 105428"/>
                    <a:gd name="connsiteX3" fmla="*/ 200451 w 206814"/>
                    <a:gd name="connsiteY3" fmla="*/ 74771 h 105428"/>
                    <a:gd name="connsiteX4" fmla="*/ 206814 w 206814"/>
                    <a:gd name="connsiteY4" fmla="*/ 0 h 105428"/>
                    <a:gd name="connsiteX5" fmla="*/ 141588 w 206814"/>
                    <a:gd name="connsiteY5" fmla="*/ 27045 h 105428"/>
                    <a:gd name="connsiteX6" fmla="*/ 0 w 206814"/>
                    <a:gd name="connsiteY6" fmla="*/ 9545 h 10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8">
                      <a:moveTo>
                        <a:pt x="0" y="9545"/>
                      </a:moveTo>
                      <a:lnTo>
                        <a:pt x="0" y="85907"/>
                      </a:lnTo>
                      <a:cubicBezTo>
                        <a:pt x="49317" y="106589"/>
                        <a:pt x="109771" y="116134"/>
                        <a:pt x="171815" y="87498"/>
                      </a:cubicBezTo>
                      <a:cubicBezTo>
                        <a:pt x="182951" y="82726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3"/>
                        <a:pt x="165451" y="14318"/>
                        <a:pt x="141588" y="27045"/>
                      </a:cubicBezTo>
                      <a:cubicBezTo>
                        <a:pt x="92271" y="49317"/>
                        <a:pt x="38181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166A9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5A143AA0-5EEC-43B6-AA75-C17E65B0195C}"/>
                    </a:ext>
                  </a:extLst>
                </p:cNvPr>
                <p:cNvSpPr/>
                <p:nvPr/>
              </p:nvSpPr>
              <p:spPr>
                <a:xfrm>
                  <a:off x="5178803" y="3475576"/>
                  <a:ext cx="162269" cy="91566"/>
                </a:xfrm>
                <a:custGeom>
                  <a:avLst/>
                  <a:gdLst>
                    <a:gd name="connsiteX0" fmla="*/ 162270 w 162269"/>
                    <a:gd name="connsiteY0" fmla="*/ 91566 h 91566"/>
                    <a:gd name="connsiteX1" fmla="*/ 162270 w 162269"/>
                    <a:gd name="connsiteY1" fmla="*/ 18386 h 91566"/>
                    <a:gd name="connsiteX2" fmla="*/ 6364 w 162269"/>
                    <a:gd name="connsiteY2" fmla="*/ 12022 h 91566"/>
                    <a:gd name="connsiteX3" fmla="*/ 0 w 162269"/>
                    <a:gd name="connsiteY3" fmla="*/ 86794 h 91566"/>
                    <a:gd name="connsiteX4" fmla="*/ 162270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70" y="91566"/>
                      </a:moveTo>
                      <a:lnTo>
                        <a:pt x="162270" y="18386"/>
                      </a:lnTo>
                      <a:cubicBezTo>
                        <a:pt x="109771" y="-2296"/>
                        <a:pt x="65226" y="-7068"/>
                        <a:pt x="6364" y="12022"/>
                      </a:cubicBezTo>
                      <a:cubicBezTo>
                        <a:pt x="4773" y="37476"/>
                        <a:pt x="1591" y="61340"/>
                        <a:pt x="0" y="86794"/>
                      </a:cubicBezTo>
                      <a:cubicBezTo>
                        <a:pt x="66817" y="56567"/>
                        <a:pt x="103407" y="62931"/>
                        <a:pt x="162270" y="91566"/>
                      </a:cubicBezTo>
                      <a:close/>
                    </a:path>
                  </a:pathLst>
                </a:custGeom>
                <a:solidFill>
                  <a:srgbClr val="0D648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027525BA-B3C2-4564-8185-7106347E5FBE}"/>
                    </a:ext>
                  </a:extLst>
                </p:cNvPr>
                <p:cNvSpPr/>
                <p:nvPr/>
              </p:nvSpPr>
              <p:spPr>
                <a:xfrm>
                  <a:off x="4976761" y="2471028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9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1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5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9"/>
                      </a:cubicBezTo>
                      <a:cubicBezTo>
                        <a:pt x="92271" y="55681"/>
                        <a:pt x="38181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166A9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91B79C37-B46D-4752-9660-C4A5EDC253BB}"/>
                    </a:ext>
                  </a:extLst>
                </p:cNvPr>
                <p:cNvSpPr/>
                <p:nvPr/>
              </p:nvSpPr>
              <p:spPr>
                <a:xfrm>
                  <a:off x="5212211" y="2463412"/>
                  <a:ext cx="128861" cy="91932"/>
                </a:xfrm>
                <a:custGeom>
                  <a:avLst/>
                  <a:gdLst>
                    <a:gd name="connsiteX0" fmla="*/ 128861 w 128861"/>
                    <a:gd name="connsiteY0" fmla="*/ 91932 h 91932"/>
                    <a:gd name="connsiteX1" fmla="*/ 128861 w 128861"/>
                    <a:gd name="connsiteY1" fmla="*/ 18752 h 91932"/>
                    <a:gd name="connsiteX2" fmla="*/ 0 w 128861"/>
                    <a:gd name="connsiteY2" fmla="*/ 4434 h 91932"/>
                    <a:gd name="connsiteX3" fmla="*/ 3182 w 128861"/>
                    <a:gd name="connsiteY3" fmla="*/ 72842 h 91932"/>
                    <a:gd name="connsiteX4" fmla="*/ 128861 w 128861"/>
                    <a:gd name="connsiteY4" fmla="*/ 91932 h 91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1" h="91932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2"/>
                        <a:pt x="0" y="4434"/>
                      </a:cubicBezTo>
                      <a:cubicBezTo>
                        <a:pt x="1591" y="26706"/>
                        <a:pt x="3182" y="50569"/>
                        <a:pt x="3182" y="72842"/>
                      </a:cubicBezTo>
                      <a:cubicBezTo>
                        <a:pt x="49317" y="61705"/>
                        <a:pt x="81135" y="71251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0D6482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1BB07FB8-0B79-49C8-A07A-4B3B4F4FD20D}"/>
                  </a:ext>
                </a:extLst>
              </p:cNvPr>
              <p:cNvSpPr/>
              <p:nvPr/>
            </p:nvSpPr>
            <p:spPr>
              <a:xfrm>
                <a:off x="5018124" y="1914221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4 w 279994"/>
                  <a:gd name="connsiteY2" fmla="*/ 265677 h 265676"/>
                  <a:gd name="connsiteX3" fmla="*/ 202042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4" y="265677"/>
                    </a:lnTo>
                    <a:cubicBezTo>
                      <a:pt x="279994" y="265677"/>
                      <a:pt x="251359" y="89089"/>
                      <a:pt x="202042" y="0"/>
                    </a:cubicBezTo>
                    <a:cubicBezTo>
                      <a:pt x="182951" y="106589"/>
                      <a:pt x="127270" y="187724"/>
                      <a:pt x="11136" y="219541"/>
                    </a:cubicBezTo>
                    <a:close/>
                  </a:path>
                </a:pathLst>
              </a:custGeom>
              <a:solidFill>
                <a:srgbClr val="0D648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14F3E8AB-662D-4D58-9BB9-D3B6F4B6875F}"/>
                  </a:ext>
                </a:extLst>
              </p:cNvPr>
              <p:cNvSpPr/>
              <p:nvPr/>
            </p:nvSpPr>
            <p:spPr>
              <a:xfrm>
                <a:off x="5029260" y="1864903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4997" y="20681"/>
                      <a:pt x="155906" y="0"/>
                      <a:pt x="135225" y="0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8A4F9AA-5667-4C1C-8444-F4CDCC9D5324}"/>
                  </a:ext>
                </a:extLst>
              </p:cNvPr>
              <p:cNvSpPr/>
              <p:nvPr/>
            </p:nvSpPr>
            <p:spPr>
              <a:xfrm>
                <a:off x="5186757" y="2176715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70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70" y="54090"/>
                      <a:pt x="162270" y="34999"/>
                    </a:cubicBezTo>
                    <a:cubicBezTo>
                      <a:pt x="162270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0D648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BB40424-0936-4BC7-B627-5EFFFE8F2D60}"/>
                  </a:ext>
                </a:extLst>
              </p:cNvPr>
              <p:cNvSpPr/>
              <p:nvPr/>
            </p:nvSpPr>
            <p:spPr>
              <a:xfrm>
                <a:off x="4968807" y="2175124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4999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4999" y="0"/>
                    </a:lnTo>
                    <a:cubicBezTo>
                      <a:pt x="15909" y="0"/>
                      <a:pt x="0" y="15909"/>
                      <a:pt x="0" y="36590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0" name="Graphic 378">
              <a:extLst>
                <a:ext uri="{FF2B5EF4-FFF2-40B4-BE49-F238E27FC236}">
                  <a16:creationId xmlns:a16="http://schemas.microsoft.com/office/drawing/2014/main" id="{330EB37E-2946-48B5-9B58-BB7929005C81}"/>
                </a:ext>
              </a:extLst>
            </p:cNvPr>
            <p:cNvGrpSpPr/>
            <p:nvPr/>
          </p:nvGrpSpPr>
          <p:grpSpPr>
            <a:xfrm>
              <a:off x="5326754" y="1766269"/>
              <a:ext cx="380219" cy="2033091"/>
              <a:chOff x="5326754" y="1766269"/>
              <a:chExt cx="380219" cy="2033091"/>
            </a:xfrm>
          </p:grpSpPr>
          <p:grpSp>
            <p:nvGrpSpPr>
              <p:cNvPr id="381" name="Graphic 378">
                <a:extLst>
                  <a:ext uri="{FF2B5EF4-FFF2-40B4-BE49-F238E27FC236}">
                    <a16:creationId xmlns:a16="http://schemas.microsoft.com/office/drawing/2014/main" id="{161048C9-CC35-43B1-8AAC-76C2ABD5F080}"/>
                  </a:ext>
                </a:extLst>
              </p:cNvPr>
              <p:cNvGrpSpPr/>
              <p:nvPr/>
            </p:nvGrpSpPr>
            <p:grpSpPr>
              <a:xfrm>
                <a:off x="5334709" y="2114671"/>
                <a:ext cx="364310" cy="1684688"/>
                <a:chOff x="5334709" y="2114671"/>
                <a:chExt cx="364310" cy="1684688"/>
              </a:xfrm>
            </p:grpSpPr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03143248-52BE-4BB3-B962-A7753A9529F9}"/>
                    </a:ext>
                  </a:extLst>
                </p:cNvPr>
                <p:cNvSpPr/>
                <p:nvPr/>
              </p:nvSpPr>
              <p:spPr>
                <a:xfrm>
                  <a:off x="5476297" y="3718276"/>
                  <a:ext cx="222722" cy="81084"/>
                </a:xfrm>
                <a:custGeom>
                  <a:avLst/>
                  <a:gdLst>
                    <a:gd name="connsiteX0" fmla="*/ 222723 w 222722"/>
                    <a:gd name="connsiteY0" fmla="*/ 42954 h 81084"/>
                    <a:gd name="connsiteX1" fmla="*/ 222723 w 222722"/>
                    <a:gd name="connsiteY1" fmla="*/ 0 h 81084"/>
                    <a:gd name="connsiteX2" fmla="*/ 25454 w 222722"/>
                    <a:gd name="connsiteY2" fmla="*/ 14318 h 81084"/>
                    <a:gd name="connsiteX3" fmla="*/ 0 w 222722"/>
                    <a:gd name="connsiteY3" fmla="*/ 79544 h 81084"/>
                    <a:gd name="connsiteX4" fmla="*/ 222723 w 222722"/>
                    <a:gd name="connsiteY4" fmla="*/ 42954 h 81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722" h="81084">
                      <a:moveTo>
                        <a:pt x="222723" y="42954"/>
                      </a:moveTo>
                      <a:lnTo>
                        <a:pt x="222723" y="0"/>
                      </a:lnTo>
                      <a:cubicBezTo>
                        <a:pt x="151133" y="12727"/>
                        <a:pt x="84316" y="15909"/>
                        <a:pt x="25454" y="14318"/>
                      </a:cubicBezTo>
                      <a:cubicBezTo>
                        <a:pt x="19090" y="36590"/>
                        <a:pt x="11136" y="57272"/>
                        <a:pt x="0" y="79544"/>
                      </a:cubicBezTo>
                      <a:cubicBezTo>
                        <a:pt x="62044" y="84317"/>
                        <a:pt x="139997" y="79544"/>
                        <a:pt x="222723" y="42954"/>
                      </a:cubicBezTo>
                      <a:close/>
                    </a:path>
                  </a:pathLst>
                </a:custGeom>
                <a:solidFill>
                  <a:srgbClr val="6C34A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: Shape 382">
                  <a:extLst>
                    <a:ext uri="{FF2B5EF4-FFF2-40B4-BE49-F238E27FC236}">
                      <a16:creationId xmlns:a16="http://schemas.microsoft.com/office/drawing/2014/main" id="{18C61D26-7968-4714-B754-E13AB57D1C07}"/>
                    </a:ext>
                  </a:extLst>
                </p:cNvPr>
                <p:cNvSpPr/>
                <p:nvPr/>
              </p:nvSpPr>
              <p:spPr>
                <a:xfrm>
                  <a:off x="5334709" y="3716685"/>
                  <a:ext cx="167042" cy="81134"/>
                </a:xfrm>
                <a:custGeom>
                  <a:avLst/>
                  <a:gdLst>
                    <a:gd name="connsiteX0" fmla="*/ 0 w 167042"/>
                    <a:gd name="connsiteY0" fmla="*/ 44545 h 81134"/>
                    <a:gd name="connsiteX1" fmla="*/ 141588 w 167042"/>
                    <a:gd name="connsiteY1" fmla="*/ 81135 h 81134"/>
                    <a:gd name="connsiteX2" fmla="*/ 167042 w 167042"/>
                    <a:gd name="connsiteY2" fmla="*/ 15909 h 81134"/>
                    <a:gd name="connsiteX3" fmla="*/ 0 w 167042"/>
                    <a:gd name="connsiteY3" fmla="*/ 0 h 81134"/>
                    <a:gd name="connsiteX4" fmla="*/ 0 w 167042"/>
                    <a:gd name="connsiteY4" fmla="*/ 44545 h 8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042" h="81134">
                      <a:moveTo>
                        <a:pt x="0" y="44545"/>
                      </a:moveTo>
                      <a:cubicBezTo>
                        <a:pt x="0" y="44545"/>
                        <a:pt x="55681" y="73180"/>
                        <a:pt x="141588" y="81135"/>
                      </a:cubicBezTo>
                      <a:cubicBezTo>
                        <a:pt x="152724" y="60454"/>
                        <a:pt x="160679" y="38181"/>
                        <a:pt x="167042" y="15909"/>
                      </a:cubicBezTo>
                      <a:cubicBezTo>
                        <a:pt x="98634" y="14318"/>
                        <a:pt x="41363" y="7954"/>
                        <a:pt x="0" y="0"/>
                      </a:cubicBezTo>
                      <a:lnTo>
                        <a:pt x="0" y="44545"/>
                      </a:lnTo>
                      <a:close/>
                    </a:path>
                  </a:pathLst>
                </a:custGeom>
                <a:solidFill>
                  <a:srgbClr val="7C3DB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46" name="Freeform: Shape 1645">
                  <a:extLst>
                    <a:ext uri="{FF2B5EF4-FFF2-40B4-BE49-F238E27FC236}">
                      <a16:creationId xmlns:a16="http://schemas.microsoft.com/office/drawing/2014/main" id="{0AA79255-00EE-4B1C-8023-1FC777E269C1}"/>
                    </a:ext>
                  </a:extLst>
                </p:cNvPr>
                <p:cNvSpPr/>
                <p:nvPr/>
              </p:nvSpPr>
              <p:spPr>
                <a:xfrm>
                  <a:off x="5501751" y="3444764"/>
                  <a:ext cx="197268" cy="288127"/>
                </a:xfrm>
                <a:custGeom>
                  <a:avLst/>
                  <a:gdLst>
                    <a:gd name="connsiteX0" fmla="*/ 0 w 197268"/>
                    <a:gd name="connsiteY0" fmla="*/ 287829 h 288127"/>
                    <a:gd name="connsiteX1" fmla="*/ 197269 w 197268"/>
                    <a:gd name="connsiteY1" fmla="*/ 273511 h 288127"/>
                    <a:gd name="connsiteX2" fmla="*/ 197269 w 197268"/>
                    <a:gd name="connsiteY2" fmla="*/ 23744 h 288127"/>
                    <a:gd name="connsiteX3" fmla="*/ 33408 w 197268"/>
                    <a:gd name="connsiteY3" fmla="*/ 17380 h 288127"/>
                    <a:gd name="connsiteX4" fmla="*/ 9545 w 197268"/>
                    <a:gd name="connsiteY4" fmla="*/ 240103 h 288127"/>
                    <a:gd name="connsiteX5" fmla="*/ 0 w 197268"/>
                    <a:gd name="connsiteY5" fmla="*/ 287829 h 288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268" h="288127">
                      <a:moveTo>
                        <a:pt x="0" y="287829"/>
                      </a:moveTo>
                      <a:cubicBezTo>
                        <a:pt x="58862" y="289420"/>
                        <a:pt x="124089" y="284648"/>
                        <a:pt x="197269" y="273511"/>
                      </a:cubicBezTo>
                      <a:lnTo>
                        <a:pt x="197269" y="23744"/>
                      </a:lnTo>
                      <a:cubicBezTo>
                        <a:pt x="138406" y="-3301"/>
                        <a:pt x="101816" y="-9665"/>
                        <a:pt x="33408" y="17380"/>
                      </a:cubicBezTo>
                      <a:cubicBezTo>
                        <a:pt x="25454" y="92151"/>
                        <a:pt x="19090" y="166923"/>
                        <a:pt x="9545" y="240103"/>
                      </a:cubicBezTo>
                      <a:cubicBezTo>
                        <a:pt x="7954" y="256012"/>
                        <a:pt x="4773" y="271920"/>
                        <a:pt x="0" y="287829"/>
                      </a:cubicBezTo>
                      <a:close/>
                    </a:path>
                  </a:pathLst>
                </a:custGeom>
                <a:solidFill>
                  <a:srgbClr val="7745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1" name="Freeform: Shape 1650">
                  <a:extLst>
                    <a:ext uri="{FF2B5EF4-FFF2-40B4-BE49-F238E27FC236}">
                      <a16:creationId xmlns:a16="http://schemas.microsoft.com/office/drawing/2014/main" id="{3E1B45AB-B851-4117-8C88-897AC8347512}"/>
                    </a:ext>
                  </a:extLst>
                </p:cNvPr>
                <p:cNvSpPr/>
                <p:nvPr/>
              </p:nvSpPr>
              <p:spPr>
                <a:xfrm>
                  <a:off x="5334709" y="3463735"/>
                  <a:ext cx="200450" cy="270449"/>
                </a:xfrm>
                <a:custGeom>
                  <a:avLst/>
                  <a:gdLst>
                    <a:gd name="connsiteX0" fmla="*/ 0 w 200450"/>
                    <a:gd name="connsiteY0" fmla="*/ 11136 h 270449"/>
                    <a:gd name="connsiteX1" fmla="*/ 0 w 200450"/>
                    <a:gd name="connsiteY1" fmla="*/ 254540 h 270449"/>
                    <a:gd name="connsiteX2" fmla="*/ 167042 w 200450"/>
                    <a:gd name="connsiteY2" fmla="*/ 270449 h 270449"/>
                    <a:gd name="connsiteX3" fmla="*/ 176587 w 200450"/>
                    <a:gd name="connsiteY3" fmla="*/ 222723 h 270449"/>
                    <a:gd name="connsiteX4" fmla="*/ 200451 w 200450"/>
                    <a:gd name="connsiteY4" fmla="*/ 0 h 270449"/>
                    <a:gd name="connsiteX5" fmla="*/ 171815 w 200450"/>
                    <a:gd name="connsiteY5" fmla="*/ 12727 h 270449"/>
                    <a:gd name="connsiteX6" fmla="*/ 0 w 200450"/>
                    <a:gd name="connsiteY6" fmla="*/ 11136 h 2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450" h="270449">
                      <a:moveTo>
                        <a:pt x="0" y="11136"/>
                      </a:moveTo>
                      <a:lnTo>
                        <a:pt x="0" y="254540"/>
                      </a:lnTo>
                      <a:cubicBezTo>
                        <a:pt x="42954" y="260904"/>
                        <a:pt x="100225" y="268858"/>
                        <a:pt x="167042" y="270449"/>
                      </a:cubicBezTo>
                      <a:cubicBezTo>
                        <a:pt x="171815" y="254540"/>
                        <a:pt x="174997" y="238632"/>
                        <a:pt x="176587" y="222723"/>
                      </a:cubicBezTo>
                      <a:cubicBezTo>
                        <a:pt x="184542" y="147952"/>
                        <a:pt x="192496" y="73180"/>
                        <a:pt x="200451" y="0"/>
                      </a:cubicBezTo>
                      <a:cubicBezTo>
                        <a:pt x="190905" y="3182"/>
                        <a:pt x="181360" y="7954"/>
                        <a:pt x="171815" y="12727"/>
                      </a:cubicBezTo>
                      <a:cubicBezTo>
                        <a:pt x="109771" y="41363"/>
                        <a:pt x="49317" y="31818"/>
                        <a:pt x="0" y="11136"/>
                      </a:cubicBezTo>
                      <a:close/>
                    </a:path>
                  </a:pathLst>
                </a:custGeom>
                <a:solidFill>
                  <a:srgbClr val="8B51C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2" name="Freeform: Shape 1651">
                  <a:extLst>
                    <a:ext uri="{FF2B5EF4-FFF2-40B4-BE49-F238E27FC236}">
                      <a16:creationId xmlns:a16="http://schemas.microsoft.com/office/drawing/2014/main" id="{7777A891-68CA-49C7-95B0-16D1C221EB16}"/>
                    </a:ext>
                  </a:extLst>
                </p:cNvPr>
                <p:cNvSpPr/>
                <p:nvPr/>
              </p:nvSpPr>
              <p:spPr>
                <a:xfrm>
                  <a:off x="5334709" y="2439210"/>
                  <a:ext cx="243067" cy="986641"/>
                </a:xfrm>
                <a:custGeom>
                  <a:avLst/>
                  <a:gdLst>
                    <a:gd name="connsiteX0" fmla="*/ 0 w 243067"/>
                    <a:gd name="connsiteY0" fmla="*/ 25454 h 986641"/>
                    <a:gd name="connsiteX1" fmla="*/ 0 w 243067"/>
                    <a:gd name="connsiteY1" fmla="*/ 959299 h 986641"/>
                    <a:gd name="connsiteX2" fmla="*/ 141588 w 243067"/>
                    <a:gd name="connsiteY2" fmla="*/ 975208 h 986641"/>
                    <a:gd name="connsiteX3" fmla="*/ 206814 w 243067"/>
                    <a:gd name="connsiteY3" fmla="*/ 948163 h 986641"/>
                    <a:gd name="connsiteX4" fmla="*/ 238632 w 243067"/>
                    <a:gd name="connsiteY4" fmla="*/ 0 h 986641"/>
                    <a:gd name="connsiteX5" fmla="*/ 171815 w 243067"/>
                    <a:gd name="connsiteY5" fmla="*/ 25454 h 986641"/>
                    <a:gd name="connsiteX6" fmla="*/ 0 w 243067"/>
                    <a:gd name="connsiteY6" fmla="*/ 25454 h 986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067" h="986641">
                      <a:moveTo>
                        <a:pt x="0" y="25454"/>
                      </a:moveTo>
                      <a:lnTo>
                        <a:pt x="0" y="959299"/>
                      </a:lnTo>
                      <a:cubicBezTo>
                        <a:pt x="39772" y="981572"/>
                        <a:pt x="92271" y="999071"/>
                        <a:pt x="141588" y="975208"/>
                      </a:cubicBezTo>
                      <a:cubicBezTo>
                        <a:pt x="165451" y="964072"/>
                        <a:pt x="187724" y="954527"/>
                        <a:pt x="206814" y="948163"/>
                      </a:cubicBezTo>
                      <a:cubicBezTo>
                        <a:pt x="235450" y="631578"/>
                        <a:pt x="251359" y="314994"/>
                        <a:pt x="238632" y="0"/>
                      </a:cubicBezTo>
                      <a:cubicBezTo>
                        <a:pt x="219541" y="4773"/>
                        <a:pt x="197269" y="12727"/>
                        <a:pt x="171815" y="25454"/>
                      </a:cubicBezTo>
                      <a:cubicBezTo>
                        <a:pt x="109771" y="55681"/>
                        <a:pt x="49317" y="46135"/>
                        <a:pt x="0" y="25454"/>
                      </a:cubicBezTo>
                      <a:close/>
                    </a:path>
                  </a:pathLst>
                </a:custGeom>
                <a:solidFill>
                  <a:srgbClr val="8B51C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3" name="Freeform: Shape 1652">
                  <a:extLst>
                    <a:ext uri="{FF2B5EF4-FFF2-40B4-BE49-F238E27FC236}">
                      <a16:creationId xmlns:a16="http://schemas.microsoft.com/office/drawing/2014/main" id="{EFC36C06-28CB-412A-A57F-ACF6FFB50545}"/>
                    </a:ext>
                  </a:extLst>
                </p:cNvPr>
                <p:cNvSpPr/>
                <p:nvPr/>
              </p:nvSpPr>
              <p:spPr>
                <a:xfrm>
                  <a:off x="5541523" y="2432622"/>
                  <a:ext cx="155906" cy="961115"/>
                </a:xfrm>
                <a:custGeom>
                  <a:avLst/>
                  <a:gdLst>
                    <a:gd name="connsiteX0" fmla="*/ 0 w 155906"/>
                    <a:gd name="connsiteY0" fmla="*/ 954752 h 961115"/>
                    <a:gd name="connsiteX1" fmla="*/ 155906 w 155906"/>
                    <a:gd name="connsiteY1" fmla="*/ 961115 h 961115"/>
                    <a:gd name="connsiteX2" fmla="*/ 155906 w 155906"/>
                    <a:gd name="connsiteY2" fmla="*/ 24088 h 961115"/>
                    <a:gd name="connsiteX3" fmla="*/ 30227 w 155906"/>
                    <a:gd name="connsiteY3" fmla="*/ 4997 h 961115"/>
                    <a:gd name="connsiteX4" fmla="*/ 0 w 155906"/>
                    <a:gd name="connsiteY4" fmla="*/ 954752 h 961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906" h="961115">
                      <a:moveTo>
                        <a:pt x="0" y="954752"/>
                      </a:moveTo>
                      <a:cubicBezTo>
                        <a:pt x="60453" y="935661"/>
                        <a:pt x="104998" y="942024"/>
                        <a:pt x="155906" y="961115"/>
                      </a:cubicBezTo>
                      <a:lnTo>
                        <a:pt x="155906" y="24088"/>
                      </a:lnTo>
                      <a:cubicBezTo>
                        <a:pt x="109770" y="1816"/>
                        <a:pt x="76362" y="-6139"/>
                        <a:pt x="30227" y="4997"/>
                      </a:cubicBezTo>
                      <a:cubicBezTo>
                        <a:pt x="44545" y="323173"/>
                        <a:pt x="28636" y="638167"/>
                        <a:pt x="0" y="954752"/>
                      </a:cubicBezTo>
                      <a:close/>
                    </a:path>
                  </a:pathLst>
                </a:custGeom>
                <a:solidFill>
                  <a:srgbClr val="7745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4" name="Freeform: Shape 1653">
                  <a:extLst>
                    <a:ext uri="{FF2B5EF4-FFF2-40B4-BE49-F238E27FC236}">
                      <a16:creationId xmlns:a16="http://schemas.microsoft.com/office/drawing/2014/main" id="{51F16C09-3BF5-45D7-95F1-C5873FCB192F}"/>
                    </a:ext>
                  </a:extLst>
                </p:cNvPr>
                <p:cNvSpPr/>
                <p:nvPr/>
              </p:nvSpPr>
              <p:spPr>
                <a:xfrm>
                  <a:off x="5549477" y="2114671"/>
                  <a:ext cx="149542" cy="268858"/>
                </a:xfrm>
                <a:custGeom>
                  <a:avLst/>
                  <a:gdLst>
                    <a:gd name="connsiteX0" fmla="*/ 149542 w 149542"/>
                    <a:gd name="connsiteY0" fmla="*/ 268858 h 268858"/>
                    <a:gd name="connsiteX1" fmla="*/ 149542 w 149542"/>
                    <a:gd name="connsiteY1" fmla="*/ 0 h 268858"/>
                    <a:gd name="connsiteX2" fmla="*/ 0 w 149542"/>
                    <a:gd name="connsiteY2" fmla="*/ 0 h 268858"/>
                    <a:gd name="connsiteX3" fmla="*/ 20681 w 149542"/>
                    <a:gd name="connsiteY3" fmla="*/ 254540 h 268858"/>
                    <a:gd name="connsiteX4" fmla="*/ 149542 w 149542"/>
                    <a:gd name="connsiteY4" fmla="*/ 268858 h 268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542" h="268858">
                      <a:moveTo>
                        <a:pt x="149542" y="268858"/>
                      </a:moveTo>
                      <a:lnTo>
                        <a:pt x="149542" y="0"/>
                      </a:lnTo>
                      <a:lnTo>
                        <a:pt x="0" y="0"/>
                      </a:lnTo>
                      <a:cubicBezTo>
                        <a:pt x="9545" y="84316"/>
                        <a:pt x="15909" y="170224"/>
                        <a:pt x="20681" y="254540"/>
                      </a:cubicBezTo>
                      <a:cubicBezTo>
                        <a:pt x="66817" y="244995"/>
                        <a:pt x="104998" y="252949"/>
                        <a:pt x="149542" y="268858"/>
                      </a:cubicBezTo>
                      <a:close/>
                    </a:path>
                  </a:pathLst>
                </a:custGeom>
                <a:solidFill>
                  <a:srgbClr val="7745BF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5" name="Freeform: Shape 1654">
                  <a:extLst>
                    <a:ext uri="{FF2B5EF4-FFF2-40B4-BE49-F238E27FC236}">
                      <a16:creationId xmlns:a16="http://schemas.microsoft.com/office/drawing/2014/main" id="{1D7AE5C0-68F7-4FC8-8F53-B866888886EA}"/>
                    </a:ext>
                  </a:extLst>
                </p:cNvPr>
                <p:cNvSpPr/>
                <p:nvPr/>
              </p:nvSpPr>
              <p:spPr>
                <a:xfrm>
                  <a:off x="5334709" y="2116262"/>
                  <a:ext cx="235449" cy="299382"/>
                </a:xfrm>
                <a:custGeom>
                  <a:avLst/>
                  <a:gdLst>
                    <a:gd name="connsiteX0" fmla="*/ 0 w 235449"/>
                    <a:gd name="connsiteY0" fmla="*/ 272040 h 299382"/>
                    <a:gd name="connsiteX1" fmla="*/ 141588 w 235449"/>
                    <a:gd name="connsiteY1" fmla="*/ 287949 h 299382"/>
                    <a:gd name="connsiteX2" fmla="*/ 235450 w 235449"/>
                    <a:gd name="connsiteY2" fmla="*/ 254540 h 299382"/>
                    <a:gd name="connsiteX3" fmla="*/ 214769 w 235449"/>
                    <a:gd name="connsiteY3" fmla="*/ 0 h 299382"/>
                    <a:gd name="connsiteX4" fmla="*/ 0 w 235449"/>
                    <a:gd name="connsiteY4" fmla="*/ 0 h 299382"/>
                    <a:gd name="connsiteX5" fmla="*/ 0 w 235449"/>
                    <a:gd name="connsiteY5" fmla="*/ 272040 h 2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449" h="299382">
                      <a:moveTo>
                        <a:pt x="0" y="272040"/>
                      </a:moveTo>
                      <a:cubicBezTo>
                        <a:pt x="39772" y="294312"/>
                        <a:pt x="92271" y="311812"/>
                        <a:pt x="141588" y="287949"/>
                      </a:cubicBezTo>
                      <a:cubicBezTo>
                        <a:pt x="178178" y="270449"/>
                        <a:pt x="208405" y="259313"/>
                        <a:pt x="235450" y="254540"/>
                      </a:cubicBezTo>
                      <a:cubicBezTo>
                        <a:pt x="230677" y="170224"/>
                        <a:pt x="224314" y="84317"/>
                        <a:pt x="214769" y="0"/>
                      </a:cubicBezTo>
                      <a:lnTo>
                        <a:pt x="0" y="0"/>
                      </a:lnTo>
                      <a:lnTo>
                        <a:pt x="0" y="272040"/>
                      </a:lnTo>
                      <a:close/>
                    </a:path>
                  </a:pathLst>
                </a:custGeom>
                <a:solidFill>
                  <a:srgbClr val="8B51CE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6" name="Freeform: Shape 1655">
                  <a:extLst>
                    <a:ext uri="{FF2B5EF4-FFF2-40B4-BE49-F238E27FC236}">
                      <a16:creationId xmlns:a16="http://schemas.microsoft.com/office/drawing/2014/main" id="{CA031297-5851-4EF8-A62A-F5658D024A58}"/>
                    </a:ext>
                  </a:extLst>
                </p:cNvPr>
                <p:cNvSpPr/>
                <p:nvPr/>
              </p:nvSpPr>
              <p:spPr>
                <a:xfrm>
                  <a:off x="5334709" y="3388964"/>
                  <a:ext cx="206814" cy="105427"/>
                </a:xfrm>
                <a:custGeom>
                  <a:avLst/>
                  <a:gdLst>
                    <a:gd name="connsiteX0" fmla="*/ 0 w 206814"/>
                    <a:gd name="connsiteY0" fmla="*/ 9545 h 105427"/>
                    <a:gd name="connsiteX1" fmla="*/ 0 w 206814"/>
                    <a:gd name="connsiteY1" fmla="*/ 85907 h 105427"/>
                    <a:gd name="connsiteX2" fmla="*/ 171815 w 206814"/>
                    <a:gd name="connsiteY2" fmla="*/ 87498 h 105427"/>
                    <a:gd name="connsiteX3" fmla="*/ 200451 w 206814"/>
                    <a:gd name="connsiteY3" fmla="*/ 74771 h 105427"/>
                    <a:gd name="connsiteX4" fmla="*/ 206814 w 206814"/>
                    <a:gd name="connsiteY4" fmla="*/ 0 h 105427"/>
                    <a:gd name="connsiteX5" fmla="*/ 141588 w 206814"/>
                    <a:gd name="connsiteY5" fmla="*/ 27045 h 105427"/>
                    <a:gd name="connsiteX6" fmla="*/ 0 w 206814"/>
                    <a:gd name="connsiteY6" fmla="*/ 9545 h 105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14" h="105427">
                      <a:moveTo>
                        <a:pt x="0" y="9545"/>
                      </a:moveTo>
                      <a:lnTo>
                        <a:pt x="0" y="85907"/>
                      </a:lnTo>
                      <a:cubicBezTo>
                        <a:pt x="49317" y="106589"/>
                        <a:pt x="109771" y="116134"/>
                        <a:pt x="171815" y="87498"/>
                      </a:cubicBezTo>
                      <a:cubicBezTo>
                        <a:pt x="182951" y="82725"/>
                        <a:pt x="192496" y="77953"/>
                        <a:pt x="200451" y="74771"/>
                      </a:cubicBezTo>
                      <a:cubicBezTo>
                        <a:pt x="203632" y="49317"/>
                        <a:pt x="205223" y="25454"/>
                        <a:pt x="206814" y="0"/>
                      </a:cubicBezTo>
                      <a:cubicBezTo>
                        <a:pt x="186133" y="6363"/>
                        <a:pt x="165451" y="14318"/>
                        <a:pt x="141588" y="27045"/>
                      </a:cubicBezTo>
                      <a:cubicBezTo>
                        <a:pt x="92271" y="49317"/>
                        <a:pt x="39772" y="31818"/>
                        <a:pt x="0" y="9545"/>
                      </a:cubicBezTo>
                      <a:close/>
                    </a:path>
                  </a:pathLst>
                </a:custGeom>
                <a:solidFill>
                  <a:srgbClr val="7C3DB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7" name="Freeform: Shape 1656">
                  <a:extLst>
                    <a:ext uri="{FF2B5EF4-FFF2-40B4-BE49-F238E27FC236}">
                      <a16:creationId xmlns:a16="http://schemas.microsoft.com/office/drawing/2014/main" id="{C3382A04-3B98-40E1-8EBC-D3366B2F5AAB}"/>
                    </a:ext>
                  </a:extLst>
                </p:cNvPr>
                <p:cNvSpPr/>
                <p:nvPr/>
              </p:nvSpPr>
              <p:spPr>
                <a:xfrm>
                  <a:off x="5536750" y="3376942"/>
                  <a:ext cx="162269" cy="91566"/>
                </a:xfrm>
                <a:custGeom>
                  <a:avLst/>
                  <a:gdLst>
                    <a:gd name="connsiteX0" fmla="*/ 162269 w 162269"/>
                    <a:gd name="connsiteY0" fmla="*/ 91566 h 91566"/>
                    <a:gd name="connsiteX1" fmla="*/ 162269 w 162269"/>
                    <a:gd name="connsiteY1" fmla="*/ 18386 h 91566"/>
                    <a:gd name="connsiteX2" fmla="*/ 6364 w 162269"/>
                    <a:gd name="connsiteY2" fmla="*/ 12023 h 91566"/>
                    <a:gd name="connsiteX3" fmla="*/ 0 w 162269"/>
                    <a:gd name="connsiteY3" fmla="*/ 86794 h 91566"/>
                    <a:gd name="connsiteX4" fmla="*/ 162269 w 162269"/>
                    <a:gd name="connsiteY4" fmla="*/ 91566 h 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269" h="91566">
                      <a:moveTo>
                        <a:pt x="162269" y="91566"/>
                      </a:moveTo>
                      <a:lnTo>
                        <a:pt x="162269" y="18386"/>
                      </a:lnTo>
                      <a:cubicBezTo>
                        <a:pt x="109771" y="-2296"/>
                        <a:pt x="65226" y="-7068"/>
                        <a:pt x="6364" y="12023"/>
                      </a:cubicBezTo>
                      <a:cubicBezTo>
                        <a:pt x="4773" y="37476"/>
                        <a:pt x="1591" y="61339"/>
                        <a:pt x="0" y="86794"/>
                      </a:cubicBezTo>
                      <a:cubicBezTo>
                        <a:pt x="66817" y="58158"/>
                        <a:pt x="103407" y="64521"/>
                        <a:pt x="162269" y="91566"/>
                      </a:cubicBezTo>
                      <a:close/>
                    </a:path>
                  </a:pathLst>
                </a:custGeom>
                <a:solidFill>
                  <a:srgbClr val="6C34A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8" name="Freeform: Shape 1657">
                  <a:extLst>
                    <a:ext uri="{FF2B5EF4-FFF2-40B4-BE49-F238E27FC236}">
                      <a16:creationId xmlns:a16="http://schemas.microsoft.com/office/drawing/2014/main" id="{F4B631DA-C3FB-40F2-B6ED-268E02BC2D38}"/>
                    </a:ext>
                  </a:extLst>
                </p:cNvPr>
                <p:cNvSpPr/>
                <p:nvPr/>
              </p:nvSpPr>
              <p:spPr>
                <a:xfrm>
                  <a:off x="5334709" y="2372393"/>
                  <a:ext cx="238631" cy="111791"/>
                </a:xfrm>
                <a:custGeom>
                  <a:avLst/>
                  <a:gdLst>
                    <a:gd name="connsiteX0" fmla="*/ 0 w 238631"/>
                    <a:gd name="connsiteY0" fmla="*/ 15909 h 111791"/>
                    <a:gd name="connsiteX1" fmla="*/ 0 w 238631"/>
                    <a:gd name="connsiteY1" fmla="*/ 92271 h 111791"/>
                    <a:gd name="connsiteX2" fmla="*/ 171815 w 238631"/>
                    <a:gd name="connsiteY2" fmla="*/ 93862 h 111791"/>
                    <a:gd name="connsiteX3" fmla="*/ 238632 w 238631"/>
                    <a:gd name="connsiteY3" fmla="*/ 68408 h 111791"/>
                    <a:gd name="connsiteX4" fmla="*/ 235450 w 238631"/>
                    <a:gd name="connsiteY4" fmla="*/ 0 h 111791"/>
                    <a:gd name="connsiteX5" fmla="*/ 141588 w 238631"/>
                    <a:gd name="connsiteY5" fmla="*/ 33408 h 111791"/>
                    <a:gd name="connsiteX6" fmla="*/ 0 w 238631"/>
                    <a:gd name="connsiteY6" fmla="*/ 15909 h 11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631" h="111791">
                      <a:moveTo>
                        <a:pt x="0" y="15909"/>
                      </a:moveTo>
                      <a:lnTo>
                        <a:pt x="0" y="92271"/>
                      </a:lnTo>
                      <a:cubicBezTo>
                        <a:pt x="49317" y="112952"/>
                        <a:pt x="109771" y="122498"/>
                        <a:pt x="171815" y="93862"/>
                      </a:cubicBezTo>
                      <a:cubicBezTo>
                        <a:pt x="197269" y="81135"/>
                        <a:pt x="219541" y="73180"/>
                        <a:pt x="238632" y="68408"/>
                      </a:cubicBezTo>
                      <a:cubicBezTo>
                        <a:pt x="237041" y="46135"/>
                        <a:pt x="237041" y="22272"/>
                        <a:pt x="235450" y="0"/>
                      </a:cubicBezTo>
                      <a:cubicBezTo>
                        <a:pt x="208405" y="4773"/>
                        <a:pt x="178178" y="15909"/>
                        <a:pt x="141588" y="33408"/>
                      </a:cubicBezTo>
                      <a:cubicBezTo>
                        <a:pt x="92271" y="55681"/>
                        <a:pt x="39772" y="38181"/>
                        <a:pt x="0" y="15909"/>
                      </a:cubicBezTo>
                      <a:close/>
                    </a:path>
                  </a:pathLst>
                </a:custGeom>
                <a:solidFill>
                  <a:srgbClr val="7C3DB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659" name="Freeform: Shape 1658">
                  <a:extLst>
                    <a:ext uri="{FF2B5EF4-FFF2-40B4-BE49-F238E27FC236}">
                      <a16:creationId xmlns:a16="http://schemas.microsoft.com/office/drawing/2014/main" id="{E7E8AFE0-8DEF-40DB-B81E-1203D7EE80AE}"/>
                    </a:ext>
                  </a:extLst>
                </p:cNvPr>
                <p:cNvSpPr/>
                <p:nvPr/>
              </p:nvSpPr>
              <p:spPr>
                <a:xfrm>
                  <a:off x="5570159" y="2366369"/>
                  <a:ext cx="128860" cy="91931"/>
                </a:xfrm>
                <a:custGeom>
                  <a:avLst/>
                  <a:gdLst>
                    <a:gd name="connsiteX0" fmla="*/ 128861 w 128860"/>
                    <a:gd name="connsiteY0" fmla="*/ 91932 h 91931"/>
                    <a:gd name="connsiteX1" fmla="*/ 128861 w 128860"/>
                    <a:gd name="connsiteY1" fmla="*/ 18752 h 91931"/>
                    <a:gd name="connsiteX2" fmla="*/ 0 w 128860"/>
                    <a:gd name="connsiteY2" fmla="*/ 4434 h 91931"/>
                    <a:gd name="connsiteX3" fmla="*/ 3182 w 128860"/>
                    <a:gd name="connsiteY3" fmla="*/ 72842 h 91931"/>
                    <a:gd name="connsiteX4" fmla="*/ 128861 w 128860"/>
                    <a:gd name="connsiteY4" fmla="*/ 91932 h 9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60" h="91931">
                      <a:moveTo>
                        <a:pt x="128861" y="91932"/>
                      </a:moveTo>
                      <a:lnTo>
                        <a:pt x="128861" y="18752"/>
                      </a:lnTo>
                      <a:cubicBezTo>
                        <a:pt x="85907" y="1252"/>
                        <a:pt x="47726" y="-5111"/>
                        <a:pt x="0" y="4434"/>
                      </a:cubicBezTo>
                      <a:cubicBezTo>
                        <a:pt x="1591" y="26706"/>
                        <a:pt x="3182" y="50569"/>
                        <a:pt x="3182" y="72842"/>
                      </a:cubicBezTo>
                      <a:cubicBezTo>
                        <a:pt x="49317" y="61705"/>
                        <a:pt x="81135" y="69660"/>
                        <a:pt x="128861" y="91932"/>
                      </a:cubicBezTo>
                      <a:close/>
                    </a:path>
                  </a:pathLst>
                </a:custGeom>
                <a:solidFill>
                  <a:srgbClr val="6C34A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60" name="Freeform: Shape 1659">
                <a:extLst>
                  <a:ext uri="{FF2B5EF4-FFF2-40B4-BE49-F238E27FC236}">
                    <a16:creationId xmlns:a16="http://schemas.microsoft.com/office/drawing/2014/main" id="{FFDCCB18-CE19-49F9-90C2-EDE1E4DAC5D3}"/>
                  </a:ext>
                </a:extLst>
              </p:cNvPr>
              <p:cNvSpPr/>
              <p:nvPr/>
            </p:nvSpPr>
            <p:spPr>
              <a:xfrm>
                <a:off x="5376072" y="1815586"/>
                <a:ext cx="279994" cy="265676"/>
              </a:xfrm>
              <a:custGeom>
                <a:avLst/>
                <a:gdLst>
                  <a:gd name="connsiteX0" fmla="*/ 11136 w 279994"/>
                  <a:gd name="connsiteY0" fmla="*/ 219541 h 265676"/>
                  <a:gd name="connsiteX1" fmla="*/ 0 w 279994"/>
                  <a:gd name="connsiteY1" fmla="*/ 265677 h 265676"/>
                  <a:gd name="connsiteX2" fmla="*/ 279994 w 279994"/>
                  <a:gd name="connsiteY2" fmla="*/ 265677 h 265676"/>
                  <a:gd name="connsiteX3" fmla="*/ 202042 w 279994"/>
                  <a:gd name="connsiteY3" fmla="*/ 0 h 265676"/>
                  <a:gd name="connsiteX4" fmla="*/ 11136 w 279994"/>
                  <a:gd name="connsiteY4" fmla="*/ 219541 h 26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94" h="265676">
                    <a:moveTo>
                      <a:pt x="11136" y="219541"/>
                    </a:moveTo>
                    <a:cubicBezTo>
                      <a:pt x="4773" y="248177"/>
                      <a:pt x="0" y="265677"/>
                      <a:pt x="0" y="265677"/>
                    </a:cubicBezTo>
                    <a:lnTo>
                      <a:pt x="279994" y="265677"/>
                    </a:lnTo>
                    <a:cubicBezTo>
                      <a:pt x="279994" y="265677"/>
                      <a:pt x="251359" y="89089"/>
                      <a:pt x="202042" y="0"/>
                    </a:cubicBezTo>
                    <a:cubicBezTo>
                      <a:pt x="182951" y="106589"/>
                      <a:pt x="127270" y="187724"/>
                      <a:pt x="11136" y="219541"/>
                    </a:cubicBezTo>
                    <a:close/>
                  </a:path>
                </a:pathLst>
              </a:custGeom>
              <a:solidFill>
                <a:srgbClr val="6C34A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1" name="Freeform: Shape 1660">
                <a:extLst>
                  <a:ext uri="{FF2B5EF4-FFF2-40B4-BE49-F238E27FC236}">
                    <a16:creationId xmlns:a16="http://schemas.microsoft.com/office/drawing/2014/main" id="{CD76E331-AB31-4AA5-AE59-8BA272088875}"/>
                  </a:ext>
                </a:extLst>
              </p:cNvPr>
              <p:cNvSpPr/>
              <p:nvPr/>
            </p:nvSpPr>
            <p:spPr>
              <a:xfrm>
                <a:off x="5387208" y="1766269"/>
                <a:ext cx="192496" cy="268858"/>
              </a:xfrm>
              <a:custGeom>
                <a:avLst/>
                <a:gdLst>
                  <a:gd name="connsiteX0" fmla="*/ 135225 w 192496"/>
                  <a:gd name="connsiteY0" fmla="*/ 0 h 268858"/>
                  <a:gd name="connsiteX1" fmla="*/ 0 w 192496"/>
                  <a:gd name="connsiteY1" fmla="*/ 268858 h 268858"/>
                  <a:gd name="connsiteX2" fmla="*/ 192496 w 192496"/>
                  <a:gd name="connsiteY2" fmla="*/ 50908 h 268858"/>
                  <a:gd name="connsiteX3" fmla="*/ 135225 w 192496"/>
                  <a:gd name="connsiteY3" fmla="*/ 0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496" h="268858">
                    <a:moveTo>
                      <a:pt x="135225" y="0"/>
                    </a:moveTo>
                    <a:cubicBezTo>
                      <a:pt x="71590" y="0"/>
                      <a:pt x="20681" y="181360"/>
                      <a:pt x="0" y="268858"/>
                    </a:cubicBezTo>
                    <a:cubicBezTo>
                      <a:pt x="116134" y="237041"/>
                      <a:pt x="171815" y="155906"/>
                      <a:pt x="192496" y="50908"/>
                    </a:cubicBezTo>
                    <a:cubicBezTo>
                      <a:pt x="176587" y="20681"/>
                      <a:pt x="155906" y="0"/>
                      <a:pt x="135225" y="0"/>
                    </a:cubicBezTo>
                    <a:close/>
                  </a:path>
                </a:pathLst>
              </a:custGeom>
              <a:solidFill>
                <a:srgbClr val="7C3DB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2" name="Freeform: Shape 1661">
                <a:extLst>
                  <a:ext uri="{FF2B5EF4-FFF2-40B4-BE49-F238E27FC236}">
                    <a16:creationId xmlns:a16="http://schemas.microsoft.com/office/drawing/2014/main" id="{6D99EECB-BC8C-4972-9D81-666FF93B7D3C}"/>
                  </a:ext>
                </a:extLst>
              </p:cNvPr>
              <p:cNvSpPr/>
              <p:nvPr/>
            </p:nvSpPr>
            <p:spPr>
              <a:xfrm>
                <a:off x="5544705" y="2078081"/>
                <a:ext cx="162269" cy="71589"/>
              </a:xfrm>
              <a:custGeom>
                <a:avLst/>
                <a:gdLst>
                  <a:gd name="connsiteX0" fmla="*/ 127270 w 162269"/>
                  <a:gd name="connsiteY0" fmla="*/ 69999 h 71589"/>
                  <a:gd name="connsiteX1" fmla="*/ 162269 w 162269"/>
                  <a:gd name="connsiteY1" fmla="*/ 34999 h 71589"/>
                  <a:gd name="connsiteX2" fmla="*/ 127270 w 162269"/>
                  <a:gd name="connsiteY2" fmla="*/ 0 h 71589"/>
                  <a:gd name="connsiteX3" fmla="*/ 0 w 162269"/>
                  <a:gd name="connsiteY3" fmla="*/ 0 h 71589"/>
                  <a:gd name="connsiteX4" fmla="*/ 7954 w 162269"/>
                  <a:gd name="connsiteY4" fmla="*/ 71589 h 71589"/>
                  <a:gd name="connsiteX5" fmla="*/ 127270 w 162269"/>
                  <a:gd name="connsiteY5" fmla="*/ 71589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69" h="71589">
                    <a:moveTo>
                      <a:pt x="127270" y="69999"/>
                    </a:moveTo>
                    <a:cubicBezTo>
                      <a:pt x="146361" y="69999"/>
                      <a:pt x="162269" y="54090"/>
                      <a:pt x="162269" y="34999"/>
                    </a:cubicBezTo>
                    <a:cubicBezTo>
                      <a:pt x="162269" y="15909"/>
                      <a:pt x="146361" y="0"/>
                      <a:pt x="127270" y="0"/>
                    </a:cubicBezTo>
                    <a:lnTo>
                      <a:pt x="0" y="0"/>
                    </a:lnTo>
                    <a:cubicBezTo>
                      <a:pt x="3182" y="23863"/>
                      <a:pt x="4773" y="47726"/>
                      <a:pt x="7954" y="71589"/>
                    </a:cubicBezTo>
                    <a:lnTo>
                      <a:pt x="127270" y="71589"/>
                    </a:lnTo>
                    <a:close/>
                  </a:path>
                </a:pathLst>
              </a:custGeom>
              <a:solidFill>
                <a:srgbClr val="6C34A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3" name="Freeform: Shape 1662">
                <a:extLst>
                  <a:ext uri="{FF2B5EF4-FFF2-40B4-BE49-F238E27FC236}">
                    <a16:creationId xmlns:a16="http://schemas.microsoft.com/office/drawing/2014/main" id="{5A92D0D5-88E3-4674-88CB-B909733E55D6}"/>
                  </a:ext>
                </a:extLst>
              </p:cNvPr>
              <p:cNvSpPr/>
              <p:nvPr/>
            </p:nvSpPr>
            <p:spPr>
              <a:xfrm>
                <a:off x="5326754" y="2076490"/>
                <a:ext cx="225904" cy="71589"/>
              </a:xfrm>
              <a:custGeom>
                <a:avLst/>
                <a:gdLst>
                  <a:gd name="connsiteX0" fmla="*/ 0 w 225904"/>
                  <a:gd name="connsiteY0" fmla="*/ 36590 h 71589"/>
                  <a:gd name="connsiteX1" fmla="*/ 34999 w 225904"/>
                  <a:gd name="connsiteY1" fmla="*/ 71589 h 71589"/>
                  <a:gd name="connsiteX2" fmla="*/ 225905 w 225904"/>
                  <a:gd name="connsiteY2" fmla="*/ 71589 h 71589"/>
                  <a:gd name="connsiteX3" fmla="*/ 217950 w 225904"/>
                  <a:gd name="connsiteY3" fmla="*/ 0 h 71589"/>
                  <a:gd name="connsiteX4" fmla="*/ 34999 w 225904"/>
                  <a:gd name="connsiteY4" fmla="*/ 0 h 71589"/>
                  <a:gd name="connsiteX5" fmla="*/ 0 w 225904"/>
                  <a:gd name="connsiteY5" fmla="*/ 36590 h 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904" h="71589">
                    <a:moveTo>
                      <a:pt x="0" y="36590"/>
                    </a:moveTo>
                    <a:cubicBezTo>
                      <a:pt x="0" y="55681"/>
                      <a:pt x="15909" y="71589"/>
                      <a:pt x="34999" y="71589"/>
                    </a:cubicBezTo>
                    <a:lnTo>
                      <a:pt x="225905" y="71589"/>
                    </a:lnTo>
                    <a:cubicBezTo>
                      <a:pt x="222723" y="47726"/>
                      <a:pt x="221132" y="23863"/>
                      <a:pt x="217950" y="0"/>
                    </a:cubicBezTo>
                    <a:lnTo>
                      <a:pt x="34999" y="0"/>
                    </a:lnTo>
                    <a:cubicBezTo>
                      <a:pt x="15909" y="1591"/>
                      <a:pt x="0" y="17500"/>
                      <a:pt x="0" y="36590"/>
                    </a:cubicBezTo>
                    <a:close/>
                  </a:path>
                </a:pathLst>
              </a:custGeom>
              <a:solidFill>
                <a:srgbClr val="7C3DB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584" name="Graphic 378">
              <a:extLst>
                <a:ext uri="{FF2B5EF4-FFF2-40B4-BE49-F238E27FC236}">
                  <a16:creationId xmlns:a16="http://schemas.microsoft.com/office/drawing/2014/main" id="{396E1E0B-F9A1-4D0C-A778-F78CAB58C6D6}"/>
                </a:ext>
              </a:extLst>
            </p:cNvPr>
            <p:cNvGrpSpPr/>
            <p:nvPr/>
          </p:nvGrpSpPr>
          <p:grpSpPr>
            <a:xfrm>
              <a:off x="3504920" y="2297493"/>
              <a:ext cx="2219553" cy="1633153"/>
              <a:chOff x="3504920" y="2297493"/>
              <a:chExt cx="2219553" cy="1633153"/>
            </a:xfrm>
          </p:grpSpPr>
          <p:grpSp>
            <p:nvGrpSpPr>
              <p:cNvPr id="3585" name="Graphic 378">
                <a:extLst>
                  <a:ext uri="{FF2B5EF4-FFF2-40B4-BE49-F238E27FC236}">
                    <a16:creationId xmlns:a16="http://schemas.microsoft.com/office/drawing/2014/main" id="{D89AED40-FD9B-4BD5-9030-B22A3CBEF9B4}"/>
                  </a:ext>
                </a:extLst>
              </p:cNvPr>
              <p:cNvGrpSpPr/>
              <p:nvPr/>
            </p:nvGrpSpPr>
            <p:grpSpPr>
              <a:xfrm>
                <a:off x="3511563" y="2297493"/>
                <a:ext cx="2212910" cy="1633153"/>
                <a:chOff x="3511563" y="2297493"/>
                <a:chExt cx="2212910" cy="1633153"/>
              </a:xfrm>
            </p:grpSpPr>
            <p:sp>
              <p:nvSpPr>
                <p:cNvPr id="3586" name="Freeform: Shape 3585">
                  <a:extLst>
                    <a:ext uri="{FF2B5EF4-FFF2-40B4-BE49-F238E27FC236}">
                      <a16:creationId xmlns:a16="http://schemas.microsoft.com/office/drawing/2014/main" id="{C5C774D5-9D6E-4B1C-9B58-E3E7F7EB4103}"/>
                    </a:ext>
                  </a:extLst>
                </p:cNvPr>
                <p:cNvSpPr/>
                <p:nvPr/>
              </p:nvSpPr>
              <p:spPr>
                <a:xfrm>
                  <a:off x="4163823" y="3651459"/>
                  <a:ext cx="1019752" cy="279187"/>
                </a:xfrm>
                <a:custGeom>
                  <a:avLst/>
                  <a:gdLst>
                    <a:gd name="connsiteX0" fmla="*/ 0 w 1019752"/>
                    <a:gd name="connsiteY0" fmla="*/ 111361 h 279187"/>
                    <a:gd name="connsiteX1" fmla="*/ 85907 w 1019752"/>
                    <a:gd name="connsiteY1" fmla="*/ 267267 h 279187"/>
                    <a:gd name="connsiteX2" fmla="*/ 863847 w 1019752"/>
                    <a:gd name="connsiteY2" fmla="*/ 273631 h 279187"/>
                    <a:gd name="connsiteX3" fmla="*/ 1019753 w 1019752"/>
                    <a:gd name="connsiteY3" fmla="*/ 0 h 279187"/>
                    <a:gd name="connsiteX4" fmla="*/ 0 w 1019752"/>
                    <a:gd name="connsiteY4" fmla="*/ 111361 h 27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9752" h="279187">
                      <a:moveTo>
                        <a:pt x="0" y="111361"/>
                      </a:moveTo>
                      <a:cubicBezTo>
                        <a:pt x="31818" y="168633"/>
                        <a:pt x="60453" y="221132"/>
                        <a:pt x="85907" y="267267"/>
                      </a:cubicBezTo>
                      <a:cubicBezTo>
                        <a:pt x="327721" y="270449"/>
                        <a:pt x="574307" y="287948"/>
                        <a:pt x="863847" y="273631"/>
                      </a:cubicBezTo>
                      <a:cubicBezTo>
                        <a:pt x="906800" y="197269"/>
                        <a:pt x="960890" y="103407"/>
                        <a:pt x="1019753" y="0"/>
                      </a:cubicBezTo>
                      <a:cubicBezTo>
                        <a:pt x="690441" y="92271"/>
                        <a:pt x="343630" y="130452"/>
                        <a:pt x="0" y="111361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87" name="Freeform: Shape 3586">
                  <a:extLst>
                    <a:ext uri="{FF2B5EF4-FFF2-40B4-BE49-F238E27FC236}">
                      <a16:creationId xmlns:a16="http://schemas.microsoft.com/office/drawing/2014/main" id="{A52DB648-34BB-4331-B059-6E24FEAEE3E1}"/>
                    </a:ext>
                  </a:extLst>
                </p:cNvPr>
                <p:cNvSpPr/>
                <p:nvPr/>
              </p:nvSpPr>
              <p:spPr>
                <a:xfrm>
                  <a:off x="3511563" y="2297493"/>
                  <a:ext cx="2212910" cy="1470107"/>
                </a:xfrm>
                <a:custGeom>
                  <a:avLst/>
                  <a:gdLst>
                    <a:gd name="connsiteX0" fmla="*/ 2198593 w 2212910"/>
                    <a:gd name="connsiteY0" fmla="*/ 16038 h 1470107"/>
                    <a:gd name="connsiteX1" fmla="*/ 0 w 2212910"/>
                    <a:gd name="connsiteY1" fmla="*/ 14447 h 1470107"/>
                    <a:gd name="connsiteX2" fmla="*/ 0 w 2212910"/>
                    <a:gd name="connsiteY2" fmla="*/ 289669 h 1470107"/>
                    <a:gd name="connsiteX3" fmla="*/ 653851 w 2212910"/>
                    <a:gd name="connsiteY3" fmla="*/ 1465327 h 1470107"/>
                    <a:gd name="connsiteX4" fmla="*/ 1675194 w 2212910"/>
                    <a:gd name="connsiteY4" fmla="*/ 1352375 h 1470107"/>
                    <a:gd name="connsiteX5" fmla="*/ 2212911 w 2212910"/>
                    <a:gd name="connsiteY5" fmla="*/ 424893 h 1470107"/>
                    <a:gd name="connsiteX6" fmla="*/ 2198593 w 2212910"/>
                    <a:gd name="connsiteY6" fmla="*/ 16038 h 1470107"/>
                    <a:gd name="connsiteX7" fmla="*/ 1137478 w 2212910"/>
                    <a:gd name="connsiteY7" fmla="*/ 515573 h 1470107"/>
                    <a:gd name="connsiteX8" fmla="*/ 407265 w 2212910"/>
                    <a:gd name="connsiteY8" fmla="*/ 159217 h 1470107"/>
                    <a:gd name="connsiteX9" fmla="*/ 1867691 w 2212910"/>
                    <a:gd name="connsiteY9" fmla="*/ 159217 h 1470107"/>
                    <a:gd name="connsiteX10" fmla="*/ 1137478 w 2212910"/>
                    <a:gd name="connsiteY10" fmla="*/ 515573 h 147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12910" h="1470107">
                      <a:moveTo>
                        <a:pt x="2198593" y="16038"/>
                      </a:moveTo>
                      <a:cubicBezTo>
                        <a:pt x="2198593" y="16038"/>
                        <a:pt x="1077024" y="-18962"/>
                        <a:pt x="0" y="14447"/>
                      </a:cubicBezTo>
                      <a:cubicBezTo>
                        <a:pt x="0" y="14447"/>
                        <a:pt x="4773" y="167171"/>
                        <a:pt x="0" y="289669"/>
                      </a:cubicBezTo>
                      <a:cubicBezTo>
                        <a:pt x="122498" y="512391"/>
                        <a:pt x="442264" y="1086698"/>
                        <a:pt x="653851" y="1465327"/>
                      </a:cubicBezTo>
                      <a:cubicBezTo>
                        <a:pt x="997480" y="1484418"/>
                        <a:pt x="1344292" y="1446237"/>
                        <a:pt x="1675194" y="1352375"/>
                      </a:cubicBezTo>
                      <a:cubicBezTo>
                        <a:pt x="1853373" y="1045335"/>
                        <a:pt x="2082459" y="660343"/>
                        <a:pt x="2212911" y="424893"/>
                      </a:cubicBezTo>
                      <a:cubicBezTo>
                        <a:pt x="2211320" y="256260"/>
                        <a:pt x="2208138" y="108308"/>
                        <a:pt x="2198593" y="16038"/>
                      </a:cubicBezTo>
                      <a:close/>
                      <a:moveTo>
                        <a:pt x="1137478" y="515573"/>
                      </a:moveTo>
                      <a:cubicBezTo>
                        <a:pt x="569534" y="531482"/>
                        <a:pt x="407265" y="159217"/>
                        <a:pt x="407265" y="159217"/>
                      </a:cubicBezTo>
                      <a:lnTo>
                        <a:pt x="1867691" y="159217"/>
                      </a:lnTo>
                      <a:cubicBezTo>
                        <a:pt x="1867691" y="160807"/>
                        <a:pt x="1705421" y="501255"/>
                        <a:pt x="1137478" y="515573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88" name="Graphic 378">
                <a:extLst>
                  <a:ext uri="{FF2B5EF4-FFF2-40B4-BE49-F238E27FC236}">
                    <a16:creationId xmlns:a16="http://schemas.microsoft.com/office/drawing/2014/main" id="{57F62F66-070D-481A-B6DC-AED70CBCBE3B}"/>
                  </a:ext>
                </a:extLst>
              </p:cNvPr>
              <p:cNvGrpSpPr/>
              <p:nvPr/>
            </p:nvGrpSpPr>
            <p:grpSpPr>
              <a:xfrm>
                <a:off x="3504920" y="2585571"/>
                <a:ext cx="2219553" cy="1337927"/>
                <a:chOff x="3504920" y="2585571"/>
                <a:chExt cx="2219553" cy="1337927"/>
              </a:xfrm>
            </p:grpSpPr>
            <p:sp>
              <p:nvSpPr>
                <p:cNvPr id="3589" name="Freeform: Shape 3588">
                  <a:extLst>
                    <a:ext uri="{FF2B5EF4-FFF2-40B4-BE49-F238E27FC236}">
                      <a16:creationId xmlns:a16="http://schemas.microsoft.com/office/drawing/2014/main" id="{6BBBFB11-9442-487C-9A85-28FD032BF8D9}"/>
                    </a:ext>
                  </a:extLst>
                </p:cNvPr>
                <p:cNvSpPr/>
                <p:nvPr/>
              </p:nvSpPr>
              <p:spPr>
                <a:xfrm>
                  <a:off x="3532244" y="3662595"/>
                  <a:ext cx="563170" cy="252949"/>
                </a:xfrm>
                <a:custGeom>
                  <a:avLst/>
                  <a:gdLst>
                    <a:gd name="connsiteX0" fmla="*/ 22272 w 563170"/>
                    <a:gd name="connsiteY0" fmla="*/ 230677 h 252949"/>
                    <a:gd name="connsiteX1" fmla="*/ 563171 w 563170"/>
                    <a:gd name="connsiteY1" fmla="*/ 252949 h 252949"/>
                    <a:gd name="connsiteX2" fmla="*/ 470900 w 563170"/>
                    <a:gd name="connsiteY2" fmla="*/ 87498 h 252949"/>
                    <a:gd name="connsiteX3" fmla="*/ 0 w 563170"/>
                    <a:gd name="connsiteY3" fmla="*/ 0 h 252949"/>
                    <a:gd name="connsiteX4" fmla="*/ 22272 w 563170"/>
                    <a:gd name="connsiteY4" fmla="*/ 230677 h 25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3170" h="252949">
                      <a:moveTo>
                        <a:pt x="22272" y="230677"/>
                      </a:moveTo>
                      <a:cubicBezTo>
                        <a:pt x="22272" y="230677"/>
                        <a:pt x="240223" y="246586"/>
                        <a:pt x="563171" y="252949"/>
                      </a:cubicBezTo>
                      <a:cubicBezTo>
                        <a:pt x="534535" y="202042"/>
                        <a:pt x="504308" y="146361"/>
                        <a:pt x="470900" y="87498"/>
                      </a:cubicBezTo>
                      <a:cubicBezTo>
                        <a:pt x="311812" y="69999"/>
                        <a:pt x="154315" y="41363"/>
                        <a:pt x="0" y="0"/>
                      </a:cubicBezTo>
                      <a:cubicBezTo>
                        <a:pt x="4773" y="76362"/>
                        <a:pt x="12727" y="154315"/>
                        <a:pt x="22272" y="230677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0" name="Freeform: Shape 3589">
                  <a:extLst>
                    <a:ext uri="{FF2B5EF4-FFF2-40B4-BE49-F238E27FC236}">
                      <a16:creationId xmlns:a16="http://schemas.microsoft.com/office/drawing/2014/main" id="{69F62821-4874-459E-AA05-794D9F359211}"/>
                    </a:ext>
                  </a:extLst>
                </p:cNvPr>
                <p:cNvSpPr/>
                <p:nvPr/>
              </p:nvSpPr>
              <p:spPr>
                <a:xfrm>
                  <a:off x="3504920" y="2854429"/>
                  <a:ext cx="496633" cy="895663"/>
                </a:xfrm>
                <a:custGeom>
                  <a:avLst/>
                  <a:gdLst>
                    <a:gd name="connsiteX0" fmla="*/ 25734 w 496633"/>
                    <a:gd name="connsiteY0" fmla="*/ 808166 h 895663"/>
                    <a:gd name="connsiteX1" fmla="*/ 496633 w 496633"/>
                    <a:gd name="connsiteY1" fmla="*/ 895664 h 895663"/>
                    <a:gd name="connsiteX2" fmla="*/ 279 w 496633"/>
                    <a:gd name="connsiteY2" fmla="*/ 0 h 895663"/>
                    <a:gd name="connsiteX3" fmla="*/ 25734 w 496633"/>
                    <a:gd name="connsiteY3" fmla="*/ 808166 h 895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633" h="895663">
                      <a:moveTo>
                        <a:pt x="25734" y="808166"/>
                      </a:moveTo>
                      <a:cubicBezTo>
                        <a:pt x="180049" y="849529"/>
                        <a:pt x="337546" y="878164"/>
                        <a:pt x="496633" y="895664"/>
                      </a:cubicBezTo>
                      <a:cubicBezTo>
                        <a:pt x="335955" y="604534"/>
                        <a:pt x="133913" y="241813"/>
                        <a:pt x="279" y="0"/>
                      </a:cubicBezTo>
                      <a:cubicBezTo>
                        <a:pt x="-1311" y="229086"/>
                        <a:pt x="3461" y="518626"/>
                        <a:pt x="25734" y="808166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3" name="Freeform: Shape 3592">
                  <a:extLst>
                    <a:ext uri="{FF2B5EF4-FFF2-40B4-BE49-F238E27FC236}">
                      <a16:creationId xmlns:a16="http://schemas.microsoft.com/office/drawing/2014/main" id="{C3ED9651-E373-4F23-887D-B799B5CE1E0F}"/>
                    </a:ext>
                  </a:extLst>
                </p:cNvPr>
                <p:cNvSpPr/>
                <p:nvPr/>
              </p:nvSpPr>
              <p:spPr>
                <a:xfrm>
                  <a:off x="4004735" y="3750093"/>
                  <a:ext cx="246586" cy="168633"/>
                </a:xfrm>
                <a:custGeom>
                  <a:avLst/>
                  <a:gdLst>
                    <a:gd name="connsiteX0" fmla="*/ 90680 w 246586"/>
                    <a:gd name="connsiteY0" fmla="*/ 165451 h 168633"/>
                    <a:gd name="connsiteX1" fmla="*/ 246586 w 246586"/>
                    <a:gd name="connsiteY1" fmla="*/ 168633 h 168633"/>
                    <a:gd name="connsiteX2" fmla="*/ 160679 w 246586"/>
                    <a:gd name="connsiteY2" fmla="*/ 12727 h 168633"/>
                    <a:gd name="connsiteX3" fmla="*/ 0 w 246586"/>
                    <a:gd name="connsiteY3" fmla="*/ 0 h 168633"/>
                    <a:gd name="connsiteX4" fmla="*/ 90680 w 246586"/>
                    <a:gd name="connsiteY4" fmla="*/ 165451 h 168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586" h="168633">
                      <a:moveTo>
                        <a:pt x="90680" y="165451"/>
                      </a:moveTo>
                      <a:cubicBezTo>
                        <a:pt x="139997" y="167042"/>
                        <a:pt x="192496" y="167042"/>
                        <a:pt x="246586" y="168633"/>
                      </a:cubicBezTo>
                      <a:cubicBezTo>
                        <a:pt x="221132" y="122498"/>
                        <a:pt x="190905" y="69999"/>
                        <a:pt x="160679" y="12727"/>
                      </a:cubicBezTo>
                      <a:cubicBezTo>
                        <a:pt x="106589" y="9545"/>
                        <a:pt x="52499" y="4773"/>
                        <a:pt x="0" y="0"/>
                      </a:cubicBezTo>
                      <a:cubicBezTo>
                        <a:pt x="31818" y="58863"/>
                        <a:pt x="62044" y="114543"/>
                        <a:pt x="90680" y="165451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4" name="Freeform: Shape 3593">
                  <a:extLst>
                    <a:ext uri="{FF2B5EF4-FFF2-40B4-BE49-F238E27FC236}">
                      <a16:creationId xmlns:a16="http://schemas.microsoft.com/office/drawing/2014/main" id="{E1645D41-B57D-4A67-9871-E8CE22EFCA5E}"/>
                    </a:ext>
                  </a:extLst>
                </p:cNvPr>
                <p:cNvSpPr/>
                <p:nvPr/>
              </p:nvSpPr>
              <p:spPr>
                <a:xfrm>
                  <a:off x="3505200" y="2585571"/>
                  <a:ext cx="658623" cy="1175658"/>
                </a:xfrm>
                <a:custGeom>
                  <a:avLst/>
                  <a:gdLst>
                    <a:gd name="connsiteX0" fmla="*/ 0 w 658623"/>
                    <a:gd name="connsiteY0" fmla="*/ 268858 h 1175658"/>
                    <a:gd name="connsiteX1" fmla="*/ 497945 w 658623"/>
                    <a:gd name="connsiteY1" fmla="*/ 1162931 h 1175658"/>
                    <a:gd name="connsiteX2" fmla="*/ 658623 w 658623"/>
                    <a:gd name="connsiteY2" fmla="*/ 1175659 h 1175658"/>
                    <a:gd name="connsiteX3" fmla="*/ 4773 w 658623"/>
                    <a:gd name="connsiteY3" fmla="*/ 0 h 1175658"/>
                    <a:gd name="connsiteX4" fmla="*/ 0 w 658623"/>
                    <a:gd name="connsiteY4" fmla="*/ 268858 h 117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8623" h="1175658">
                      <a:moveTo>
                        <a:pt x="0" y="268858"/>
                      </a:moveTo>
                      <a:cubicBezTo>
                        <a:pt x="133634" y="510672"/>
                        <a:pt x="335675" y="873392"/>
                        <a:pt x="497945" y="1162931"/>
                      </a:cubicBezTo>
                      <a:cubicBezTo>
                        <a:pt x="552035" y="1169295"/>
                        <a:pt x="606124" y="1172477"/>
                        <a:pt x="658623" y="1175659"/>
                      </a:cubicBezTo>
                      <a:cubicBezTo>
                        <a:pt x="448628" y="797030"/>
                        <a:pt x="128861" y="222723"/>
                        <a:pt x="4773" y="0"/>
                      </a:cubicBezTo>
                      <a:cubicBezTo>
                        <a:pt x="3182" y="74771"/>
                        <a:pt x="1591" y="165451"/>
                        <a:pt x="0" y="26885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5" name="Freeform: Shape 3594">
                  <a:extLst>
                    <a:ext uri="{FF2B5EF4-FFF2-40B4-BE49-F238E27FC236}">
                      <a16:creationId xmlns:a16="http://schemas.microsoft.com/office/drawing/2014/main" id="{F0E860B8-F255-414C-9E0E-5E985A1E8AC3}"/>
                    </a:ext>
                  </a:extLst>
                </p:cNvPr>
                <p:cNvSpPr/>
                <p:nvPr/>
              </p:nvSpPr>
              <p:spPr>
                <a:xfrm>
                  <a:off x="5188348" y="3447826"/>
                  <a:ext cx="524989" cy="467717"/>
                </a:xfrm>
                <a:custGeom>
                  <a:avLst/>
                  <a:gdLst>
                    <a:gd name="connsiteX0" fmla="*/ 0 w 524989"/>
                    <a:gd name="connsiteY0" fmla="*/ 467718 h 467717"/>
                    <a:gd name="connsiteX1" fmla="*/ 510672 w 524989"/>
                    <a:gd name="connsiteY1" fmla="*/ 448628 h 467717"/>
                    <a:gd name="connsiteX2" fmla="*/ 524990 w 524989"/>
                    <a:gd name="connsiteY2" fmla="*/ 0 h 467717"/>
                    <a:gd name="connsiteX3" fmla="*/ 189314 w 524989"/>
                    <a:gd name="connsiteY3" fmla="*/ 141588 h 467717"/>
                    <a:gd name="connsiteX4" fmla="*/ 0 w 524989"/>
                    <a:gd name="connsiteY4" fmla="*/ 467718 h 46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989" h="467717">
                      <a:moveTo>
                        <a:pt x="0" y="467718"/>
                      </a:moveTo>
                      <a:cubicBezTo>
                        <a:pt x="160679" y="456582"/>
                        <a:pt x="356357" y="469309"/>
                        <a:pt x="510672" y="448628"/>
                      </a:cubicBezTo>
                      <a:cubicBezTo>
                        <a:pt x="510672" y="448628"/>
                        <a:pt x="518626" y="251359"/>
                        <a:pt x="524990" y="0"/>
                      </a:cubicBezTo>
                      <a:cubicBezTo>
                        <a:pt x="415219" y="54090"/>
                        <a:pt x="303858" y="101816"/>
                        <a:pt x="189314" y="141588"/>
                      </a:cubicBezTo>
                      <a:cubicBezTo>
                        <a:pt x="119316" y="259313"/>
                        <a:pt x="54090" y="372265"/>
                        <a:pt x="0" y="467718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6" name="Freeform: Shape 3595">
                  <a:extLst>
                    <a:ext uri="{FF2B5EF4-FFF2-40B4-BE49-F238E27FC236}">
                      <a16:creationId xmlns:a16="http://schemas.microsoft.com/office/drawing/2014/main" id="{20FF5A63-D2DC-4046-A5E8-A404140FB0E9}"/>
                    </a:ext>
                  </a:extLst>
                </p:cNvPr>
                <p:cNvSpPr/>
                <p:nvPr/>
              </p:nvSpPr>
              <p:spPr>
                <a:xfrm>
                  <a:off x="5377663" y="3002381"/>
                  <a:ext cx="343629" cy="587033"/>
                </a:xfrm>
                <a:custGeom>
                  <a:avLst/>
                  <a:gdLst>
                    <a:gd name="connsiteX0" fmla="*/ 0 w 343629"/>
                    <a:gd name="connsiteY0" fmla="*/ 587034 h 587033"/>
                    <a:gd name="connsiteX1" fmla="*/ 335675 w 343629"/>
                    <a:gd name="connsiteY1" fmla="*/ 445446 h 587033"/>
                    <a:gd name="connsiteX2" fmla="*/ 343630 w 343629"/>
                    <a:gd name="connsiteY2" fmla="*/ 0 h 587033"/>
                    <a:gd name="connsiteX3" fmla="*/ 0 w 343629"/>
                    <a:gd name="connsiteY3" fmla="*/ 587034 h 58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3629" h="587033">
                      <a:moveTo>
                        <a:pt x="0" y="587034"/>
                      </a:moveTo>
                      <a:cubicBezTo>
                        <a:pt x="114543" y="547262"/>
                        <a:pt x="227496" y="499536"/>
                        <a:pt x="335675" y="445446"/>
                      </a:cubicBezTo>
                      <a:cubicBezTo>
                        <a:pt x="338857" y="305449"/>
                        <a:pt x="342039" y="149542"/>
                        <a:pt x="343630" y="0"/>
                      </a:cubicBezTo>
                      <a:cubicBezTo>
                        <a:pt x="248177" y="173406"/>
                        <a:pt x="119316" y="388174"/>
                        <a:pt x="0" y="587034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7" name="Freeform: Shape 3596">
                  <a:extLst>
                    <a:ext uri="{FF2B5EF4-FFF2-40B4-BE49-F238E27FC236}">
                      <a16:creationId xmlns:a16="http://schemas.microsoft.com/office/drawing/2014/main" id="{32AB8F4D-DA06-4212-8452-FF570AA4A100}"/>
                    </a:ext>
                  </a:extLst>
                </p:cNvPr>
                <p:cNvSpPr/>
                <p:nvPr/>
              </p:nvSpPr>
              <p:spPr>
                <a:xfrm>
                  <a:off x="5186757" y="2722386"/>
                  <a:ext cx="537716" cy="927481"/>
                </a:xfrm>
                <a:custGeom>
                  <a:avLst/>
                  <a:gdLst>
                    <a:gd name="connsiteX0" fmla="*/ 537717 w 537716"/>
                    <a:gd name="connsiteY0" fmla="*/ 0 h 927481"/>
                    <a:gd name="connsiteX1" fmla="*/ 0 w 537716"/>
                    <a:gd name="connsiteY1" fmla="*/ 927482 h 927481"/>
                    <a:gd name="connsiteX2" fmla="*/ 192496 w 537716"/>
                    <a:gd name="connsiteY2" fmla="*/ 867028 h 927481"/>
                    <a:gd name="connsiteX3" fmla="*/ 536126 w 537716"/>
                    <a:gd name="connsiteY3" fmla="*/ 279994 h 927481"/>
                    <a:gd name="connsiteX4" fmla="*/ 537717 w 537716"/>
                    <a:gd name="connsiteY4" fmla="*/ 0 h 92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7716" h="927481">
                      <a:moveTo>
                        <a:pt x="537717" y="0"/>
                      </a:moveTo>
                      <a:cubicBezTo>
                        <a:pt x="407265" y="235450"/>
                        <a:pt x="178178" y="620442"/>
                        <a:pt x="0" y="927482"/>
                      </a:cubicBezTo>
                      <a:cubicBezTo>
                        <a:pt x="65226" y="909982"/>
                        <a:pt x="128861" y="889301"/>
                        <a:pt x="192496" y="867028"/>
                      </a:cubicBezTo>
                      <a:cubicBezTo>
                        <a:pt x="310221" y="668168"/>
                        <a:pt x="440673" y="453400"/>
                        <a:pt x="536126" y="279994"/>
                      </a:cubicBezTo>
                      <a:cubicBezTo>
                        <a:pt x="537717" y="184542"/>
                        <a:pt x="537717" y="89089"/>
                        <a:pt x="537717" y="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598" name="Freeform: Shape 3597">
                  <a:extLst>
                    <a:ext uri="{FF2B5EF4-FFF2-40B4-BE49-F238E27FC236}">
                      <a16:creationId xmlns:a16="http://schemas.microsoft.com/office/drawing/2014/main" id="{7F79A473-DFCE-423D-A8D3-8CFF77D22C2B}"/>
                    </a:ext>
                  </a:extLst>
                </p:cNvPr>
                <p:cNvSpPr/>
                <p:nvPr/>
              </p:nvSpPr>
              <p:spPr>
                <a:xfrm>
                  <a:off x="5029260" y="3589414"/>
                  <a:ext cx="348402" cy="334084"/>
                </a:xfrm>
                <a:custGeom>
                  <a:avLst/>
                  <a:gdLst>
                    <a:gd name="connsiteX0" fmla="*/ 0 w 348402"/>
                    <a:gd name="connsiteY0" fmla="*/ 334084 h 334084"/>
                    <a:gd name="connsiteX1" fmla="*/ 159088 w 348402"/>
                    <a:gd name="connsiteY1" fmla="*/ 324539 h 334084"/>
                    <a:gd name="connsiteX2" fmla="*/ 348402 w 348402"/>
                    <a:gd name="connsiteY2" fmla="*/ 0 h 334084"/>
                    <a:gd name="connsiteX3" fmla="*/ 155906 w 348402"/>
                    <a:gd name="connsiteY3" fmla="*/ 60454 h 334084"/>
                    <a:gd name="connsiteX4" fmla="*/ 0 w 348402"/>
                    <a:gd name="connsiteY4" fmla="*/ 334084 h 33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402" h="334084">
                      <a:moveTo>
                        <a:pt x="0" y="334084"/>
                      </a:moveTo>
                      <a:cubicBezTo>
                        <a:pt x="52499" y="330903"/>
                        <a:pt x="106589" y="327721"/>
                        <a:pt x="159088" y="324539"/>
                      </a:cubicBezTo>
                      <a:cubicBezTo>
                        <a:pt x="211587" y="229087"/>
                        <a:pt x="278404" y="117725"/>
                        <a:pt x="348402" y="0"/>
                      </a:cubicBezTo>
                      <a:cubicBezTo>
                        <a:pt x="284767" y="22273"/>
                        <a:pt x="221132" y="42954"/>
                        <a:pt x="155906" y="60454"/>
                      </a:cubicBezTo>
                      <a:cubicBezTo>
                        <a:pt x="97044" y="163861"/>
                        <a:pt x="42954" y="257722"/>
                        <a:pt x="0" y="334084"/>
                      </a:cubicBezTo>
                      <a:close/>
                    </a:path>
                  </a:pathLst>
                </a:custGeom>
                <a:solidFill>
                  <a:srgbClr val="C1C6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99" name="Graphic 378">
                <a:extLst>
                  <a:ext uri="{FF2B5EF4-FFF2-40B4-BE49-F238E27FC236}">
                    <a16:creationId xmlns:a16="http://schemas.microsoft.com/office/drawing/2014/main" id="{4E1BE71E-AE7A-442E-B882-7D15E132DA32}"/>
                  </a:ext>
                </a:extLst>
              </p:cNvPr>
              <p:cNvGrpSpPr/>
              <p:nvPr/>
            </p:nvGrpSpPr>
            <p:grpSpPr>
              <a:xfrm>
                <a:off x="4044507" y="3027835"/>
                <a:ext cx="1255202" cy="280061"/>
                <a:chOff x="4044507" y="3027835"/>
                <a:chExt cx="1255202" cy="280061"/>
              </a:xfrm>
            </p:grpSpPr>
            <p:sp>
              <p:nvSpPr>
                <p:cNvPr id="3600" name="Freeform: Shape 3599">
                  <a:extLst>
                    <a:ext uri="{FF2B5EF4-FFF2-40B4-BE49-F238E27FC236}">
                      <a16:creationId xmlns:a16="http://schemas.microsoft.com/office/drawing/2014/main" id="{50D46472-26D6-419F-8156-BB49F8A5B481}"/>
                    </a:ext>
                  </a:extLst>
                </p:cNvPr>
                <p:cNvSpPr/>
                <p:nvPr/>
              </p:nvSpPr>
              <p:spPr>
                <a:xfrm>
                  <a:off x="4044507" y="3186923"/>
                  <a:ext cx="240222" cy="120973"/>
                </a:xfrm>
                <a:custGeom>
                  <a:avLst/>
                  <a:gdLst>
                    <a:gd name="connsiteX0" fmla="*/ 240223 w 240222"/>
                    <a:gd name="connsiteY0" fmla="*/ 58863 h 120973"/>
                    <a:gd name="connsiteX1" fmla="*/ 120907 w 240222"/>
                    <a:gd name="connsiteY1" fmla="*/ 120907 h 120973"/>
                    <a:gd name="connsiteX2" fmla="*/ 0 w 240222"/>
                    <a:gd name="connsiteY2" fmla="*/ 62044 h 120973"/>
                    <a:gd name="connsiteX3" fmla="*/ 119316 w 240222"/>
                    <a:gd name="connsiteY3" fmla="*/ 0 h 120973"/>
                    <a:gd name="connsiteX4" fmla="*/ 240223 w 240222"/>
                    <a:gd name="connsiteY4" fmla="*/ 58863 h 12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222" h="120973">
                      <a:moveTo>
                        <a:pt x="240223" y="58863"/>
                      </a:moveTo>
                      <a:cubicBezTo>
                        <a:pt x="240223" y="92271"/>
                        <a:pt x="187724" y="119316"/>
                        <a:pt x="120907" y="120907"/>
                      </a:cubicBezTo>
                      <a:cubicBezTo>
                        <a:pt x="54090" y="122498"/>
                        <a:pt x="0" y="95453"/>
                        <a:pt x="0" y="62044"/>
                      </a:cubicBezTo>
                      <a:cubicBezTo>
                        <a:pt x="0" y="28636"/>
                        <a:pt x="52499" y="1591"/>
                        <a:pt x="119316" y="0"/>
                      </a:cubicBezTo>
                      <a:cubicBezTo>
                        <a:pt x="184542" y="0"/>
                        <a:pt x="238632" y="25454"/>
                        <a:pt x="240223" y="58863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1" name="Freeform: Shape 3600">
                  <a:extLst>
                    <a:ext uri="{FF2B5EF4-FFF2-40B4-BE49-F238E27FC236}">
                      <a16:creationId xmlns:a16="http://schemas.microsoft.com/office/drawing/2014/main" id="{B225A1B8-4D9C-4232-860B-8A5F6F674578}"/>
                    </a:ext>
                  </a:extLst>
                </p:cNvPr>
                <p:cNvSpPr/>
                <p:nvPr/>
              </p:nvSpPr>
              <p:spPr>
                <a:xfrm>
                  <a:off x="5059487" y="3175786"/>
                  <a:ext cx="240222" cy="120906"/>
                </a:xfrm>
                <a:custGeom>
                  <a:avLst/>
                  <a:gdLst>
                    <a:gd name="connsiteX0" fmla="*/ 0 w 240222"/>
                    <a:gd name="connsiteY0" fmla="*/ 62045 h 120906"/>
                    <a:gd name="connsiteX1" fmla="*/ 120907 w 240222"/>
                    <a:gd name="connsiteY1" fmla="*/ 120907 h 120906"/>
                    <a:gd name="connsiteX2" fmla="*/ 240223 w 240222"/>
                    <a:gd name="connsiteY2" fmla="*/ 58863 h 120906"/>
                    <a:gd name="connsiteX3" fmla="*/ 119316 w 240222"/>
                    <a:gd name="connsiteY3" fmla="*/ 0 h 120906"/>
                    <a:gd name="connsiteX4" fmla="*/ 0 w 240222"/>
                    <a:gd name="connsiteY4" fmla="*/ 62045 h 120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0222" h="120906">
                      <a:moveTo>
                        <a:pt x="0" y="62045"/>
                      </a:moveTo>
                      <a:cubicBezTo>
                        <a:pt x="0" y="95453"/>
                        <a:pt x="54090" y="120907"/>
                        <a:pt x="120907" y="120907"/>
                      </a:cubicBezTo>
                      <a:cubicBezTo>
                        <a:pt x="187724" y="119316"/>
                        <a:pt x="240223" y="92271"/>
                        <a:pt x="240223" y="58863"/>
                      </a:cubicBezTo>
                      <a:cubicBezTo>
                        <a:pt x="240223" y="25454"/>
                        <a:pt x="186133" y="0"/>
                        <a:pt x="119316" y="0"/>
                      </a:cubicBezTo>
                      <a:cubicBezTo>
                        <a:pt x="52499" y="1591"/>
                        <a:pt x="0" y="30227"/>
                        <a:pt x="0" y="62045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2" name="Freeform: Shape 3601">
                  <a:extLst>
                    <a:ext uri="{FF2B5EF4-FFF2-40B4-BE49-F238E27FC236}">
                      <a16:creationId xmlns:a16="http://schemas.microsoft.com/office/drawing/2014/main" id="{D48D437A-E995-4627-93BB-65EBB1943902}"/>
                    </a:ext>
                  </a:extLst>
                </p:cNvPr>
                <p:cNvSpPr/>
                <p:nvPr/>
              </p:nvSpPr>
              <p:spPr>
                <a:xfrm>
                  <a:off x="4147914" y="3040562"/>
                  <a:ext cx="132042" cy="132042"/>
                </a:xfrm>
                <a:custGeom>
                  <a:avLst/>
                  <a:gdLst>
                    <a:gd name="connsiteX0" fmla="*/ 132043 w 132042"/>
                    <a:gd name="connsiteY0" fmla="*/ 65226 h 132042"/>
                    <a:gd name="connsiteX1" fmla="*/ 66817 w 132042"/>
                    <a:gd name="connsiteY1" fmla="*/ 132043 h 132042"/>
                    <a:gd name="connsiteX2" fmla="*/ 0 w 132042"/>
                    <a:gd name="connsiteY2" fmla="*/ 66817 h 132042"/>
                    <a:gd name="connsiteX3" fmla="*/ 65226 w 132042"/>
                    <a:gd name="connsiteY3" fmla="*/ 0 h 132042"/>
                    <a:gd name="connsiteX4" fmla="*/ 132043 w 132042"/>
                    <a:gd name="connsiteY4" fmla="*/ 65226 h 1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042" h="132042">
                      <a:moveTo>
                        <a:pt x="132043" y="65226"/>
                      </a:moveTo>
                      <a:cubicBezTo>
                        <a:pt x="132043" y="101816"/>
                        <a:pt x="103407" y="132043"/>
                        <a:pt x="66817" y="132043"/>
                      </a:cubicBezTo>
                      <a:cubicBezTo>
                        <a:pt x="30227" y="132043"/>
                        <a:pt x="0" y="103407"/>
                        <a:pt x="0" y="66817"/>
                      </a:cubicBezTo>
                      <a:cubicBezTo>
                        <a:pt x="0" y="30227"/>
                        <a:pt x="28636" y="0"/>
                        <a:pt x="65226" y="0"/>
                      </a:cubicBezTo>
                      <a:cubicBezTo>
                        <a:pt x="101816" y="0"/>
                        <a:pt x="132043" y="30227"/>
                        <a:pt x="132043" y="65226"/>
                      </a:cubicBezTo>
                      <a:close/>
                    </a:path>
                  </a:pathLst>
                </a:custGeom>
                <a:solidFill>
                  <a:srgbClr val="0601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3" name="Freeform: Shape 3602">
                  <a:extLst>
                    <a:ext uri="{FF2B5EF4-FFF2-40B4-BE49-F238E27FC236}">
                      <a16:creationId xmlns:a16="http://schemas.microsoft.com/office/drawing/2014/main" id="{149163C6-0EED-4390-A39F-BD89B5B3D9B7}"/>
                    </a:ext>
                  </a:extLst>
                </p:cNvPr>
                <p:cNvSpPr/>
                <p:nvPr/>
              </p:nvSpPr>
              <p:spPr>
                <a:xfrm>
                  <a:off x="5043578" y="3027835"/>
                  <a:ext cx="132042" cy="132042"/>
                </a:xfrm>
                <a:custGeom>
                  <a:avLst/>
                  <a:gdLst>
                    <a:gd name="connsiteX0" fmla="*/ 132043 w 132042"/>
                    <a:gd name="connsiteY0" fmla="*/ 65226 h 132042"/>
                    <a:gd name="connsiteX1" fmla="*/ 66817 w 132042"/>
                    <a:gd name="connsiteY1" fmla="*/ 132043 h 132042"/>
                    <a:gd name="connsiteX2" fmla="*/ 0 w 132042"/>
                    <a:gd name="connsiteY2" fmla="*/ 66817 h 132042"/>
                    <a:gd name="connsiteX3" fmla="*/ 65226 w 132042"/>
                    <a:gd name="connsiteY3" fmla="*/ 0 h 132042"/>
                    <a:gd name="connsiteX4" fmla="*/ 132043 w 132042"/>
                    <a:gd name="connsiteY4" fmla="*/ 65226 h 1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042" h="132042">
                      <a:moveTo>
                        <a:pt x="132043" y="65226"/>
                      </a:moveTo>
                      <a:cubicBezTo>
                        <a:pt x="132043" y="101816"/>
                        <a:pt x="103407" y="132043"/>
                        <a:pt x="66817" y="132043"/>
                      </a:cubicBezTo>
                      <a:cubicBezTo>
                        <a:pt x="30227" y="132043"/>
                        <a:pt x="0" y="103407"/>
                        <a:pt x="0" y="66817"/>
                      </a:cubicBezTo>
                      <a:cubicBezTo>
                        <a:pt x="0" y="30227"/>
                        <a:pt x="28636" y="0"/>
                        <a:pt x="65226" y="0"/>
                      </a:cubicBezTo>
                      <a:cubicBezTo>
                        <a:pt x="101816" y="0"/>
                        <a:pt x="130452" y="30227"/>
                        <a:pt x="132043" y="65226"/>
                      </a:cubicBezTo>
                      <a:close/>
                    </a:path>
                  </a:pathLst>
                </a:custGeom>
                <a:solidFill>
                  <a:srgbClr val="0601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04" name="Freeform: Shape 3603">
                  <a:extLst>
                    <a:ext uri="{FF2B5EF4-FFF2-40B4-BE49-F238E27FC236}">
                      <a16:creationId xmlns:a16="http://schemas.microsoft.com/office/drawing/2014/main" id="{3A9A3E6C-DD11-4343-9FEF-1D6B43715598}"/>
                    </a:ext>
                  </a:extLst>
                </p:cNvPr>
                <p:cNvSpPr/>
                <p:nvPr/>
              </p:nvSpPr>
              <p:spPr>
                <a:xfrm>
                  <a:off x="4352123" y="3080032"/>
                  <a:ext cx="629347" cy="140298"/>
                </a:xfrm>
                <a:custGeom>
                  <a:avLst/>
                  <a:gdLst>
                    <a:gd name="connsiteX0" fmla="*/ 66241 w 629347"/>
                    <a:gd name="connsiteY0" fmla="*/ 130753 h 140298"/>
                    <a:gd name="connsiteX1" fmla="*/ 21696 w 629347"/>
                    <a:gd name="connsiteY1" fmla="*/ 100527 h 140298"/>
                    <a:gd name="connsiteX2" fmla="*/ 1015 w 629347"/>
                    <a:gd name="connsiteY2" fmla="*/ 22574 h 140298"/>
                    <a:gd name="connsiteX3" fmla="*/ 20105 w 629347"/>
                    <a:gd name="connsiteY3" fmla="*/ 9847 h 140298"/>
                    <a:gd name="connsiteX4" fmla="*/ 32832 w 629347"/>
                    <a:gd name="connsiteY4" fmla="*/ 28937 h 140298"/>
                    <a:gd name="connsiteX5" fmla="*/ 47150 w 629347"/>
                    <a:gd name="connsiteY5" fmla="*/ 79845 h 140298"/>
                    <a:gd name="connsiteX6" fmla="*/ 133057 w 629347"/>
                    <a:gd name="connsiteY6" fmla="*/ 106890 h 140298"/>
                    <a:gd name="connsiteX7" fmla="*/ 349417 w 629347"/>
                    <a:gd name="connsiteY7" fmla="*/ 103708 h 140298"/>
                    <a:gd name="connsiteX8" fmla="*/ 351008 w 629347"/>
                    <a:gd name="connsiteY8" fmla="*/ 103708 h 140298"/>
                    <a:gd name="connsiteX9" fmla="*/ 497368 w 629347"/>
                    <a:gd name="connsiteY9" fmla="*/ 102118 h 140298"/>
                    <a:gd name="connsiteX10" fmla="*/ 581685 w 629347"/>
                    <a:gd name="connsiteY10" fmla="*/ 71891 h 140298"/>
                    <a:gd name="connsiteX11" fmla="*/ 594412 w 629347"/>
                    <a:gd name="connsiteY11" fmla="*/ 20983 h 140298"/>
                    <a:gd name="connsiteX12" fmla="*/ 607139 w 629347"/>
                    <a:gd name="connsiteY12" fmla="*/ 302 h 140298"/>
                    <a:gd name="connsiteX13" fmla="*/ 627820 w 629347"/>
                    <a:gd name="connsiteY13" fmla="*/ 13029 h 140298"/>
                    <a:gd name="connsiteX14" fmla="*/ 608730 w 629347"/>
                    <a:gd name="connsiteY14" fmla="*/ 92572 h 140298"/>
                    <a:gd name="connsiteX15" fmla="*/ 497368 w 629347"/>
                    <a:gd name="connsiteY15" fmla="*/ 135526 h 140298"/>
                    <a:gd name="connsiteX16" fmla="*/ 282600 w 629347"/>
                    <a:gd name="connsiteY16" fmla="*/ 138708 h 140298"/>
                    <a:gd name="connsiteX17" fmla="*/ 282600 w 629347"/>
                    <a:gd name="connsiteY17" fmla="*/ 138708 h 140298"/>
                    <a:gd name="connsiteX18" fmla="*/ 134648 w 629347"/>
                    <a:gd name="connsiteY18" fmla="*/ 140299 h 140298"/>
                    <a:gd name="connsiteX19" fmla="*/ 66241 w 629347"/>
                    <a:gd name="connsiteY19" fmla="*/ 130753 h 140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29347" h="140298">
                      <a:moveTo>
                        <a:pt x="66241" y="130753"/>
                      </a:moveTo>
                      <a:cubicBezTo>
                        <a:pt x="47150" y="124390"/>
                        <a:pt x="32832" y="114845"/>
                        <a:pt x="21696" y="100527"/>
                      </a:cubicBezTo>
                      <a:cubicBezTo>
                        <a:pt x="-6940" y="67118"/>
                        <a:pt x="1015" y="24165"/>
                        <a:pt x="1015" y="22574"/>
                      </a:cubicBezTo>
                      <a:cubicBezTo>
                        <a:pt x="2606" y="13029"/>
                        <a:pt x="12151" y="6665"/>
                        <a:pt x="20105" y="9847"/>
                      </a:cubicBezTo>
                      <a:cubicBezTo>
                        <a:pt x="29650" y="11438"/>
                        <a:pt x="36014" y="20983"/>
                        <a:pt x="32832" y="28937"/>
                      </a:cubicBezTo>
                      <a:cubicBezTo>
                        <a:pt x="32832" y="28937"/>
                        <a:pt x="28060" y="57573"/>
                        <a:pt x="47150" y="79845"/>
                      </a:cubicBezTo>
                      <a:cubicBezTo>
                        <a:pt x="63059" y="98936"/>
                        <a:pt x="91695" y="108481"/>
                        <a:pt x="133057" y="106890"/>
                      </a:cubicBezTo>
                      <a:lnTo>
                        <a:pt x="349417" y="103708"/>
                      </a:lnTo>
                      <a:cubicBezTo>
                        <a:pt x="349417" y="103708"/>
                        <a:pt x="349417" y="103708"/>
                        <a:pt x="351008" y="103708"/>
                      </a:cubicBezTo>
                      <a:lnTo>
                        <a:pt x="497368" y="102118"/>
                      </a:lnTo>
                      <a:cubicBezTo>
                        <a:pt x="538731" y="102118"/>
                        <a:pt x="567367" y="90981"/>
                        <a:pt x="581685" y="71891"/>
                      </a:cubicBezTo>
                      <a:cubicBezTo>
                        <a:pt x="599185" y="49619"/>
                        <a:pt x="594412" y="20983"/>
                        <a:pt x="594412" y="20983"/>
                      </a:cubicBezTo>
                      <a:cubicBezTo>
                        <a:pt x="592821" y="11438"/>
                        <a:pt x="597594" y="3483"/>
                        <a:pt x="607139" y="302"/>
                      </a:cubicBezTo>
                      <a:cubicBezTo>
                        <a:pt x="616684" y="-1289"/>
                        <a:pt x="624639" y="3483"/>
                        <a:pt x="627820" y="13029"/>
                      </a:cubicBezTo>
                      <a:cubicBezTo>
                        <a:pt x="627820" y="14619"/>
                        <a:pt x="637366" y="57573"/>
                        <a:pt x="608730" y="92572"/>
                      </a:cubicBezTo>
                      <a:cubicBezTo>
                        <a:pt x="586458" y="119617"/>
                        <a:pt x="549867" y="133935"/>
                        <a:pt x="497368" y="135526"/>
                      </a:cubicBezTo>
                      <a:lnTo>
                        <a:pt x="282600" y="138708"/>
                      </a:lnTo>
                      <a:cubicBezTo>
                        <a:pt x="282600" y="138708"/>
                        <a:pt x="282600" y="138708"/>
                        <a:pt x="282600" y="138708"/>
                      </a:cubicBezTo>
                      <a:lnTo>
                        <a:pt x="134648" y="140299"/>
                      </a:lnTo>
                      <a:cubicBezTo>
                        <a:pt x="107603" y="140299"/>
                        <a:pt x="85331" y="137117"/>
                        <a:pt x="66241" y="130753"/>
                      </a:cubicBezTo>
                      <a:close/>
                    </a:path>
                  </a:pathLst>
                </a:custGeom>
                <a:solidFill>
                  <a:srgbClr val="0601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605" name="Graphic 378">
            <a:extLst>
              <a:ext uri="{FF2B5EF4-FFF2-40B4-BE49-F238E27FC236}">
                <a16:creationId xmlns:a16="http://schemas.microsoft.com/office/drawing/2014/main" id="{46E7136A-B9D1-44F1-A387-154491AFF8F1}"/>
              </a:ext>
            </a:extLst>
          </p:cNvPr>
          <p:cNvGrpSpPr/>
          <p:nvPr/>
        </p:nvGrpSpPr>
        <p:grpSpPr>
          <a:xfrm>
            <a:off x="6033498" y="176957"/>
            <a:ext cx="2184906" cy="1341109"/>
            <a:chOff x="5916339" y="-933450"/>
            <a:chExt cx="2184906" cy="1341109"/>
          </a:xfrm>
        </p:grpSpPr>
        <p:grpSp>
          <p:nvGrpSpPr>
            <p:cNvPr id="3606" name="Graphic 378">
              <a:extLst>
                <a:ext uri="{FF2B5EF4-FFF2-40B4-BE49-F238E27FC236}">
                  <a16:creationId xmlns:a16="http://schemas.microsoft.com/office/drawing/2014/main" id="{94DF41BC-EE67-4A77-90B3-8BEC8DEF0EE1}"/>
                </a:ext>
              </a:extLst>
            </p:cNvPr>
            <p:cNvGrpSpPr/>
            <p:nvPr/>
          </p:nvGrpSpPr>
          <p:grpSpPr>
            <a:xfrm>
              <a:off x="6049685" y="-933450"/>
              <a:ext cx="1916095" cy="973617"/>
              <a:chOff x="6049685" y="-933450"/>
              <a:chExt cx="1916095" cy="973617"/>
            </a:xfrm>
          </p:grpSpPr>
          <p:sp>
            <p:nvSpPr>
              <p:cNvPr id="3607" name="Freeform: Shape 3606">
                <a:extLst>
                  <a:ext uri="{FF2B5EF4-FFF2-40B4-BE49-F238E27FC236}">
                    <a16:creationId xmlns:a16="http://schemas.microsoft.com/office/drawing/2014/main" id="{B67C4889-CC08-471A-A758-7B01BCC88BB5}"/>
                  </a:ext>
                </a:extLst>
              </p:cNvPr>
              <p:cNvSpPr/>
              <p:nvPr/>
            </p:nvSpPr>
            <p:spPr>
              <a:xfrm>
                <a:off x="6281281" y="-667480"/>
                <a:ext cx="1512924" cy="694920"/>
              </a:xfrm>
              <a:custGeom>
                <a:avLst/>
                <a:gdLst>
                  <a:gd name="connsiteX0" fmla="*/ 1218612 w 1512924"/>
                  <a:gd name="connsiteY0" fmla="*/ 106296 h 694920"/>
                  <a:gd name="connsiteX1" fmla="*/ 995890 w 1512924"/>
                  <a:gd name="connsiteY1" fmla="*/ 17207 h 694920"/>
                  <a:gd name="connsiteX2" fmla="*/ 609306 w 1512924"/>
                  <a:gd name="connsiteY2" fmla="*/ 17207 h 694920"/>
                  <a:gd name="connsiteX3" fmla="*/ 0 w 1512924"/>
                  <a:gd name="connsiteY3" fmla="*/ 690148 h 694920"/>
                  <a:gd name="connsiteX4" fmla="*/ 151133 w 1512924"/>
                  <a:gd name="connsiteY4" fmla="*/ 679012 h 694920"/>
                  <a:gd name="connsiteX5" fmla="*/ 286358 w 1512924"/>
                  <a:gd name="connsiteY5" fmla="*/ 268566 h 694920"/>
                  <a:gd name="connsiteX6" fmla="*/ 723849 w 1512924"/>
                  <a:gd name="connsiteY6" fmla="*/ 117432 h 694920"/>
                  <a:gd name="connsiteX7" fmla="*/ 1162932 w 1512924"/>
                  <a:gd name="connsiteY7" fmla="*/ 270157 h 694920"/>
                  <a:gd name="connsiteX8" fmla="*/ 1301338 w 1512924"/>
                  <a:gd name="connsiteY8" fmla="*/ 679012 h 694920"/>
                  <a:gd name="connsiteX9" fmla="*/ 1512925 w 1512924"/>
                  <a:gd name="connsiteY9" fmla="*/ 694921 h 694920"/>
                  <a:gd name="connsiteX10" fmla="*/ 1380882 w 1512924"/>
                  <a:gd name="connsiteY10" fmla="*/ 271747 h 694920"/>
                  <a:gd name="connsiteX11" fmla="*/ 1218612 w 1512924"/>
                  <a:gd name="connsiteY11" fmla="*/ 106296 h 69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2924" h="694920">
                    <a:moveTo>
                      <a:pt x="1218612" y="106296"/>
                    </a:moveTo>
                    <a:cubicBezTo>
                      <a:pt x="1143841" y="76069"/>
                      <a:pt x="1070661" y="31525"/>
                      <a:pt x="995890" y="17207"/>
                    </a:cubicBezTo>
                    <a:cubicBezTo>
                      <a:pt x="862256" y="2889"/>
                      <a:pt x="742940" y="-13020"/>
                      <a:pt x="609306" y="17207"/>
                    </a:cubicBezTo>
                    <a:cubicBezTo>
                      <a:pt x="287949" y="91978"/>
                      <a:pt x="7954" y="360837"/>
                      <a:pt x="0" y="690148"/>
                    </a:cubicBezTo>
                    <a:lnTo>
                      <a:pt x="151133" y="679012"/>
                    </a:lnTo>
                    <a:cubicBezTo>
                      <a:pt x="151133" y="675830"/>
                      <a:pt x="136816" y="429244"/>
                      <a:pt x="286358" y="268566"/>
                    </a:cubicBezTo>
                    <a:cubicBezTo>
                      <a:pt x="380220" y="168340"/>
                      <a:pt x="528171" y="117432"/>
                      <a:pt x="723849" y="117432"/>
                    </a:cubicBezTo>
                    <a:cubicBezTo>
                      <a:pt x="921118" y="117432"/>
                      <a:pt x="1069070" y="168340"/>
                      <a:pt x="1162932" y="270157"/>
                    </a:cubicBezTo>
                    <a:cubicBezTo>
                      <a:pt x="1314065" y="430835"/>
                      <a:pt x="1301338" y="677421"/>
                      <a:pt x="1301338" y="679012"/>
                    </a:cubicBezTo>
                    <a:lnTo>
                      <a:pt x="1512925" y="694921"/>
                    </a:lnTo>
                    <a:cubicBezTo>
                      <a:pt x="1493834" y="546969"/>
                      <a:pt x="1446108" y="402199"/>
                      <a:pt x="1380882" y="271747"/>
                    </a:cubicBezTo>
                    <a:cubicBezTo>
                      <a:pt x="1336337" y="209703"/>
                      <a:pt x="1277475" y="150841"/>
                      <a:pt x="1218612" y="106296"/>
                    </a:cubicBezTo>
                    <a:close/>
                  </a:path>
                </a:pathLst>
              </a:custGeom>
              <a:solidFill>
                <a:srgbClr val="85A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08" name="Freeform: Shape 3607">
                <a:extLst>
                  <a:ext uri="{FF2B5EF4-FFF2-40B4-BE49-F238E27FC236}">
                    <a16:creationId xmlns:a16="http://schemas.microsoft.com/office/drawing/2014/main" id="{753AA980-F5B6-42BC-A57B-92664F5EEB01}"/>
                  </a:ext>
                </a:extLst>
              </p:cNvPr>
              <p:cNvSpPr/>
              <p:nvPr/>
            </p:nvSpPr>
            <p:spPr>
              <a:xfrm>
                <a:off x="6049685" y="-933450"/>
                <a:ext cx="1916095" cy="973617"/>
              </a:xfrm>
              <a:custGeom>
                <a:avLst/>
                <a:gdLst>
                  <a:gd name="connsiteX0" fmla="*/ 1677704 w 1916095"/>
                  <a:gd name="connsiteY0" fmla="*/ 276813 h 973617"/>
                  <a:gd name="connsiteX1" fmla="*/ 955445 w 1916095"/>
                  <a:gd name="connsiteY1" fmla="*/ 0 h 973617"/>
                  <a:gd name="connsiteX2" fmla="*/ 234778 w 1916095"/>
                  <a:gd name="connsiteY2" fmla="*/ 276813 h 973617"/>
                  <a:gd name="connsiteX3" fmla="*/ 919 w 1916095"/>
                  <a:gd name="connsiteY3" fmla="*/ 973617 h 973617"/>
                  <a:gd name="connsiteX4" fmla="*/ 230005 w 1916095"/>
                  <a:gd name="connsiteY4" fmla="*/ 956117 h 973617"/>
                  <a:gd name="connsiteX5" fmla="*/ 839311 w 1916095"/>
                  <a:gd name="connsiteY5" fmla="*/ 283176 h 973617"/>
                  <a:gd name="connsiteX6" fmla="*/ 1225895 w 1916095"/>
                  <a:gd name="connsiteY6" fmla="*/ 283176 h 973617"/>
                  <a:gd name="connsiteX7" fmla="*/ 1448617 w 1916095"/>
                  <a:gd name="connsiteY7" fmla="*/ 372265 h 973617"/>
                  <a:gd name="connsiteX8" fmla="*/ 1612478 w 1916095"/>
                  <a:gd name="connsiteY8" fmla="*/ 536126 h 973617"/>
                  <a:gd name="connsiteX9" fmla="*/ 1744521 w 1916095"/>
                  <a:gd name="connsiteY9" fmla="*/ 959299 h 973617"/>
                  <a:gd name="connsiteX10" fmla="*/ 1914744 w 1916095"/>
                  <a:gd name="connsiteY10" fmla="*/ 972026 h 973617"/>
                  <a:gd name="connsiteX11" fmla="*/ 1677704 w 1916095"/>
                  <a:gd name="connsiteY11" fmla="*/ 276813 h 973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6095" h="973617">
                    <a:moveTo>
                      <a:pt x="1677704" y="276813"/>
                    </a:moveTo>
                    <a:cubicBezTo>
                      <a:pt x="1507480" y="92271"/>
                      <a:pt x="1264075" y="0"/>
                      <a:pt x="955445" y="0"/>
                    </a:cubicBezTo>
                    <a:cubicBezTo>
                      <a:pt x="646815" y="0"/>
                      <a:pt x="403411" y="93862"/>
                      <a:pt x="234778" y="276813"/>
                    </a:cubicBezTo>
                    <a:cubicBezTo>
                      <a:pt x="-27717" y="561580"/>
                      <a:pt x="919" y="957708"/>
                      <a:pt x="919" y="973617"/>
                    </a:cubicBezTo>
                    <a:lnTo>
                      <a:pt x="230005" y="956117"/>
                    </a:lnTo>
                    <a:cubicBezTo>
                      <a:pt x="237959" y="628397"/>
                      <a:pt x="517954" y="357947"/>
                      <a:pt x="839311" y="283176"/>
                    </a:cubicBezTo>
                    <a:cubicBezTo>
                      <a:pt x="972945" y="252950"/>
                      <a:pt x="1092261" y="268858"/>
                      <a:pt x="1225895" y="283176"/>
                    </a:cubicBezTo>
                    <a:cubicBezTo>
                      <a:pt x="1300666" y="297494"/>
                      <a:pt x="1373846" y="342039"/>
                      <a:pt x="1448617" y="372265"/>
                    </a:cubicBezTo>
                    <a:cubicBezTo>
                      <a:pt x="1507480" y="416810"/>
                      <a:pt x="1567933" y="475672"/>
                      <a:pt x="1612478" y="536126"/>
                    </a:cubicBezTo>
                    <a:cubicBezTo>
                      <a:pt x="1677704" y="668169"/>
                      <a:pt x="1727021" y="811348"/>
                      <a:pt x="1744521" y="959299"/>
                    </a:cubicBezTo>
                    <a:lnTo>
                      <a:pt x="1914744" y="972026"/>
                    </a:lnTo>
                    <a:cubicBezTo>
                      <a:pt x="1916335" y="956117"/>
                      <a:pt x="1941789" y="561580"/>
                      <a:pt x="1677704" y="276813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609" name="Graphic 378">
              <a:extLst>
                <a:ext uri="{FF2B5EF4-FFF2-40B4-BE49-F238E27FC236}">
                  <a16:creationId xmlns:a16="http://schemas.microsoft.com/office/drawing/2014/main" id="{0F80D6FC-9E3A-4793-AAAB-A6009B16AAEA}"/>
                </a:ext>
              </a:extLst>
            </p:cNvPr>
            <p:cNvGrpSpPr/>
            <p:nvPr/>
          </p:nvGrpSpPr>
          <p:grpSpPr>
            <a:xfrm>
              <a:off x="6064922" y="-930268"/>
              <a:ext cx="1875644" cy="937026"/>
              <a:chOff x="6064922" y="-930268"/>
              <a:chExt cx="1875644" cy="937026"/>
            </a:xfrm>
            <a:solidFill>
              <a:srgbClr val="C6D605"/>
            </a:solidFill>
          </p:grpSpPr>
          <p:grpSp>
            <p:nvGrpSpPr>
              <p:cNvPr id="3610" name="Graphic 378">
                <a:extLst>
                  <a:ext uri="{FF2B5EF4-FFF2-40B4-BE49-F238E27FC236}">
                    <a16:creationId xmlns:a16="http://schemas.microsoft.com/office/drawing/2014/main" id="{B943FB6B-4608-4CCD-AF1A-81B7ECD1C9B7}"/>
                  </a:ext>
                </a:extLst>
              </p:cNvPr>
              <p:cNvGrpSpPr/>
              <p:nvPr/>
            </p:nvGrpSpPr>
            <p:grpSpPr>
              <a:xfrm>
                <a:off x="7819352" y="-259226"/>
                <a:ext cx="121214" cy="265984"/>
                <a:chOff x="7819352" y="-259226"/>
                <a:chExt cx="121214" cy="265984"/>
              </a:xfrm>
              <a:solidFill>
                <a:srgbClr val="C6D605"/>
              </a:solidFill>
            </p:grpSpPr>
            <p:sp>
              <p:nvSpPr>
                <p:cNvPr id="3611" name="Freeform: Shape 3610">
                  <a:extLst>
                    <a:ext uri="{FF2B5EF4-FFF2-40B4-BE49-F238E27FC236}">
                      <a16:creationId xmlns:a16="http://schemas.microsoft.com/office/drawing/2014/main" id="{5AFED7E8-0182-4BC5-8A20-00A30CF83672}"/>
                    </a:ext>
                  </a:extLst>
                </p:cNvPr>
                <p:cNvSpPr/>
                <p:nvPr/>
              </p:nvSpPr>
              <p:spPr>
                <a:xfrm>
                  <a:off x="7819352" y="-259226"/>
                  <a:ext cx="100841" cy="38489"/>
                </a:xfrm>
                <a:custGeom>
                  <a:avLst/>
                  <a:gdLst>
                    <a:gd name="connsiteX0" fmla="*/ 13035 w 100841"/>
                    <a:gd name="connsiteY0" fmla="*/ 38489 h 38489"/>
                    <a:gd name="connsiteX1" fmla="*/ 308 w 100841"/>
                    <a:gd name="connsiteY1" fmla="*/ 28944 h 38489"/>
                    <a:gd name="connsiteX2" fmla="*/ 9853 w 100841"/>
                    <a:gd name="connsiteY2" fmla="*/ 14626 h 38489"/>
                    <a:gd name="connsiteX3" fmla="*/ 86216 w 100841"/>
                    <a:gd name="connsiteY3" fmla="*/ 308 h 38489"/>
                    <a:gd name="connsiteX4" fmla="*/ 100533 w 100841"/>
                    <a:gd name="connsiteY4" fmla="*/ 9854 h 38489"/>
                    <a:gd name="connsiteX5" fmla="*/ 90988 w 100841"/>
                    <a:gd name="connsiteY5" fmla="*/ 24172 h 38489"/>
                    <a:gd name="connsiteX6" fmla="*/ 14626 w 100841"/>
                    <a:gd name="connsiteY6" fmla="*/ 38489 h 38489"/>
                    <a:gd name="connsiteX7" fmla="*/ 13035 w 100841"/>
                    <a:gd name="connsiteY7" fmla="*/ 38489 h 3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841" h="38489">
                      <a:moveTo>
                        <a:pt x="13035" y="38489"/>
                      </a:moveTo>
                      <a:cubicBezTo>
                        <a:pt x="6672" y="38489"/>
                        <a:pt x="1899" y="33717"/>
                        <a:pt x="308" y="28944"/>
                      </a:cubicBezTo>
                      <a:cubicBezTo>
                        <a:pt x="-1283" y="22581"/>
                        <a:pt x="3490" y="14626"/>
                        <a:pt x="9853" y="14626"/>
                      </a:cubicBezTo>
                      <a:lnTo>
                        <a:pt x="86216" y="308"/>
                      </a:lnTo>
                      <a:cubicBezTo>
                        <a:pt x="92579" y="-1283"/>
                        <a:pt x="100533" y="3490"/>
                        <a:pt x="100533" y="9854"/>
                      </a:cubicBezTo>
                      <a:cubicBezTo>
                        <a:pt x="102124" y="16217"/>
                        <a:pt x="97352" y="24172"/>
                        <a:pt x="90988" y="24172"/>
                      </a:cubicBezTo>
                      <a:lnTo>
                        <a:pt x="14626" y="38489"/>
                      </a:lnTo>
                      <a:cubicBezTo>
                        <a:pt x="14626" y="38489"/>
                        <a:pt x="14626" y="38489"/>
                        <a:pt x="13035" y="3848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2" name="Freeform: Shape 3611">
                  <a:extLst>
                    <a:ext uri="{FF2B5EF4-FFF2-40B4-BE49-F238E27FC236}">
                      <a16:creationId xmlns:a16="http://schemas.microsoft.com/office/drawing/2014/main" id="{98E148B9-44DA-45DD-A6D0-41D766CBBB49}"/>
                    </a:ext>
                  </a:extLst>
                </p:cNvPr>
                <p:cNvSpPr/>
                <p:nvPr/>
              </p:nvSpPr>
              <p:spPr>
                <a:xfrm>
                  <a:off x="7875341" y="-5968"/>
                  <a:ext cx="65225" cy="12727"/>
                </a:xfrm>
                <a:custGeom>
                  <a:avLst/>
                  <a:gdLst>
                    <a:gd name="connsiteX0" fmla="*/ 58862 w 65225"/>
                    <a:gd name="connsiteY0" fmla="*/ 12727 h 12727"/>
                    <a:gd name="connsiteX1" fmla="*/ 58862 w 65225"/>
                    <a:gd name="connsiteY1" fmla="*/ 12727 h 12727"/>
                    <a:gd name="connsiteX2" fmla="*/ 6363 w 65225"/>
                    <a:gd name="connsiteY2" fmla="*/ 12727 h 12727"/>
                    <a:gd name="connsiteX3" fmla="*/ 0 w 65225"/>
                    <a:gd name="connsiteY3" fmla="*/ 6364 h 12727"/>
                    <a:gd name="connsiteX4" fmla="*/ 6363 w 65225"/>
                    <a:gd name="connsiteY4" fmla="*/ 0 h 12727"/>
                    <a:gd name="connsiteX5" fmla="*/ 6363 w 65225"/>
                    <a:gd name="connsiteY5" fmla="*/ 0 h 12727"/>
                    <a:gd name="connsiteX6" fmla="*/ 58862 w 65225"/>
                    <a:gd name="connsiteY6" fmla="*/ 0 h 12727"/>
                    <a:gd name="connsiteX7" fmla="*/ 65226 w 65225"/>
                    <a:gd name="connsiteY7" fmla="*/ 6364 h 12727"/>
                    <a:gd name="connsiteX8" fmla="*/ 58862 w 65225"/>
                    <a:gd name="connsiteY8" fmla="*/ 12727 h 1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225" h="12727">
                      <a:moveTo>
                        <a:pt x="58862" y="12727"/>
                      </a:moveTo>
                      <a:cubicBezTo>
                        <a:pt x="58862" y="12727"/>
                        <a:pt x="58862" y="12727"/>
                        <a:pt x="58862" y="12727"/>
                      </a:cubicBezTo>
                      <a:lnTo>
                        <a:pt x="6363" y="12727"/>
                      </a:lnTo>
                      <a:cubicBezTo>
                        <a:pt x="3181" y="12727"/>
                        <a:pt x="0" y="9545"/>
                        <a:pt x="0" y="6364"/>
                      </a:cubicBezTo>
                      <a:cubicBezTo>
                        <a:pt x="0" y="3182"/>
                        <a:pt x="3181" y="0"/>
                        <a:pt x="6363" y="0"/>
                      </a:cubicBezTo>
                      <a:cubicBezTo>
                        <a:pt x="6363" y="0"/>
                        <a:pt x="6363" y="0"/>
                        <a:pt x="6363" y="0"/>
                      </a:cubicBezTo>
                      <a:lnTo>
                        <a:pt x="58862" y="0"/>
                      </a:lnTo>
                      <a:cubicBezTo>
                        <a:pt x="62044" y="0"/>
                        <a:pt x="65226" y="3182"/>
                        <a:pt x="65226" y="6364"/>
                      </a:cubicBezTo>
                      <a:cubicBezTo>
                        <a:pt x="63635" y="9545"/>
                        <a:pt x="62044" y="12727"/>
                        <a:pt x="58862" y="1272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3" name="Freeform: Shape 3612">
                  <a:extLst>
                    <a:ext uri="{FF2B5EF4-FFF2-40B4-BE49-F238E27FC236}">
                      <a16:creationId xmlns:a16="http://schemas.microsoft.com/office/drawing/2014/main" id="{4BDBC688-6E96-47EF-9DAC-3D2B65231628}"/>
                    </a:ext>
                  </a:extLst>
                </p:cNvPr>
                <p:cNvSpPr/>
                <p:nvPr/>
              </p:nvSpPr>
              <p:spPr>
                <a:xfrm>
                  <a:off x="7873750" y="-55285"/>
                  <a:ext cx="63635" cy="12727"/>
                </a:xfrm>
                <a:custGeom>
                  <a:avLst/>
                  <a:gdLst>
                    <a:gd name="connsiteX0" fmla="*/ 6363 w 63635"/>
                    <a:gd name="connsiteY0" fmla="*/ 12727 h 12727"/>
                    <a:gd name="connsiteX1" fmla="*/ 0 w 63635"/>
                    <a:gd name="connsiteY1" fmla="*/ 7954 h 12727"/>
                    <a:gd name="connsiteX2" fmla="*/ 4772 w 63635"/>
                    <a:gd name="connsiteY2" fmla="*/ 1591 h 12727"/>
                    <a:gd name="connsiteX3" fmla="*/ 57272 w 63635"/>
                    <a:gd name="connsiteY3" fmla="*/ 0 h 12727"/>
                    <a:gd name="connsiteX4" fmla="*/ 63635 w 63635"/>
                    <a:gd name="connsiteY4" fmla="*/ 4773 h 12727"/>
                    <a:gd name="connsiteX5" fmla="*/ 58862 w 63635"/>
                    <a:gd name="connsiteY5" fmla="*/ 11136 h 12727"/>
                    <a:gd name="connsiteX6" fmla="*/ 6363 w 63635"/>
                    <a:gd name="connsiteY6" fmla="*/ 12727 h 12727"/>
                    <a:gd name="connsiteX7" fmla="*/ 6363 w 63635"/>
                    <a:gd name="connsiteY7" fmla="*/ 12727 h 1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35" h="12727">
                      <a:moveTo>
                        <a:pt x="6363" y="12727"/>
                      </a:moveTo>
                      <a:cubicBezTo>
                        <a:pt x="3181" y="12727"/>
                        <a:pt x="1591" y="11136"/>
                        <a:pt x="0" y="7954"/>
                      </a:cubicBezTo>
                      <a:cubicBezTo>
                        <a:pt x="0" y="4773"/>
                        <a:pt x="1591" y="1591"/>
                        <a:pt x="4772" y="1591"/>
                      </a:cubicBezTo>
                      <a:lnTo>
                        <a:pt x="57272" y="0"/>
                      </a:lnTo>
                      <a:cubicBezTo>
                        <a:pt x="60453" y="0"/>
                        <a:pt x="63635" y="1591"/>
                        <a:pt x="63635" y="4773"/>
                      </a:cubicBezTo>
                      <a:cubicBezTo>
                        <a:pt x="63635" y="7954"/>
                        <a:pt x="62044" y="11136"/>
                        <a:pt x="58862" y="11136"/>
                      </a:cubicBezTo>
                      <a:lnTo>
                        <a:pt x="6363" y="12727"/>
                      </a:lnTo>
                      <a:cubicBezTo>
                        <a:pt x="6363" y="12727"/>
                        <a:pt x="6363" y="12727"/>
                        <a:pt x="6363" y="1272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4" name="Freeform: Shape 3613">
                  <a:extLst>
                    <a:ext uri="{FF2B5EF4-FFF2-40B4-BE49-F238E27FC236}">
                      <a16:creationId xmlns:a16="http://schemas.microsoft.com/office/drawing/2014/main" id="{E3776C9E-0708-4F9B-B9D7-E811118CB480}"/>
                    </a:ext>
                  </a:extLst>
                </p:cNvPr>
                <p:cNvSpPr/>
                <p:nvPr/>
              </p:nvSpPr>
              <p:spPr>
                <a:xfrm>
                  <a:off x="7870568" y="-107784"/>
                  <a:ext cx="63635" cy="15908"/>
                </a:xfrm>
                <a:custGeom>
                  <a:avLst/>
                  <a:gdLst>
                    <a:gd name="connsiteX0" fmla="*/ 6363 w 63635"/>
                    <a:gd name="connsiteY0" fmla="*/ 15909 h 15908"/>
                    <a:gd name="connsiteX1" fmla="*/ 0 w 63635"/>
                    <a:gd name="connsiteY1" fmla="*/ 11136 h 15908"/>
                    <a:gd name="connsiteX2" fmla="*/ 4773 w 63635"/>
                    <a:gd name="connsiteY2" fmla="*/ 4773 h 15908"/>
                    <a:gd name="connsiteX3" fmla="*/ 57272 w 63635"/>
                    <a:gd name="connsiteY3" fmla="*/ 0 h 15908"/>
                    <a:gd name="connsiteX4" fmla="*/ 63635 w 63635"/>
                    <a:gd name="connsiteY4" fmla="*/ 4773 h 15908"/>
                    <a:gd name="connsiteX5" fmla="*/ 58863 w 63635"/>
                    <a:gd name="connsiteY5" fmla="*/ 11136 h 15908"/>
                    <a:gd name="connsiteX6" fmla="*/ 6363 w 63635"/>
                    <a:gd name="connsiteY6" fmla="*/ 15909 h 15908"/>
                    <a:gd name="connsiteX7" fmla="*/ 6363 w 63635"/>
                    <a:gd name="connsiteY7" fmla="*/ 15909 h 1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35" h="15908">
                      <a:moveTo>
                        <a:pt x="6363" y="15909"/>
                      </a:moveTo>
                      <a:cubicBezTo>
                        <a:pt x="3182" y="15909"/>
                        <a:pt x="1591" y="14318"/>
                        <a:pt x="0" y="11136"/>
                      </a:cubicBezTo>
                      <a:cubicBezTo>
                        <a:pt x="0" y="7954"/>
                        <a:pt x="1591" y="4773"/>
                        <a:pt x="4773" y="4773"/>
                      </a:cubicBezTo>
                      <a:lnTo>
                        <a:pt x="57272" y="0"/>
                      </a:lnTo>
                      <a:cubicBezTo>
                        <a:pt x="60454" y="0"/>
                        <a:pt x="63635" y="1591"/>
                        <a:pt x="63635" y="4773"/>
                      </a:cubicBezTo>
                      <a:cubicBezTo>
                        <a:pt x="63635" y="7954"/>
                        <a:pt x="62044" y="11136"/>
                        <a:pt x="58863" y="11136"/>
                      </a:cubicBezTo>
                      <a:lnTo>
                        <a:pt x="6363" y="15909"/>
                      </a:lnTo>
                      <a:cubicBezTo>
                        <a:pt x="7954" y="15909"/>
                        <a:pt x="7954" y="15909"/>
                        <a:pt x="6363" y="1590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5" name="Freeform: Shape 3614">
                  <a:extLst>
                    <a:ext uri="{FF2B5EF4-FFF2-40B4-BE49-F238E27FC236}">
                      <a16:creationId xmlns:a16="http://schemas.microsoft.com/office/drawing/2014/main" id="{A11C911A-DC05-42A5-A787-D991B269556A}"/>
                    </a:ext>
                  </a:extLst>
                </p:cNvPr>
                <p:cNvSpPr/>
                <p:nvPr/>
              </p:nvSpPr>
              <p:spPr>
                <a:xfrm>
                  <a:off x="7867386" y="-153919"/>
                  <a:ext cx="62044" cy="17499"/>
                </a:xfrm>
                <a:custGeom>
                  <a:avLst/>
                  <a:gdLst>
                    <a:gd name="connsiteX0" fmla="*/ 6363 w 62044"/>
                    <a:gd name="connsiteY0" fmla="*/ 17500 h 17499"/>
                    <a:gd name="connsiteX1" fmla="*/ 0 w 62044"/>
                    <a:gd name="connsiteY1" fmla="*/ 12727 h 17499"/>
                    <a:gd name="connsiteX2" fmla="*/ 4772 w 62044"/>
                    <a:gd name="connsiteY2" fmla="*/ 6364 h 17499"/>
                    <a:gd name="connsiteX3" fmla="*/ 55681 w 62044"/>
                    <a:gd name="connsiteY3" fmla="*/ 0 h 17499"/>
                    <a:gd name="connsiteX4" fmla="*/ 62044 w 62044"/>
                    <a:gd name="connsiteY4" fmla="*/ 4773 h 17499"/>
                    <a:gd name="connsiteX5" fmla="*/ 57271 w 62044"/>
                    <a:gd name="connsiteY5" fmla="*/ 11136 h 17499"/>
                    <a:gd name="connsiteX6" fmla="*/ 6363 w 62044"/>
                    <a:gd name="connsiteY6" fmla="*/ 17500 h 17499"/>
                    <a:gd name="connsiteX7" fmla="*/ 6363 w 62044"/>
                    <a:gd name="connsiteY7" fmla="*/ 17500 h 1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17499">
                      <a:moveTo>
                        <a:pt x="6363" y="17500"/>
                      </a:moveTo>
                      <a:cubicBezTo>
                        <a:pt x="3181" y="17500"/>
                        <a:pt x="1590" y="15909"/>
                        <a:pt x="0" y="12727"/>
                      </a:cubicBezTo>
                      <a:cubicBezTo>
                        <a:pt x="0" y="9545"/>
                        <a:pt x="1590" y="6364"/>
                        <a:pt x="4772" y="6364"/>
                      </a:cubicBezTo>
                      <a:lnTo>
                        <a:pt x="55681" y="0"/>
                      </a:lnTo>
                      <a:cubicBezTo>
                        <a:pt x="58862" y="0"/>
                        <a:pt x="62044" y="1591"/>
                        <a:pt x="62044" y="4773"/>
                      </a:cubicBezTo>
                      <a:cubicBezTo>
                        <a:pt x="62044" y="7954"/>
                        <a:pt x="60453" y="11136"/>
                        <a:pt x="57271" y="11136"/>
                      </a:cubicBezTo>
                      <a:lnTo>
                        <a:pt x="6363" y="17500"/>
                      </a:lnTo>
                      <a:cubicBezTo>
                        <a:pt x="6363" y="17500"/>
                        <a:pt x="6363" y="17500"/>
                        <a:pt x="6363" y="1750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6" name="Freeform: Shape 3615">
                  <a:extLst>
                    <a:ext uri="{FF2B5EF4-FFF2-40B4-BE49-F238E27FC236}">
                      <a16:creationId xmlns:a16="http://schemas.microsoft.com/office/drawing/2014/main" id="{EE26FAAF-A9C3-4A96-8315-D7539D21816B}"/>
                    </a:ext>
                  </a:extLst>
                </p:cNvPr>
                <p:cNvSpPr/>
                <p:nvPr/>
              </p:nvSpPr>
              <p:spPr>
                <a:xfrm>
                  <a:off x="7861023" y="-196873"/>
                  <a:ext cx="62044" cy="19090"/>
                </a:xfrm>
                <a:custGeom>
                  <a:avLst/>
                  <a:gdLst>
                    <a:gd name="connsiteX0" fmla="*/ 6364 w 62044"/>
                    <a:gd name="connsiteY0" fmla="*/ 19091 h 19090"/>
                    <a:gd name="connsiteX1" fmla="*/ 0 w 62044"/>
                    <a:gd name="connsiteY1" fmla="*/ 14318 h 19090"/>
                    <a:gd name="connsiteX2" fmla="*/ 4773 w 62044"/>
                    <a:gd name="connsiteY2" fmla="*/ 7954 h 19090"/>
                    <a:gd name="connsiteX3" fmla="*/ 55681 w 62044"/>
                    <a:gd name="connsiteY3" fmla="*/ 0 h 19090"/>
                    <a:gd name="connsiteX4" fmla="*/ 62045 w 62044"/>
                    <a:gd name="connsiteY4" fmla="*/ 4773 h 19090"/>
                    <a:gd name="connsiteX5" fmla="*/ 57272 w 62044"/>
                    <a:gd name="connsiteY5" fmla="*/ 11136 h 19090"/>
                    <a:gd name="connsiteX6" fmla="*/ 6364 w 62044"/>
                    <a:gd name="connsiteY6" fmla="*/ 19091 h 19090"/>
                    <a:gd name="connsiteX7" fmla="*/ 6364 w 62044"/>
                    <a:gd name="connsiteY7" fmla="*/ 19091 h 1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19090">
                      <a:moveTo>
                        <a:pt x="6364" y="19091"/>
                      </a:moveTo>
                      <a:cubicBezTo>
                        <a:pt x="3182" y="19091"/>
                        <a:pt x="1591" y="17500"/>
                        <a:pt x="0" y="14318"/>
                      </a:cubicBezTo>
                      <a:cubicBezTo>
                        <a:pt x="0" y="11136"/>
                        <a:pt x="1591" y="7954"/>
                        <a:pt x="4773" y="7954"/>
                      </a:cubicBezTo>
                      <a:lnTo>
                        <a:pt x="55681" y="0"/>
                      </a:lnTo>
                      <a:cubicBezTo>
                        <a:pt x="58863" y="0"/>
                        <a:pt x="62045" y="1591"/>
                        <a:pt x="62045" y="4773"/>
                      </a:cubicBezTo>
                      <a:cubicBezTo>
                        <a:pt x="62045" y="7954"/>
                        <a:pt x="60454" y="11136"/>
                        <a:pt x="57272" y="11136"/>
                      </a:cubicBezTo>
                      <a:lnTo>
                        <a:pt x="6364" y="19091"/>
                      </a:lnTo>
                      <a:cubicBezTo>
                        <a:pt x="7954" y="19091"/>
                        <a:pt x="6364" y="19091"/>
                        <a:pt x="6364" y="1909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7" name="Graphic 378">
                <a:extLst>
                  <a:ext uri="{FF2B5EF4-FFF2-40B4-BE49-F238E27FC236}">
                    <a16:creationId xmlns:a16="http://schemas.microsoft.com/office/drawing/2014/main" id="{73E27598-93E7-4FC4-8FD9-2C8FDA321219}"/>
                  </a:ext>
                </a:extLst>
              </p:cNvPr>
              <p:cNvGrpSpPr/>
              <p:nvPr/>
            </p:nvGrpSpPr>
            <p:grpSpPr>
              <a:xfrm>
                <a:off x="7728980" y="-542094"/>
                <a:ext cx="176587" cy="265676"/>
                <a:chOff x="7728980" y="-542094"/>
                <a:chExt cx="176587" cy="265676"/>
              </a:xfrm>
              <a:solidFill>
                <a:srgbClr val="C6D605"/>
              </a:solidFill>
            </p:grpSpPr>
            <p:sp>
              <p:nvSpPr>
                <p:cNvPr id="3618" name="Freeform: Shape 3617">
                  <a:extLst>
                    <a:ext uri="{FF2B5EF4-FFF2-40B4-BE49-F238E27FC236}">
                      <a16:creationId xmlns:a16="http://schemas.microsoft.com/office/drawing/2014/main" id="{A65861BF-1720-4005-A361-F6018DA5E6BE}"/>
                    </a:ext>
                  </a:extLst>
                </p:cNvPr>
                <p:cNvSpPr/>
                <p:nvPr/>
              </p:nvSpPr>
              <p:spPr>
                <a:xfrm>
                  <a:off x="7728980" y="-542094"/>
                  <a:ext cx="93861" cy="63635"/>
                </a:xfrm>
                <a:custGeom>
                  <a:avLst/>
                  <a:gdLst>
                    <a:gd name="connsiteX0" fmla="*/ 12727 w 93861"/>
                    <a:gd name="connsiteY0" fmla="*/ 63635 h 63635"/>
                    <a:gd name="connsiteX1" fmla="*/ 1591 w 93861"/>
                    <a:gd name="connsiteY1" fmla="*/ 57272 h 63635"/>
                    <a:gd name="connsiteX2" fmla="*/ 6363 w 93861"/>
                    <a:gd name="connsiteY2" fmla="*/ 39772 h 63635"/>
                    <a:gd name="connsiteX3" fmla="*/ 74771 w 93861"/>
                    <a:gd name="connsiteY3" fmla="*/ 1591 h 63635"/>
                    <a:gd name="connsiteX4" fmla="*/ 92271 w 93861"/>
                    <a:gd name="connsiteY4" fmla="*/ 6364 h 63635"/>
                    <a:gd name="connsiteX5" fmla="*/ 87498 w 93861"/>
                    <a:gd name="connsiteY5" fmla="*/ 23863 h 63635"/>
                    <a:gd name="connsiteX6" fmla="*/ 19091 w 93861"/>
                    <a:gd name="connsiteY6" fmla="*/ 62044 h 63635"/>
                    <a:gd name="connsiteX7" fmla="*/ 12727 w 93861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61" h="63635">
                      <a:moveTo>
                        <a:pt x="12727" y="63635"/>
                      </a:moveTo>
                      <a:cubicBezTo>
                        <a:pt x="7954" y="63635"/>
                        <a:pt x="4772" y="62044"/>
                        <a:pt x="1591" y="57272"/>
                      </a:cubicBezTo>
                      <a:cubicBezTo>
                        <a:pt x="-1591" y="50908"/>
                        <a:pt x="0" y="42954"/>
                        <a:pt x="6363" y="39772"/>
                      </a:cubicBezTo>
                      <a:lnTo>
                        <a:pt x="74771" y="1591"/>
                      </a:lnTo>
                      <a:cubicBezTo>
                        <a:pt x="81135" y="-1591"/>
                        <a:pt x="89089" y="0"/>
                        <a:pt x="92271" y="6364"/>
                      </a:cubicBezTo>
                      <a:cubicBezTo>
                        <a:pt x="95453" y="12727"/>
                        <a:pt x="93862" y="20681"/>
                        <a:pt x="87498" y="23863"/>
                      </a:cubicBezTo>
                      <a:lnTo>
                        <a:pt x="19091" y="62044"/>
                      </a:lnTo>
                      <a:cubicBezTo>
                        <a:pt x="15909" y="62044"/>
                        <a:pt x="14318" y="63635"/>
                        <a:pt x="12727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19" name="Freeform: Shape 3618">
                  <a:extLst>
                    <a:ext uri="{FF2B5EF4-FFF2-40B4-BE49-F238E27FC236}">
                      <a16:creationId xmlns:a16="http://schemas.microsoft.com/office/drawing/2014/main" id="{0725BBC1-2E5D-44DE-8953-F97D8B5E0092}"/>
                    </a:ext>
                  </a:extLst>
                </p:cNvPr>
                <p:cNvSpPr/>
                <p:nvPr/>
              </p:nvSpPr>
              <p:spPr>
                <a:xfrm>
                  <a:off x="7843523" y="-300280"/>
                  <a:ext cx="62044" cy="23863"/>
                </a:xfrm>
                <a:custGeom>
                  <a:avLst/>
                  <a:gdLst>
                    <a:gd name="connsiteX0" fmla="*/ 4772 w 62044"/>
                    <a:gd name="connsiteY0" fmla="*/ 23863 h 23863"/>
                    <a:gd name="connsiteX1" fmla="*/ 0 w 62044"/>
                    <a:gd name="connsiteY1" fmla="*/ 19091 h 23863"/>
                    <a:gd name="connsiteX2" fmla="*/ 4772 w 62044"/>
                    <a:gd name="connsiteY2" fmla="*/ 12727 h 23863"/>
                    <a:gd name="connsiteX3" fmla="*/ 55681 w 62044"/>
                    <a:gd name="connsiteY3" fmla="*/ 0 h 23863"/>
                    <a:gd name="connsiteX4" fmla="*/ 62044 w 62044"/>
                    <a:gd name="connsiteY4" fmla="*/ 4773 h 23863"/>
                    <a:gd name="connsiteX5" fmla="*/ 57271 w 62044"/>
                    <a:gd name="connsiteY5" fmla="*/ 11136 h 23863"/>
                    <a:gd name="connsiteX6" fmla="*/ 4772 w 62044"/>
                    <a:gd name="connsiteY6" fmla="*/ 23863 h 23863"/>
                    <a:gd name="connsiteX7" fmla="*/ 4772 w 62044"/>
                    <a:gd name="connsiteY7" fmla="*/ 23863 h 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3863">
                      <a:moveTo>
                        <a:pt x="4772" y="23863"/>
                      </a:moveTo>
                      <a:cubicBezTo>
                        <a:pt x="1590" y="23863"/>
                        <a:pt x="0" y="22272"/>
                        <a:pt x="0" y="19091"/>
                      </a:cubicBezTo>
                      <a:cubicBezTo>
                        <a:pt x="0" y="15909"/>
                        <a:pt x="1590" y="12727"/>
                        <a:pt x="4772" y="12727"/>
                      </a:cubicBezTo>
                      <a:lnTo>
                        <a:pt x="55681" y="0"/>
                      </a:lnTo>
                      <a:cubicBezTo>
                        <a:pt x="58862" y="0"/>
                        <a:pt x="62044" y="1591"/>
                        <a:pt x="62044" y="4773"/>
                      </a:cubicBezTo>
                      <a:cubicBezTo>
                        <a:pt x="62044" y="7954"/>
                        <a:pt x="60453" y="11136"/>
                        <a:pt x="57271" y="11136"/>
                      </a:cubicBezTo>
                      <a:lnTo>
                        <a:pt x="4772" y="23863"/>
                      </a:lnTo>
                      <a:cubicBezTo>
                        <a:pt x="6363" y="23863"/>
                        <a:pt x="6363" y="23863"/>
                        <a:pt x="4772" y="238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0" name="Freeform: Shape 3619">
                  <a:extLst>
                    <a:ext uri="{FF2B5EF4-FFF2-40B4-BE49-F238E27FC236}">
                      <a16:creationId xmlns:a16="http://schemas.microsoft.com/office/drawing/2014/main" id="{144DBD9E-9BD9-4628-A2E1-821F66B22F6D}"/>
                    </a:ext>
                  </a:extLst>
                </p:cNvPr>
                <p:cNvSpPr/>
                <p:nvPr/>
              </p:nvSpPr>
              <p:spPr>
                <a:xfrm>
                  <a:off x="7831953" y="-350031"/>
                  <a:ext cx="59729" cy="25887"/>
                </a:xfrm>
                <a:custGeom>
                  <a:avLst/>
                  <a:gdLst>
                    <a:gd name="connsiteX0" fmla="*/ 5206 w 59729"/>
                    <a:gd name="connsiteY0" fmla="*/ 25888 h 25887"/>
                    <a:gd name="connsiteX1" fmla="*/ 434 w 59729"/>
                    <a:gd name="connsiteY1" fmla="*/ 21115 h 25887"/>
                    <a:gd name="connsiteX2" fmla="*/ 3616 w 59729"/>
                    <a:gd name="connsiteY2" fmla="*/ 14751 h 25887"/>
                    <a:gd name="connsiteX3" fmla="*/ 52932 w 59729"/>
                    <a:gd name="connsiteY3" fmla="*/ 434 h 25887"/>
                    <a:gd name="connsiteX4" fmla="*/ 59296 w 59729"/>
                    <a:gd name="connsiteY4" fmla="*/ 3615 h 25887"/>
                    <a:gd name="connsiteX5" fmla="*/ 56114 w 59729"/>
                    <a:gd name="connsiteY5" fmla="*/ 9979 h 25887"/>
                    <a:gd name="connsiteX6" fmla="*/ 5206 w 59729"/>
                    <a:gd name="connsiteY6" fmla="*/ 25888 h 25887"/>
                    <a:gd name="connsiteX7" fmla="*/ 5206 w 59729"/>
                    <a:gd name="connsiteY7" fmla="*/ 25888 h 25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729" h="25887">
                      <a:moveTo>
                        <a:pt x="5206" y="25888"/>
                      </a:moveTo>
                      <a:cubicBezTo>
                        <a:pt x="2025" y="25888"/>
                        <a:pt x="434" y="24297"/>
                        <a:pt x="434" y="21115"/>
                      </a:cubicBezTo>
                      <a:cubicBezTo>
                        <a:pt x="-1157" y="17933"/>
                        <a:pt x="2025" y="14751"/>
                        <a:pt x="3616" y="14751"/>
                      </a:cubicBezTo>
                      <a:lnTo>
                        <a:pt x="52932" y="434"/>
                      </a:lnTo>
                      <a:cubicBezTo>
                        <a:pt x="56114" y="-1157"/>
                        <a:pt x="59296" y="2024"/>
                        <a:pt x="59296" y="3615"/>
                      </a:cubicBezTo>
                      <a:cubicBezTo>
                        <a:pt x="60887" y="6797"/>
                        <a:pt x="57705" y="9979"/>
                        <a:pt x="56114" y="9979"/>
                      </a:cubicBezTo>
                      <a:lnTo>
                        <a:pt x="5206" y="25888"/>
                      </a:lnTo>
                      <a:cubicBezTo>
                        <a:pt x="5206" y="25888"/>
                        <a:pt x="5206" y="25888"/>
                        <a:pt x="5206" y="2588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1" name="Freeform: Shape 3620">
                  <a:extLst>
                    <a:ext uri="{FF2B5EF4-FFF2-40B4-BE49-F238E27FC236}">
                      <a16:creationId xmlns:a16="http://schemas.microsoft.com/office/drawing/2014/main" id="{009AB072-127C-4B4E-8F6B-1947B35074D8}"/>
                    </a:ext>
                  </a:extLst>
                </p:cNvPr>
                <p:cNvSpPr/>
                <p:nvPr/>
              </p:nvSpPr>
              <p:spPr>
                <a:xfrm>
                  <a:off x="7815854" y="-396357"/>
                  <a:ext cx="61701" cy="27669"/>
                </a:xfrm>
                <a:custGeom>
                  <a:avLst/>
                  <a:gdLst>
                    <a:gd name="connsiteX0" fmla="*/ 5397 w 61701"/>
                    <a:gd name="connsiteY0" fmla="*/ 27669 h 27669"/>
                    <a:gd name="connsiteX1" fmla="*/ 624 w 61701"/>
                    <a:gd name="connsiteY1" fmla="*/ 24487 h 27669"/>
                    <a:gd name="connsiteX2" fmla="*/ 3806 w 61701"/>
                    <a:gd name="connsiteY2" fmla="*/ 18124 h 27669"/>
                    <a:gd name="connsiteX3" fmla="*/ 53123 w 61701"/>
                    <a:gd name="connsiteY3" fmla="*/ 624 h 27669"/>
                    <a:gd name="connsiteX4" fmla="*/ 61077 w 61701"/>
                    <a:gd name="connsiteY4" fmla="*/ 3806 h 27669"/>
                    <a:gd name="connsiteX5" fmla="*/ 57896 w 61701"/>
                    <a:gd name="connsiteY5" fmla="*/ 10169 h 27669"/>
                    <a:gd name="connsiteX6" fmla="*/ 8579 w 61701"/>
                    <a:gd name="connsiteY6" fmla="*/ 27669 h 27669"/>
                    <a:gd name="connsiteX7" fmla="*/ 5397 w 61701"/>
                    <a:gd name="connsiteY7" fmla="*/ 27669 h 2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01" h="27669">
                      <a:moveTo>
                        <a:pt x="5397" y="27669"/>
                      </a:moveTo>
                      <a:cubicBezTo>
                        <a:pt x="3806" y="27669"/>
                        <a:pt x="624" y="26078"/>
                        <a:pt x="624" y="24487"/>
                      </a:cubicBezTo>
                      <a:cubicBezTo>
                        <a:pt x="-967" y="21305"/>
                        <a:pt x="624" y="18124"/>
                        <a:pt x="3806" y="18124"/>
                      </a:cubicBezTo>
                      <a:lnTo>
                        <a:pt x="53123" y="624"/>
                      </a:lnTo>
                      <a:cubicBezTo>
                        <a:pt x="56305" y="-967"/>
                        <a:pt x="59487" y="624"/>
                        <a:pt x="61077" y="3806"/>
                      </a:cubicBezTo>
                      <a:cubicBezTo>
                        <a:pt x="62668" y="6988"/>
                        <a:pt x="61077" y="10169"/>
                        <a:pt x="57896" y="10169"/>
                      </a:cubicBezTo>
                      <a:lnTo>
                        <a:pt x="8579" y="27669"/>
                      </a:lnTo>
                      <a:cubicBezTo>
                        <a:pt x="6988" y="26078"/>
                        <a:pt x="6988" y="27669"/>
                        <a:pt x="5397" y="2766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2" name="Freeform: Shape 3621">
                  <a:extLst>
                    <a:ext uri="{FF2B5EF4-FFF2-40B4-BE49-F238E27FC236}">
                      <a16:creationId xmlns:a16="http://schemas.microsoft.com/office/drawing/2014/main" id="{89451DEF-78D2-4BEA-B927-B0F425EDA80F}"/>
                    </a:ext>
                  </a:extLst>
                </p:cNvPr>
                <p:cNvSpPr/>
                <p:nvPr/>
              </p:nvSpPr>
              <p:spPr>
                <a:xfrm>
                  <a:off x="7801536" y="-442492"/>
                  <a:ext cx="60110" cy="30850"/>
                </a:xfrm>
                <a:custGeom>
                  <a:avLst/>
                  <a:gdLst>
                    <a:gd name="connsiteX0" fmla="*/ 5397 w 60110"/>
                    <a:gd name="connsiteY0" fmla="*/ 30851 h 30850"/>
                    <a:gd name="connsiteX1" fmla="*/ 624 w 60110"/>
                    <a:gd name="connsiteY1" fmla="*/ 27669 h 30850"/>
                    <a:gd name="connsiteX2" fmla="*/ 3806 w 60110"/>
                    <a:gd name="connsiteY2" fmla="*/ 19715 h 30850"/>
                    <a:gd name="connsiteX3" fmla="*/ 51532 w 60110"/>
                    <a:gd name="connsiteY3" fmla="*/ 624 h 30850"/>
                    <a:gd name="connsiteX4" fmla="*/ 59486 w 60110"/>
                    <a:gd name="connsiteY4" fmla="*/ 3806 h 30850"/>
                    <a:gd name="connsiteX5" fmla="*/ 56305 w 60110"/>
                    <a:gd name="connsiteY5" fmla="*/ 11760 h 30850"/>
                    <a:gd name="connsiteX6" fmla="*/ 8579 w 60110"/>
                    <a:gd name="connsiteY6" fmla="*/ 30851 h 30850"/>
                    <a:gd name="connsiteX7" fmla="*/ 5397 w 60110"/>
                    <a:gd name="connsiteY7" fmla="*/ 30851 h 3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0850">
                      <a:moveTo>
                        <a:pt x="5397" y="30851"/>
                      </a:moveTo>
                      <a:cubicBezTo>
                        <a:pt x="3806" y="30851"/>
                        <a:pt x="624" y="29260"/>
                        <a:pt x="624" y="27669"/>
                      </a:cubicBezTo>
                      <a:cubicBezTo>
                        <a:pt x="-967" y="24487"/>
                        <a:pt x="624" y="21306"/>
                        <a:pt x="3806" y="19715"/>
                      </a:cubicBezTo>
                      <a:lnTo>
                        <a:pt x="51532" y="624"/>
                      </a:lnTo>
                      <a:cubicBezTo>
                        <a:pt x="54714" y="-967"/>
                        <a:pt x="57896" y="624"/>
                        <a:pt x="59486" y="3806"/>
                      </a:cubicBezTo>
                      <a:cubicBezTo>
                        <a:pt x="61077" y="6988"/>
                        <a:pt x="59486" y="10169"/>
                        <a:pt x="56305" y="11760"/>
                      </a:cubicBezTo>
                      <a:lnTo>
                        <a:pt x="8579" y="30851"/>
                      </a:lnTo>
                      <a:cubicBezTo>
                        <a:pt x="6988" y="30851"/>
                        <a:pt x="5397" y="30851"/>
                        <a:pt x="5397" y="3085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3" name="Freeform: Shape 3622">
                  <a:extLst>
                    <a:ext uri="{FF2B5EF4-FFF2-40B4-BE49-F238E27FC236}">
                      <a16:creationId xmlns:a16="http://schemas.microsoft.com/office/drawing/2014/main" id="{35269C8C-6D8F-43EE-9512-28A55C22E8C8}"/>
                    </a:ext>
                  </a:extLst>
                </p:cNvPr>
                <p:cNvSpPr/>
                <p:nvPr/>
              </p:nvSpPr>
              <p:spPr>
                <a:xfrm>
                  <a:off x="7784036" y="-483855"/>
                  <a:ext cx="60110" cy="34032"/>
                </a:xfrm>
                <a:custGeom>
                  <a:avLst/>
                  <a:gdLst>
                    <a:gd name="connsiteX0" fmla="*/ 5397 w 60110"/>
                    <a:gd name="connsiteY0" fmla="*/ 34033 h 34032"/>
                    <a:gd name="connsiteX1" fmla="*/ 624 w 60110"/>
                    <a:gd name="connsiteY1" fmla="*/ 30851 h 34032"/>
                    <a:gd name="connsiteX2" fmla="*/ 3806 w 60110"/>
                    <a:gd name="connsiteY2" fmla="*/ 22896 h 34032"/>
                    <a:gd name="connsiteX3" fmla="*/ 51532 w 60110"/>
                    <a:gd name="connsiteY3" fmla="*/ 624 h 34032"/>
                    <a:gd name="connsiteX4" fmla="*/ 59487 w 60110"/>
                    <a:gd name="connsiteY4" fmla="*/ 3806 h 34032"/>
                    <a:gd name="connsiteX5" fmla="*/ 56305 w 60110"/>
                    <a:gd name="connsiteY5" fmla="*/ 11760 h 34032"/>
                    <a:gd name="connsiteX6" fmla="*/ 8579 w 60110"/>
                    <a:gd name="connsiteY6" fmla="*/ 34033 h 34032"/>
                    <a:gd name="connsiteX7" fmla="*/ 5397 w 60110"/>
                    <a:gd name="connsiteY7" fmla="*/ 34033 h 3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4032">
                      <a:moveTo>
                        <a:pt x="5397" y="34033"/>
                      </a:moveTo>
                      <a:cubicBezTo>
                        <a:pt x="3806" y="34033"/>
                        <a:pt x="624" y="32442"/>
                        <a:pt x="624" y="30851"/>
                      </a:cubicBezTo>
                      <a:cubicBezTo>
                        <a:pt x="-967" y="27669"/>
                        <a:pt x="624" y="24487"/>
                        <a:pt x="3806" y="22896"/>
                      </a:cubicBezTo>
                      <a:lnTo>
                        <a:pt x="51532" y="624"/>
                      </a:lnTo>
                      <a:cubicBezTo>
                        <a:pt x="54714" y="-967"/>
                        <a:pt x="57896" y="624"/>
                        <a:pt x="59487" y="3806"/>
                      </a:cubicBezTo>
                      <a:cubicBezTo>
                        <a:pt x="61077" y="6988"/>
                        <a:pt x="59487" y="10169"/>
                        <a:pt x="56305" y="11760"/>
                      </a:cubicBezTo>
                      <a:lnTo>
                        <a:pt x="8579" y="34033"/>
                      </a:lnTo>
                      <a:cubicBezTo>
                        <a:pt x="6988" y="34033"/>
                        <a:pt x="6988" y="34033"/>
                        <a:pt x="5397" y="3403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24" name="Graphic 378">
                <a:extLst>
                  <a:ext uri="{FF2B5EF4-FFF2-40B4-BE49-F238E27FC236}">
                    <a16:creationId xmlns:a16="http://schemas.microsoft.com/office/drawing/2014/main" id="{A6E3F2BF-DDFE-48DD-9601-7D17DCF07B1C}"/>
                  </a:ext>
                </a:extLst>
              </p:cNvPr>
              <p:cNvGrpSpPr/>
              <p:nvPr/>
            </p:nvGrpSpPr>
            <p:grpSpPr>
              <a:xfrm>
                <a:off x="7544845" y="-764410"/>
                <a:ext cx="245633" cy="228679"/>
                <a:chOff x="7544845" y="-764410"/>
                <a:chExt cx="245633" cy="228679"/>
              </a:xfrm>
              <a:solidFill>
                <a:srgbClr val="C6D605"/>
              </a:solidFill>
            </p:grpSpPr>
            <p:sp>
              <p:nvSpPr>
                <p:cNvPr id="3625" name="Freeform: Shape 3624">
                  <a:extLst>
                    <a:ext uri="{FF2B5EF4-FFF2-40B4-BE49-F238E27FC236}">
                      <a16:creationId xmlns:a16="http://schemas.microsoft.com/office/drawing/2014/main" id="{1574225F-911B-478A-A194-1ED11D2AB148}"/>
                    </a:ext>
                  </a:extLst>
                </p:cNvPr>
                <p:cNvSpPr/>
                <p:nvPr/>
              </p:nvSpPr>
              <p:spPr>
                <a:xfrm>
                  <a:off x="7544845" y="-764410"/>
                  <a:ext cx="70776" cy="90273"/>
                </a:xfrm>
                <a:custGeom>
                  <a:avLst/>
                  <a:gdLst>
                    <a:gd name="connsiteX0" fmla="*/ 13911 w 70776"/>
                    <a:gd name="connsiteY0" fmla="*/ 90273 h 90273"/>
                    <a:gd name="connsiteX1" fmla="*/ 5957 w 70776"/>
                    <a:gd name="connsiteY1" fmla="*/ 88682 h 90273"/>
                    <a:gd name="connsiteX2" fmla="*/ 2775 w 70776"/>
                    <a:gd name="connsiteY2" fmla="*/ 71183 h 90273"/>
                    <a:gd name="connsiteX3" fmla="*/ 47319 w 70776"/>
                    <a:gd name="connsiteY3" fmla="*/ 5957 h 90273"/>
                    <a:gd name="connsiteX4" fmla="*/ 64819 w 70776"/>
                    <a:gd name="connsiteY4" fmla="*/ 2775 h 90273"/>
                    <a:gd name="connsiteX5" fmla="*/ 68001 w 70776"/>
                    <a:gd name="connsiteY5" fmla="*/ 20275 h 90273"/>
                    <a:gd name="connsiteX6" fmla="*/ 23456 w 70776"/>
                    <a:gd name="connsiteY6" fmla="*/ 85501 h 90273"/>
                    <a:gd name="connsiteX7" fmla="*/ 13911 w 70776"/>
                    <a:gd name="connsiteY7" fmla="*/ 90273 h 9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776" h="90273">
                      <a:moveTo>
                        <a:pt x="13911" y="90273"/>
                      </a:moveTo>
                      <a:cubicBezTo>
                        <a:pt x="10729" y="90273"/>
                        <a:pt x="9139" y="90273"/>
                        <a:pt x="5957" y="88682"/>
                      </a:cubicBezTo>
                      <a:cubicBezTo>
                        <a:pt x="-407" y="83910"/>
                        <a:pt x="-1998" y="77546"/>
                        <a:pt x="2775" y="71183"/>
                      </a:cubicBezTo>
                      <a:lnTo>
                        <a:pt x="47319" y="5957"/>
                      </a:lnTo>
                      <a:cubicBezTo>
                        <a:pt x="52092" y="-407"/>
                        <a:pt x="58456" y="-1998"/>
                        <a:pt x="64819" y="2775"/>
                      </a:cubicBezTo>
                      <a:cubicBezTo>
                        <a:pt x="71183" y="7548"/>
                        <a:pt x="72774" y="15502"/>
                        <a:pt x="68001" y="20275"/>
                      </a:cubicBezTo>
                      <a:lnTo>
                        <a:pt x="23456" y="85501"/>
                      </a:lnTo>
                      <a:cubicBezTo>
                        <a:pt x="21866" y="88682"/>
                        <a:pt x="17093" y="90273"/>
                        <a:pt x="13911" y="9027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6" name="Freeform: Shape 3625">
                  <a:extLst>
                    <a:ext uri="{FF2B5EF4-FFF2-40B4-BE49-F238E27FC236}">
                      <a16:creationId xmlns:a16="http://schemas.microsoft.com/office/drawing/2014/main" id="{2B021B25-D9DF-4878-879A-8FCE0F7FA7CD}"/>
                    </a:ext>
                  </a:extLst>
                </p:cNvPr>
                <p:cNvSpPr/>
                <p:nvPr/>
              </p:nvSpPr>
              <p:spPr>
                <a:xfrm>
                  <a:off x="7735889" y="-576547"/>
                  <a:ext cx="54588" cy="40816"/>
                </a:xfrm>
                <a:custGeom>
                  <a:avLst/>
                  <a:gdLst>
                    <a:gd name="connsiteX0" fmla="*/ 5817 w 54588"/>
                    <a:gd name="connsiteY0" fmla="*/ 40817 h 40816"/>
                    <a:gd name="connsiteX1" fmla="*/ 1045 w 54588"/>
                    <a:gd name="connsiteY1" fmla="*/ 37635 h 40816"/>
                    <a:gd name="connsiteX2" fmla="*/ 2636 w 54588"/>
                    <a:gd name="connsiteY2" fmla="*/ 29681 h 40816"/>
                    <a:gd name="connsiteX3" fmla="*/ 45589 w 54588"/>
                    <a:gd name="connsiteY3" fmla="*/ 1045 h 40816"/>
                    <a:gd name="connsiteX4" fmla="*/ 53544 w 54588"/>
                    <a:gd name="connsiteY4" fmla="*/ 2636 h 40816"/>
                    <a:gd name="connsiteX5" fmla="*/ 51953 w 54588"/>
                    <a:gd name="connsiteY5" fmla="*/ 10590 h 40816"/>
                    <a:gd name="connsiteX6" fmla="*/ 8999 w 54588"/>
                    <a:gd name="connsiteY6" fmla="*/ 39226 h 40816"/>
                    <a:gd name="connsiteX7" fmla="*/ 5817 w 54588"/>
                    <a:gd name="connsiteY7" fmla="*/ 40817 h 4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588" h="40816">
                      <a:moveTo>
                        <a:pt x="5817" y="40817"/>
                      </a:moveTo>
                      <a:cubicBezTo>
                        <a:pt x="4227" y="40817"/>
                        <a:pt x="2636" y="39226"/>
                        <a:pt x="1045" y="37635"/>
                      </a:cubicBezTo>
                      <a:cubicBezTo>
                        <a:pt x="-546" y="34453"/>
                        <a:pt x="-546" y="31272"/>
                        <a:pt x="2636" y="29681"/>
                      </a:cubicBezTo>
                      <a:lnTo>
                        <a:pt x="45589" y="1045"/>
                      </a:lnTo>
                      <a:cubicBezTo>
                        <a:pt x="48771" y="-546"/>
                        <a:pt x="51953" y="-546"/>
                        <a:pt x="53544" y="2636"/>
                      </a:cubicBezTo>
                      <a:cubicBezTo>
                        <a:pt x="55135" y="5818"/>
                        <a:pt x="55135" y="8999"/>
                        <a:pt x="51953" y="10590"/>
                      </a:cubicBezTo>
                      <a:lnTo>
                        <a:pt x="8999" y="39226"/>
                      </a:lnTo>
                      <a:cubicBezTo>
                        <a:pt x="7408" y="40817"/>
                        <a:pt x="5817" y="40817"/>
                        <a:pt x="5817" y="4081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7" name="Freeform: Shape 3626">
                  <a:extLst>
                    <a:ext uri="{FF2B5EF4-FFF2-40B4-BE49-F238E27FC236}">
                      <a16:creationId xmlns:a16="http://schemas.microsoft.com/office/drawing/2014/main" id="{55457E3B-3B8F-4F82-AB00-21BF686394D0}"/>
                    </a:ext>
                  </a:extLst>
                </p:cNvPr>
                <p:cNvSpPr/>
                <p:nvPr/>
              </p:nvSpPr>
              <p:spPr>
                <a:xfrm>
                  <a:off x="7707254" y="-617910"/>
                  <a:ext cx="52997" cy="42407"/>
                </a:xfrm>
                <a:custGeom>
                  <a:avLst/>
                  <a:gdLst>
                    <a:gd name="connsiteX0" fmla="*/ 5818 w 52997"/>
                    <a:gd name="connsiteY0" fmla="*/ 42408 h 42407"/>
                    <a:gd name="connsiteX1" fmla="*/ 1045 w 52997"/>
                    <a:gd name="connsiteY1" fmla="*/ 40817 h 42407"/>
                    <a:gd name="connsiteX2" fmla="*/ 2636 w 52997"/>
                    <a:gd name="connsiteY2" fmla="*/ 32863 h 42407"/>
                    <a:gd name="connsiteX3" fmla="*/ 43998 w 52997"/>
                    <a:gd name="connsiteY3" fmla="*/ 1045 h 42407"/>
                    <a:gd name="connsiteX4" fmla="*/ 51953 w 52997"/>
                    <a:gd name="connsiteY4" fmla="*/ 2636 h 42407"/>
                    <a:gd name="connsiteX5" fmla="*/ 50362 w 52997"/>
                    <a:gd name="connsiteY5" fmla="*/ 10590 h 42407"/>
                    <a:gd name="connsiteX6" fmla="*/ 8999 w 52997"/>
                    <a:gd name="connsiteY6" fmla="*/ 42408 h 42407"/>
                    <a:gd name="connsiteX7" fmla="*/ 5818 w 52997"/>
                    <a:gd name="connsiteY7" fmla="*/ 42408 h 4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997" h="42407">
                      <a:moveTo>
                        <a:pt x="5818" y="42408"/>
                      </a:moveTo>
                      <a:cubicBezTo>
                        <a:pt x="4227" y="42408"/>
                        <a:pt x="2636" y="42408"/>
                        <a:pt x="1045" y="40817"/>
                      </a:cubicBezTo>
                      <a:cubicBezTo>
                        <a:pt x="-546" y="37635"/>
                        <a:pt x="-546" y="34453"/>
                        <a:pt x="2636" y="32863"/>
                      </a:cubicBezTo>
                      <a:lnTo>
                        <a:pt x="43998" y="1045"/>
                      </a:lnTo>
                      <a:cubicBezTo>
                        <a:pt x="47180" y="-546"/>
                        <a:pt x="50362" y="-546"/>
                        <a:pt x="51953" y="2636"/>
                      </a:cubicBezTo>
                      <a:cubicBezTo>
                        <a:pt x="53544" y="5818"/>
                        <a:pt x="53544" y="8999"/>
                        <a:pt x="50362" y="10590"/>
                      </a:cubicBezTo>
                      <a:lnTo>
                        <a:pt x="8999" y="42408"/>
                      </a:lnTo>
                      <a:cubicBezTo>
                        <a:pt x="7408" y="42408"/>
                        <a:pt x="5818" y="42408"/>
                        <a:pt x="5818" y="4240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8" name="Freeform: Shape 3627">
                  <a:extLst>
                    <a:ext uri="{FF2B5EF4-FFF2-40B4-BE49-F238E27FC236}">
                      <a16:creationId xmlns:a16="http://schemas.microsoft.com/office/drawing/2014/main" id="{9564EF2B-D061-467B-B60B-F7938B2574A5}"/>
                    </a:ext>
                  </a:extLst>
                </p:cNvPr>
                <p:cNvSpPr/>
                <p:nvPr/>
              </p:nvSpPr>
              <p:spPr>
                <a:xfrm>
                  <a:off x="7675288" y="-659421"/>
                  <a:ext cx="48521" cy="47328"/>
                </a:xfrm>
                <a:custGeom>
                  <a:avLst/>
                  <a:gdLst>
                    <a:gd name="connsiteX0" fmla="*/ 5966 w 48521"/>
                    <a:gd name="connsiteY0" fmla="*/ 47329 h 47328"/>
                    <a:gd name="connsiteX1" fmla="*/ 1193 w 48521"/>
                    <a:gd name="connsiteY1" fmla="*/ 45738 h 47328"/>
                    <a:gd name="connsiteX2" fmla="*/ 1193 w 48521"/>
                    <a:gd name="connsiteY2" fmla="*/ 37783 h 47328"/>
                    <a:gd name="connsiteX3" fmla="*/ 39374 w 48521"/>
                    <a:gd name="connsiteY3" fmla="*/ 1193 h 47328"/>
                    <a:gd name="connsiteX4" fmla="*/ 47329 w 48521"/>
                    <a:gd name="connsiteY4" fmla="*/ 1193 h 47328"/>
                    <a:gd name="connsiteX5" fmla="*/ 47329 w 48521"/>
                    <a:gd name="connsiteY5" fmla="*/ 9148 h 47328"/>
                    <a:gd name="connsiteX6" fmla="*/ 9148 w 48521"/>
                    <a:gd name="connsiteY6" fmla="*/ 45738 h 47328"/>
                    <a:gd name="connsiteX7" fmla="*/ 5966 w 48521"/>
                    <a:gd name="connsiteY7" fmla="*/ 47329 h 47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21" h="47328">
                      <a:moveTo>
                        <a:pt x="5966" y="47329"/>
                      </a:moveTo>
                      <a:cubicBezTo>
                        <a:pt x="4375" y="47329"/>
                        <a:pt x="2784" y="47329"/>
                        <a:pt x="1193" y="45738"/>
                      </a:cubicBezTo>
                      <a:cubicBezTo>
                        <a:pt x="-398" y="44147"/>
                        <a:pt x="-398" y="39374"/>
                        <a:pt x="1193" y="37783"/>
                      </a:cubicBezTo>
                      <a:lnTo>
                        <a:pt x="39374" y="1193"/>
                      </a:lnTo>
                      <a:cubicBezTo>
                        <a:pt x="40965" y="-398"/>
                        <a:pt x="45738" y="-398"/>
                        <a:pt x="47329" y="1193"/>
                      </a:cubicBezTo>
                      <a:cubicBezTo>
                        <a:pt x="48920" y="2784"/>
                        <a:pt x="48920" y="7557"/>
                        <a:pt x="47329" y="9148"/>
                      </a:cubicBezTo>
                      <a:lnTo>
                        <a:pt x="9148" y="45738"/>
                      </a:lnTo>
                      <a:cubicBezTo>
                        <a:pt x="9148" y="47329"/>
                        <a:pt x="7557" y="47329"/>
                        <a:pt x="5966" y="4732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29" name="Freeform: Shape 3628">
                  <a:extLst>
                    <a:ext uri="{FF2B5EF4-FFF2-40B4-BE49-F238E27FC236}">
                      <a16:creationId xmlns:a16="http://schemas.microsoft.com/office/drawing/2014/main" id="{6347F500-D51E-481A-B868-4E921A3B306C}"/>
                    </a:ext>
                  </a:extLst>
                </p:cNvPr>
                <p:cNvSpPr/>
                <p:nvPr/>
              </p:nvSpPr>
              <p:spPr>
                <a:xfrm>
                  <a:off x="7644417" y="-691882"/>
                  <a:ext cx="46627" cy="49563"/>
                </a:xfrm>
                <a:custGeom>
                  <a:avLst/>
                  <a:gdLst>
                    <a:gd name="connsiteX0" fmla="*/ 5019 w 46627"/>
                    <a:gd name="connsiteY0" fmla="*/ 49563 h 49563"/>
                    <a:gd name="connsiteX1" fmla="*/ 1837 w 46627"/>
                    <a:gd name="connsiteY1" fmla="*/ 47972 h 49563"/>
                    <a:gd name="connsiteX2" fmla="*/ 1837 w 46627"/>
                    <a:gd name="connsiteY2" fmla="*/ 40018 h 49563"/>
                    <a:gd name="connsiteX3" fmla="*/ 36836 w 46627"/>
                    <a:gd name="connsiteY3" fmla="*/ 1837 h 49563"/>
                    <a:gd name="connsiteX4" fmla="*/ 44791 w 46627"/>
                    <a:gd name="connsiteY4" fmla="*/ 1837 h 49563"/>
                    <a:gd name="connsiteX5" fmla="*/ 44791 w 46627"/>
                    <a:gd name="connsiteY5" fmla="*/ 9791 h 49563"/>
                    <a:gd name="connsiteX6" fmla="*/ 9791 w 46627"/>
                    <a:gd name="connsiteY6" fmla="*/ 47972 h 49563"/>
                    <a:gd name="connsiteX7" fmla="*/ 5019 w 46627"/>
                    <a:gd name="connsiteY7" fmla="*/ 49563 h 4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627" h="49563">
                      <a:moveTo>
                        <a:pt x="5019" y="49563"/>
                      </a:moveTo>
                      <a:cubicBezTo>
                        <a:pt x="3428" y="49563"/>
                        <a:pt x="1837" y="49563"/>
                        <a:pt x="1837" y="47972"/>
                      </a:cubicBezTo>
                      <a:cubicBezTo>
                        <a:pt x="246" y="46382"/>
                        <a:pt x="-1345" y="41609"/>
                        <a:pt x="1837" y="40018"/>
                      </a:cubicBezTo>
                      <a:lnTo>
                        <a:pt x="36836" y="1837"/>
                      </a:lnTo>
                      <a:cubicBezTo>
                        <a:pt x="38427" y="246"/>
                        <a:pt x="43200" y="-1345"/>
                        <a:pt x="44791" y="1837"/>
                      </a:cubicBezTo>
                      <a:cubicBezTo>
                        <a:pt x="46382" y="3428"/>
                        <a:pt x="47973" y="8200"/>
                        <a:pt x="44791" y="9791"/>
                      </a:cubicBezTo>
                      <a:lnTo>
                        <a:pt x="9791" y="47972"/>
                      </a:lnTo>
                      <a:cubicBezTo>
                        <a:pt x="8201" y="49563"/>
                        <a:pt x="6610" y="49563"/>
                        <a:pt x="5019" y="495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0" name="Freeform: Shape 3629">
                  <a:extLst>
                    <a:ext uri="{FF2B5EF4-FFF2-40B4-BE49-F238E27FC236}">
                      <a16:creationId xmlns:a16="http://schemas.microsoft.com/office/drawing/2014/main" id="{0A6A1365-153D-4720-9390-CA68918D2140}"/>
                    </a:ext>
                  </a:extLst>
                </p:cNvPr>
                <p:cNvSpPr/>
                <p:nvPr/>
              </p:nvSpPr>
              <p:spPr>
                <a:xfrm>
                  <a:off x="7611801" y="-722908"/>
                  <a:ext cx="43452" cy="53543"/>
                </a:xfrm>
                <a:custGeom>
                  <a:avLst/>
                  <a:gdLst>
                    <a:gd name="connsiteX0" fmla="*/ 5818 w 43452"/>
                    <a:gd name="connsiteY0" fmla="*/ 53544 h 53543"/>
                    <a:gd name="connsiteX1" fmla="*/ 2636 w 43452"/>
                    <a:gd name="connsiteY1" fmla="*/ 51953 h 53543"/>
                    <a:gd name="connsiteX2" fmla="*/ 1045 w 43452"/>
                    <a:gd name="connsiteY2" fmla="*/ 43999 h 53543"/>
                    <a:gd name="connsiteX3" fmla="*/ 32863 w 43452"/>
                    <a:gd name="connsiteY3" fmla="*/ 2636 h 53543"/>
                    <a:gd name="connsiteX4" fmla="*/ 40817 w 43452"/>
                    <a:gd name="connsiteY4" fmla="*/ 1045 h 53543"/>
                    <a:gd name="connsiteX5" fmla="*/ 42408 w 43452"/>
                    <a:gd name="connsiteY5" fmla="*/ 8999 h 53543"/>
                    <a:gd name="connsiteX6" fmla="*/ 10590 w 43452"/>
                    <a:gd name="connsiteY6" fmla="*/ 50362 h 53543"/>
                    <a:gd name="connsiteX7" fmla="*/ 5818 w 43452"/>
                    <a:gd name="connsiteY7" fmla="*/ 53544 h 53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452" h="53543">
                      <a:moveTo>
                        <a:pt x="5818" y="53544"/>
                      </a:moveTo>
                      <a:cubicBezTo>
                        <a:pt x="4227" y="53544"/>
                        <a:pt x="2636" y="53544"/>
                        <a:pt x="2636" y="51953"/>
                      </a:cubicBezTo>
                      <a:cubicBezTo>
                        <a:pt x="-546" y="50362"/>
                        <a:pt x="-546" y="47180"/>
                        <a:pt x="1045" y="43999"/>
                      </a:cubicBezTo>
                      <a:lnTo>
                        <a:pt x="32863" y="2636"/>
                      </a:lnTo>
                      <a:cubicBezTo>
                        <a:pt x="34453" y="-546"/>
                        <a:pt x="37635" y="-546"/>
                        <a:pt x="40817" y="1045"/>
                      </a:cubicBezTo>
                      <a:cubicBezTo>
                        <a:pt x="43998" y="2636"/>
                        <a:pt x="43998" y="5818"/>
                        <a:pt x="42408" y="8999"/>
                      </a:cubicBezTo>
                      <a:lnTo>
                        <a:pt x="10590" y="50362"/>
                      </a:lnTo>
                      <a:cubicBezTo>
                        <a:pt x="8999" y="53544"/>
                        <a:pt x="7408" y="53544"/>
                        <a:pt x="5818" y="535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1" name="Graphic 378">
                <a:extLst>
                  <a:ext uri="{FF2B5EF4-FFF2-40B4-BE49-F238E27FC236}">
                    <a16:creationId xmlns:a16="http://schemas.microsoft.com/office/drawing/2014/main" id="{4DDEF70E-FA29-46BA-BE11-3B5466BE5401}"/>
                  </a:ext>
                </a:extLst>
              </p:cNvPr>
              <p:cNvGrpSpPr/>
              <p:nvPr/>
            </p:nvGrpSpPr>
            <p:grpSpPr>
              <a:xfrm>
                <a:off x="7295953" y="-889213"/>
                <a:ext cx="273393" cy="162577"/>
                <a:chOff x="7295953" y="-889213"/>
                <a:chExt cx="273393" cy="162577"/>
              </a:xfrm>
              <a:solidFill>
                <a:srgbClr val="C6D605"/>
              </a:solidFill>
            </p:grpSpPr>
            <p:sp>
              <p:nvSpPr>
                <p:cNvPr id="3632" name="Freeform: Shape 3631">
                  <a:extLst>
                    <a:ext uri="{FF2B5EF4-FFF2-40B4-BE49-F238E27FC236}">
                      <a16:creationId xmlns:a16="http://schemas.microsoft.com/office/drawing/2014/main" id="{CB5B89D1-DCBB-46CD-8562-AE4472DF3E74}"/>
                    </a:ext>
                  </a:extLst>
                </p:cNvPr>
                <p:cNvSpPr/>
                <p:nvPr/>
              </p:nvSpPr>
              <p:spPr>
                <a:xfrm>
                  <a:off x="7295953" y="-889213"/>
                  <a:ext cx="47456" cy="100533"/>
                </a:xfrm>
                <a:custGeom>
                  <a:avLst/>
                  <a:gdLst>
                    <a:gd name="connsiteX0" fmla="*/ 13035 w 47456"/>
                    <a:gd name="connsiteY0" fmla="*/ 100534 h 100533"/>
                    <a:gd name="connsiteX1" fmla="*/ 9853 w 47456"/>
                    <a:gd name="connsiteY1" fmla="*/ 100534 h 100533"/>
                    <a:gd name="connsiteX2" fmla="*/ 308 w 47456"/>
                    <a:gd name="connsiteY2" fmla="*/ 84625 h 100533"/>
                    <a:gd name="connsiteX3" fmla="*/ 22581 w 47456"/>
                    <a:gd name="connsiteY3" fmla="*/ 9854 h 100533"/>
                    <a:gd name="connsiteX4" fmla="*/ 38489 w 47456"/>
                    <a:gd name="connsiteY4" fmla="*/ 308 h 100533"/>
                    <a:gd name="connsiteX5" fmla="*/ 46444 w 47456"/>
                    <a:gd name="connsiteY5" fmla="*/ 16217 h 100533"/>
                    <a:gd name="connsiteX6" fmla="*/ 24172 w 47456"/>
                    <a:gd name="connsiteY6" fmla="*/ 90988 h 100533"/>
                    <a:gd name="connsiteX7" fmla="*/ 13035 w 47456"/>
                    <a:gd name="connsiteY7" fmla="*/ 100534 h 1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456" h="100533">
                      <a:moveTo>
                        <a:pt x="13035" y="100534"/>
                      </a:moveTo>
                      <a:cubicBezTo>
                        <a:pt x="11444" y="100534"/>
                        <a:pt x="11444" y="100534"/>
                        <a:pt x="9853" y="100534"/>
                      </a:cubicBezTo>
                      <a:cubicBezTo>
                        <a:pt x="3490" y="98943"/>
                        <a:pt x="-1283" y="90988"/>
                        <a:pt x="308" y="84625"/>
                      </a:cubicBezTo>
                      <a:lnTo>
                        <a:pt x="22581" y="9854"/>
                      </a:lnTo>
                      <a:cubicBezTo>
                        <a:pt x="24172" y="3490"/>
                        <a:pt x="32126" y="-1283"/>
                        <a:pt x="38489" y="308"/>
                      </a:cubicBezTo>
                      <a:cubicBezTo>
                        <a:pt x="44853" y="1899"/>
                        <a:pt x="49625" y="9854"/>
                        <a:pt x="46444" y="16217"/>
                      </a:cubicBezTo>
                      <a:lnTo>
                        <a:pt x="24172" y="90988"/>
                      </a:lnTo>
                      <a:cubicBezTo>
                        <a:pt x="24172" y="97352"/>
                        <a:pt x="19399" y="100534"/>
                        <a:pt x="13035" y="10053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3" name="Freeform: Shape 3632">
                  <a:extLst>
                    <a:ext uri="{FF2B5EF4-FFF2-40B4-BE49-F238E27FC236}">
                      <a16:creationId xmlns:a16="http://schemas.microsoft.com/office/drawing/2014/main" id="{6062CEC2-ECFA-4654-9F83-3B99110B2143}"/>
                    </a:ext>
                  </a:extLst>
                </p:cNvPr>
                <p:cNvSpPr/>
                <p:nvPr/>
              </p:nvSpPr>
              <p:spPr>
                <a:xfrm>
                  <a:off x="7530666" y="-783361"/>
                  <a:ext cx="38680" cy="56725"/>
                </a:xfrm>
                <a:custGeom>
                  <a:avLst/>
                  <a:gdLst>
                    <a:gd name="connsiteX0" fmla="*/ 5817 w 38680"/>
                    <a:gd name="connsiteY0" fmla="*/ 56726 h 56725"/>
                    <a:gd name="connsiteX1" fmla="*/ 2636 w 38680"/>
                    <a:gd name="connsiteY1" fmla="*/ 55135 h 56725"/>
                    <a:gd name="connsiteX2" fmla="*/ 1045 w 38680"/>
                    <a:gd name="connsiteY2" fmla="*/ 47180 h 56725"/>
                    <a:gd name="connsiteX3" fmla="*/ 28090 w 38680"/>
                    <a:gd name="connsiteY3" fmla="*/ 2636 h 56725"/>
                    <a:gd name="connsiteX4" fmla="*/ 36044 w 38680"/>
                    <a:gd name="connsiteY4" fmla="*/ 1045 h 56725"/>
                    <a:gd name="connsiteX5" fmla="*/ 37635 w 38680"/>
                    <a:gd name="connsiteY5" fmla="*/ 8999 h 56725"/>
                    <a:gd name="connsiteX6" fmla="*/ 10590 w 38680"/>
                    <a:gd name="connsiteY6" fmla="*/ 53544 h 56725"/>
                    <a:gd name="connsiteX7" fmla="*/ 5817 w 38680"/>
                    <a:gd name="connsiteY7" fmla="*/ 56726 h 5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680" h="56725">
                      <a:moveTo>
                        <a:pt x="5817" y="56726"/>
                      </a:moveTo>
                      <a:cubicBezTo>
                        <a:pt x="4227" y="56726"/>
                        <a:pt x="4227" y="56726"/>
                        <a:pt x="2636" y="55135"/>
                      </a:cubicBezTo>
                      <a:cubicBezTo>
                        <a:pt x="-546" y="53544"/>
                        <a:pt x="-546" y="50362"/>
                        <a:pt x="1045" y="47180"/>
                      </a:cubicBezTo>
                      <a:lnTo>
                        <a:pt x="28090" y="2636"/>
                      </a:lnTo>
                      <a:cubicBezTo>
                        <a:pt x="29681" y="-546"/>
                        <a:pt x="32863" y="-546"/>
                        <a:pt x="36044" y="1045"/>
                      </a:cubicBezTo>
                      <a:cubicBezTo>
                        <a:pt x="39226" y="2636"/>
                        <a:pt x="39226" y="5818"/>
                        <a:pt x="37635" y="8999"/>
                      </a:cubicBezTo>
                      <a:lnTo>
                        <a:pt x="10590" y="53544"/>
                      </a:lnTo>
                      <a:cubicBezTo>
                        <a:pt x="8999" y="56726"/>
                        <a:pt x="7408" y="56726"/>
                        <a:pt x="5817" y="5672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4" name="Freeform: Shape 3633">
                  <a:extLst>
                    <a:ext uri="{FF2B5EF4-FFF2-40B4-BE49-F238E27FC236}">
                      <a16:creationId xmlns:a16="http://schemas.microsoft.com/office/drawing/2014/main" id="{C7A1FB66-B30F-4574-986E-30FE9AA3C772}"/>
                    </a:ext>
                  </a:extLst>
                </p:cNvPr>
                <p:cNvSpPr/>
                <p:nvPr/>
              </p:nvSpPr>
              <p:spPr>
                <a:xfrm>
                  <a:off x="7487712" y="-807224"/>
                  <a:ext cx="35498" cy="56725"/>
                </a:xfrm>
                <a:custGeom>
                  <a:avLst/>
                  <a:gdLst>
                    <a:gd name="connsiteX0" fmla="*/ 5818 w 35498"/>
                    <a:gd name="connsiteY0" fmla="*/ 56726 h 56725"/>
                    <a:gd name="connsiteX1" fmla="*/ 2636 w 35498"/>
                    <a:gd name="connsiteY1" fmla="*/ 56726 h 56725"/>
                    <a:gd name="connsiteX2" fmla="*/ 1045 w 35498"/>
                    <a:gd name="connsiteY2" fmla="*/ 48771 h 56725"/>
                    <a:gd name="connsiteX3" fmla="*/ 24908 w 35498"/>
                    <a:gd name="connsiteY3" fmla="*/ 2636 h 56725"/>
                    <a:gd name="connsiteX4" fmla="*/ 32862 w 35498"/>
                    <a:gd name="connsiteY4" fmla="*/ 1045 h 56725"/>
                    <a:gd name="connsiteX5" fmla="*/ 34453 w 35498"/>
                    <a:gd name="connsiteY5" fmla="*/ 8999 h 56725"/>
                    <a:gd name="connsiteX6" fmla="*/ 10590 w 35498"/>
                    <a:gd name="connsiteY6" fmla="*/ 55135 h 56725"/>
                    <a:gd name="connsiteX7" fmla="*/ 5818 w 35498"/>
                    <a:gd name="connsiteY7" fmla="*/ 56726 h 5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498" h="56725">
                      <a:moveTo>
                        <a:pt x="5818" y="56726"/>
                      </a:moveTo>
                      <a:cubicBezTo>
                        <a:pt x="4227" y="56726"/>
                        <a:pt x="4227" y="56726"/>
                        <a:pt x="2636" y="56726"/>
                      </a:cubicBezTo>
                      <a:cubicBezTo>
                        <a:pt x="-546" y="55135"/>
                        <a:pt x="-546" y="51953"/>
                        <a:pt x="1045" y="48771"/>
                      </a:cubicBezTo>
                      <a:lnTo>
                        <a:pt x="24908" y="2636"/>
                      </a:lnTo>
                      <a:cubicBezTo>
                        <a:pt x="26499" y="-546"/>
                        <a:pt x="29681" y="-546"/>
                        <a:pt x="32862" y="1045"/>
                      </a:cubicBezTo>
                      <a:cubicBezTo>
                        <a:pt x="36044" y="2636"/>
                        <a:pt x="36044" y="5818"/>
                        <a:pt x="34453" y="8999"/>
                      </a:cubicBezTo>
                      <a:lnTo>
                        <a:pt x="10590" y="55135"/>
                      </a:lnTo>
                      <a:cubicBezTo>
                        <a:pt x="8999" y="55135"/>
                        <a:pt x="7409" y="56726"/>
                        <a:pt x="5818" y="5672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5" name="Freeform: Shape 3634">
                  <a:extLst>
                    <a:ext uri="{FF2B5EF4-FFF2-40B4-BE49-F238E27FC236}">
                      <a16:creationId xmlns:a16="http://schemas.microsoft.com/office/drawing/2014/main" id="{A321280E-AC78-489F-81C0-BAE0557D6ECF}"/>
                    </a:ext>
                  </a:extLst>
                </p:cNvPr>
                <p:cNvSpPr/>
                <p:nvPr/>
              </p:nvSpPr>
              <p:spPr>
                <a:xfrm>
                  <a:off x="7445180" y="-830667"/>
                  <a:ext cx="34656" cy="59486"/>
                </a:xfrm>
                <a:custGeom>
                  <a:avLst/>
                  <a:gdLst>
                    <a:gd name="connsiteX0" fmla="*/ 5397 w 34656"/>
                    <a:gd name="connsiteY0" fmla="*/ 59487 h 59486"/>
                    <a:gd name="connsiteX1" fmla="*/ 3806 w 34656"/>
                    <a:gd name="connsiteY1" fmla="*/ 59487 h 59486"/>
                    <a:gd name="connsiteX2" fmla="*/ 624 w 34656"/>
                    <a:gd name="connsiteY2" fmla="*/ 51532 h 59486"/>
                    <a:gd name="connsiteX3" fmla="*/ 22896 w 34656"/>
                    <a:gd name="connsiteY3" fmla="*/ 3806 h 59486"/>
                    <a:gd name="connsiteX4" fmla="*/ 30851 w 34656"/>
                    <a:gd name="connsiteY4" fmla="*/ 624 h 59486"/>
                    <a:gd name="connsiteX5" fmla="*/ 34033 w 34656"/>
                    <a:gd name="connsiteY5" fmla="*/ 8578 h 59486"/>
                    <a:gd name="connsiteX6" fmla="*/ 11760 w 34656"/>
                    <a:gd name="connsiteY6" fmla="*/ 56305 h 59486"/>
                    <a:gd name="connsiteX7" fmla="*/ 5397 w 34656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56" h="59486">
                      <a:moveTo>
                        <a:pt x="5397" y="59487"/>
                      </a:moveTo>
                      <a:cubicBezTo>
                        <a:pt x="3806" y="59487"/>
                        <a:pt x="3806" y="59487"/>
                        <a:pt x="3806" y="59487"/>
                      </a:cubicBezTo>
                      <a:cubicBezTo>
                        <a:pt x="624" y="57896"/>
                        <a:pt x="-967" y="54714"/>
                        <a:pt x="624" y="51532"/>
                      </a:cubicBezTo>
                      <a:lnTo>
                        <a:pt x="22896" y="3806"/>
                      </a:lnTo>
                      <a:cubicBezTo>
                        <a:pt x="24487" y="624"/>
                        <a:pt x="27669" y="-967"/>
                        <a:pt x="30851" y="624"/>
                      </a:cubicBezTo>
                      <a:cubicBezTo>
                        <a:pt x="34033" y="2215"/>
                        <a:pt x="35623" y="5397"/>
                        <a:pt x="34033" y="8578"/>
                      </a:cubicBezTo>
                      <a:lnTo>
                        <a:pt x="11760" y="56305"/>
                      </a:lnTo>
                      <a:cubicBezTo>
                        <a:pt x="8578" y="57896"/>
                        <a:pt x="6988" y="59487"/>
                        <a:pt x="5397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6" name="Freeform: Shape 3635">
                  <a:extLst>
                    <a:ext uri="{FF2B5EF4-FFF2-40B4-BE49-F238E27FC236}">
                      <a16:creationId xmlns:a16="http://schemas.microsoft.com/office/drawing/2014/main" id="{47CA97AC-3283-4B77-B74B-DCADAE4D6725}"/>
                    </a:ext>
                  </a:extLst>
                </p:cNvPr>
                <p:cNvSpPr/>
                <p:nvPr/>
              </p:nvSpPr>
              <p:spPr>
                <a:xfrm>
                  <a:off x="7403817" y="-848166"/>
                  <a:ext cx="31474" cy="59486"/>
                </a:xfrm>
                <a:custGeom>
                  <a:avLst/>
                  <a:gdLst>
                    <a:gd name="connsiteX0" fmla="*/ 5397 w 31474"/>
                    <a:gd name="connsiteY0" fmla="*/ 59487 h 59486"/>
                    <a:gd name="connsiteX1" fmla="*/ 3806 w 31474"/>
                    <a:gd name="connsiteY1" fmla="*/ 59487 h 59486"/>
                    <a:gd name="connsiteX2" fmla="*/ 624 w 31474"/>
                    <a:gd name="connsiteY2" fmla="*/ 51532 h 59486"/>
                    <a:gd name="connsiteX3" fmla="*/ 19715 w 31474"/>
                    <a:gd name="connsiteY3" fmla="*/ 3806 h 59486"/>
                    <a:gd name="connsiteX4" fmla="*/ 27669 w 31474"/>
                    <a:gd name="connsiteY4" fmla="*/ 624 h 59486"/>
                    <a:gd name="connsiteX5" fmla="*/ 30851 w 31474"/>
                    <a:gd name="connsiteY5" fmla="*/ 8578 h 59486"/>
                    <a:gd name="connsiteX6" fmla="*/ 11760 w 31474"/>
                    <a:gd name="connsiteY6" fmla="*/ 56305 h 59486"/>
                    <a:gd name="connsiteX7" fmla="*/ 5397 w 31474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4" h="59486">
                      <a:moveTo>
                        <a:pt x="5397" y="59487"/>
                      </a:moveTo>
                      <a:cubicBezTo>
                        <a:pt x="5397" y="59487"/>
                        <a:pt x="3806" y="59487"/>
                        <a:pt x="3806" y="59487"/>
                      </a:cubicBezTo>
                      <a:cubicBezTo>
                        <a:pt x="624" y="57896"/>
                        <a:pt x="-967" y="54714"/>
                        <a:pt x="624" y="51532"/>
                      </a:cubicBezTo>
                      <a:lnTo>
                        <a:pt x="19715" y="3806"/>
                      </a:lnTo>
                      <a:cubicBezTo>
                        <a:pt x="21305" y="624"/>
                        <a:pt x="24487" y="-967"/>
                        <a:pt x="27669" y="624"/>
                      </a:cubicBezTo>
                      <a:cubicBezTo>
                        <a:pt x="30851" y="2215"/>
                        <a:pt x="32442" y="5397"/>
                        <a:pt x="30851" y="8578"/>
                      </a:cubicBezTo>
                      <a:lnTo>
                        <a:pt x="11760" y="56305"/>
                      </a:lnTo>
                      <a:cubicBezTo>
                        <a:pt x="10169" y="57896"/>
                        <a:pt x="8579" y="59487"/>
                        <a:pt x="5397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37" name="Freeform: Shape 3636">
                  <a:extLst>
                    <a:ext uri="{FF2B5EF4-FFF2-40B4-BE49-F238E27FC236}">
                      <a16:creationId xmlns:a16="http://schemas.microsoft.com/office/drawing/2014/main" id="{DFAB97B2-17B2-48F0-9041-DC87C574E062}"/>
                    </a:ext>
                  </a:extLst>
                </p:cNvPr>
                <p:cNvSpPr/>
                <p:nvPr/>
              </p:nvSpPr>
              <p:spPr>
                <a:xfrm>
                  <a:off x="7364045" y="-865666"/>
                  <a:ext cx="29883" cy="61077"/>
                </a:xfrm>
                <a:custGeom>
                  <a:avLst/>
                  <a:gdLst>
                    <a:gd name="connsiteX0" fmla="*/ 5397 w 29883"/>
                    <a:gd name="connsiteY0" fmla="*/ 61077 h 61077"/>
                    <a:gd name="connsiteX1" fmla="*/ 3806 w 29883"/>
                    <a:gd name="connsiteY1" fmla="*/ 61077 h 61077"/>
                    <a:gd name="connsiteX2" fmla="*/ 624 w 29883"/>
                    <a:gd name="connsiteY2" fmla="*/ 53123 h 61077"/>
                    <a:gd name="connsiteX3" fmla="*/ 18124 w 29883"/>
                    <a:gd name="connsiteY3" fmla="*/ 3806 h 61077"/>
                    <a:gd name="connsiteX4" fmla="*/ 26078 w 29883"/>
                    <a:gd name="connsiteY4" fmla="*/ 624 h 61077"/>
                    <a:gd name="connsiteX5" fmla="*/ 29260 w 29883"/>
                    <a:gd name="connsiteY5" fmla="*/ 8579 h 61077"/>
                    <a:gd name="connsiteX6" fmla="*/ 11760 w 29883"/>
                    <a:gd name="connsiteY6" fmla="*/ 57896 h 61077"/>
                    <a:gd name="connsiteX7" fmla="*/ 5397 w 29883"/>
                    <a:gd name="connsiteY7" fmla="*/ 61077 h 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3" h="61077">
                      <a:moveTo>
                        <a:pt x="5397" y="61077"/>
                      </a:moveTo>
                      <a:cubicBezTo>
                        <a:pt x="5397" y="61077"/>
                        <a:pt x="3806" y="61077"/>
                        <a:pt x="3806" y="61077"/>
                      </a:cubicBezTo>
                      <a:cubicBezTo>
                        <a:pt x="624" y="59487"/>
                        <a:pt x="-967" y="56305"/>
                        <a:pt x="624" y="53123"/>
                      </a:cubicBezTo>
                      <a:lnTo>
                        <a:pt x="18124" y="3806"/>
                      </a:lnTo>
                      <a:cubicBezTo>
                        <a:pt x="19715" y="624"/>
                        <a:pt x="22896" y="-967"/>
                        <a:pt x="26078" y="624"/>
                      </a:cubicBezTo>
                      <a:cubicBezTo>
                        <a:pt x="29260" y="2215"/>
                        <a:pt x="30851" y="5397"/>
                        <a:pt x="29260" y="8579"/>
                      </a:cubicBezTo>
                      <a:lnTo>
                        <a:pt x="11760" y="57896"/>
                      </a:lnTo>
                      <a:cubicBezTo>
                        <a:pt x="10169" y="59487"/>
                        <a:pt x="8579" y="61077"/>
                        <a:pt x="5397" y="6107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38" name="Graphic 378">
                <a:extLst>
                  <a:ext uri="{FF2B5EF4-FFF2-40B4-BE49-F238E27FC236}">
                    <a16:creationId xmlns:a16="http://schemas.microsoft.com/office/drawing/2014/main" id="{331B0B9D-C857-4191-9393-4FF2A8ED725C}"/>
                  </a:ext>
                </a:extLst>
              </p:cNvPr>
              <p:cNvGrpSpPr/>
              <p:nvPr/>
            </p:nvGrpSpPr>
            <p:grpSpPr>
              <a:xfrm>
                <a:off x="7022630" y="-930268"/>
                <a:ext cx="270449" cy="103407"/>
                <a:chOff x="7022630" y="-930268"/>
                <a:chExt cx="270449" cy="103407"/>
              </a:xfrm>
              <a:solidFill>
                <a:srgbClr val="C6D605"/>
              </a:solidFill>
            </p:grpSpPr>
            <p:sp>
              <p:nvSpPr>
                <p:cNvPr id="3639" name="Freeform: Shape 3638">
                  <a:extLst>
                    <a:ext uri="{FF2B5EF4-FFF2-40B4-BE49-F238E27FC236}">
                      <a16:creationId xmlns:a16="http://schemas.microsoft.com/office/drawing/2014/main" id="{0AAF1F30-49BE-4C0D-AA3F-D8C81FBB70EE}"/>
                    </a:ext>
                  </a:extLst>
                </p:cNvPr>
                <p:cNvSpPr/>
                <p:nvPr/>
              </p:nvSpPr>
              <p:spPr>
                <a:xfrm>
                  <a:off x="7022630" y="-930268"/>
                  <a:ext cx="27044" cy="103407"/>
                </a:xfrm>
                <a:custGeom>
                  <a:avLst/>
                  <a:gdLst>
                    <a:gd name="connsiteX0" fmla="*/ 14318 w 27044"/>
                    <a:gd name="connsiteY0" fmla="*/ 103407 h 103407"/>
                    <a:gd name="connsiteX1" fmla="*/ 1591 w 27044"/>
                    <a:gd name="connsiteY1" fmla="*/ 90680 h 103407"/>
                    <a:gd name="connsiteX2" fmla="*/ 0 w 27044"/>
                    <a:gd name="connsiteY2" fmla="*/ 12727 h 103407"/>
                    <a:gd name="connsiteX3" fmla="*/ 12727 w 27044"/>
                    <a:gd name="connsiteY3" fmla="*/ 0 h 103407"/>
                    <a:gd name="connsiteX4" fmla="*/ 12727 w 27044"/>
                    <a:gd name="connsiteY4" fmla="*/ 0 h 103407"/>
                    <a:gd name="connsiteX5" fmla="*/ 25454 w 27044"/>
                    <a:gd name="connsiteY5" fmla="*/ 12727 h 103407"/>
                    <a:gd name="connsiteX6" fmla="*/ 27045 w 27044"/>
                    <a:gd name="connsiteY6" fmla="*/ 90680 h 103407"/>
                    <a:gd name="connsiteX7" fmla="*/ 14318 w 27044"/>
                    <a:gd name="connsiteY7" fmla="*/ 103407 h 103407"/>
                    <a:gd name="connsiteX8" fmla="*/ 14318 w 27044"/>
                    <a:gd name="connsiteY8" fmla="*/ 103407 h 103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44" h="103407">
                      <a:moveTo>
                        <a:pt x="14318" y="103407"/>
                      </a:moveTo>
                      <a:cubicBezTo>
                        <a:pt x="7954" y="103407"/>
                        <a:pt x="1591" y="97044"/>
                        <a:pt x="1591" y="90680"/>
                      </a:cubicBezTo>
                      <a:lnTo>
                        <a:pt x="0" y="12727"/>
                      </a:lnTo>
                      <a:cubicBezTo>
                        <a:pt x="0" y="6364"/>
                        <a:pt x="4772" y="0"/>
                        <a:pt x="12727" y="0"/>
                      </a:cubicBezTo>
                      <a:cubicBezTo>
                        <a:pt x="12727" y="0"/>
                        <a:pt x="12727" y="0"/>
                        <a:pt x="12727" y="0"/>
                      </a:cubicBezTo>
                      <a:cubicBezTo>
                        <a:pt x="19090" y="0"/>
                        <a:pt x="25454" y="6364"/>
                        <a:pt x="25454" y="12727"/>
                      </a:cubicBezTo>
                      <a:lnTo>
                        <a:pt x="27045" y="90680"/>
                      </a:lnTo>
                      <a:cubicBezTo>
                        <a:pt x="27045" y="97044"/>
                        <a:pt x="20681" y="103407"/>
                        <a:pt x="14318" y="103407"/>
                      </a:cubicBezTo>
                      <a:cubicBezTo>
                        <a:pt x="14318" y="103407"/>
                        <a:pt x="14318" y="103407"/>
                        <a:pt x="14318" y="10340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0" name="Freeform: Shape 3639">
                  <a:extLst>
                    <a:ext uri="{FF2B5EF4-FFF2-40B4-BE49-F238E27FC236}">
                      <a16:creationId xmlns:a16="http://schemas.microsoft.com/office/drawing/2014/main" id="{057A839C-19BA-4C2D-844F-F4DA0033847B}"/>
                    </a:ext>
                  </a:extLst>
                </p:cNvPr>
                <p:cNvSpPr/>
                <p:nvPr/>
              </p:nvSpPr>
              <p:spPr>
                <a:xfrm>
                  <a:off x="7268620" y="-893678"/>
                  <a:ext cx="24459" cy="62044"/>
                </a:xfrm>
                <a:custGeom>
                  <a:avLst/>
                  <a:gdLst>
                    <a:gd name="connsiteX0" fmla="*/ 5369 w 24459"/>
                    <a:gd name="connsiteY0" fmla="*/ 62044 h 62044"/>
                    <a:gd name="connsiteX1" fmla="*/ 5369 w 24459"/>
                    <a:gd name="connsiteY1" fmla="*/ 62044 h 62044"/>
                    <a:gd name="connsiteX2" fmla="*/ 597 w 24459"/>
                    <a:gd name="connsiteY2" fmla="*/ 55681 h 62044"/>
                    <a:gd name="connsiteX3" fmla="*/ 13323 w 24459"/>
                    <a:gd name="connsiteY3" fmla="*/ 4773 h 62044"/>
                    <a:gd name="connsiteX4" fmla="*/ 19687 w 24459"/>
                    <a:gd name="connsiteY4" fmla="*/ 0 h 62044"/>
                    <a:gd name="connsiteX5" fmla="*/ 24460 w 24459"/>
                    <a:gd name="connsiteY5" fmla="*/ 6364 h 62044"/>
                    <a:gd name="connsiteX6" fmla="*/ 11733 w 24459"/>
                    <a:gd name="connsiteY6" fmla="*/ 57272 h 62044"/>
                    <a:gd name="connsiteX7" fmla="*/ 5369 w 24459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459" h="62044">
                      <a:moveTo>
                        <a:pt x="5369" y="62044"/>
                      </a:moveTo>
                      <a:cubicBezTo>
                        <a:pt x="5369" y="62044"/>
                        <a:pt x="5369" y="62044"/>
                        <a:pt x="5369" y="62044"/>
                      </a:cubicBezTo>
                      <a:cubicBezTo>
                        <a:pt x="597" y="60453"/>
                        <a:pt x="-994" y="58862"/>
                        <a:pt x="597" y="55681"/>
                      </a:cubicBezTo>
                      <a:lnTo>
                        <a:pt x="13323" y="4773"/>
                      </a:lnTo>
                      <a:cubicBezTo>
                        <a:pt x="13323" y="1591"/>
                        <a:pt x="16505" y="0"/>
                        <a:pt x="19687" y="0"/>
                      </a:cubicBezTo>
                      <a:cubicBezTo>
                        <a:pt x="22869" y="0"/>
                        <a:pt x="24460" y="3182"/>
                        <a:pt x="24460" y="6364"/>
                      </a:cubicBezTo>
                      <a:lnTo>
                        <a:pt x="11733" y="57272"/>
                      </a:lnTo>
                      <a:cubicBezTo>
                        <a:pt x="10142" y="60453"/>
                        <a:pt x="8551" y="62044"/>
                        <a:pt x="5369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1" name="Freeform: Shape 3640">
                  <a:extLst>
                    <a:ext uri="{FF2B5EF4-FFF2-40B4-BE49-F238E27FC236}">
                      <a16:creationId xmlns:a16="http://schemas.microsoft.com/office/drawing/2014/main" id="{03811747-B1FD-40D7-AA0A-D132B407CA0A}"/>
                    </a:ext>
                  </a:extLst>
                </p:cNvPr>
                <p:cNvSpPr/>
                <p:nvPr/>
              </p:nvSpPr>
              <p:spPr>
                <a:xfrm>
                  <a:off x="7220893" y="-904814"/>
                  <a:ext cx="21277" cy="62044"/>
                </a:xfrm>
                <a:custGeom>
                  <a:avLst/>
                  <a:gdLst>
                    <a:gd name="connsiteX0" fmla="*/ 5369 w 21277"/>
                    <a:gd name="connsiteY0" fmla="*/ 62044 h 62044"/>
                    <a:gd name="connsiteX1" fmla="*/ 5369 w 21277"/>
                    <a:gd name="connsiteY1" fmla="*/ 62044 h 62044"/>
                    <a:gd name="connsiteX2" fmla="*/ 597 w 21277"/>
                    <a:gd name="connsiteY2" fmla="*/ 55681 h 62044"/>
                    <a:gd name="connsiteX3" fmla="*/ 10142 w 21277"/>
                    <a:gd name="connsiteY3" fmla="*/ 4773 h 62044"/>
                    <a:gd name="connsiteX4" fmla="*/ 16505 w 21277"/>
                    <a:gd name="connsiteY4" fmla="*/ 0 h 62044"/>
                    <a:gd name="connsiteX5" fmla="*/ 21278 w 21277"/>
                    <a:gd name="connsiteY5" fmla="*/ 6364 h 62044"/>
                    <a:gd name="connsiteX6" fmla="*/ 11733 w 21277"/>
                    <a:gd name="connsiteY6" fmla="*/ 57272 h 62044"/>
                    <a:gd name="connsiteX7" fmla="*/ 5369 w 21277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277" h="62044">
                      <a:moveTo>
                        <a:pt x="5369" y="62044"/>
                      </a:moveTo>
                      <a:cubicBezTo>
                        <a:pt x="5369" y="62044"/>
                        <a:pt x="5369" y="62044"/>
                        <a:pt x="5369" y="62044"/>
                      </a:cubicBezTo>
                      <a:cubicBezTo>
                        <a:pt x="597" y="62044"/>
                        <a:pt x="-994" y="58862"/>
                        <a:pt x="597" y="55681"/>
                      </a:cubicBezTo>
                      <a:lnTo>
                        <a:pt x="10142" y="4773"/>
                      </a:lnTo>
                      <a:cubicBezTo>
                        <a:pt x="10142" y="1591"/>
                        <a:pt x="13323" y="0"/>
                        <a:pt x="16505" y="0"/>
                      </a:cubicBezTo>
                      <a:cubicBezTo>
                        <a:pt x="19687" y="0"/>
                        <a:pt x="21278" y="3182"/>
                        <a:pt x="21278" y="6364"/>
                      </a:cubicBezTo>
                      <a:lnTo>
                        <a:pt x="11733" y="57272"/>
                      </a:lnTo>
                      <a:cubicBezTo>
                        <a:pt x="10142" y="60453"/>
                        <a:pt x="8551" y="62044"/>
                        <a:pt x="5369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2" name="Freeform: Shape 3641">
                  <a:extLst>
                    <a:ext uri="{FF2B5EF4-FFF2-40B4-BE49-F238E27FC236}">
                      <a16:creationId xmlns:a16="http://schemas.microsoft.com/office/drawing/2014/main" id="{DF62AD1B-6D22-493F-B103-E8E5F284CA23}"/>
                    </a:ext>
                  </a:extLst>
                </p:cNvPr>
                <p:cNvSpPr/>
                <p:nvPr/>
              </p:nvSpPr>
              <p:spPr>
                <a:xfrm>
                  <a:off x="7172173" y="-912768"/>
                  <a:ext cx="19090" cy="62044"/>
                </a:xfrm>
                <a:custGeom>
                  <a:avLst/>
                  <a:gdLst>
                    <a:gd name="connsiteX0" fmla="*/ 6363 w 19090"/>
                    <a:gd name="connsiteY0" fmla="*/ 62044 h 62044"/>
                    <a:gd name="connsiteX1" fmla="*/ 6363 w 19090"/>
                    <a:gd name="connsiteY1" fmla="*/ 62044 h 62044"/>
                    <a:gd name="connsiteX2" fmla="*/ 0 w 19090"/>
                    <a:gd name="connsiteY2" fmla="*/ 55681 h 62044"/>
                    <a:gd name="connsiteX3" fmla="*/ 7954 w 19090"/>
                    <a:gd name="connsiteY3" fmla="*/ 4773 h 62044"/>
                    <a:gd name="connsiteX4" fmla="*/ 14318 w 19090"/>
                    <a:gd name="connsiteY4" fmla="*/ 0 h 62044"/>
                    <a:gd name="connsiteX5" fmla="*/ 19090 w 19090"/>
                    <a:gd name="connsiteY5" fmla="*/ 6364 h 62044"/>
                    <a:gd name="connsiteX6" fmla="*/ 11136 w 19090"/>
                    <a:gd name="connsiteY6" fmla="*/ 57272 h 62044"/>
                    <a:gd name="connsiteX7" fmla="*/ 6363 w 19090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90" h="62044">
                      <a:moveTo>
                        <a:pt x="6363" y="62044"/>
                      </a:moveTo>
                      <a:cubicBezTo>
                        <a:pt x="6363" y="62044"/>
                        <a:pt x="6363" y="62044"/>
                        <a:pt x="6363" y="62044"/>
                      </a:cubicBezTo>
                      <a:cubicBezTo>
                        <a:pt x="3182" y="62044"/>
                        <a:pt x="0" y="58862"/>
                        <a:pt x="0" y="55681"/>
                      </a:cubicBezTo>
                      <a:lnTo>
                        <a:pt x="7954" y="4773"/>
                      </a:lnTo>
                      <a:cubicBezTo>
                        <a:pt x="7954" y="1591"/>
                        <a:pt x="11136" y="0"/>
                        <a:pt x="14318" y="0"/>
                      </a:cubicBezTo>
                      <a:cubicBezTo>
                        <a:pt x="17500" y="0"/>
                        <a:pt x="19090" y="3182"/>
                        <a:pt x="19090" y="6364"/>
                      </a:cubicBezTo>
                      <a:lnTo>
                        <a:pt x="11136" y="57272"/>
                      </a:lnTo>
                      <a:cubicBezTo>
                        <a:pt x="11136" y="60453"/>
                        <a:pt x="9545" y="62044"/>
                        <a:pt x="6363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3" name="Freeform: Shape 3642">
                  <a:extLst>
                    <a:ext uri="{FF2B5EF4-FFF2-40B4-BE49-F238E27FC236}">
                      <a16:creationId xmlns:a16="http://schemas.microsoft.com/office/drawing/2014/main" id="{CC9D22BA-4CA4-4F2B-B0C4-82D26E396949}"/>
                    </a:ext>
                  </a:extLst>
                </p:cNvPr>
                <p:cNvSpPr/>
                <p:nvPr/>
              </p:nvSpPr>
              <p:spPr>
                <a:xfrm>
                  <a:off x="7127628" y="-919132"/>
                  <a:ext cx="15908" cy="63635"/>
                </a:xfrm>
                <a:custGeom>
                  <a:avLst/>
                  <a:gdLst>
                    <a:gd name="connsiteX0" fmla="*/ 6364 w 15908"/>
                    <a:gd name="connsiteY0" fmla="*/ 63635 h 63635"/>
                    <a:gd name="connsiteX1" fmla="*/ 6364 w 15908"/>
                    <a:gd name="connsiteY1" fmla="*/ 63635 h 63635"/>
                    <a:gd name="connsiteX2" fmla="*/ 0 w 15908"/>
                    <a:gd name="connsiteY2" fmla="*/ 57272 h 63635"/>
                    <a:gd name="connsiteX3" fmla="*/ 4773 w 15908"/>
                    <a:gd name="connsiteY3" fmla="*/ 4773 h 63635"/>
                    <a:gd name="connsiteX4" fmla="*/ 11136 w 15908"/>
                    <a:gd name="connsiteY4" fmla="*/ 0 h 63635"/>
                    <a:gd name="connsiteX5" fmla="*/ 15909 w 15908"/>
                    <a:gd name="connsiteY5" fmla="*/ 6364 h 63635"/>
                    <a:gd name="connsiteX6" fmla="*/ 11136 w 15908"/>
                    <a:gd name="connsiteY6" fmla="*/ 58862 h 63635"/>
                    <a:gd name="connsiteX7" fmla="*/ 6364 w 15908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8" h="63635">
                      <a:moveTo>
                        <a:pt x="6364" y="63635"/>
                      </a:moveTo>
                      <a:cubicBezTo>
                        <a:pt x="6364" y="63635"/>
                        <a:pt x="6364" y="63635"/>
                        <a:pt x="6364" y="63635"/>
                      </a:cubicBezTo>
                      <a:cubicBezTo>
                        <a:pt x="3182" y="63635"/>
                        <a:pt x="0" y="60453"/>
                        <a:pt x="0" y="57272"/>
                      </a:cubicBezTo>
                      <a:lnTo>
                        <a:pt x="4773" y="4773"/>
                      </a:lnTo>
                      <a:cubicBezTo>
                        <a:pt x="4773" y="1591"/>
                        <a:pt x="7954" y="0"/>
                        <a:pt x="11136" y="0"/>
                      </a:cubicBezTo>
                      <a:cubicBezTo>
                        <a:pt x="14318" y="0"/>
                        <a:pt x="15909" y="3182"/>
                        <a:pt x="15909" y="6364"/>
                      </a:cubicBezTo>
                      <a:lnTo>
                        <a:pt x="11136" y="58862"/>
                      </a:lnTo>
                      <a:cubicBezTo>
                        <a:pt x="12727" y="60453"/>
                        <a:pt x="9545" y="63635"/>
                        <a:pt x="6364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4" name="Freeform: Shape 3643">
                  <a:extLst>
                    <a:ext uri="{FF2B5EF4-FFF2-40B4-BE49-F238E27FC236}">
                      <a16:creationId xmlns:a16="http://schemas.microsoft.com/office/drawing/2014/main" id="{4BE369E6-59BC-42D9-A079-C13FB3D6AA14}"/>
                    </a:ext>
                  </a:extLst>
                </p:cNvPr>
                <p:cNvSpPr/>
                <p:nvPr/>
              </p:nvSpPr>
              <p:spPr>
                <a:xfrm>
                  <a:off x="7086265" y="-922737"/>
                  <a:ext cx="14317" cy="64058"/>
                </a:xfrm>
                <a:custGeom>
                  <a:avLst/>
                  <a:gdLst>
                    <a:gd name="connsiteX0" fmla="*/ 6363 w 14317"/>
                    <a:gd name="connsiteY0" fmla="*/ 64058 h 64058"/>
                    <a:gd name="connsiteX1" fmla="*/ 6363 w 14317"/>
                    <a:gd name="connsiteY1" fmla="*/ 64058 h 64058"/>
                    <a:gd name="connsiteX2" fmla="*/ 0 w 14317"/>
                    <a:gd name="connsiteY2" fmla="*/ 57695 h 64058"/>
                    <a:gd name="connsiteX3" fmla="*/ 3182 w 14317"/>
                    <a:gd name="connsiteY3" fmla="*/ 5196 h 64058"/>
                    <a:gd name="connsiteX4" fmla="*/ 9545 w 14317"/>
                    <a:gd name="connsiteY4" fmla="*/ 423 h 64058"/>
                    <a:gd name="connsiteX5" fmla="*/ 14318 w 14317"/>
                    <a:gd name="connsiteY5" fmla="*/ 6787 h 64058"/>
                    <a:gd name="connsiteX6" fmla="*/ 11136 w 14317"/>
                    <a:gd name="connsiteY6" fmla="*/ 59286 h 64058"/>
                    <a:gd name="connsiteX7" fmla="*/ 6363 w 14317"/>
                    <a:gd name="connsiteY7" fmla="*/ 64058 h 64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317" h="64058">
                      <a:moveTo>
                        <a:pt x="6363" y="64058"/>
                      </a:moveTo>
                      <a:cubicBezTo>
                        <a:pt x="6363" y="64058"/>
                        <a:pt x="6363" y="64058"/>
                        <a:pt x="6363" y="64058"/>
                      </a:cubicBezTo>
                      <a:cubicBezTo>
                        <a:pt x="3182" y="64058"/>
                        <a:pt x="0" y="60877"/>
                        <a:pt x="0" y="57695"/>
                      </a:cubicBezTo>
                      <a:lnTo>
                        <a:pt x="3182" y="5196"/>
                      </a:lnTo>
                      <a:cubicBezTo>
                        <a:pt x="3182" y="2014"/>
                        <a:pt x="6363" y="-1168"/>
                        <a:pt x="9545" y="423"/>
                      </a:cubicBezTo>
                      <a:cubicBezTo>
                        <a:pt x="12727" y="423"/>
                        <a:pt x="14318" y="3605"/>
                        <a:pt x="14318" y="6787"/>
                      </a:cubicBezTo>
                      <a:lnTo>
                        <a:pt x="11136" y="59286"/>
                      </a:lnTo>
                      <a:cubicBezTo>
                        <a:pt x="11136" y="60877"/>
                        <a:pt x="9545" y="64058"/>
                        <a:pt x="6363" y="6405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45" name="Graphic 378">
                <a:extLst>
                  <a:ext uri="{FF2B5EF4-FFF2-40B4-BE49-F238E27FC236}">
                    <a16:creationId xmlns:a16="http://schemas.microsoft.com/office/drawing/2014/main" id="{B3A174AE-34B9-49D1-869E-AE6212B611A0}"/>
                  </a:ext>
                </a:extLst>
              </p:cNvPr>
              <p:cNvGrpSpPr/>
              <p:nvPr/>
            </p:nvGrpSpPr>
            <p:grpSpPr>
              <a:xfrm>
                <a:off x="6729600" y="-919132"/>
                <a:ext cx="271354" cy="119315"/>
                <a:chOff x="6729600" y="-919132"/>
                <a:chExt cx="271354" cy="119315"/>
              </a:xfrm>
              <a:solidFill>
                <a:srgbClr val="C6D605"/>
              </a:solidFill>
            </p:grpSpPr>
            <p:sp>
              <p:nvSpPr>
                <p:cNvPr id="3646" name="Freeform: Shape 3645">
                  <a:extLst>
                    <a:ext uri="{FF2B5EF4-FFF2-40B4-BE49-F238E27FC236}">
                      <a16:creationId xmlns:a16="http://schemas.microsoft.com/office/drawing/2014/main" id="{5E6535BC-EC21-411B-B130-4BC319FB8CD5}"/>
                    </a:ext>
                  </a:extLst>
                </p:cNvPr>
                <p:cNvSpPr/>
                <p:nvPr/>
              </p:nvSpPr>
              <p:spPr>
                <a:xfrm>
                  <a:off x="6729600" y="-900349"/>
                  <a:ext cx="40388" cy="100533"/>
                </a:xfrm>
                <a:custGeom>
                  <a:avLst/>
                  <a:gdLst>
                    <a:gd name="connsiteX0" fmla="*/ 28944 w 40388"/>
                    <a:gd name="connsiteY0" fmla="*/ 100534 h 100533"/>
                    <a:gd name="connsiteX1" fmla="*/ 16217 w 40388"/>
                    <a:gd name="connsiteY1" fmla="*/ 90988 h 100533"/>
                    <a:gd name="connsiteX2" fmla="*/ 308 w 40388"/>
                    <a:gd name="connsiteY2" fmla="*/ 14626 h 100533"/>
                    <a:gd name="connsiteX3" fmla="*/ 9854 w 40388"/>
                    <a:gd name="connsiteY3" fmla="*/ 308 h 100533"/>
                    <a:gd name="connsiteX4" fmla="*/ 24171 w 40388"/>
                    <a:gd name="connsiteY4" fmla="*/ 9854 h 100533"/>
                    <a:gd name="connsiteX5" fmla="*/ 40080 w 40388"/>
                    <a:gd name="connsiteY5" fmla="*/ 86216 h 100533"/>
                    <a:gd name="connsiteX6" fmla="*/ 30535 w 40388"/>
                    <a:gd name="connsiteY6" fmla="*/ 100534 h 100533"/>
                    <a:gd name="connsiteX7" fmla="*/ 28944 w 40388"/>
                    <a:gd name="connsiteY7" fmla="*/ 100534 h 1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388" h="100533">
                      <a:moveTo>
                        <a:pt x="28944" y="100534"/>
                      </a:moveTo>
                      <a:cubicBezTo>
                        <a:pt x="22581" y="100534"/>
                        <a:pt x="17808" y="95761"/>
                        <a:pt x="16217" y="90988"/>
                      </a:cubicBezTo>
                      <a:lnTo>
                        <a:pt x="308" y="14626"/>
                      </a:lnTo>
                      <a:cubicBezTo>
                        <a:pt x="-1282" y="8263"/>
                        <a:pt x="3490" y="308"/>
                        <a:pt x="9854" y="308"/>
                      </a:cubicBezTo>
                      <a:cubicBezTo>
                        <a:pt x="16217" y="-1283"/>
                        <a:pt x="24171" y="3490"/>
                        <a:pt x="24171" y="9854"/>
                      </a:cubicBezTo>
                      <a:lnTo>
                        <a:pt x="40080" y="86216"/>
                      </a:lnTo>
                      <a:cubicBezTo>
                        <a:pt x="41671" y="92579"/>
                        <a:pt x="36899" y="100534"/>
                        <a:pt x="30535" y="100534"/>
                      </a:cubicBezTo>
                      <a:cubicBezTo>
                        <a:pt x="30535" y="100534"/>
                        <a:pt x="28944" y="100534"/>
                        <a:pt x="28944" y="10053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7" name="Freeform: Shape 3646">
                  <a:extLst>
                    <a:ext uri="{FF2B5EF4-FFF2-40B4-BE49-F238E27FC236}">
                      <a16:creationId xmlns:a16="http://schemas.microsoft.com/office/drawing/2014/main" id="{047E7E25-C7F9-478E-BBD3-EE79306E1DAC}"/>
                    </a:ext>
                  </a:extLst>
                </p:cNvPr>
                <p:cNvSpPr/>
                <p:nvPr/>
              </p:nvSpPr>
              <p:spPr>
                <a:xfrm>
                  <a:off x="6976061" y="-917974"/>
                  <a:ext cx="24893" cy="60886"/>
                </a:xfrm>
                <a:custGeom>
                  <a:avLst/>
                  <a:gdLst>
                    <a:gd name="connsiteX0" fmla="*/ 19524 w 24893"/>
                    <a:gd name="connsiteY0" fmla="*/ 60887 h 60886"/>
                    <a:gd name="connsiteX1" fmla="*/ 14752 w 24893"/>
                    <a:gd name="connsiteY1" fmla="*/ 56114 h 60886"/>
                    <a:gd name="connsiteX2" fmla="*/ 434 w 24893"/>
                    <a:gd name="connsiteY2" fmla="*/ 6797 h 60886"/>
                    <a:gd name="connsiteX3" fmla="*/ 3615 w 24893"/>
                    <a:gd name="connsiteY3" fmla="*/ 434 h 60886"/>
                    <a:gd name="connsiteX4" fmla="*/ 9979 w 24893"/>
                    <a:gd name="connsiteY4" fmla="*/ 3615 h 60886"/>
                    <a:gd name="connsiteX5" fmla="*/ 24297 w 24893"/>
                    <a:gd name="connsiteY5" fmla="*/ 52933 h 60886"/>
                    <a:gd name="connsiteX6" fmla="*/ 19524 w 24893"/>
                    <a:gd name="connsiteY6" fmla="*/ 60887 h 60886"/>
                    <a:gd name="connsiteX7" fmla="*/ 19524 w 24893"/>
                    <a:gd name="connsiteY7" fmla="*/ 60887 h 6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93" h="60886">
                      <a:moveTo>
                        <a:pt x="19524" y="60887"/>
                      </a:moveTo>
                      <a:cubicBezTo>
                        <a:pt x="16342" y="60887"/>
                        <a:pt x="14752" y="59296"/>
                        <a:pt x="14752" y="56114"/>
                      </a:cubicBezTo>
                      <a:lnTo>
                        <a:pt x="434" y="6797"/>
                      </a:lnTo>
                      <a:cubicBezTo>
                        <a:pt x="-1157" y="3615"/>
                        <a:pt x="2024" y="434"/>
                        <a:pt x="3615" y="434"/>
                      </a:cubicBezTo>
                      <a:cubicBezTo>
                        <a:pt x="6797" y="-1157"/>
                        <a:pt x="9979" y="2024"/>
                        <a:pt x="9979" y="3615"/>
                      </a:cubicBezTo>
                      <a:lnTo>
                        <a:pt x="24297" y="52933"/>
                      </a:lnTo>
                      <a:cubicBezTo>
                        <a:pt x="25888" y="56114"/>
                        <a:pt x="24297" y="59296"/>
                        <a:pt x="19524" y="60887"/>
                      </a:cubicBezTo>
                      <a:cubicBezTo>
                        <a:pt x="21115" y="60887"/>
                        <a:pt x="19524" y="60887"/>
                        <a:pt x="19524" y="608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8" name="Freeform: Shape 3647">
                  <a:extLst>
                    <a:ext uri="{FF2B5EF4-FFF2-40B4-BE49-F238E27FC236}">
                      <a16:creationId xmlns:a16="http://schemas.microsoft.com/office/drawing/2014/main" id="{59301BF2-C382-47DE-9833-6B163230E33A}"/>
                    </a:ext>
                  </a:extLst>
                </p:cNvPr>
                <p:cNvSpPr/>
                <p:nvPr/>
              </p:nvSpPr>
              <p:spPr>
                <a:xfrm>
                  <a:off x="6933541" y="-919132"/>
                  <a:ext cx="14741" cy="63635"/>
                </a:xfrm>
                <a:custGeom>
                  <a:avLst/>
                  <a:gdLst>
                    <a:gd name="connsiteX0" fmla="*/ 9545 w 14741"/>
                    <a:gd name="connsiteY0" fmla="*/ 63635 h 63635"/>
                    <a:gd name="connsiteX1" fmla="*/ 3182 w 14741"/>
                    <a:gd name="connsiteY1" fmla="*/ 58862 h 63635"/>
                    <a:gd name="connsiteX2" fmla="*/ 0 w 14741"/>
                    <a:gd name="connsiteY2" fmla="*/ 6364 h 63635"/>
                    <a:gd name="connsiteX3" fmla="*/ 4773 w 14741"/>
                    <a:gd name="connsiteY3" fmla="*/ 0 h 63635"/>
                    <a:gd name="connsiteX4" fmla="*/ 11136 w 14741"/>
                    <a:gd name="connsiteY4" fmla="*/ 4773 h 63635"/>
                    <a:gd name="connsiteX5" fmla="*/ 14318 w 14741"/>
                    <a:gd name="connsiteY5" fmla="*/ 57272 h 63635"/>
                    <a:gd name="connsiteX6" fmla="*/ 9545 w 14741"/>
                    <a:gd name="connsiteY6" fmla="*/ 63635 h 63635"/>
                    <a:gd name="connsiteX7" fmla="*/ 9545 w 14741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41" h="63635">
                      <a:moveTo>
                        <a:pt x="9545" y="63635"/>
                      </a:moveTo>
                      <a:cubicBezTo>
                        <a:pt x="6363" y="63635"/>
                        <a:pt x="4773" y="62044"/>
                        <a:pt x="3182" y="5886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4318" y="57272"/>
                      </a:lnTo>
                      <a:cubicBezTo>
                        <a:pt x="15909" y="60453"/>
                        <a:pt x="12727" y="63635"/>
                        <a:pt x="9545" y="63635"/>
                      </a:cubicBezTo>
                      <a:cubicBezTo>
                        <a:pt x="9545" y="63635"/>
                        <a:pt x="9545" y="63635"/>
                        <a:pt x="9545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49" name="Freeform: Shape 3648">
                  <a:extLst>
                    <a:ext uri="{FF2B5EF4-FFF2-40B4-BE49-F238E27FC236}">
                      <a16:creationId xmlns:a16="http://schemas.microsoft.com/office/drawing/2014/main" id="{2EE20B85-65AD-4EA2-AE44-B076938E5862}"/>
                    </a:ext>
                  </a:extLst>
                </p:cNvPr>
                <p:cNvSpPr/>
                <p:nvPr/>
              </p:nvSpPr>
              <p:spPr>
                <a:xfrm>
                  <a:off x="6884224" y="-915950"/>
                  <a:ext cx="15908" cy="63635"/>
                </a:xfrm>
                <a:custGeom>
                  <a:avLst/>
                  <a:gdLst>
                    <a:gd name="connsiteX0" fmla="*/ 11136 w 15908"/>
                    <a:gd name="connsiteY0" fmla="*/ 63635 h 63635"/>
                    <a:gd name="connsiteX1" fmla="*/ 4773 w 15908"/>
                    <a:gd name="connsiteY1" fmla="*/ 58862 h 63635"/>
                    <a:gd name="connsiteX2" fmla="*/ 0 w 15908"/>
                    <a:gd name="connsiteY2" fmla="*/ 6364 h 63635"/>
                    <a:gd name="connsiteX3" fmla="*/ 4773 w 15908"/>
                    <a:gd name="connsiteY3" fmla="*/ 0 h 63635"/>
                    <a:gd name="connsiteX4" fmla="*/ 11136 w 15908"/>
                    <a:gd name="connsiteY4" fmla="*/ 4773 h 63635"/>
                    <a:gd name="connsiteX5" fmla="*/ 15909 w 15908"/>
                    <a:gd name="connsiteY5" fmla="*/ 57272 h 63635"/>
                    <a:gd name="connsiteX6" fmla="*/ 11136 w 15908"/>
                    <a:gd name="connsiteY6" fmla="*/ 63635 h 63635"/>
                    <a:gd name="connsiteX7" fmla="*/ 11136 w 15908"/>
                    <a:gd name="connsiteY7" fmla="*/ 63635 h 6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08" h="63635">
                      <a:moveTo>
                        <a:pt x="11136" y="63635"/>
                      </a:moveTo>
                      <a:cubicBezTo>
                        <a:pt x="7954" y="63635"/>
                        <a:pt x="6364" y="62044"/>
                        <a:pt x="4773" y="5886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5909" y="57272"/>
                      </a:lnTo>
                      <a:cubicBezTo>
                        <a:pt x="15909" y="60453"/>
                        <a:pt x="14318" y="63635"/>
                        <a:pt x="11136" y="63635"/>
                      </a:cubicBezTo>
                      <a:cubicBezTo>
                        <a:pt x="11136" y="63635"/>
                        <a:pt x="11136" y="63635"/>
                        <a:pt x="11136" y="636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0" name="Freeform: Shape 3649">
                  <a:extLst>
                    <a:ext uri="{FF2B5EF4-FFF2-40B4-BE49-F238E27FC236}">
                      <a16:creationId xmlns:a16="http://schemas.microsoft.com/office/drawing/2014/main" id="{34DE0256-B985-4068-BC70-F19574E0BEB7}"/>
                    </a:ext>
                  </a:extLst>
                </p:cNvPr>
                <p:cNvSpPr/>
                <p:nvPr/>
              </p:nvSpPr>
              <p:spPr>
                <a:xfrm>
                  <a:off x="6838088" y="-909586"/>
                  <a:ext cx="17499" cy="62044"/>
                </a:xfrm>
                <a:custGeom>
                  <a:avLst/>
                  <a:gdLst>
                    <a:gd name="connsiteX0" fmla="*/ 12727 w 17499"/>
                    <a:gd name="connsiteY0" fmla="*/ 62044 h 62044"/>
                    <a:gd name="connsiteX1" fmla="*/ 6363 w 17499"/>
                    <a:gd name="connsiteY1" fmla="*/ 57272 h 62044"/>
                    <a:gd name="connsiteX2" fmla="*/ 0 w 17499"/>
                    <a:gd name="connsiteY2" fmla="*/ 6364 h 62044"/>
                    <a:gd name="connsiteX3" fmla="*/ 4773 w 17499"/>
                    <a:gd name="connsiteY3" fmla="*/ 0 h 62044"/>
                    <a:gd name="connsiteX4" fmla="*/ 11136 w 17499"/>
                    <a:gd name="connsiteY4" fmla="*/ 4773 h 62044"/>
                    <a:gd name="connsiteX5" fmla="*/ 17500 w 17499"/>
                    <a:gd name="connsiteY5" fmla="*/ 55681 h 62044"/>
                    <a:gd name="connsiteX6" fmla="*/ 12727 w 17499"/>
                    <a:gd name="connsiteY6" fmla="*/ 62044 h 62044"/>
                    <a:gd name="connsiteX7" fmla="*/ 12727 w 17499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99" h="62044">
                      <a:moveTo>
                        <a:pt x="12727" y="62044"/>
                      </a:moveTo>
                      <a:cubicBezTo>
                        <a:pt x="9545" y="62044"/>
                        <a:pt x="7954" y="60453"/>
                        <a:pt x="6363" y="5727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7500" y="55681"/>
                      </a:lnTo>
                      <a:cubicBezTo>
                        <a:pt x="17500" y="58862"/>
                        <a:pt x="15909" y="62044"/>
                        <a:pt x="12727" y="62044"/>
                      </a:cubicBezTo>
                      <a:cubicBezTo>
                        <a:pt x="12727" y="62044"/>
                        <a:pt x="12727" y="62044"/>
                        <a:pt x="12727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1" name="Freeform: Shape 3650">
                  <a:extLst>
                    <a:ext uri="{FF2B5EF4-FFF2-40B4-BE49-F238E27FC236}">
                      <a16:creationId xmlns:a16="http://schemas.microsoft.com/office/drawing/2014/main" id="{03244C1A-948D-4DA9-975E-7957972B15A3}"/>
                    </a:ext>
                  </a:extLst>
                </p:cNvPr>
                <p:cNvSpPr/>
                <p:nvPr/>
              </p:nvSpPr>
              <p:spPr>
                <a:xfrm>
                  <a:off x="6795135" y="-904814"/>
                  <a:ext cx="19090" cy="62044"/>
                </a:xfrm>
                <a:custGeom>
                  <a:avLst/>
                  <a:gdLst>
                    <a:gd name="connsiteX0" fmla="*/ 12727 w 19090"/>
                    <a:gd name="connsiteY0" fmla="*/ 62044 h 62044"/>
                    <a:gd name="connsiteX1" fmla="*/ 7954 w 19090"/>
                    <a:gd name="connsiteY1" fmla="*/ 57272 h 62044"/>
                    <a:gd name="connsiteX2" fmla="*/ 0 w 19090"/>
                    <a:gd name="connsiteY2" fmla="*/ 6364 h 62044"/>
                    <a:gd name="connsiteX3" fmla="*/ 4773 w 19090"/>
                    <a:gd name="connsiteY3" fmla="*/ 0 h 62044"/>
                    <a:gd name="connsiteX4" fmla="*/ 11136 w 19090"/>
                    <a:gd name="connsiteY4" fmla="*/ 4773 h 62044"/>
                    <a:gd name="connsiteX5" fmla="*/ 19090 w 19090"/>
                    <a:gd name="connsiteY5" fmla="*/ 55681 h 62044"/>
                    <a:gd name="connsiteX6" fmla="*/ 12727 w 19090"/>
                    <a:gd name="connsiteY6" fmla="*/ 62044 h 62044"/>
                    <a:gd name="connsiteX7" fmla="*/ 12727 w 19090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90" h="62044">
                      <a:moveTo>
                        <a:pt x="12727" y="62044"/>
                      </a:moveTo>
                      <a:cubicBezTo>
                        <a:pt x="9545" y="62044"/>
                        <a:pt x="7954" y="60453"/>
                        <a:pt x="7954" y="5727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19090" y="55681"/>
                      </a:lnTo>
                      <a:cubicBezTo>
                        <a:pt x="19090" y="58862"/>
                        <a:pt x="17500" y="62044"/>
                        <a:pt x="12727" y="62044"/>
                      </a:cubicBezTo>
                      <a:cubicBezTo>
                        <a:pt x="14318" y="62044"/>
                        <a:pt x="12727" y="62044"/>
                        <a:pt x="12727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52" name="Graphic 378">
                <a:extLst>
                  <a:ext uri="{FF2B5EF4-FFF2-40B4-BE49-F238E27FC236}">
                    <a16:creationId xmlns:a16="http://schemas.microsoft.com/office/drawing/2014/main" id="{BA01CD62-B50F-4454-8B4D-84803E7C6A77}"/>
                  </a:ext>
                </a:extLst>
              </p:cNvPr>
              <p:cNvGrpSpPr/>
              <p:nvPr/>
            </p:nvGrpSpPr>
            <p:grpSpPr>
              <a:xfrm>
                <a:off x="6448323" y="-885723"/>
                <a:ext cx="268858" cy="178178"/>
                <a:chOff x="6448323" y="-885723"/>
                <a:chExt cx="268858" cy="178178"/>
              </a:xfrm>
              <a:solidFill>
                <a:srgbClr val="C6D605"/>
              </a:solidFill>
            </p:grpSpPr>
            <p:sp>
              <p:nvSpPr>
                <p:cNvPr id="3653" name="Freeform: Shape 3652">
                  <a:extLst>
                    <a:ext uri="{FF2B5EF4-FFF2-40B4-BE49-F238E27FC236}">
                      <a16:creationId xmlns:a16="http://schemas.microsoft.com/office/drawing/2014/main" id="{FD23E803-0FA3-4B97-B5CC-A15199E24797}"/>
                    </a:ext>
                  </a:extLst>
                </p:cNvPr>
                <p:cNvSpPr/>
                <p:nvPr/>
              </p:nvSpPr>
              <p:spPr>
                <a:xfrm>
                  <a:off x="6448323" y="-801407"/>
                  <a:ext cx="65226" cy="93861"/>
                </a:xfrm>
                <a:custGeom>
                  <a:avLst/>
                  <a:gdLst>
                    <a:gd name="connsiteX0" fmla="*/ 52499 w 65226"/>
                    <a:gd name="connsiteY0" fmla="*/ 93862 h 93861"/>
                    <a:gd name="connsiteX1" fmla="*/ 41363 w 65226"/>
                    <a:gd name="connsiteY1" fmla="*/ 87498 h 93861"/>
                    <a:gd name="connsiteX2" fmla="*/ 1591 w 65226"/>
                    <a:gd name="connsiteY2" fmla="*/ 19091 h 93861"/>
                    <a:gd name="connsiteX3" fmla="*/ 6363 w 65226"/>
                    <a:gd name="connsiteY3" fmla="*/ 1591 h 93861"/>
                    <a:gd name="connsiteX4" fmla="*/ 23863 w 65226"/>
                    <a:gd name="connsiteY4" fmla="*/ 6364 h 93861"/>
                    <a:gd name="connsiteX5" fmla="*/ 63635 w 65226"/>
                    <a:gd name="connsiteY5" fmla="*/ 74771 h 93861"/>
                    <a:gd name="connsiteX6" fmla="*/ 58862 w 65226"/>
                    <a:gd name="connsiteY6" fmla="*/ 92271 h 93861"/>
                    <a:gd name="connsiteX7" fmla="*/ 52499 w 65226"/>
                    <a:gd name="connsiteY7" fmla="*/ 93862 h 93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226" h="93861">
                      <a:moveTo>
                        <a:pt x="52499" y="93862"/>
                      </a:moveTo>
                      <a:cubicBezTo>
                        <a:pt x="47726" y="93862"/>
                        <a:pt x="44545" y="92271"/>
                        <a:pt x="41363" y="87498"/>
                      </a:cubicBezTo>
                      <a:lnTo>
                        <a:pt x="1591" y="19091"/>
                      </a:lnTo>
                      <a:cubicBezTo>
                        <a:pt x="-1591" y="12727"/>
                        <a:pt x="0" y="4773"/>
                        <a:pt x="6363" y="1591"/>
                      </a:cubicBezTo>
                      <a:cubicBezTo>
                        <a:pt x="12727" y="-1591"/>
                        <a:pt x="20681" y="0"/>
                        <a:pt x="23863" y="6364"/>
                      </a:cubicBezTo>
                      <a:lnTo>
                        <a:pt x="63635" y="74771"/>
                      </a:lnTo>
                      <a:cubicBezTo>
                        <a:pt x="66817" y="81135"/>
                        <a:pt x="65226" y="89089"/>
                        <a:pt x="58862" y="92271"/>
                      </a:cubicBezTo>
                      <a:cubicBezTo>
                        <a:pt x="57272" y="93862"/>
                        <a:pt x="54090" y="93862"/>
                        <a:pt x="52499" y="9386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4" name="Freeform: Shape 3653">
                  <a:extLst>
                    <a:ext uri="{FF2B5EF4-FFF2-40B4-BE49-F238E27FC236}">
                      <a16:creationId xmlns:a16="http://schemas.microsoft.com/office/drawing/2014/main" id="{D09F03DD-A6CC-4ED9-B1B5-5D8963877648}"/>
                    </a:ext>
                  </a:extLst>
                </p:cNvPr>
                <p:cNvSpPr/>
                <p:nvPr/>
              </p:nvSpPr>
              <p:spPr>
                <a:xfrm>
                  <a:off x="6693318" y="-885723"/>
                  <a:ext cx="23863" cy="62044"/>
                </a:xfrm>
                <a:custGeom>
                  <a:avLst/>
                  <a:gdLst>
                    <a:gd name="connsiteX0" fmla="*/ 17500 w 23863"/>
                    <a:gd name="connsiteY0" fmla="*/ 62044 h 62044"/>
                    <a:gd name="connsiteX1" fmla="*/ 12727 w 23863"/>
                    <a:gd name="connsiteY1" fmla="*/ 57272 h 62044"/>
                    <a:gd name="connsiteX2" fmla="*/ 0 w 23863"/>
                    <a:gd name="connsiteY2" fmla="*/ 6364 h 62044"/>
                    <a:gd name="connsiteX3" fmla="*/ 4773 w 23863"/>
                    <a:gd name="connsiteY3" fmla="*/ 0 h 62044"/>
                    <a:gd name="connsiteX4" fmla="*/ 11136 w 23863"/>
                    <a:gd name="connsiteY4" fmla="*/ 4773 h 62044"/>
                    <a:gd name="connsiteX5" fmla="*/ 23863 w 23863"/>
                    <a:gd name="connsiteY5" fmla="*/ 55681 h 62044"/>
                    <a:gd name="connsiteX6" fmla="*/ 17500 w 23863"/>
                    <a:gd name="connsiteY6" fmla="*/ 62044 h 62044"/>
                    <a:gd name="connsiteX7" fmla="*/ 17500 w 23863"/>
                    <a:gd name="connsiteY7" fmla="*/ 62044 h 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863" h="62044">
                      <a:moveTo>
                        <a:pt x="17500" y="62044"/>
                      </a:moveTo>
                      <a:cubicBezTo>
                        <a:pt x="14318" y="62044"/>
                        <a:pt x="12727" y="60453"/>
                        <a:pt x="12727" y="57272"/>
                      </a:cubicBezTo>
                      <a:lnTo>
                        <a:pt x="0" y="6364"/>
                      </a:lnTo>
                      <a:cubicBezTo>
                        <a:pt x="0" y="3182"/>
                        <a:pt x="1591" y="0"/>
                        <a:pt x="4773" y="0"/>
                      </a:cubicBezTo>
                      <a:cubicBezTo>
                        <a:pt x="7954" y="0"/>
                        <a:pt x="11136" y="1591"/>
                        <a:pt x="11136" y="4773"/>
                      </a:cubicBezTo>
                      <a:lnTo>
                        <a:pt x="23863" y="55681"/>
                      </a:lnTo>
                      <a:cubicBezTo>
                        <a:pt x="22272" y="58862"/>
                        <a:pt x="20681" y="62044"/>
                        <a:pt x="17500" y="62044"/>
                      </a:cubicBezTo>
                      <a:cubicBezTo>
                        <a:pt x="17500" y="62044"/>
                        <a:pt x="17500" y="62044"/>
                        <a:pt x="17500" y="62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5" name="Freeform: Shape 3654">
                  <a:extLst>
                    <a:ext uri="{FF2B5EF4-FFF2-40B4-BE49-F238E27FC236}">
                      <a16:creationId xmlns:a16="http://schemas.microsoft.com/office/drawing/2014/main" id="{2D541F97-22BA-493C-B31D-BD9C08BB371A}"/>
                    </a:ext>
                  </a:extLst>
                </p:cNvPr>
                <p:cNvSpPr/>
                <p:nvPr/>
              </p:nvSpPr>
              <p:spPr>
                <a:xfrm>
                  <a:off x="6643568" y="-871839"/>
                  <a:ext cx="24893" cy="60886"/>
                </a:xfrm>
                <a:custGeom>
                  <a:avLst/>
                  <a:gdLst>
                    <a:gd name="connsiteX0" fmla="*/ 19524 w 24893"/>
                    <a:gd name="connsiteY0" fmla="*/ 60887 h 60886"/>
                    <a:gd name="connsiteX1" fmla="*/ 14751 w 24893"/>
                    <a:gd name="connsiteY1" fmla="*/ 56114 h 60886"/>
                    <a:gd name="connsiteX2" fmla="*/ 434 w 24893"/>
                    <a:gd name="connsiteY2" fmla="*/ 6797 h 60886"/>
                    <a:gd name="connsiteX3" fmla="*/ 3615 w 24893"/>
                    <a:gd name="connsiteY3" fmla="*/ 434 h 60886"/>
                    <a:gd name="connsiteX4" fmla="*/ 9979 w 24893"/>
                    <a:gd name="connsiteY4" fmla="*/ 3615 h 60886"/>
                    <a:gd name="connsiteX5" fmla="*/ 24297 w 24893"/>
                    <a:gd name="connsiteY5" fmla="*/ 52933 h 60886"/>
                    <a:gd name="connsiteX6" fmla="*/ 19524 w 24893"/>
                    <a:gd name="connsiteY6" fmla="*/ 60887 h 60886"/>
                    <a:gd name="connsiteX7" fmla="*/ 19524 w 24893"/>
                    <a:gd name="connsiteY7" fmla="*/ 60887 h 60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893" h="60886">
                      <a:moveTo>
                        <a:pt x="19524" y="60887"/>
                      </a:moveTo>
                      <a:cubicBezTo>
                        <a:pt x="16342" y="60887"/>
                        <a:pt x="14751" y="59296"/>
                        <a:pt x="14751" y="56114"/>
                      </a:cubicBezTo>
                      <a:lnTo>
                        <a:pt x="434" y="6797"/>
                      </a:lnTo>
                      <a:cubicBezTo>
                        <a:pt x="-1157" y="3615"/>
                        <a:pt x="2024" y="434"/>
                        <a:pt x="3615" y="434"/>
                      </a:cubicBezTo>
                      <a:cubicBezTo>
                        <a:pt x="6797" y="-1157"/>
                        <a:pt x="9979" y="2024"/>
                        <a:pt x="9979" y="3615"/>
                      </a:cubicBezTo>
                      <a:lnTo>
                        <a:pt x="24297" y="52933"/>
                      </a:lnTo>
                      <a:cubicBezTo>
                        <a:pt x="25888" y="57705"/>
                        <a:pt x="24297" y="60887"/>
                        <a:pt x="19524" y="60887"/>
                      </a:cubicBezTo>
                      <a:cubicBezTo>
                        <a:pt x="19524" y="60887"/>
                        <a:pt x="19524" y="60887"/>
                        <a:pt x="19524" y="608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6" name="Freeform: Shape 3655">
                  <a:extLst>
                    <a:ext uri="{FF2B5EF4-FFF2-40B4-BE49-F238E27FC236}">
                      <a16:creationId xmlns:a16="http://schemas.microsoft.com/office/drawing/2014/main" id="{F72B8CE9-EAC0-4725-8114-BA44F95AF1BF}"/>
                    </a:ext>
                  </a:extLst>
                </p:cNvPr>
                <p:cNvSpPr/>
                <p:nvPr/>
              </p:nvSpPr>
              <p:spPr>
                <a:xfrm>
                  <a:off x="6594060" y="-856121"/>
                  <a:ext cx="29884" cy="61077"/>
                </a:xfrm>
                <a:custGeom>
                  <a:avLst/>
                  <a:gdLst>
                    <a:gd name="connsiteX0" fmla="*/ 22896 w 29884"/>
                    <a:gd name="connsiteY0" fmla="*/ 61077 h 61077"/>
                    <a:gd name="connsiteX1" fmla="*/ 18124 w 29884"/>
                    <a:gd name="connsiteY1" fmla="*/ 57896 h 61077"/>
                    <a:gd name="connsiteX2" fmla="*/ 624 w 29884"/>
                    <a:gd name="connsiteY2" fmla="*/ 8578 h 61077"/>
                    <a:gd name="connsiteX3" fmla="*/ 3806 w 29884"/>
                    <a:gd name="connsiteY3" fmla="*/ 624 h 61077"/>
                    <a:gd name="connsiteX4" fmla="*/ 11760 w 29884"/>
                    <a:gd name="connsiteY4" fmla="*/ 3806 h 61077"/>
                    <a:gd name="connsiteX5" fmla="*/ 29260 w 29884"/>
                    <a:gd name="connsiteY5" fmla="*/ 53123 h 61077"/>
                    <a:gd name="connsiteX6" fmla="*/ 26078 w 29884"/>
                    <a:gd name="connsiteY6" fmla="*/ 61077 h 61077"/>
                    <a:gd name="connsiteX7" fmla="*/ 22896 w 29884"/>
                    <a:gd name="connsiteY7" fmla="*/ 61077 h 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884" h="61077">
                      <a:moveTo>
                        <a:pt x="22896" y="61077"/>
                      </a:moveTo>
                      <a:cubicBezTo>
                        <a:pt x="21306" y="61077"/>
                        <a:pt x="18124" y="59487"/>
                        <a:pt x="18124" y="57896"/>
                      </a:cubicBezTo>
                      <a:lnTo>
                        <a:pt x="624" y="8578"/>
                      </a:lnTo>
                      <a:cubicBezTo>
                        <a:pt x="-967" y="5397"/>
                        <a:pt x="624" y="2215"/>
                        <a:pt x="3806" y="624"/>
                      </a:cubicBezTo>
                      <a:cubicBezTo>
                        <a:pt x="6988" y="-967"/>
                        <a:pt x="10169" y="624"/>
                        <a:pt x="11760" y="3806"/>
                      </a:cubicBezTo>
                      <a:lnTo>
                        <a:pt x="29260" y="53123"/>
                      </a:lnTo>
                      <a:cubicBezTo>
                        <a:pt x="30851" y="56305"/>
                        <a:pt x="29260" y="59487"/>
                        <a:pt x="26078" y="61077"/>
                      </a:cubicBezTo>
                      <a:cubicBezTo>
                        <a:pt x="24487" y="61077"/>
                        <a:pt x="22896" y="61077"/>
                        <a:pt x="22896" y="6107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7" name="Freeform: Shape 3656">
                  <a:extLst>
                    <a:ext uri="{FF2B5EF4-FFF2-40B4-BE49-F238E27FC236}">
                      <a16:creationId xmlns:a16="http://schemas.microsoft.com/office/drawing/2014/main" id="{F8803E2E-16F7-4A10-A480-1A5FD1FA1506}"/>
                    </a:ext>
                  </a:extLst>
                </p:cNvPr>
                <p:cNvSpPr/>
                <p:nvPr/>
              </p:nvSpPr>
              <p:spPr>
                <a:xfrm>
                  <a:off x="6551106" y="-838621"/>
                  <a:ext cx="31474" cy="59486"/>
                </a:xfrm>
                <a:custGeom>
                  <a:avLst/>
                  <a:gdLst>
                    <a:gd name="connsiteX0" fmla="*/ 24487 w 31474"/>
                    <a:gd name="connsiteY0" fmla="*/ 59487 h 59486"/>
                    <a:gd name="connsiteX1" fmla="*/ 19715 w 31474"/>
                    <a:gd name="connsiteY1" fmla="*/ 56305 h 59486"/>
                    <a:gd name="connsiteX2" fmla="*/ 624 w 31474"/>
                    <a:gd name="connsiteY2" fmla="*/ 8578 h 59486"/>
                    <a:gd name="connsiteX3" fmla="*/ 3806 w 31474"/>
                    <a:gd name="connsiteY3" fmla="*/ 624 h 59486"/>
                    <a:gd name="connsiteX4" fmla="*/ 11760 w 31474"/>
                    <a:gd name="connsiteY4" fmla="*/ 3806 h 59486"/>
                    <a:gd name="connsiteX5" fmla="*/ 30851 w 31474"/>
                    <a:gd name="connsiteY5" fmla="*/ 51532 h 59486"/>
                    <a:gd name="connsiteX6" fmla="*/ 27669 w 31474"/>
                    <a:gd name="connsiteY6" fmla="*/ 59487 h 59486"/>
                    <a:gd name="connsiteX7" fmla="*/ 24487 w 31474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474" h="59486">
                      <a:moveTo>
                        <a:pt x="24487" y="59487"/>
                      </a:moveTo>
                      <a:cubicBezTo>
                        <a:pt x="22896" y="59487"/>
                        <a:pt x="19715" y="57896"/>
                        <a:pt x="19715" y="56305"/>
                      </a:cubicBezTo>
                      <a:lnTo>
                        <a:pt x="624" y="8578"/>
                      </a:lnTo>
                      <a:cubicBezTo>
                        <a:pt x="-967" y="5397"/>
                        <a:pt x="624" y="2215"/>
                        <a:pt x="3806" y="624"/>
                      </a:cubicBezTo>
                      <a:cubicBezTo>
                        <a:pt x="6988" y="-967"/>
                        <a:pt x="10170" y="624"/>
                        <a:pt x="11760" y="3806"/>
                      </a:cubicBezTo>
                      <a:lnTo>
                        <a:pt x="30851" y="51532"/>
                      </a:lnTo>
                      <a:cubicBezTo>
                        <a:pt x="32442" y="54714"/>
                        <a:pt x="30851" y="57896"/>
                        <a:pt x="27669" y="59487"/>
                      </a:cubicBezTo>
                      <a:cubicBezTo>
                        <a:pt x="26078" y="59487"/>
                        <a:pt x="24487" y="59487"/>
                        <a:pt x="24487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58" name="Freeform: Shape 3657">
                  <a:extLst>
                    <a:ext uri="{FF2B5EF4-FFF2-40B4-BE49-F238E27FC236}">
                      <a16:creationId xmlns:a16="http://schemas.microsoft.com/office/drawing/2014/main" id="{C22D35FB-F5E8-4AEE-8322-E4E8B5DAA9B0}"/>
                    </a:ext>
                  </a:extLst>
                </p:cNvPr>
                <p:cNvSpPr/>
                <p:nvPr/>
              </p:nvSpPr>
              <p:spPr>
                <a:xfrm>
                  <a:off x="6509743" y="-822712"/>
                  <a:ext cx="34656" cy="59486"/>
                </a:xfrm>
                <a:custGeom>
                  <a:avLst/>
                  <a:gdLst>
                    <a:gd name="connsiteX0" fmla="*/ 27669 w 34656"/>
                    <a:gd name="connsiteY0" fmla="*/ 59487 h 59486"/>
                    <a:gd name="connsiteX1" fmla="*/ 22896 w 34656"/>
                    <a:gd name="connsiteY1" fmla="*/ 56305 h 59486"/>
                    <a:gd name="connsiteX2" fmla="*/ 624 w 34656"/>
                    <a:gd name="connsiteY2" fmla="*/ 8578 h 59486"/>
                    <a:gd name="connsiteX3" fmla="*/ 3806 w 34656"/>
                    <a:gd name="connsiteY3" fmla="*/ 624 h 59486"/>
                    <a:gd name="connsiteX4" fmla="*/ 11760 w 34656"/>
                    <a:gd name="connsiteY4" fmla="*/ 3806 h 59486"/>
                    <a:gd name="connsiteX5" fmla="*/ 34033 w 34656"/>
                    <a:gd name="connsiteY5" fmla="*/ 51532 h 59486"/>
                    <a:gd name="connsiteX6" fmla="*/ 30851 w 34656"/>
                    <a:gd name="connsiteY6" fmla="*/ 59487 h 59486"/>
                    <a:gd name="connsiteX7" fmla="*/ 27669 w 34656"/>
                    <a:gd name="connsiteY7" fmla="*/ 59487 h 5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656" h="59486">
                      <a:moveTo>
                        <a:pt x="27669" y="59487"/>
                      </a:moveTo>
                      <a:cubicBezTo>
                        <a:pt x="26078" y="59487"/>
                        <a:pt x="22896" y="57896"/>
                        <a:pt x="22896" y="56305"/>
                      </a:cubicBezTo>
                      <a:lnTo>
                        <a:pt x="624" y="8578"/>
                      </a:lnTo>
                      <a:cubicBezTo>
                        <a:pt x="-967" y="5397"/>
                        <a:pt x="624" y="2215"/>
                        <a:pt x="3806" y="624"/>
                      </a:cubicBezTo>
                      <a:cubicBezTo>
                        <a:pt x="6988" y="-967"/>
                        <a:pt x="10169" y="624"/>
                        <a:pt x="11760" y="3806"/>
                      </a:cubicBezTo>
                      <a:lnTo>
                        <a:pt x="34033" y="51532"/>
                      </a:lnTo>
                      <a:cubicBezTo>
                        <a:pt x="35624" y="54714"/>
                        <a:pt x="34033" y="57896"/>
                        <a:pt x="30851" y="59487"/>
                      </a:cubicBezTo>
                      <a:cubicBezTo>
                        <a:pt x="29260" y="59487"/>
                        <a:pt x="27669" y="59487"/>
                        <a:pt x="27669" y="59487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59" name="Graphic 378">
                <a:extLst>
                  <a:ext uri="{FF2B5EF4-FFF2-40B4-BE49-F238E27FC236}">
                    <a16:creationId xmlns:a16="http://schemas.microsoft.com/office/drawing/2014/main" id="{0B89BBA2-D4B7-41F4-95FB-7691CA40BD0E}"/>
                  </a:ext>
                </a:extLst>
              </p:cNvPr>
              <p:cNvGrpSpPr/>
              <p:nvPr/>
            </p:nvGrpSpPr>
            <p:grpSpPr>
              <a:xfrm>
                <a:off x="6231964" y="-769043"/>
                <a:ext cx="223767" cy="247631"/>
                <a:chOff x="6231964" y="-769043"/>
                <a:chExt cx="223767" cy="247631"/>
              </a:xfrm>
              <a:solidFill>
                <a:srgbClr val="C6D605"/>
              </a:solidFill>
            </p:grpSpPr>
            <p:sp>
              <p:nvSpPr>
                <p:cNvPr id="3660" name="Freeform: Shape 3659">
                  <a:extLst>
                    <a:ext uri="{FF2B5EF4-FFF2-40B4-BE49-F238E27FC236}">
                      <a16:creationId xmlns:a16="http://schemas.microsoft.com/office/drawing/2014/main" id="{E1A38CEC-A405-45FF-9965-902E1398727F}"/>
                    </a:ext>
                  </a:extLst>
                </p:cNvPr>
                <p:cNvSpPr/>
                <p:nvPr/>
              </p:nvSpPr>
              <p:spPr>
                <a:xfrm>
                  <a:off x="6231964" y="-586638"/>
                  <a:ext cx="92270" cy="65225"/>
                </a:xfrm>
                <a:custGeom>
                  <a:avLst/>
                  <a:gdLst>
                    <a:gd name="connsiteX0" fmla="*/ 79544 w 92270"/>
                    <a:gd name="connsiteY0" fmla="*/ 65226 h 65225"/>
                    <a:gd name="connsiteX1" fmla="*/ 73180 w 92270"/>
                    <a:gd name="connsiteY1" fmla="*/ 63635 h 65225"/>
                    <a:gd name="connsiteX2" fmla="*/ 6364 w 92270"/>
                    <a:gd name="connsiteY2" fmla="*/ 23863 h 65225"/>
                    <a:gd name="connsiteX3" fmla="*/ 1591 w 92270"/>
                    <a:gd name="connsiteY3" fmla="*/ 6364 h 65225"/>
                    <a:gd name="connsiteX4" fmla="*/ 19091 w 92270"/>
                    <a:gd name="connsiteY4" fmla="*/ 1591 h 65225"/>
                    <a:gd name="connsiteX5" fmla="*/ 85907 w 92270"/>
                    <a:gd name="connsiteY5" fmla="*/ 42954 h 65225"/>
                    <a:gd name="connsiteX6" fmla="*/ 90680 w 92270"/>
                    <a:gd name="connsiteY6" fmla="*/ 60453 h 65225"/>
                    <a:gd name="connsiteX7" fmla="*/ 79544 w 92270"/>
                    <a:gd name="connsiteY7" fmla="*/ 65226 h 65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270" h="65225">
                      <a:moveTo>
                        <a:pt x="79544" y="65226"/>
                      </a:moveTo>
                      <a:cubicBezTo>
                        <a:pt x="77953" y="65226"/>
                        <a:pt x="74771" y="65226"/>
                        <a:pt x="73180" y="63635"/>
                      </a:cubicBezTo>
                      <a:lnTo>
                        <a:pt x="6364" y="23863"/>
                      </a:lnTo>
                      <a:cubicBezTo>
                        <a:pt x="0" y="20681"/>
                        <a:pt x="-1591" y="12727"/>
                        <a:pt x="1591" y="6364"/>
                      </a:cubicBezTo>
                      <a:cubicBezTo>
                        <a:pt x="4773" y="0"/>
                        <a:pt x="12727" y="-1591"/>
                        <a:pt x="19091" y="1591"/>
                      </a:cubicBezTo>
                      <a:lnTo>
                        <a:pt x="85907" y="42954"/>
                      </a:lnTo>
                      <a:cubicBezTo>
                        <a:pt x="92271" y="46135"/>
                        <a:pt x="93862" y="54090"/>
                        <a:pt x="90680" y="60453"/>
                      </a:cubicBezTo>
                      <a:cubicBezTo>
                        <a:pt x="89089" y="63635"/>
                        <a:pt x="84316" y="65226"/>
                        <a:pt x="79544" y="6522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1" name="Freeform: Shape 3660">
                  <a:extLst>
                    <a:ext uri="{FF2B5EF4-FFF2-40B4-BE49-F238E27FC236}">
                      <a16:creationId xmlns:a16="http://schemas.microsoft.com/office/drawing/2014/main" id="{2DEE7EA7-A655-46D2-B067-77ED6F231C3C}"/>
                    </a:ext>
                  </a:extLst>
                </p:cNvPr>
                <p:cNvSpPr/>
                <p:nvPr/>
              </p:nvSpPr>
              <p:spPr>
                <a:xfrm>
                  <a:off x="6415461" y="-769043"/>
                  <a:ext cx="40271" cy="55134"/>
                </a:xfrm>
                <a:custGeom>
                  <a:avLst/>
                  <a:gdLst>
                    <a:gd name="connsiteX0" fmla="*/ 34454 w 40271"/>
                    <a:gd name="connsiteY0" fmla="*/ 55135 h 55134"/>
                    <a:gd name="connsiteX1" fmla="*/ 29681 w 40271"/>
                    <a:gd name="connsiteY1" fmla="*/ 51953 h 55134"/>
                    <a:gd name="connsiteX2" fmla="*/ 1045 w 40271"/>
                    <a:gd name="connsiteY2" fmla="*/ 8999 h 55134"/>
                    <a:gd name="connsiteX3" fmla="*/ 2636 w 40271"/>
                    <a:gd name="connsiteY3" fmla="*/ 1045 h 55134"/>
                    <a:gd name="connsiteX4" fmla="*/ 10590 w 40271"/>
                    <a:gd name="connsiteY4" fmla="*/ 2636 h 55134"/>
                    <a:gd name="connsiteX5" fmla="*/ 39226 w 40271"/>
                    <a:gd name="connsiteY5" fmla="*/ 45590 h 55134"/>
                    <a:gd name="connsiteX6" fmla="*/ 37635 w 40271"/>
                    <a:gd name="connsiteY6" fmla="*/ 53544 h 55134"/>
                    <a:gd name="connsiteX7" fmla="*/ 34454 w 40271"/>
                    <a:gd name="connsiteY7" fmla="*/ 55135 h 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271" h="55134">
                      <a:moveTo>
                        <a:pt x="34454" y="55135"/>
                      </a:moveTo>
                      <a:cubicBezTo>
                        <a:pt x="32863" y="55135"/>
                        <a:pt x="31272" y="53544"/>
                        <a:pt x="29681" y="51953"/>
                      </a:cubicBezTo>
                      <a:lnTo>
                        <a:pt x="1045" y="8999"/>
                      </a:lnTo>
                      <a:cubicBezTo>
                        <a:pt x="-546" y="5818"/>
                        <a:pt x="-546" y="2636"/>
                        <a:pt x="2636" y="1045"/>
                      </a:cubicBezTo>
                      <a:cubicBezTo>
                        <a:pt x="5818" y="-546"/>
                        <a:pt x="8999" y="-546"/>
                        <a:pt x="10590" y="2636"/>
                      </a:cubicBezTo>
                      <a:lnTo>
                        <a:pt x="39226" y="45590"/>
                      </a:lnTo>
                      <a:cubicBezTo>
                        <a:pt x="40817" y="48771"/>
                        <a:pt x="40817" y="51953"/>
                        <a:pt x="37635" y="53544"/>
                      </a:cubicBezTo>
                      <a:cubicBezTo>
                        <a:pt x="37635" y="55135"/>
                        <a:pt x="36044" y="55135"/>
                        <a:pt x="34454" y="55135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2" name="Freeform: Shape 3661">
                  <a:extLst>
                    <a:ext uri="{FF2B5EF4-FFF2-40B4-BE49-F238E27FC236}">
                      <a16:creationId xmlns:a16="http://schemas.microsoft.com/office/drawing/2014/main" id="{F91FCA77-298F-4899-A3BD-501FC1B7E9C9}"/>
                    </a:ext>
                  </a:extLst>
                </p:cNvPr>
                <p:cNvSpPr/>
                <p:nvPr/>
              </p:nvSpPr>
              <p:spPr>
                <a:xfrm>
                  <a:off x="6374098" y="-735635"/>
                  <a:ext cx="43452" cy="50362"/>
                </a:xfrm>
                <a:custGeom>
                  <a:avLst/>
                  <a:gdLst>
                    <a:gd name="connsiteX0" fmla="*/ 37635 w 43452"/>
                    <a:gd name="connsiteY0" fmla="*/ 50362 h 50362"/>
                    <a:gd name="connsiteX1" fmla="*/ 32862 w 43452"/>
                    <a:gd name="connsiteY1" fmla="*/ 48771 h 50362"/>
                    <a:gd name="connsiteX2" fmla="*/ 1045 w 43452"/>
                    <a:gd name="connsiteY2" fmla="*/ 8999 h 50362"/>
                    <a:gd name="connsiteX3" fmla="*/ 2636 w 43452"/>
                    <a:gd name="connsiteY3" fmla="*/ 1045 h 50362"/>
                    <a:gd name="connsiteX4" fmla="*/ 10590 w 43452"/>
                    <a:gd name="connsiteY4" fmla="*/ 2636 h 50362"/>
                    <a:gd name="connsiteX5" fmla="*/ 42408 w 43452"/>
                    <a:gd name="connsiteY5" fmla="*/ 42408 h 50362"/>
                    <a:gd name="connsiteX6" fmla="*/ 40817 w 43452"/>
                    <a:gd name="connsiteY6" fmla="*/ 50362 h 50362"/>
                    <a:gd name="connsiteX7" fmla="*/ 37635 w 43452"/>
                    <a:gd name="connsiteY7" fmla="*/ 50362 h 50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452" h="50362">
                      <a:moveTo>
                        <a:pt x="37635" y="50362"/>
                      </a:moveTo>
                      <a:cubicBezTo>
                        <a:pt x="36044" y="50362"/>
                        <a:pt x="34453" y="50362"/>
                        <a:pt x="32862" y="48771"/>
                      </a:cubicBezTo>
                      <a:lnTo>
                        <a:pt x="1045" y="8999"/>
                      </a:lnTo>
                      <a:cubicBezTo>
                        <a:pt x="-546" y="5818"/>
                        <a:pt x="-546" y="2636"/>
                        <a:pt x="2636" y="1045"/>
                      </a:cubicBezTo>
                      <a:cubicBezTo>
                        <a:pt x="5818" y="-546"/>
                        <a:pt x="8999" y="-546"/>
                        <a:pt x="10590" y="2636"/>
                      </a:cubicBezTo>
                      <a:lnTo>
                        <a:pt x="42408" y="42408"/>
                      </a:lnTo>
                      <a:cubicBezTo>
                        <a:pt x="43999" y="45590"/>
                        <a:pt x="43999" y="48771"/>
                        <a:pt x="40817" y="50362"/>
                      </a:cubicBezTo>
                      <a:cubicBezTo>
                        <a:pt x="39226" y="50362"/>
                        <a:pt x="39226" y="50362"/>
                        <a:pt x="37635" y="5036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3" name="Freeform: Shape 3662">
                  <a:extLst>
                    <a:ext uri="{FF2B5EF4-FFF2-40B4-BE49-F238E27FC236}">
                      <a16:creationId xmlns:a16="http://schemas.microsoft.com/office/drawing/2014/main" id="{1983794C-44C9-456C-BCC2-E5DAAEB95BF0}"/>
                    </a:ext>
                  </a:extLst>
                </p:cNvPr>
                <p:cNvSpPr/>
                <p:nvPr/>
              </p:nvSpPr>
              <p:spPr>
                <a:xfrm>
                  <a:off x="6332587" y="-702375"/>
                  <a:ext cx="46930" cy="48919"/>
                </a:xfrm>
                <a:custGeom>
                  <a:avLst/>
                  <a:gdLst>
                    <a:gd name="connsiteX0" fmla="*/ 42556 w 46930"/>
                    <a:gd name="connsiteY0" fmla="*/ 48919 h 48919"/>
                    <a:gd name="connsiteX1" fmla="*/ 37783 w 46930"/>
                    <a:gd name="connsiteY1" fmla="*/ 47329 h 48919"/>
                    <a:gd name="connsiteX2" fmla="*/ 1193 w 46930"/>
                    <a:gd name="connsiteY2" fmla="*/ 9148 h 48919"/>
                    <a:gd name="connsiteX3" fmla="*/ 1193 w 46930"/>
                    <a:gd name="connsiteY3" fmla="*/ 1193 h 48919"/>
                    <a:gd name="connsiteX4" fmla="*/ 9148 w 46930"/>
                    <a:gd name="connsiteY4" fmla="*/ 1193 h 48919"/>
                    <a:gd name="connsiteX5" fmla="*/ 45738 w 46930"/>
                    <a:gd name="connsiteY5" fmla="*/ 39374 h 48919"/>
                    <a:gd name="connsiteX6" fmla="*/ 45738 w 46930"/>
                    <a:gd name="connsiteY6" fmla="*/ 47329 h 48919"/>
                    <a:gd name="connsiteX7" fmla="*/ 42556 w 46930"/>
                    <a:gd name="connsiteY7" fmla="*/ 48919 h 4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930" h="48919">
                      <a:moveTo>
                        <a:pt x="42556" y="48919"/>
                      </a:moveTo>
                      <a:cubicBezTo>
                        <a:pt x="40965" y="48919"/>
                        <a:pt x="39374" y="48919"/>
                        <a:pt x="37783" y="47329"/>
                      </a:cubicBezTo>
                      <a:lnTo>
                        <a:pt x="1193" y="9148"/>
                      </a:lnTo>
                      <a:cubicBezTo>
                        <a:pt x="-398" y="7557"/>
                        <a:pt x="-398" y="2784"/>
                        <a:pt x="1193" y="1193"/>
                      </a:cubicBezTo>
                      <a:cubicBezTo>
                        <a:pt x="2784" y="-398"/>
                        <a:pt x="7557" y="-398"/>
                        <a:pt x="9148" y="1193"/>
                      </a:cubicBezTo>
                      <a:lnTo>
                        <a:pt x="45738" y="39374"/>
                      </a:lnTo>
                      <a:cubicBezTo>
                        <a:pt x="47329" y="40965"/>
                        <a:pt x="47329" y="45738"/>
                        <a:pt x="45738" y="47329"/>
                      </a:cubicBezTo>
                      <a:cubicBezTo>
                        <a:pt x="45738" y="48919"/>
                        <a:pt x="44147" y="48919"/>
                        <a:pt x="42556" y="4891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4" name="Freeform: Shape 3663">
                  <a:extLst>
                    <a:ext uri="{FF2B5EF4-FFF2-40B4-BE49-F238E27FC236}">
                      <a16:creationId xmlns:a16="http://schemas.microsoft.com/office/drawing/2014/main" id="{AFA729A0-014C-4631-BA5E-AB6531DE19A6}"/>
                    </a:ext>
                  </a:extLst>
                </p:cNvPr>
                <p:cNvSpPr/>
                <p:nvPr/>
              </p:nvSpPr>
              <p:spPr>
                <a:xfrm>
                  <a:off x="6300126" y="-666428"/>
                  <a:ext cx="51400" cy="44790"/>
                </a:xfrm>
                <a:custGeom>
                  <a:avLst/>
                  <a:gdLst>
                    <a:gd name="connsiteX0" fmla="*/ 44791 w 51400"/>
                    <a:gd name="connsiteY0" fmla="*/ 44791 h 44790"/>
                    <a:gd name="connsiteX1" fmla="*/ 41609 w 51400"/>
                    <a:gd name="connsiteY1" fmla="*/ 43200 h 44790"/>
                    <a:gd name="connsiteX2" fmla="*/ 1837 w 51400"/>
                    <a:gd name="connsiteY2" fmla="*/ 9791 h 44790"/>
                    <a:gd name="connsiteX3" fmla="*/ 1837 w 51400"/>
                    <a:gd name="connsiteY3" fmla="*/ 1837 h 44790"/>
                    <a:gd name="connsiteX4" fmla="*/ 9791 w 51400"/>
                    <a:gd name="connsiteY4" fmla="*/ 1837 h 44790"/>
                    <a:gd name="connsiteX5" fmla="*/ 49563 w 51400"/>
                    <a:gd name="connsiteY5" fmla="*/ 35245 h 44790"/>
                    <a:gd name="connsiteX6" fmla="*/ 49563 w 51400"/>
                    <a:gd name="connsiteY6" fmla="*/ 43200 h 44790"/>
                    <a:gd name="connsiteX7" fmla="*/ 44791 w 51400"/>
                    <a:gd name="connsiteY7" fmla="*/ 44791 h 4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00" h="44790">
                      <a:moveTo>
                        <a:pt x="44791" y="44791"/>
                      </a:moveTo>
                      <a:cubicBezTo>
                        <a:pt x="43200" y="44791"/>
                        <a:pt x="41609" y="44791"/>
                        <a:pt x="41609" y="43200"/>
                      </a:cubicBezTo>
                      <a:lnTo>
                        <a:pt x="1837" y="9791"/>
                      </a:lnTo>
                      <a:cubicBezTo>
                        <a:pt x="246" y="8200"/>
                        <a:pt x="-1345" y="3428"/>
                        <a:pt x="1837" y="1837"/>
                      </a:cubicBezTo>
                      <a:cubicBezTo>
                        <a:pt x="3428" y="246"/>
                        <a:pt x="8200" y="-1345"/>
                        <a:pt x="9791" y="1837"/>
                      </a:cubicBezTo>
                      <a:lnTo>
                        <a:pt x="49563" y="35245"/>
                      </a:lnTo>
                      <a:cubicBezTo>
                        <a:pt x="51154" y="36836"/>
                        <a:pt x="52745" y="41609"/>
                        <a:pt x="49563" y="43200"/>
                      </a:cubicBezTo>
                      <a:cubicBezTo>
                        <a:pt x="47972" y="43200"/>
                        <a:pt x="46382" y="44791"/>
                        <a:pt x="44791" y="4479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5" name="Freeform: Shape 3664">
                  <a:extLst>
                    <a:ext uri="{FF2B5EF4-FFF2-40B4-BE49-F238E27FC236}">
                      <a16:creationId xmlns:a16="http://schemas.microsoft.com/office/drawing/2014/main" id="{738E30B7-DEF2-492C-9EEF-DF2D6F163B52}"/>
                    </a:ext>
                  </a:extLst>
                </p:cNvPr>
                <p:cNvSpPr/>
                <p:nvPr/>
              </p:nvSpPr>
              <p:spPr>
                <a:xfrm>
                  <a:off x="6272282" y="-632228"/>
                  <a:ext cx="52998" cy="42407"/>
                </a:xfrm>
                <a:custGeom>
                  <a:avLst/>
                  <a:gdLst>
                    <a:gd name="connsiteX0" fmla="*/ 47180 w 52998"/>
                    <a:gd name="connsiteY0" fmla="*/ 42408 h 42407"/>
                    <a:gd name="connsiteX1" fmla="*/ 43999 w 52998"/>
                    <a:gd name="connsiteY1" fmla="*/ 40817 h 42407"/>
                    <a:gd name="connsiteX2" fmla="*/ 2636 w 52998"/>
                    <a:gd name="connsiteY2" fmla="*/ 10590 h 42407"/>
                    <a:gd name="connsiteX3" fmla="*/ 1045 w 52998"/>
                    <a:gd name="connsiteY3" fmla="*/ 2636 h 42407"/>
                    <a:gd name="connsiteX4" fmla="*/ 8999 w 52998"/>
                    <a:gd name="connsiteY4" fmla="*/ 1045 h 42407"/>
                    <a:gd name="connsiteX5" fmla="*/ 50362 w 52998"/>
                    <a:gd name="connsiteY5" fmla="*/ 31272 h 42407"/>
                    <a:gd name="connsiteX6" fmla="*/ 51953 w 52998"/>
                    <a:gd name="connsiteY6" fmla="*/ 39226 h 42407"/>
                    <a:gd name="connsiteX7" fmla="*/ 47180 w 52998"/>
                    <a:gd name="connsiteY7" fmla="*/ 42408 h 4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998" h="42407">
                      <a:moveTo>
                        <a:pt x="47180" y="42408"/>
                      </a:moveTo>
                      <a:cubicBezTo>
                        <a:pt x="45590" y="42408"/>
                        <a:pt x="45590" y="42408"/>
                        <a:pt x="43999" y="40817"/>
                      </a:cubicBezTo>
                      <a:lnTo>
                        <a:pt x="2636" y="10590"/>
                      </a:lnTo>
                      <a:cubicBezTo>
                        <a:pt x="-546" y="8999"/>
                        <a:pt x="-546" y="5818"/>
                        <a:pt x="1045" y="2636"/>
                      </a:cubicBezTo>
                      <a:cubicBezTo>
                        <a:pt x="2636" y="-546"/>
                        <a:pt x="5818" y="-546"/>
                        <a:pt x="8999" y="1045"/>
                      </a:cubicBezTo>
                      <a:lnTo>
                        <a:pt x="50362" y="31272"/>
                      </a:lnTo>
                      <a:cubicBezTo>
                        <a:pt x="53544" y="32863"/>
                        <a:pt x="53544" y="36044"/>
                        <a:pt x="51953" y="39226"/>
                      </a:cubicBezTo>
                      <a:cubicBezTo>
                        <a:pt x="50362" y="42408"/>
                        <a:pt x="48771" y="42408"/>
                        <a:pt x="47180" y="4240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6" name="Graphic 378">
                <a:extLst>
                  <a:ext uri="{FF2B5EF4-FFF2-40B4-BE49-F238E27FC236}">
                    <a16:creationId xmlns:a16="http://schemas.microsoft.com/office/drawing/2014/main" id="{F1A0EF91-2D62-4323-B7B9-77A067F92764}"/>
                  </a:ext>
                </a:extLst>
              </p:cNvPr>
              <p:cNvGrpSpPr/>
              <p:nvPr/>
            </p:nvGrpSpPr>
            <p:grpSpPr>
              <a:xfrm>
                <a:off x="6114817" y="-539957"/>
                <a:ext cx="157963" cy="271494"/>
                <a:chOff x="6114817" y="-539957"/>
                <a:chExt cx="157963" cy="271494"/>
              </a:xfrm>
              <a:solidFill>
                <a:srgbClr val="C6D605"/>
              </a:solidFill>
            </p:grpSpPr>
            <p:sp>
              <p:nvSpPr>
                <p:cNvPr id="3667" name="Freeform: Shape 3666">
                  <a:extLst>
                    <a:ext uri="{FF2B5EF4-FFF2-40B4-BE49-F238E27FC236}">
                      <a16:creationId xmlns:a16="http://schemas.microsoft.com/office/drawing/2014/main" id="{D1D9B1E9-3042-43BB-8E1B-D6013EF5CD1E}"/>
                    </a:ext>
                  </a:extLst>
                </p:cNvPr>
                <p:cNvSpPr/>
                <p:nvPr/>
              </p:nvSpPr>
              <p:spPr>
                <a:xfrm>
                  <a:off x="6114817" y="-315611"/>
                  <a:ext cx="100659" cy="47148"/>
                </a:xfrm>
                <a:custGeom>
                  <a:avLst/>
                  <a:gdLst>
                    <a:gd name="connsiteX0" fmla="*/ 86920 w 100659"/>
                    <a:gd name="connsiteY0" fmla="*/ 47148 h 47148"/>
                    <a:gd name="connsiteX1" fmla="*/ 83738 w 100659"/>
                    <a:gd name="connsiteY1" fmla="*/ 47148 h 47148"/>
                    <a:gd name="connsiteX2" fmla="*/ 8967 w 100659"/>
                    <a:gd name="connsiteY2" fmla="*/ 24876 h 47148"/>
                    <a:gd name="connsiteX3" fmla="*/ 1013 w 100659"/>
                    <a:gd name="connsiteY3" fmla="*/ 8967 h 47148"/>
                    <a:gd name="connsiteX4" fmla="*/ 16922 w 100659"/>
                    <a:gd name="connsiteY4" fmla="*/ 1013 h 47148"/>
                    <a:gd name="connsiteX5" fmla="*/ 91693 w 100659"/>
                    <a:gd name="connsiteY5" fmla="*/ 23285 h 47148"/>
                    <a:gd name="connsiteX6" fmla="*/ 99647 w 100659"/>
                    <a:gd name="connsiteY6" fmla="*/ 39194 h 47148"/>
                    <a:gd name="connsiteX7" fmla="*/ 86920 w 100659"/>
                    <a:gd name="connsiteY7" fmla="*/ 47148 h 47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659" h="47148">
                      <a:moveTo>
                        <a:pt x="86920" y="47148"/>
                      </a:moveTo>
                      <a:cubicBezTo>
                        <a:pt x="85329" y="47148"/>
                        <a:pt x="83738" y="47148"/>
                        <a:pt x="83738" y="47148"/>
                      </a:cubicBezTo>
                      <a:lnTo>
                        <a:pt x="8967" y="24876"/>
                      </a:lnTo>
                      <a:cubicBezTo>
                        <a:pt x="2604" y="23285"/>
                        <a:pt x="-2169" y="15331"/>
                        <a:pt x="1013" y="8967"/>
                      </a:cubicBezTo>
                      <a:cubicBezTo>
                        <a:pt x="2604" y="2604"/>
                        <a:pt x="10558" y="-2169"/>
                        <a:pt x="16922" y="1013"/>
                      </a:cubicBezTo>
                      <a:lnTo>
                        <a:pt x="91693" y="23285"/>
                      </a:lnTo>
                      <a:cubicBezTo>
                        <a:pt x="98056" y="24876"/>
                        <a:pt x="102829" y="32830"/>
                        <a:pt x="99647" y="39194"/>
                      </a:cubicBezTo>
                      <a:cubicBezTo>
                        <a:pt x="98056" y="43966"/>
                        <a:pt x="91693" y="47148"/>
                        <a:pt x="86920" y="4714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8" name="Freeform: Shape 3667">
                  <a:extLst>
                    <a:ext uri="{FF2B5EF4-FFF2-40B4-BE49-F238E27FC236}">
                      <a16:creationId xmlns:a16="http://schemas.microsoft.com/office/drawing/2014/main" id="{CBB90DB7-46AC-4CBF-B621-1781B3A94C41}"/>
                    </a:ext>
                  </a:extLst>
                </p:cNvPr>
                <p:cNvSpPr/>
                <p:nvPr/>
              </p:nvSpPr>
              <p:spPr>
                <a:xfrm>
                  <a:off x="6215010" y="-539957"/>
                  <a:ext cx="57770" cy="36044"/>
                </a:xfrm>
                <a:custGeom>
                  <a:avLst/>
                  <a:gdLst>
                    <a:gd name="connsiteX0" fmla="*/ 51953 w 57770"/>
                    <a:gd name="connsiteY0" fmla="*/ 36044 h 36044"/>
                    <a:gd name="connsiteX1" fmla="*/ 48771 w 57770"/>
                    <a:gd name="connsiteY1" fmla="*/ 36044 h 36044"/>
                    <a:gd name="connsiteX2" fmla="*/ 2636 w 57770"/>
                    <a:gd name="connsiteY2" fmla="*/ 10590 h 36044"/>
                    <a:gd name="connsiteX3" fmla="*/ 1045 w 57770"/>
                    <a:gd name="connsiteY3" fmla="*/ 2636 h 36044"/>
                    <a:gd name="connsiteX4" fmla="*/ 8999 w 57770"/>
                    <a:gd name="connsiteY4" fmla="*/ 1045 h 36044"/>
                    <a:gd name="connsiteX5" fmla="*/ 55135 w 57770"/>
                    <a:gd name="connsiteY5" fmla="*/ 26499 h 36044"/>
                    <a:gd name="connsiteX6" fmla="*/ 56726 w 57770"/>
                    <a:gd name="connsiteY6" fmla="*/ 34453 h 36044"/>
                    <a:gd name="connsiteX7" fmla="*/ 51953 w 57770"/>
                    <a:gd name="connsiteY7" fmla="*/ 36044 h 3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770" h="36044">
                      <a:moveTo>
                        <a:pt x="51953" y="36044"/>
                      </a:moveTo>
                      <a:cubicBezTo>
                        <a:pt x="50362" y="36044"/>
                        <a:pt x="50362" y="36044"/>
                        <a:pt x="48771" y="36044"/>
                      </a:cubicBezTo>
                      <a:lnTo>
                        <a:pt x="2636" y="10590"/>
                      </a:lnTo>
                      <a:cubicBezTo>
                        <a:pt x="-546" y="8999"/>
                        <a:pt x="-546" y="5818"/>
                        <a:pt x="1045" y="2636"/>
                      </a:cubicBezTo>
                      <a:cubicBezTo>
                        <a:pt x="2636" y="-546"/>
                        <a:pt x="5818" y="-546"/>
                        <a:pt x="8999" y="1045"/>
                      </a:cubicBezTo>
                      <a:lnTo>
                        <a:pt x="55135" y="26499"/>
                      </a:lnTo>
                      <a:cubicBezTo>
                        <a:pt x="58317" y="28090"/>
                        <a:pt x="58317" y="31272"/>
                        <a:pt x="56726" y="34453"/>
                      </a:cubicBezTo>
                      <a:cubicBezTo>
                        <a:pt x="56726" y="34453"/>
                        <a:pt x="53544" y="36044"/>
                        <a:pt x="51953" y="36044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69" name="Freeform: Shape 3668">
                  <a:extLst>
                    <a:ext uri="{FF2B5EF4-FFF2-40B4-BE49-F238E27FC236}">
                      <a16:creationId xmlns:a16="http://schemas.microsoft.com/office/drawing/2014/main" id="{BBF63210-93A4-4CB0-B23E-548F39A8D338}"/>
                    </a:ext>
                  </a:extLst>
                </p:cNvPr>
                <p:cNvSpPr/>
                <p:nvPr/>
              </p:nvSpPr>
              <p:spPr>
                <a:xfrm>
                  <a:off x="6192192" y="-494367"/>
                  <a:ext cx="57271" cy="33408"/>
                </a:xfrm>
                <a:custGeom>
                  <a:avLst/>
                  <a:gdLst>
                    <a:gd name="connsiteX0" fmla="*/ 52499 w 57271"/>
                    <a:gd name="connsiteY0" fmla="*/ 33408 h 33408"/>
                    <a:gd name="connsiteX1" fmla="*/ 49317 w 57271"/>
                    <a:gd name="connsiteY1" fmla="*/ 33408 h 33408"/>
                    <a:gd name="connsiteX2" fmla="*/ 3182 w 57271"/>
                    <a:gd name="connsiteY2" fmla="*/ 11136 h 33408"/>
                    <a:gd name="connsiteX3" fmla="*/ 0 w 57271"/>
                    <a:gd name="connsiteY3" fmla="*/ 3182 h 33408"/>
                    <a:gd name="connsiteX4" fmla="*/ 7954 w 57271"/>
                    <a:gd name="connsiteY4" fmla="*/ 0 h 33408"/>
                    <a:gd name="connsiteX5" fmla="*/ 54090 w 57271"/>
                    <a:gd name="connsiteY5" fmla="*/ 22272 h 33408"/>
                    <a:gd name="connsiteX6" fmla="*/ 57272 w 57271"/>
                    <a:gd name="connsiteY6" fmla="*/ 30227 h 33408"/>
                    <a:gd name="connsiteX7" fmla="*/ 52499 w 57271"/>
                    <a:gd name="connsiteY7" fmla="*/ 33408 h 33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271" h="33408">
                      <a:moveTo>
                        <a:pt x="52499" y="33408"/>
                      </a:moveTo>
                      <a:cubicBezTo>
                        <a:pt x="50908" y="33408"/>
                        <a:pt x="50908" y="33408"/>
                        <a:pt x="49317" y="33408"/>
                      </a:cubicBezTo>
                      <a:lnTo>
                        <a:pt x="3182" y="11136"/>
                      </a:lnTo>
                      <a:cubicBezTo>
                        <a:pt x="0" y="9545"/>
                        <a:pt x="0" y="6364"/>
                        <a:pt x="0" y="3182"/>
                      </a:cubicBezTo>
                      <a:cubicBezTo>
                        <a:pt x="1591" y="0"/>
                        <a:pt x="4773" y="0"/>
                        <a:pt x="7954" y="0"/>
                      </a:cubicBezTo>
                      <a:lnTo>
                        <a:pt x="54090" y="22272"/>
                      </a:lnTo>
                      <a:cubicBezTo>
                        <a:pt x="57272" y="23863"/>
                        <a:pt x="57272" y="27045"/>
                        <a:pt x="57272" y="30227"/>
                      </a:cubicBezTo>
                      <a:cubicBezTo>
                        <a:pt x="57272" y="33408"/>
                        <a:pt x="55681" y="33408"/>
                        <a:pt x="52499" y="33408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0" name="Freeform: Shape 3669">
                  <a:extLst>
                    <a:ext uri="{FF2B5EF4-FFF2-40B4-BE49-F238E27FC236}">
                      <a16:creationId xmlns:a16="http://schemas.microsoft.com/office/drawing/2014/main" id="{0BECED21-5038-419C-BF3E-EB83D5628FEE}"/>
                    </a:ext>
                  </a:extLst>
                </p:cNvPr>
                <p:cNvSpPr/>
                <p:nvPr/>
              </p:nvSpPr>
              <p:spPr>
                <a:xfrm>
                  <a:off x="6172477" y="-448856"/>
                  <a:ext cx="60110" cy="32441"/>
                </a:xfrm>
                <a:custGeom>
                  <a:avLst/>
                  <a:gdLst>
                    <a:gd name="connsiteX0" fmla="*/ 53123 w 60110"/>
                    <a:gd name="connsiteY0" fmla="*/ 32442 h 32441"/>
                    <a:gd name="connsiteX1" fmla="*/ 51532 w 60110"/>
                    <a:gd name="connsiteY1" fmla="*/ 32442 h 32441"/>
                    <a:gd name="connsiteX2" fmla="*/ 3806 w 60110"/>
                    <a:gd name="connsiteY2" fmla="*/ 11760 h 32441"/>
                    <a:gd name="connsiteX3" fmla="*/ 624 w 60110"/>
                    <a:gd name="connsiteY3" fmla="*/ 3806 h 32441"/>
                    <a:gd name="connsiteX4" fmla="*/ 8578 w 60110"/>
                    <a:gd name="connsiteY4" fmla="*/ 624 h 32441"/>
                    <a:gd name="connsiteX5" fmla="*/ 56305 w 60110"/>
                    <a:gd name="connsiteY5" fmla="*/ 21306 h 32441"/>
                    <a:gd name="connsiteX6" fmla="*/ 59486 w 60110"/>
                    <a:gd name="connsiteY6" fmla="*/ 29260 h 32441"/>
                    <a:gd name="connsiteX7" fmla="*/ 53123 w 60110"/>
                    <a:gd name="connsiteY7" fmla="*/ 32442 h 32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2441">
                      <a:moveTo>
                        <a:pt x="53123" y="32442"/>
                      </a:moveTo>
                      <a:cubicBezTo>
                        <a:pt x="53123" y="32442"/>
                        <a:pt x="51532" y="32442"/>
                        <a:pt x="51532" y="32442"/>
                      </a:cubicBezTo>
                      <a:lnTo>
                        <a:pt x="3806" y="11760"/>
                      </a:lnTo>
                      <a:cubicBezTo>
                        <a:pt x="624" y="10169"/>
                        <a:pt x="-967" y="6988"/>
                        <a:pt x="624" y="3806"/>
                      </a:cubicBezTo>
                      <a:cubicBezTo>
                        <a:pt x="2215" y="624"/>
                        <a:pt x="5397" y="-967"/>
                        <a:pt x="8578" y="624"/>
                      </a:cubicBezTo>
                      <a:lnTo>
                        <a:pt x="56305" y="21306"/>
                      </a:lnTo>
                      <a:cubicBezTo>
                        <a:pt x="59486" y="22896"/>
                        <a:pt x="61077" y="26078"/>
                        <a:pt x="59486" y="29260"/>
                      </a:cubicBezTo>
                      <a:cubicBezTo>
                        <a:pt x="56305" y="30851"/>
                        <a:pt x="54714" y="32442"/>
                        <a:pt x="53123" y="3244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1" name="Freeform: Shape 3670">
                  <a:extLst>
                    <a:ext uri="{FF2B5EF4-FFF2-40B4-BE49-F238E27FC236}">
                      <a16:creationId xmlns:a16="http://schemas.microsoft.com/office/drawing/2014/main" id="{9BEA05DA-5DF8-463A-A6B1-822EF46B2C92}"/>
                    </a:ext>
                  </a:extLst>
                </p:cNvPr>
                <p:cNvSpPr/>
                <p:nvPr/>
              </p:nvSpPr>
              <p:spPr>
                <a:xfrm>
                  <a:off x="6154978" y="-405902"/>
                  <a:ext cx="60110" cy="30850"/>
                </a:xfrm>
                <a:custGeom>
                  <a:avLst/>
                  <a:gdLst>
                    <a:gd name="connsiteX0" fmla="*/ 53123 w 60110"/>
                    <a:gd name="connsiteY0" fmla="*/ 30851 h 30850"/>
                    <a:gd name="connsiteX1" fmla="*/ 51532 w 60110"/>
                    <a:gd name="connsiteY1" fmla="*/ 30851 h 30850"/>
                    <a:gd name="connsiteX2" fmla="*/ 3806 w 60110"/>
                    <a:gd name="connsiteY2" fmla="*/ 11760 h 30850"/>
                    <a:gd name="connsiteX3" fmla="*/ 624 w 60110"/>
                    <a:gd name="connsiteY3" fmla="*/ 3806 h 30850"/>
                    <a:gd name="connsiteX4" fmla="*/ 8579 w 60110"/>
                    <a:gd name="connsiteY4" fmla="*/ 624 h 30850"/>
                    <a:gd name="connsiteX5" fmla="*/ 56305 w 60110"/>
                    <a:gd name="connsiteY5" fmla="*/ 19715 h 30850"/>
                    <a:gd name="connsiteX6" fmla="*/ 59487 w 60110"/>
                    <a:gd name="connsiteY6" fmla="*/ 27669 h 30850"/>
                    <a:gd name="connsiteX7" fmla="*/ 53123 w 60110"/>
                    <a:gd name="connsiteY7" fmla="*/ 30851 h 3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110" h="30850">
                      <a:moveTo>
                        <a:pt x="53123" y="30851"/>
                      </a:moveTo>
                      <a:cubicBezTo>
                        <a:pt x="53123" y="30851"/>
                        <a:pt x="51532" y="30851"/>
                        <a:pt x="51532" y="30851"/>
                      </a:cubicBezTo>
                      <a:lnTo>
                        <a:pt x="3806" y="11760"/>
                      </a:lnTo>
                      <a:cubicBezTo>
                        <a:pt x="624" y="10169"/>
                        <a:pt x="-967" y="6988"/>
                        <a:pt x="624" y="3806"/>
                      </a:cubicBezTo>
                      <a:cubicBezTo>
                        <a:pt x="2215" y="624"/>
                        <a:pt x="5397" y="-967"/>
                        <a:pt x="8579" y="624"/>
                      </a:cubicBezTo>
                      <a:lnTo>
                        <a:pt x="56305" y="19715"/>
                      </a:lnTo>
                      <a:cubicBezTo>
                        <a:pt x="59487" y="21306"/>
                        <a:pt x="61077" y="24487"/>
                        <a:pt x="59487" y="27669"/>
                      </a:cubicBezTo>
                      <a:cubicBezTo>
                        <a:pt x="57896" y="29260"/>
                        <a:pt x="56305" y="30851"/>
                        <a:pt x="53123" y="3085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2" name="Freeform: Shape 3671">
                  <a:extLst>
                    <a:ext uri="{FF2B5EF4-FFF2-40B4-BE49-F238E27FC236}">
                      <a16:creationId xmlns:a16="http://schemas.microsoft.com/office/drawing/2014/main" id="{14FB8BE1-054B-4EE8-86AB-C0C6BEF62CB4}"/>
                    </a:ext>
                  </a:extLst>
                </p:cNvPr>
                <p:cNvSpPr/>
                <p:nvPr/>
              </p:nvSpPr>
              <p:spPr>
                <a:xfrm>
                  <a:off x="6139069" y="-364539"/>
                  <a:ext cx="61701" cy="29259"/>
                </a:xfrm>
                <a:custGeom>
                  <a:avLst/>
                  <a:gdLst>
                    <a:gd name="connsiteX0" fmla="*/ 54714 w 61701"/>
                    <a:gd name="connsiteY0" fmla="*/ 29260 h 29259"/>
                    <a:gd name="connsiteX1" fmla="*/ 53123 w 61701"/>
                    <a:gd name="connsiteY1" fmla="*/ 29260 h 29259"/>
                    <a:gd name="connsiteX2" fmla="*/ 3806 w 61701"/>
                    <a:gd name="connsiteY2" fmla="*/ 11760 h 29259"/>
                    <a:gd name="connsiteX3" fmla="*/ 624 w 61701"/>
                    <a:gd name="connsiteY3" fmla="*/ 3806 h 29259"/>
                    <a:gd name="connsiteX4" fmla="*/ 8579 w 61701"/>
                    <a:gd name="connsiteY4" fmla="*/ 624 h 29259"/>
                    <a:gd name="connsiteX5" fmla="*/ 57896 w 61701"/>
                    <a:gd name="connsiteY5" fmla="*/ 18124 h 29259"/>
                    <a:gd name="connsiteX6" fmla="*/ 61077 w 61701"/>
                    <a:gd name="connsiteY6" fmla="*/ 24487 h 29259"/>
                    <a:gd name="connsiteX7" fmla="*/ 54714 w 61701"/>
                    <a:gd name="connsiteY7" fmla="*/ 29260 h 2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01" h="29259">
                      <a:moveTo>
                        <a:pt x="54714" y="29260"/>
                      </a:moveTo>
                      <a:cubicBezTo>
                        <a:pt x="54714" y="29260"/>
                        <a:pt x="53123" y="29260"/>
                        <a:pt x="53123" y="29260"/>
                      </a:cubicBezTo>
                      <a:lnTo>
                        <a:pt x="3806" y="11760"/>
                      </a:lnTo>
                      <a:cubicBezTo>
                        <a:pt x="624" y="10169"/>
                        <a:pt x="-967" y="6988"/>
                        <a:pt x="624" y="3806"/>
                      </a:cubicBezTo>
                      <a:cubicBezTo>
                        <a:pt x="2215" y="624"/>
                        <a:pt x="5397" y="-967"/>
                        <a:pt x="8579" y="624"/>
                      </a:cubicBezTo>
                      <a:lnTo>
                        <a:pt x="57896" y="18124"/>
                      </a:lnTo>
                      <a:cubicBezTo>
                        <a:pt x="61077" y="19715"/>
                        <a:pt x="62668" y="22896"/>
                        <a:pt x="61077" y="24487"/>
                      </a:cubicBezTo>
                      <a:cubicBezTo>
                        <a:pt x="59487" y="27669"/>
                        <a:pt x="56305" y="29260"/>
                        <a:pt x="54714" y="2926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73" name="Graphic 378">
                <a:extLst>
                  <a:ext uri="{FF2B5EF4-FFF2-40B4-BE49-F238E27FC236}">
                    <a16:creationId xmlns:a16="http://schemas.microsoft.com/office/drawing/2014/main" id="{BCFE936F-57FA-4AA3-BFD7-B2A1543CC96E}"/>
                  </a:ext>
                </a:extLst>
              </p:cNvPr>
              <p:cNvGrpSpPr/>
              <p:nvPr/>
            </p:nvGrpSpPr>
            <p:grpSpPr>
              <a:xfrm>
                <a:off x="6064922" y="-263690"/>
                <a:ext cx="104998" cy="268858"/>
                <a:chOff x="6064922" y="-263690"/>
                <a:chExt cx="104998" cy="268858"/>
              </a:xfrm>
              <a:solidFill>
                <a:srgbClr val="C6D605"/>
              </a:solidFill>
            </p:grpSpPr>
            <p:sp>
              <p:nvSpPr>
                <p:cNvPr id="3674" name="Freeform: Shape 3673">
                  <a:extLst>
                    <a:ext uri="{FF2B5EF4-FFF2-40B4-BE49-F238E27FC236}">
                      <a16:creationId xmlns:a16="http://schemas.microsoft.com/office/drawing/2014/main" id="{5ED04232-FCB3-4D85-8F75-86396BAC391C}"/>
                    </a:ext>
                  </a:extLst>
                </p:cNvPr>
                <p:cNvSpPr/>
                <p:nvPr/>
              </p:nvSpPr>
              <p:spPr>
                <a:xfrm>
                  <a:off x="6064922" y="-23467"/>
                  <a:ext cx="103407" cy="28635"/>
                </a:xfrm>
                <a:custGeom>
                  <a:avLst/>
                  <a:gdLst>
                    <a:gd name="connsiteX0" fmla="*/ 90680 w 103407"/>
                    <a:gd name="connsiteY0" fmla="*/ 28636 h 28635"/>
                    <a:gd name="connsiteX1" fmla="*/ 90680 w 103407"/>
                    <a:gd name="connsiteY1" fmla="*/ 28636 h 28635"/>
                    <a:gd name="connsiteX2" fmla="*/ 12727 w 103407"/>
                    <a:gd name="connsiteY2" fmla="*/ 25454 h 28635"/>
                    <a:gd name="connsiteX3" fmla="*/ 0 w 103407"/>
                    <a:gd name="connsiteY3" fmla="*/ 12727 h 28635"/>
                    <a:gd name="connsiteX4" fmla="*/ 12727 w 103407"/>
                    <a:gd name="connsiteY4" fmla="*/ 0 h 28635"/>
                    <a:gd name="connsiteX5" fmla="*/ 90680 w 103407"/>
                    <a:gd name="connsiteY5" fmla="*/ 3182 h 28635"/>
                    <a:gd name="connsiteX6" fmla="*/ 103407 w 103407"/>
                    <a:gd name="connsiteY6" fmla="*/ 15909 h 28635"/>
                    <a:gd name="connsiteX7" fmla="*/ 90680 w 103407"/>
                    <a:gd name="connsiteY7" fmla="*/ 28636 h 2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07" h="28635">
                      <a:moveTo>
                        <a:pt x="90680" y="28636"/>
                      </a:moveTo>
                      <a:cubicBezTo>
                        <a:pt x="90680" y="28636"/>
                        <a:pt x="90680" y="28636"/>
                        <a:pt x="90680" y="28636"/>
                      </a:cubicBezTo>
                      <a:lnTo>
                        <a:pt x="12727" y="25454"/>
                      </a:lnTo>
                      <a:cubicBezTo>
                        <a:pt x="6364" y="25454"/>
                        <a:pt x="0" y="19091"/>
                        <a:pt x="0" y="12727"/>
                      </a:cubicBezTo>
                      <a:cubicBezTo>
                        <a:pt x="0" y="6363"/>
                        <a:pt x="6364" y="0"/>
                        <a:pt x="12727" y="0"/>
                      </a:cubicBezTo>
                      <a:lnTo>
                        <a:pt x="90680" y="3182"/>
                      </a:lnTo>
                      <a:cubicBezTo>
                        <a:pt x="97044" y="3182"/>
                        <a:pt x="103407" y="9545"/>
                        <a:pt x="103407" y="15909"/>
                      </a:cubicBezTo>
                      <a:cubicBezTo>
                        <a:pt x="103407" y="23863"/>
                        <a:pt x="97044" y="28636"/>
                        <a:pt x="90680" y="28636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5" name="Freeform: Shape 3674">
                  <a:extLst>
                    <a:ext uri="{FF2B5EF4-FFF2-40B4-BE49-F238E27FC236}">
                      <a16:creationId xmlns:a16="http://schemas.microsoft.com/office/drawing/2014/main" id="{D6EAD6C4-70B7-4A9C-995A-2F9846D0BD52}"/>
                    </a:ext>
                  </a:extLst>
                </p:cNvPr>
                <p:cNvSpPr/>
                <p:nvPr/>
              </p:nvSpPr>
              <p:spPr>
                <a:xfrm>
                  <a:off x="6107876" y="-263690"/>
                  <a:ext cx="62044" cy="23863"/>
                </a:xfrm>
                <a:custGeom>
                  <a:avLst/>
                  <a:gdLst>
                    <a:gd name="connsiteX0" fmla="*/ 57271 w 62044"/>
                    <a:gd name="connsiteY0" fmla="*/ 23863 h 23863"/>
                    <a:gd name="connsiteX1" fmla="*/ 57271 w 62044"/>
                    <a:gd name="connsiteY1" fmla="*/ 23863 h 23863"/>
                    <a:gd name="connsiteX2" fmla="*/ 4772 w 62044"/>
                    <a:gd name="connsiteY2" fmla="*/ 11136 h 23863"/>
                    <a:gd name="connsiteX3" fmla="*/ 0 w 62044"/>
                    <a:gd name="connsiteY3" fmla="*/ 4773 h 23863"/>
                    <a:gd name="connsiteX4" fmla="*/ 6363 w 62044"/>
                    <a:gd name="connsiteY4" fmla="*/ 0 h 23863"/>
                    <a:gd name="connsiteX5" fmla="*/ 57271 w 62044"/>
                    <a:gd name="connsiteY5" fmla="*/ 12727 h 23863"/>
                    <a:gd name="connsiteX6" fmla="*/ 62044 w 62044"/>
                    <a:gd name="connsiteY6" fmla="*/ 19091 h 23863"/>
                    <a:gd name="connsiteX7" fmla="*/ 57271 w 62044"/>
                    <a:gd name="connsiteY7" fmla="*/ 23863 h 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3863">
                      <a:moveTo>
                        <a:pt x="57271" y="23863"/>
                      </a:moveTo>
                      <a:cubicBezTo>
                        <a:pt x="57271" y="23863"/>
                        <a:pt x="55681" y="23863"/>
                        <a:pt x="57271" y="23863"/>
                      </a:cubicBezTo>
                      <a:lnTo>
                        <a:pt x="4772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3" y="0"/>
                      </a:cubicBezTo>
                      <a:lnTo>
                        <a:pt x="57271" y="12727"/>
                      </a:lnTo>
                      <a:cubicBezTo>
                        <a:pt x="60453" y="12727"/>
                        <a:pt x="62044" y="15909"/>
                        <a:pt x="62044" y="19091"/>
                      </a:cubicBezTo>
                      <a:cubicBezTo>
                        <a:pt x="62044" y="22272"/>
                        <a:pt x="60453" y="23863"/>
                        <a:pt x="57271" y="23863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6" name="Freeform: Shape 3675">
                  <a:extLst>
                    <a:ext uri="{FF2B5EF4-FFF2-40B4-BE49-F238E27FC236}">
                      <a16:creationId xmlns:a16="http://schemas.microsoft.com/office/drawing/2014/main" id="{A5A8363A-8DA7-4901-B983-EDA1BAA0FCED}"/>
                    </a:ext>
                  </a:extLst>
                </p:cNvPr>
                <p:cNvSpPr/>
                <p:nvPr/>
              </p:nvSpPr>
              <p:spPr>
                <a:xfrm>
                  <a:off x="6096739" y="-214373"/>
                  <a:ext cx="62044" cy="22272"/>
                </a:xfrm>
                <a:custGeom>
                  <a:avLst/>
                  <a:gdLst>
                    <a:gd name="connsiteX0" fmla="*/ 57272 w 62044"/>
                    <a:gd name="connsiteY0" fmla="*/ 22272 h 22272"/>
                    <a:gd name="connsiteX1" fmla="*/ 57272 w 62044"/>
                    <a:gd name="connsiteY1" fmla="*/ 22272 h 22272"/>
                    <a:gd name="connsiteX2" fmla="*/ 4773 w 62044"/>
                    <a:gd name="connsiteY2" fmla="*/ 11136 h 22272"/>
                    <a:gd name="connsiteX3" fmla="*/ 0 w 62044"/>
                    <a:gd name="connsiteY3" fmla="*/ 4773 h 22272"/>
                    <a:gd name="connsiteX4" fmla="*/ 6364 w 62044"/>
                    <a:gd name="connsiteY4" fmla="*/ 0 h 22272"/>
                    <a:gd name="connsiteX5" fmla="*/ 57272 w 62044"/>
                    <a:gd name="connsiteY5" fmla="*/ 11136 h 22272"/>
                    <a:gd name="connsiteX6" fmla="*/ 62044 w 62044"/>
                    <a:gd name="connsiteY6" fmla="*/ 17500 h 22272"/>
                    <a:gd name="connsiteX7" fmla="*/ 57272 w 62044"/>
                    <a:gd name="connsiteY7" fmla="*/ 22272 h 2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2272">
                      <a:moveTo>
                        <a:pt x="57272" y="22272"/>
                      </a:moveTo>
                      <a:cubicBezTo>
                        <a:pt x="55681" y="22272"/>
                        <a:pt x="55681" y="22272"/>
                        <a:pt x="57272" y="22272"/>
                      </a:cubicBezTo>
                      <a:lnTo>
                        <a:pt x="4773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4" y="0"/>
                      </a:cubicBezTo>
                      <a:lnTo>
                        <a:pt x="57272" y="11136"/>
                      </a:lnTo>
                      <a:cubicBezTo>
                        <a:pt x="60453" y="11136"/>
                        <a:pt x="62044" y="14318"/>
                        <a:pt x="62044" y="17500"/>
                      </a:cubicBezTo>
                      <a:cubicBezTo>
                        <a:pt x="62044" y="20681"/>
                        <a:pt x="58863" y="22272"/>
                        <a:pt x="57272" y="22272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7" name="Freeform: Shape 3676">
                  <a:extLst>
                    <a:ext uri="{FF2B5EF4-FFF2-40B4-BE49-F238E27FC236}">
                      <a16:creationId xmlns:a16="http://schemas.microsoft.com/office/drawing/2014/main" id="{0529C9EF-8B8E-4245-B71F-F54BD9D131D0}"/>
                    </a:ext>
                  </a:extLst>
                </p:cNvPr>
                <p:cNvSpPr/>
                <p:nvPr/>
              </p:nvSpPr>
              <p:spPr>
                <a:xfrm>
                  <a:off x="6087194" y="-165056"/>
                  <a:ext cx="62044" cy="20681"/>
                </a:xfrm>
                <a:custGeom>
                  <a:avLst/>
                  <a:gdLst>
                    <a:gd name="connsiteX0" fmla="*/ 57271 w 62044"/>
                    <a:gd name="connsiteY0" fmla="*/ 20681 h 20681"/>
                    <a:gd name="connsiteX1" fmla="*/ 57271 w 62044"/>
                    <a:gd name="connsiteY1" fmla="*/ 20681 h 20681"/>
                    <a:gd name="connsiteX2" fmla="*/ 4773 w 62044"/>
                    <a:gd name="connsiteY2" fmla="*/ 11136 h 20681"/>
                    <a:gd name="connsiteX3" fmla="*/ 0 w 62044"/>
                    <a:gd name="connsiteY3" fmla="*/ 4773 h 20681"/>
                    <a:gd name="connsiteX4" fmla="*/ 6363 w 62044"/>
                    <a:gd name="connsiteY4" fmla="*/ 0 h 20681"/>
                    <a:gd name="connsiteX5" fmla="*/ 57271 w 62044"/>
                    <a:gd name="connsiteY5" fmla="*/ 9545 h 20681"/>
                    <a:gd name="connsiteX6" fmla="*/ 62044 w 62044"/>
                    <a:gd name="connsiteY6" fmla="*/ 15909 h 20681"/>
                    <a:gd name="connsiteX7" fmla="*/ 57271 w 62044"/>
                    <a:gd name="connsiteY7" fmla="*/ 20681 h 20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20681">
                      <a:moveTo>
                        <a:pt x="57271" y="20681"/>
                      </a:moveTo>
                      <a:cubicBezTo>
                        <a:pt x="57271" y="20681"/>
                        <a:pt x="57271" y="20681"/>
                        <a:pt x="57271" y="20681"/>
                      </a:cubicBezTo>
                      <a:lnTo>
                        <a:pt x="4773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3" y="0"/>
                      </a:cubicBezTo>
                      <a:lnTo>
                        <a:pt x="57271" y="9545"/>
                      </a:lnTo>
                      <a:cubicBezTo>
                        <a:pt x="60453" y="9545"/>
                        <a:pt x="62044" y="12727"/>
                        <a:pt x="62044" y="15909"/>
                      </a:cubicBezTo>
                      <a:cubicBezTo>
                        <a:pt x="62044" y="19091"/>
                        <a:pt x="60453" y="20681"/>
                        <a:pt x="57271" y="20681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8" name="Freeform: Shape 3677">
                  <a:extLst>
                    <a:ext uri="{FF2B5EF4-FFF2-40B4-BE49-F238E27FC236}">
                      <a16:creationId xmlns:a16="http://schemas.microsoft.com/office/drawing/2014/main" id="{E7DC4736-30B2-4C9B-87BE-D93BC0AD0374}"/>
                    </a:ext>
                  </a:extLst>
                </p:cNvPr>
                <p:cNvSpPr/>
                <p:nvPr/>
              </p:nvSpPr>
              <p:spPr>
                <a:xfrm>
                  <a:off x="6080830" y="-117329"/>
                  <a:ext cx="62044" cy="17499"/>
                </a:xfrm>
                <a:custGeom>
                  <a:avLst/>
                  <a:gdLst>
                    <a:gd name="connsiteX0" fmla="*/ 57272 w 62044"/>
                    <a:gd name="connsiteY0" fmla="*/ 17500 h 17499"/>
                    <a:gd name="connsiteX1" fmla="*/ 57272 w 62044"/>
                    <a:gd name="connsiteY1" fmla="*/ 17500 h 17499"/>
                    <a:gd name="connsiteX2" fmla="*/ 4773 w 62044"/>
                    <a:gd name="connsiteY2" fmla="*/ 11136 h 17499"/>
                    <a:gd name="connsiteX3" fmla="*/ 0 w 62044"/>
                    <a:gd name="connsiteY3" fmla="*/ 4773 h 17499"/>
                    <a:gd name="connsiteX4" fmla="*/ 6364 w 62044"/>
                    <a:gd name="connsiteY4" fmla="*/ 0 h 17499"/>
                    <a:gd name="connsiteX5" fmla="*/ 57272 w 62044"/>
                    <a:gd name="connsiteY5" fmla="*/ 6364 h 17499"/>
                    <a:gd name="connsiteX6" fmla="*/ 62044 w 62044"/>
                    <a:gd name="connsiteY6" fmla="*/ 12727 h 17499"/>
                    <a:gd name="connsiteX7" fmla="*/ 57272 w 62044"/>
                    <a:gd name="connsiteY7" fmla="*/ 17500 h 1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044" h="17499">
                      <a:moveTo>
                        <a:pt x="57272" y="17500"/>
                      </a:moveTo>
                      <a:cubicBezTo>
                        <a:pt x="57272" y="17500"/>
                        <a:pt x="55681" y="17500"/>
                        <a:pt x="57272" y="17500"/>
                      </a:cubicBezTo>
                      <a:lnTo>
                        <a:pt x="4773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4" y="0"/>
                      </a:cubicBezTo>
                      <a:lnTo>
                        <a:pt x="57272" y="6364"/>
                      </a:lnTo>
                      <a:cubicBezTo>
                        <a:pt x="60453" y="6364"/>
                        <a:pt x="62044" y="9545"/>
                        <a:pt x="62044" y="12727"/>
                      </a:cubicBezTo>
                      <a:cubicBezTo>
                        <a:pt x="62044" y="14318"/>
                        <a:pt x="60453" y="17500"/>
                        <a:pt x="57272" y="17500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679" name="Freeform: Shape 3678">
                  <a:extLst>
                    <a:ext uri="{FF2B5EF4-FFF2-40B4-BE49-F238E27FC236}">
                      <a16:creationId xmlns:a16="http://schemas.microsoft.com/office/drawing/2014/main" id="{BC053EC8-245A-4704-B7C0-32214CFF4BA9}"/>
                    </a:ext>
                  </a:extLst>
                </p:cNvPr>
                <p:cNvSpPr/>
                <p:nvPr/>
              </p:nvSpPr>
              <p:spPr>
                <a:xfrm>
                  <a:off x="6076058" y="-74376"/>
                  <a:ext cx="63635" cy="15908"/>
                </a:xfrm>
                <a:custGeom>
                  <a:avLst/>
                  <a:gdLst>
                    <a:gd name="connsiteX0" fmla="*/ 57271 w 63635"/>
                    <a:gd name="connsiteY0" fmla="*/ 15909 h 15908"/>
                    <a:gd name="connsiteX1" fmla="*/ 57271 w 63635"/>
                    <a:gd name="connsiteY1" fmla="*/ 15909 h 15908"/>
                    <a:gd name="connsiteX2" fmla="*/ 4772 w 63635"/>
                    <a:gd name="connsiteY2" fmla="*/ 11136 h 15908"/>
                    <a:gd name="connsiteX3" fmla="*/ 0 w 63635"/>
                    <a:gd name="connsiteY3" fmla="*/ 4773 h 15908"/>
                    <a:gd name="connsiteX4" fmla="*/ 6363 w 63635"/>
                    <a:gd name="connsiteY4" fmla="*/ 0 h 15908"/>
                    <a:gd name="connsiteX5" fmla="*/ 58862 w 63635"/>
                    <a:gd name="connsiteY5" fmla="*/ 4773 h 15908"/>
                    <a:gd name="connsiteX6" fmla="*/ 63635 w 63635"/>
                    <a:gd name="connsiteY6" fmla="*/ 11136 h 15908"/>
                    <a:gd name="connsiteX7" fmla="*/ 57271 w 63635"/>
                    <a:gd name="connsiteY7" fmla="*/ 15909 h 15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635" h="15908">
                      <a:moveTo>
                        <a:pt x="57271" y="15909"/>
                      </a:moveTo>
                      <a:cubicBezTo>
                        <a:pt x="57271" y="15909"/>
                        <a:pt x="57271" y="15909"/>
                        <a:pt x="57271" y="15909"/>
                      </a:cubicBezTo>
                      <a:lnTo>
                        <a:pt x="4772" y="11136"/>
                      </a:lnTo>
                      <a:cubicBezTo>
                        <a:pt x="1591" y="11136"/>
                        <a:pt x="0" y="7954"/>
                        <a:pt x="0" y="4773"/>
                      </a:cubicBezTo>
                      <a:cubicBezTo>
                        <a:pt x="0" y="1591"/>
                        <a:pt x="3182" y="0"/>
                        <a:pt x="6363" y="0"/>
                      </a:cubicBezTo>
                      <a:lnTo>
                        <a:pt x="58862" y="4773"/>
                      </a:lnTo>
                      <a:cubicBezTo>
                        <a:pt x="62044" y="4773"/>
                        <a:pt x="63635" y="7954"/>
                        <a:pt x="63635" y="11136"/>
                      </a:cubicBezTo>
                      <a:cubicBezTo>
                        <a:pt x="62044" y="14318"/>
                        <a:pt x="60453" y="15909"/>
                        <a:pt x="57271" y="15909"/>
                      </a:cubicBezTo>
                      <a:close/>
                    </a:path>
                  </a:pathLst>
                </a:custGeom>
                <a:solidFill>
                  <a:srgbClr val="C6D60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680" name="Freeform: Shape 3679">
              <a:extLst>
                <a:ext uri="{FF2B5EF4-FFF2-40B4-BE49-F238E27FC236}">
                  <a16:creationId xmlns:a16="http://schemas.microsoft.com/office/drawing/2014/main" id="{F9167AD3-E6FD-4E52-B650-487D6DDCA735}"/>
                </a:ext>
              </a:extLst>
            </p:cNvPr>
            <p:cNvSpPr/>
            <p:nvPr/>
          </p:nvSpPr>
          <p:spPr>
            <a:xfrm>
              <a:off x="5916339" y="-12331"/>
              <a:ext cx="2184906" cy="285910"/>
            </a:xfrm>
            <a:custGeom>
              <a:avLst/>
              <a:gdLst>
                <a:gd name="connsiteX0" fmla="*/ 2184906 w 2184906"/>
                <a:gd name="connsiteY0" fmla="*/ 139997 h 285910"/>
                <a:gd name="connsiteX1" fmla="*/ 2168997 w 2184906"/>
                <a:gd name="connsiteY1" fmla="*/ 0 h 285910"/>
                <a:gd name="connsiteX2" fmla="*/ 19722 w 2184906"/>
                <a:gd name="connsiteY2" fmla="*/ 0 h 285910"/>
                <a:gd name="connsiteX3" fmla="*/ 631 w 2184906"/>
                <a:gd name="connsiteY3" fmla="*/ 275222 h 285910"/>
                <a:gd name="connsiteX4" fmla="*/ 2184906 w 2184906"/>
                <a:gd name="connsiteY4" fmla="*/ 139997 h 28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906" h="285910">
                  <a:moveTo>
                    <a:pt x="2184906" y="139997"/>
                  </a:moveTo>
                  <a:cubicBezTo>
                    <a:pt x="2184906" y="82726"/>
                    <a:pt x="2180134" y="30227"/>
                    <a:pt x="2168997" y="0"/>
                  </a:cubicBezTo>
                  <a:lnTo>
                    <a:pt x="19722" y="0"/>
                  </a:lnTo>
                  <a:cubicBezTo>
                    <a:pt x="19722" y="0"/>
                    <a:pt x="-4142" y="146361"/>
                    <a:pt x="631" y="275222"/>
                  </a:cubicBezTo>
                  <a:cubicBezTo>
                    <a:pt x="729253" y="299085"/>
                    <a:pt x="1473784" y="294312"/>
                    <a:pt x="2184906" y="139997"/>
                  </a:cubicBezTo>
                  <a:close/>
                </a:path>
              </a:pathLst>
            </a:custGeom>
            <a:solidFill>
              <a:srgbClr val="C6D605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81" name="Freeform: Shape 3680">
              <a:extLst>
                <a:ext uri="{FF2B5EF4-FFF2-40B4-BE49-F238E27FC236}">
                  <a16:creationId xmlns:a16="http://schemas.microsoft.com/office/drawing/2014/main" id="{ADB62269-71B3-40F0-9028-D2BD4CCEF144}"/>
                </a:ext>
              </a:extLst>
            </p:cNvPr>
            <p:cNvSpPr/>
            <p:nvPr/>
          </p:nvSpPr>
          <p:spPr>
            <a:xfrm>
              <a:off x="5916970" y="127665"/>
              <a:ext cx="2182786" cy="279994"/>
            </a:xfrm>
            <a:custGeom>
              <a:avLst/>
              <a:gdLst>
                <a:gd name="connsiteX0" fmla="*/ 0 w 2182786"/>
                <a:gd name="connsiteY0" fmla="*/ 135225 h 279994"/>
                <a:gd name="connsiteX1" fmla="*/ 28636 w 2182786"/>
                <a:gd name="connsiteY1" fmla="*/ 279995 h 279994"/>
                <a:gd name="connsiteX2" fmla="*/ 2166775 w 2182786"/>
                <a:gd name="connsiteY2" fmla="*/ 279995 h 279994"/>
                <a:gd name="connsiteX3" fmla="*/ 2182684 w 2182786"/>
                <a:gd name="connsiteY3" fmla="*/ 0 h 279994"/>
                <a:gd name="connsiteX4" fmla="*/ 0 w 2182786"/>
                <a:gd name="connsiteY4" fmla="*/ 135225 h 27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786" h="279994">
                  <a:moveTo>
                    <a:pt x="0" y="135225"/>
                  </a:moveTo>
                  <a:cubicBezTo>
                    <a:pt x="3182" y="190905"/>
                    <a:pt x="11136" y="244995"/>
                    <a:pt x="28636" y="279995"/>
                  </a:cubicBezTo>
                  <a:lnTo>
                    <a:pt x="2166775" y="279995"/>
                  </a:lnTo>
                  <a:cubicBezTo>
                    <a:pt x="2166775" y="279995"/>
                    <a:pt x="2184275" y="127270"/>
                    <a:pt x="2182684" y="0"/>
                  </a:cubicBezTo>
                  <a:cubicBezTo>
                    <a:pt x="1473153" y="154315"/>
                    <a:pt x="728622" y="159088"/>
                    <a:pt x="0" y="135225"/>
                  </a:cubicBezTo>
                  <a:close/>
                </a:path>
              </a:pathLst>
            </a:custGeom>
            <a:solidFill>
              <a:srgbClr val="C1C600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682" name="Graphic 378">
              <a:extLst>
                <a:ext uri="{FF2B5EF4-FFF2-40B4-BE49-F238E27FC236}">
                  <a16:creationId xmlns:a16="http://schemas.microsoft.com/office/drawing/2014/main" id="{10CF5584-92DD-4B57-B58D-DEC4106D703F}"/>
                </a:ext>
              </a:extLst>
            </p:cNvPr>
            <p:cNvGrpSpPr/>
            <p:nvPr/>
          </p:nvGrpSpPr>
          <p:grpSpPr>
            <a:xfrm>
              <a:off x="6636047" y="79533"/>
              <a:ext cx="804983" cy="176992"/>
              <a:chOff x="6636047" y="79533"/>
              <a:chExt cx="804983" cy="176992"/>
            </a:xfrm>
          </p:grpSpPr>
          <p:sp>
            <p:nvSpPr>
              <p:cNvPr id="3683" name="Freeform: Shape 3682">
                <a:extLst>
                  <a:ext uri="{FF2B5EF4-FFF2-40B4-BE49-F238E27FC236}">
                    <a16:creationId xmlns:a16="http://schemas.microsoft.com/office/drawing/2014/main" id="{F7104994-D627-4BE2-8998-381A865A044C}"/>
                  </a:ext>
                </a:extLst>
              </p:cNvPr>
              <p:cNvSpPr/>
              <p:nvPr/>
            </p:nvSpPr>
            <p:spPr>
              <a:xfrm>
                <a:off x="6636047" y="165846"/>
                <a:ext cx="159087" cy="79543"/>
              </a:xfrm>
              <a:custGeom>
                <a:avLst/>
                <a:gdLst>
                  <a:gd name="connsiteX0" fmla="*/ 159088 w 159087"/>
                  <a:gd name="connsiteY0" fmla="*/ 39772 h 79543"/>
                  <a:gd name="connsiteX1" fmla="*/ 79544 w 159087"/>
                  <a:gd name="connsiteY1" fmla="*/ 79544 h 79543"/>
                  <a:gd name="connsiteX2" fmla="*/ 0 w 159087"/>
                  <a:gd name="connsiteY2" fmla="*/ 39772 h 79543"/>
                  <a:gd name="connsiteX3" fmla="*/ 79544 w 159087"/>
                  <a:gd name="connsiteY3" fmla="*/ 0 h 79543"/>
                  <a:gd name="connsiteX4" fmla="*/ 159088 w 159087"/>
                  <a:gd name="connsiteY4" fmla="*/ 39772 h 7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87" h="79543">
                    <a:moveTo>
                      <a:pt x="159088" y="39772"/>
                    </a:moveTo>
                    <a:cubicBezTo>
                      <a:pt x="159088" y="62044"/>
                      <a:pt x="124089" y="79544"/>
                      <a:pt x="79544" y="79544"/>
                    </a:cubicBezTo>
                    <a:cubicBezTo>
                      <a:pt x="36590" y="79544"/>
                      <a:pt x="0" y="62044"/>
                      <a:pt x="0" y="39772"/>
                    </a:cubicBezTo>
                    <a:cubicBezTo>
                      <a:pt x="0" y="17500"/>
                      <a:pt x="34999" y="0"/>
                      <a:pt x="79544" y="0"/>
                    </a:cubicBezTo>
                    <a:cubicBezTo>
                      <a:pt x="124089" y="0"/>
                      <a:pt x="159088" y="17500"/>
                      <a:pt x="159088" y="39772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4" name="Freeform: Shape 3683">
                <a:extLst>
                  <a:ext uri="{FF2B5EF4-FFF2-40B4-BE49-F238E27FC236}">
                    <a16:creationId xmlns:a16="http://schemas.microsoft.com/office/drawing/2014/main" id="{A370569D-CEDF-488C-BEA8-42BC50CB3051}"/>
                  </a:ext>
                </a:extLst>
              </p:cNvPr>
              <p:cNvSpPr/>
              <p:nvPr/>
            </p:nvSpPr>
            <p:spPr>
              <a:xfrm>
                <a:off x="7281943" y="176982"/>
                <a:ext cx="159087" cy="79543"/>
              </a:xfrm>
              <a:custGeom>
                <a:avLst/>
                <a:gdLst>
                  <a:gd name="connsiteX0" fmla="*/ 0 w 159087"/>
                  <a:gd name="connsiteY0" fmla="*/ 39772 h 79543"/>
                  <a:gd name="connsiteX1" fmla="*/ 79544 w 159087"/>
                  <a:gd name="connsiteY1" fmla="*/ 79544 h 79543"/>
                  <a:gd name="connsiteX2" fmla="*/ 159088 w 159087"/>
                  <a:gd name="connsiteY2" fmla="*/ 39772 h 79543"/>
                  <a:gd name="connsiteX3" fmla="*/ 79544 w 159087"/>
                  <a:gd name="connsiteY3" fmla="*/ 0 h 79543"/>
                  <a:gd name="connsiteX4" fmla="*/ 0 w 159087"/>
                  <a:gd name="connsiteY4" fmla="*/ 39772 h 7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087" h="79543">
                    <a:moveTo>
                      <a:pt x="0" y="39772"/>
                    </a:moveTo>
                    <a:cubicBezTo>
                      <a:pt x="0" y="62044"/>
                      <a:pt x="35000" y="79544"/>
                      <a:pt x="79544" y="79544"/>
                    </a:cubicBezTo>
                    <a:cubicBezTo>
                      <a:pt x="122498" y="79544"/>
                      <a:pt x="159088" y="62044"/>
                      <a:pt x="159088" y="39772"/>
                    </a:cubicBezTo>
                    <a:cubicBezTo>
                      <a:pt x="159088" y="17500"/>
                      <a:pt x="124089" y="0"/>
                      <a:pt x="79544" y="0"/>
                    </a:cubicBezTo>
                    <a:cubicBezTo>
                      <a:pt x="35000" y="0"/>
                      <a:pt x="0" y="17500"/>
                      <a:pt x="0" y="39772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5" name="Freeform: Shape 3684">
                <a:extLst>
                  <a:ext uri="{FF2B5EF4-FFF2-40B4-BE49-F238E27FC236}">
                    <a16:creationId xmlns:a16="http://schemas.microsoft.com/office/drawing/2014/main" id="{59907858-DD99-472C-9A58-0B333F35A92E}"/>
                  </a:ext>
                </a:extLst>
              </p:cNvPr>
              <p:cNvSpPr/>
              <p:nvPr/>
            </p:nvSpPr>
            <p:spPr>
              <a:xfrm>
                <a:off x="6691652" y="89484"/>
                <a:ext cx="103482" cy="52574"/>
              </a:xfrm>
              <a:custGeom>
                <a:avLst/>
                <a:gdLst>
                  <a:gd name="connsiteX0" fmla="*/ 103482 w 103482"/>
                  <a:gd name="connsiteY0" fmla="*/ 1591 h 52574"/>
                  <a:gd name="connsiteX1" fmla="*/ 50983 w 103482"/>
                  <a:gd name="connsiteY1" fmla="*/ 52499 h 52574"/>
                  <a:gd name="connsiteX2" fmla="*/ 75 w 103482"/>
                  <a:gd name="connsiteY2" fmla="*/ 0 h 5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482" h="52574">
                    <a:moveTo>
                      <a:pt x="103482" y="1591"/>
                    </a:moveTo>
                    <a:cubicBezTo>
                      <a:pt x="103482" y="30227"/>
                      <a:pt x="79619" y="54090"/>
                      <a:pt x="50983" y="52499"/>
                    </a:cubicBezTo>
                    <a:cubicBezTo>
                      <a:pt x="22347" y="52499"/>
                      <a:pt x="-1516" y="28636"/>
                      <a:pt x="75" y="0"/>
                    </a:cubicBezTo>
                  </a:path>
                </a:pathLst>
              </a:custGeom>
              <a:noFill/>
              <a:ln w="22942" cap="rnd">
                <a:solidFill>
                  <a:srgbClr val="1D262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6" name="Freeform: Shape 3685">
                <a:extLst>
                  <a:ext uri="{FF2B5EF4-FFF2-40B4-BE49-F238E27FC236}">
                    <a16:creationId xmlns:a16="http://schemas.microsoft.com/office/drawing/2014/main" id="{211F0BE3-AFEC-48C5-9AA9-A50A542006C5}"/>
                  </a:ext>
                </a:extLst>
              </p:cNvPr>
              <p:cNvSpPr/>
              <p:nvPr/>
            </p:nvSpPr>
            <p:spPr>
              <a:xfrm>
                <a:off x="7283459" y="97438"/>
                <a:ext cx="103482" cy="52574"/>
              </a:xfrm>
              <a:custGeom>
                <a:avLst/>
                <a:gdLst>
                  <a:gd name="connsiteX0" fmla="*/ 103482 w 103482"/>
                  <a:gd name="connsiteY0" fmla="*/ 1591 h 52574"/>
                  <a:gd name="connsiteX1" fmla="*/ 50983 w 103482"/>
                  <a:gd name="connsiteY1" fmla="*/ 52499 h 52574"/>
                  <a:gd name="connsiteX2" fmla="*/ 75 w 103482"/>
                  <a:gd name="connsiteY2" fmla="*/ 0 h 5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482" h="52574">
                    <a:moveTo>
                      <a:pt x="103482" y="1591"/>
                    </a:moveTo>
                    <a:cubicBezTo>
                      <a:pt x="103482" y="30227"/>
                      <a:pt x="79619" y="54090"/>
                      <a:pt x="50983" y="52499"/>
                    </a:cubicBezTo>
                    <a:cubicBezTo>
                      <a:pt x="22347" y="52499"/>
                      <a:pt x="-1516" y="28636"/>
                      <a:pt x="75" y="0"/>
                    </a:cubicBezTo>
                  </a:path>
                </a:pathLst>
              </a:custGeom>
              <a:noFill/>
              <a:ln w="22942" cap="rnd">
                <a:solidFill>
                  <a:srgbClr val="1D262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87" name="Freeform: Shape 3686">
                <a:extLst>
                  <a:ext uri="{FF2B5EF4-FFF2-40B4-BE49-F238E27FC236}">
                    <a16:creationId xmlns:a16="http://schemas.microsoft.com/office/drawing/2014/main" id="{55A1AA6B-D525-4281-B99F-F87029FE1B8D}"/>
                  </a:ext>
                </a:extLst>
              </p:cNvPr>
              <p:cNvSpPr/>
              <p:nvPr/>
            </p:nvSpPr>
            <p:spPr>
              <a:xfrm>
                <a:off x="6833888" y="79533"/>
                <a:ext cx="415176" cy="92847"/>
              </a:xfrm>
              <a:custGeom>
                <a:avLst/>
                <a:gdLst>
                  <a:gd name="connsiteX0" fmla="*/ 42381 w 415176"/>
                  <a:gd name="connsiteY0" fmla="*/ 81540 h 92847"/>
                  <a:gd name="connsiteX1" fmla="*/ 13745 w 415176"/>
                  <a:gd name="connsiteY1" fmla="*/ 60859 h 92847"/>
                  <a:gd name="connsiteX2" fmla="*/ 1018 w 415176"/>
                  <a:gd name="connsiteY2" fmla="*/ 8360 h 92847"/>
                  <a:gd name="connsiteX3" fmla="*/ 13745 w 415176"/>
                  <a:gd name="connsiteY3" fmla="*/ 405 h 92847"/>
                  <a:gd name="connsiteX4" fmla="*/ 21700 w 415176"/>
                  <a:gd name="connsiteY4" fmla="*/ 13132 h 92847"/>
                  <a:gd name="connsiteX5" fmla="*/ 29654 w 415176"/>
                  <a:gd name="connsiteY5" fmla="*/ 46541 h 92847"/>
                  <a:gd name="connsiteX6" fmla="*/ 85335 w 415176"/>
                  <a:gd name="connsiteY6" fmla="*/ 65631 h 92847"/>
                  <a:gd name="connsiteX7" fmla="*/ 228514 w 415176"/>
                  <a:gd name="connsiteY7" fmla="*/ 67222 h 92847"/>
                  <a:gd name="connsiteX8" fmla="*/ 228514 w 415176"/>
                  <a:gd name="connsiteY8" fmla="*/ 67222 h 92847"/>
                  <a:gd name="connsiteX9" fmla="*/ 325557 w 415176"/>
                  <a:gd name="connsiteY9" fmla="*/ 68813 h 92847"/>
                  <a:gd name="connsiteX10" fmla="*/ 382829 w 415176"/>
                  <a:gd name="connsiteY10" fmla="*/ 51314 h 92847"/>
                  <a:gd name="connsiteX11" fmla="*/ 392374 w 415176"/>
                  <a:gd name="connsiteY11" fmla="*/ 17905 h 92847"/>
                  <a:gd name="connsiteX12" fmla="*/ 401919 w 415176"/>
                  <a:gd name="connsiteY12" fmla="*/ 5178 h 92847"/>
                  <a:gd name="connsiteX13" fmla="*/ 414646 w 415176"/>
                  <a:gd name="connsiteY13" fmla="*/ 14723 h 92847"/>
                  <a:gd name="connsiteX14" fmla="*/ 400328 w 415176"/>
                  <a:gd name="connsiteY14" fmla="*/ 67222 h 92847"/>
                  <a:gd name="connsiteX15" fmla="*/ 325557 w 415176"/>
                  <a:gd name="connsiteY15" fmla="*/ 92676 h 92847"/>
                  <a:gd name="connsiteX16" fmla="*/ 182378 w 415176"/>
                  <a:gd name="connsiteY16" fmla="*/ 91085 h 92847"/>
                  <a:gd name="connsiteX17" fmla="*/ 182378 w 415176"/>
                  <a:gd name="connsiteY17" fmla="*/ 91085 h 92847"/>
                  <a:gd name="connsiteX18" fmla="*/ 85335 w 415176"/>
                  <a:gd name="connsiteY18" fmla="*/ 89495 h 92847"/>
                  <a:gd name="connsiteX19" fmla="*/ 42381 w 415176"/>
                  <a:gd name="connsiteY19" fmla="*/ 81540 h 9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176" h="92847">
                    <a:moveTo>
                      <a:pt x="42381" y="81540"/>
                    </a:moveTo>
                    <a:cubicBezTo>
                      <a:pt x="29654" y="76768"/>
                      <a:pt x="20109" y="70404"/>
                      <a:pt x="13745" y="60859"/>
                    </a:cubicBezTo>
                    <a:cubicBezTo>
                      <a:pt x="-5345" y="36996"/>
                      <a:pt x="1018" y="9951"/>
                      <a:pt x="1018" y="8360"/>
                    </a:cubicBezTo>
                    <a:cubicBezTo>
                      <a:pt x="2609" y="1996"/>
                      <a:pt x="8973" y="-1185"/>
                      <a:pt x="13745" y="405"/>
                    </a:cubicBezTo>
                    <a:cubicBezTo>
                      <a:pt x="20109" y="1996"/>
                      <a:pt x="23290" y="8360"/>
                      <a:pt x="21700" y="13132"/>
                    </a:cubicBezTo>
                    <a:cubicBezTo>
                      <a:pt x="21700" y="13132"/>
                      <a:pt x="18518" y="32223"/>
                      <a:pt x="29654" y="46541"/>
                    </a:cubicBezTo>
                    <a:cubicBezTo>
                      <a:pt x="39199" y="59268"/>
                      <a:pt x="58290" y="65631"/>
                      <a:pt x="85335" y="65631"/>
                    </a:cubicBezTo>
                    <a:lnTo>
                      <a:pt x="228514" y="67222"/>
                    </a:lnTo>
                    <a:cubicBezTo>
                      <a:pt x="228514" y="67222"/>
                      <a:pt x="228514" y="67222"/>
                      <a:pt x="228514" y="67222"/>
                    </a:cubicBezTo>
                    <a:lnTo>
                      <a:pt x="325557" y="68813"/>
                    </a:lnTo>
                    <a:cubicBezTo>
                      <a:pt x="352602" y="68813"/>
                      <a:pt x="371693" y="62450"/>
                      <a:pt x="382829" y="51314"/>
                    </a:cubicBezTo>
                    <a:cubicBezTo>
                      <a:pt x="395556" y="36996"/>
                      <a:pt x="392374" y="17905"/>
                      <a:pt x="392374" y="17905"/>
                    </a:cubicBezTo>
                    <a:cubicBezTo>
                      <a:pt x="390783" y="11542"/>
                      <a:pt x="395556" y="6769"/>
                      <a:pt x="401919" y="5178"/>
                    </a:cubicBezTo>
                    <a:cubicBezTo>
                      <a:pt x="408283" y="3587"/>
                      <a:pt x="413055" y="8360"/>
                      <a:pt x="414646" y="14723"/>
                    </a:cubicBezTo>
                    <a:cubicBezTo>
                      <a:pt x="414646" y="16314"/>
                      <a:pt x="419419" y="43359"/>
                      <a:pt x="400328" y="67222"/>
                    </a:cubicBezTo>
                    <a:cubicBezTo>
                      <a:pt x="386011" y="84722"/>
                      <a:pt x="360556" y="94267"/>
                      <a:pt x="325557" y="92676"/>
                    </a:cubicBezTo>
                    <a:lnTo>
                      <a:pt x="182378" y="91085"/>
                    </a:lnTo>
                    <a:cubicBezTo>
                      <a:pt x="182378" y="91085"/>
                      <a:pt x="182378" y="91085"/>
                      <a:pt x="182378" y="91085"/>
                    </a:cubicBezTo>
                    <a:lnTo>
                      <a:pt x="85335" y="89495"/>
                    </a:lnTo>
                    <a:cubicBezTo>
                      <a:pt x="69426" y="89495"/>
                      <a:pt x="55108" y="86313"/>
                      <a:pt x="42381" y="8154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688" name="Graphic 378">
              <a:extLst>
                <a:ext uri="{FF2B5EF4-FFF2-40B4-BE49-F238E27FC236}">
                  <a16:creationId xmlns:a16="http://schemas.microsoft.com/office/drawing/2014/main" id="{40D6826D-2A94-4146-BF5A-005E5C3172BD}"/>
                </a:ext>
              </a:extLst>
            </p:cNvPr>
            <p:cNvGrpSpPr/>
            <p:nvPr/>
          </p:nvGrpSpPr>
          <p:grpSpPr>
            <a:xfrm>
              <a:off x="5953560" y="313798"/>
              <a:ext cx="2117881" cy="93861"/>
              <a:chOff x="5953560" y="313798"/>
              <a:chExt cx="2117881" cy="93861"/>
            </a:xfrm>
            <a:solidFill>
              <a:srgbClr val="88BA00"/>
            </a:solidFill>
          </p:grpSpPr>
          <p:sp>
            <p:nvSpPr>
              <p:cNvPr id="3689" name="Freeform: Shape 3688">
                <a:extLst>
                  <a:ext uri="{FF2B5EF4-FFF2-40B4-BE49-F238E27FC236}">
                    <a16:creationId xmlns:a16="http://schemas.microsoft.com/office/drawing/2014/main" id="{531E8536-D474-4A87-A93E-0D3F4145F513}"/>
                  </a:ext>
                </a:extLst>
              </p:cNvPr>
              <p:cNvSpPr/>
              <p:nvPr/>
            </p:nvSpPr>
            <p:spPr>
              <a:xfrm>
                <a:off x="6084012" y="313798"/>
                <a:ext cx="25699" cy="92270"/>
              </a:xfrm>
              <a:custGeom>
                <a:avLst/>
                <a:gdLst>
                  <a:gd name="connsiteX0" fmla="*/ 12727 w 25699"/>
                  <a:gd name="connsiteY0" fmla="*/ 0 h 92270"/>
                  <a:gd name="connsiteX1" fmla="*/ 0 w 25699"/>
                  <a:gd name="connsiteY1" fmla="*/ 12727 h 92270"/>
                  <a:gd name="connsiteX2" fmla="*/ 0 w 25699"/>
                  <a:gd name="connsiteY2" fmla="*/ 92271 h 92270"/>
                  <a:gd name="connsiteX3" fmla="*/ 25454 w 25699"/>
                  <a:gd name="connsiteY3" fmla="*/ 92271 h 92270"/>
                  <a:gd name="connsiteX4" fmla="*/ 25454 w 25699"/>
                  <a:gd name="connsiteY4" fmla="*/ 12727 h 92270"/>
                  <a:gd name="connsiteX5" fmla="*/ 12727 w 25699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9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7045" y="6364"/>
                      <a:pt x="20681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0" name="Freeform: Shape 3689">
                <a:extLst>
                  <a:ext uri="{FF2B5EF4-FFF2-40B4-BE49-F238E27FC236}">
                    <a16:creationId xmlns:a16="http://schemas.microsoft.com/office/drawing/2014/main" id="{B02B84E0-C655-46BA-8060-394EEBBEAF8F}"/>
                  </a:ext>
                </a:extLst>
              </p:cNvPr>
              <p:cNvSpPr/>
              <p:nvPr/>
            </p:nvSpPr>
            <p:spPr>
              <a:xfrm>
                <a:off x="6386279" y="313798"/>
                <a:ext cx="25699" cy="92270"/>
              </a:xfrm>
              <a:custGeom>
                <a:avLst/>
                <a:gdLst>
                  <a:gd name="connsiteX0" fmla="*/ 12727 w 25699"/>
                  <a:gd name="connsiteY0" fmla="*/ 0 h 92270"/>
                  <a:gd name="connsiteX1" fmla="*/ 0 w 25699"/>
                  <a:gd name="connsiteY1" fmla="*/ 12727 h 92270"/>
                  <a:gd name="connsiteX2" fmla="*/ 0 w 25699"/>
                  <a:gd name="connsiteY2" fmla="*/ 92271 h 92270"/>
                  <a:gd name="connsiteX3" fmla="*/ 25454 w 25699"/>
                  <a:gd name="connsiteY3" fmla="*/ 92271 h 92270"/>
                  <a:gd name="connsiteX4" fmla="*/ 25454 w 25699"/>
                  <a:gd name="connsiteY4" fmla="*/ 12727 h 92270"/>
                  <a:gd name="connsiteX5" fmla="*/ 12727 w 25699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99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7045" y="6364"/>
                      <a:pt x="20681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1" name="Freeform: Shape 3690">
                <a:extLst>
                  <a:ext uri="{FF2B5EF4-FFF2-40B4-BE49-F238E27FC236}">
                    <a16:creationId xmlns:a16="http://schemas.microsoft.com/office/drawing/2014/main" id="{DB7C01A4-42E3-4F0F-9617-B7F80624F0CF}"/>
                  </a:ext>
                </a:extLst>
              </p:cNvPr>
              <p:cNvSpPr/>
              <p:nvPr/>
            </p:nvSpPr>
            <p:spPr>
              <a:xfrm>
                <a:off x="6690137" y="313798"/>
                <a:ext cx="25454" cy="92270"/>
              </a:xfrm>
              <a:custGeom>
                <a:avLst/>
                <a:gdLst>
                  <a:gd name="connsiteX0" fmla="*/ 12727 w 25454"/>
                  <a:gd name="connsiteY0" fmla="*/ 0 h 92270"/>
                  <a:gd name="connsiteX1" fmla="*/ 0 w 25454"/>
                  <a:gd name="connsiteY1" fmla="*/ 12727 h 92270"/>
                  <a:gd name="connsiteX2" fmla="*/ 0 w 25454"/>
                  <a:gd name="connsiteY2" fmla="*/ 92271 h 92270"/>
                  <a:gd name="connsiteX3" fmla="*/ 25454 w 25454"/>
                  <a:gd name="connsiteY3" fmla="*/ 92271 h 92270"/>
                  <a:gd name="connsiteX4" fmla="*/ 25454 w 25454"/>
                  <a:gd name="connsiteY4" fmla="*/ 12727 h 92270"/>
                  <a:gd name="connsiteX5" fmla="*/ 12727 w 25454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4" h="92270">
                    <a:moveTo>
                      <a:pt x="12727" y="0"/>
                    </a:moveTo>
                    <a:cubicBezTo>
                      <a:pt x="4773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2" name="Freeform: Shape 3691">
                <a:extLst>
                  <a:ext uri="{FF2B5EF4-FFF2-40B4-BE49-F238E27FC236}">
                    <a16:creationId xmlns:a16="http://schemas.microsoft.com/office/drawing/2014/main" id="{2A8727CE-17B2-4258-9E20-65A40E2F151C}"/>
                  </a:ext>
                </a:extLst>
              </p:cNvPr>
              <p:cNvSpPr/>
              <p:nvPr/>
            </p:nvSpPr>
            <p:spPr>
              <a:xfrm>
                <a:off x="6992403" y="313798"/>
                <a:ext cx="25454" cy="92270"/>
              </a:xfrm>
              <a:custGeom>
                <a:avLst/>
                <a:gdLst>
                  <a:gd name="connsiteX0" fmla="*/ 12727 w 25454"/>
                  <a:gd name="connsiteY0" fmla="*/ 0 h 92270"/>
                  <a:gd name="connsiteX1" fmla="*/ 0 w 25454"/>
                  <a:gd name="connsiteY1" fmla="*/ 12727 h 92270"/>
                  <a:gd name="connsiteX2" fmla="*/ 0 w 25454"/>
                  <a:gd name="connsiteY2" fmla="*/ 92271 h 92270"/>
                  <a:gd name="connsiteX3" fmla="*/ 25454 w 25454"/>
                  <a:gd name="connsiteY3" fmla="*/ 92271 h 92270"/>
                  <a:gd name="connsiteX4" fmla="*/ 25454 w 25454"/>
                  <a:gd name="connsiteY4" fmla="*/ 12727 h 92270"/>
                  <a:gd name="connsiteX5" fmla="*/ 12727 w 25454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4" h="92270">
                    <a:moveTo>
                      <a:pt x="12727" y="0"/>
                    </a:moveTo>
                    <a:cubicBezTo>
                      <a:pt x="4773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3" name="Freeform: Shape 3692">
                <a:extLst>
                  <a:ext uri="{FF2B5EF4-FFF2-40B4-BE49-F238E27FC236}">
                    <a16:creationId xmlns:a16="http://schemas.microsoft.com/office/drawing/2014/main" id="{36F6ACFB-CDA4-4BFD-8294-AC9E8E7A8A12}"/>
                  </a:ext>
                </a:extLst>
              </p:cNvPr>
              <p:cNvSpPr/>
              <p:nvPr/>
            </p:nvSpPr>
            <p:spPr>
              <a:xfrm>
                <a:off x="7294670" y="313798"/>
                <a:ext cx="25454" cy="92270"/>
              </a:xfrm>
              <a:custGeom>
                <a:avLst/>
                <a:gdLst>
                  <a:gd name="connsiteX0" fmla="*/ 12727 w 25454"/>
                  <a:gd name="connsiteY0" fmla="*/ 0 h 92270"/>
                  <a:gd name="connsiteX1" fmla="*/ 0 w 25454"/>
                  <a:gd name="connsiteY1" fmla="*/ 12727 h 92270"/>
                  <a:gd name="connsiteX2" fmla="*/ 0 w 25454"/>
                  <a:gd name="connsiteY2" fmla="*/ 92271 h 92270"/>
                  <a:gd name="connsiteX3" fmla="*/ 25454 w 25454"/>
                  <a:gd name="connsiteY3" fmla="*/ 92271 h 92270"/>
                  <a:gd name="connsiteX4" fmla="*/ 25454 w 25454"/>
                  <a:gd name="connsiteY4" fmla="*/ 12727 h 92270"/>
                  <a:gd name="connsiteX5" fmla="*/ 12727 w 25454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4" h="92270">
                    <a:moveTo>
                      <a:pt x="12727" y="0"/>
                    </a:moveTo>
                    <a:cubicBezTo>
                      <a:pt x="4773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4" name="Freeform: Shape 3693">
                <a:extLst>
                  <a:ext uri="{FF2B5EF4-FFF2-40B4-BE49-F238E27FC236}">
                    <a16:creationId xmlns:a16="http://schemas.microsoft.com/office/drawing/2014/main" id="{EB53231E-E70F-42FD-A7E3-19425CC29A7A}"/>
                  </a:ext>
                </a:extLst>
              </p:cNvPr>
              <p:cNvSpPr/>
              <p:nvPr/>
            </p:nvSpPr>
            <p:spPr>
              <a:xfrm>
                <a:off x="7596937" y="313798"/>
                <a:ext cx="25453" cy="92270"/>
              </a:xfrm>
              <a:custGeom>
                <a:avLst/>
                <a:gdLst>
                  <a:gd name="connsiteX0" fmla="*/ 12727 w 25453"/>
                  <a:gd name="connsiteY0" fmla="*/ 0 h 92270"/>
                  <a:gd name="connsiteX1" fmla="*/ 0 w 25453"/>
                  <a:gd name="connsiteY1" fmla="*/ 12727 h 92270"/>
                  <a:gd name="connsiteX2" fmla="*/ 0 w 25453"/>
                  <a:gd name="connsiteY2" fmla="*/ 92271 h 92270"/>
                  <a:gd name="connsiteX3" fmla="*/ 25454 w 25453"/>
                  <a:gd name="connsiteY3" fmla="*/ 92271 h 92270"/>
                  <a:gd name="connsiteX4" fmla="*/ 25454 w 25453"/>
                  <a:gd name="connsiteY4" fmla="*/ 12727 h 92270"/>
                  <a:gd name="connsiteX5" fmla="*/ 12727 w 25453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5" name="Freeform: Shape 3694">
                <a:extLst>
                  <a:ext uri="{FF2B5EF4-FFF2-40B4-BE49-F238E27FC236}">
                    <a16:creationId xmlns:a16="http://schemas.microsoft.com/office/drawing/2014/main" id="{85CBAA6C-F4B1-4D6F-AF77-34FD95B28397}"/>
                  </a:ext>
                </a:extLst>
              </p:cNvPr>
              <p:cNvSpPr/>
              <p:nvPr/>
            </p:nvSpPr>
            <p:spPr>
              <a:xfrm>
                <a:off x="7899204" y="313798"/>
                <a:ext cx="25453" cy="92270"/>
              </a:xfrm>
              <a:custGeom>
                <a:avLst/>
                <a:gdLst>
                  <a:gd name="connsiteX0" fmla="*/ 12727 w 25453"/>
                  <a:gd name="connsiteY0" fmla="*/ 0 h 92270"/>
                  <a:gd name="connsiteX1" fmla="*/ 0 w 25453"/>
                  <a:gd name="connsiteY1" fmla="*/ 12727 h 92270"/>
                  <a:gd name="connsiteX2" fmla="*/ 0 w 25453"/>
                  <a:gd name="connsiteY2" fmla="*/ 92271 h 92270"/>
                  <a:gd name="connsiteX3" fmla="*/ 25454 w 25453"/>
                  <a:gd name="connsiteY3" fmla="*/ 92271 h 92270"/>
                  <a:gd name="connsiteX4" fmla="*/ 25454 w 25453"/>
                  <a:gd name="connsiteY4" fmla="*/ 12727 h 92270"/>
                  <a:gd name="connsiteX5" fmla="*/ 12727 w 25453"/>
                  <a:gd name="connsiteY5" fmla="*/ 0 h 9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3" h="92270">
                    <a:moveTo>
                      <a:pt x="12727" y="0"/>
                    </a:moveTo>
                    <a:cubicBezTo>
                      <a:pt x="4772" y="0"/>
                      <a:pt x="0" y="6364"/>
                      <a:pt x="0" y="12727"/>
                    </a:cubicBezTo>
                    <a:lnTo>
                      <a:pt x="0" y="92271"/>
                    </a:lnTo>
                    <a:lnTo>
                      <a:pt x="25454" y="92271"/>
                    </a:lnTo>
                    <a:lnTo>
                      <a:pt x="25454" y="12727"/>
                    </a:lnTo>
                    <a:cubicBezTo>
                      <a:pt x="25454" y="6364"/>
                      <a:pt x="19090" y="0"/>
                      <a:pt x="12727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6" name="Freeform: Shape 3695">
                <a:extLst>
                  <a:ext uri="{FF2B5EF4-FFF2-40B4-BE49-F238E27FC236}">
                    <a16:creationId xmlns:a16="http://schemas.microsoft.com/office/drawing/2014/main" id="{55B04422-6A28-4C74-916C-8ED621F979DE}"/>
                  </a:ext>
                </a:extLst>
              </p:cNvPr>
              <p:cNvSpPr/>
              <p:nvPr/>
            </p:nvSpPr>
            <p:spPr>
              <a:xfrm>
                <a:off x="6146057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7" name="Freeform: Shape 3696">
                <a:extLst>
                  <a:ext uri="{FF2B5EF4-FFF2-40B4-BE49-F238E27FC236}">
                    <a16:creationId xmlns:a16="http://schemas.microsoft.com/office/drawing/2014/main" id="{EB9F309A-06AF-4902-9FBA-5EA96A3B6ADA}"/>
                  </a:ext>
                </a:extLst>
              </p:cNvPr>
              <p:cNvSpPr/>
              <p:nvPr/>
            </p:nvSpPr>
            <p:spPr>
              <a:xfrm>
                <a:off x="6448323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8" name="Freeform: Shape 3697">
                <a:extLst>
                  <a:ext uri="{FF2B5EF4-FFF2-40B4-BE49-F238E27FC236}">
                    <a16:creationId xmlns:a16="http://schemas.microsoft.com/office/drawing/2014/main" id="{7982BE2D-2436-49BA-A7F8-FB62724E9651}"/>
                  </a:ext>
                </a:extLst>
              </p:cNvPr>
              <p:cNvSpPr/>
              <p:nvPr/>
            </p:nvSpPr>
            <p:spPr>
              <a:xfrm>
                <a:off x="6750590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699" name="Freeform: Shape 3698">
                <a:extLst>
                  <a:ext uri="{FF2B5EF4-FFF2-40B4-BE49-F238E27FC236}">
                    <a16:creationId xmlns:a16="http://schemas.microsoft.com/office/drawing/2014/main" id="{90C6C34E-B029-4EE1-9374-B93F369AD71D}"/>
                  </a:ext>
                </a:extLst>
              </p:cNvPr>
              <p:cNvSpPr/>
              <p:nvPr/>
            </p:nvSpPr>
            <p:spPr>
              <a:xfrm>
                <a:off x="7052857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0" name="Freeform: Shape 3699">
                <a:extLst>
                  <a:ext uri="{FF2B5EF4-FFF2-40B4-BE49-F238E27FC236}">
                    <a16:creationId xmlns:a16="http://schemas.microsoft.com/office/drawing/2014/main" id="{F8279197-8826-47ED-9370-A6E705F1D672}"/>
                  </a:ext>
                </a:extLst>
              </p:cNvPr>
              <p:cNvSpPr/>
              <p:nvPr/>
            </p:nvSpPr>
            <p:spPr>
              <a:xfrm>
                <a:off x="7355124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1" name="Freeform: Shape 3700">
                <a:extLst>
                  <a:ext uri="{FF2B5EF4-FFF2-40B4-BE49-F238E27FC236}">
                    <a16:creationId xmlns:a16="http://schemas.microsoft.com/office/drawing/2014/main" id="{EF83CA87-BC28-4311-B712-CBB02A7C43A5}"/>
                  </a:ext>
                </a:extLst>
              </p:cNvPr>
              <p:cNvSpPr/>
              <p:nvPr/>
            </p:nvSpPr>
            <p:spPr>
              <a:xfrm>
                <a:off x="7657390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2" name="Freeform: Shape 3701">
                <a:extLst>
                  <a:ext uri="{FF2B5EF4-FFF2-40B4-BE49-F238E27FC236}">
                    <a16:creationId xmlns:a16="http://schemas.microsoft.com/office/drawing/2014/main" id="{622A48D4-D173-4022-B025-1BBE449DD714}"/>
                  </a:ext>
                </a:extLst>
              </p:cNvPr>
              <p:cNvSpPr/>
              <p:nvPr/>
            </p:nvSpPr>
            <p:spPr>
              <a:xfrm>
                <a:off x="7959657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3" name="Freeform: Shape 3702">
                <a:extLst>
                  <a:ext uri="{FF2B5EF4-FFF2-40B4-BE49-F238E27FC236}">
                    <a16:creationId xmlns:a16="http://schemas.microsoft.com/office/drawing/2014/main" id="{2B0A2055-A60F-4903-9446-ABC8E839FA51}"/>
                  </a:ext>
                </a:extLst>
              </p:cNvPr>
              <p:cNvSpPr/>
              <p:nvPr/>
            </p:nvSpPr>
            <p:spPr>
              <a:xfrm>
                <a:off x="6195374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4" name="Freeform: Shape 3703">
                <a:extLst>
                  <a:ext uri="{FF2B5EF4-FFF2-40B4-BE49-F238E27FC236}">
                    <a16:creationId xmlns:a16="http://schemas.microsoft.com/office/drawing/2014/main" id="{45C7E326-F6E7-4A0E-AAB7-78B5AC545465}"/>
                  </a:ext>
                </a:extLst>
              </p:cNvPr>
              <p:cNvSpPr/>
              <p:nvPr/>
            </p:nvSpPr>
            <p:spPr>
              <a:xfrm>
                <a:off x="6499231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5" name="Freeform: Shape 3704">
                <a:extLst>
                  <a:ext uri="{FF2B5EF4-FFF2-40B4-BE49-F238E27FC236}">
                    <a16:creationId xmlns:a16="http://schemas.microsoft.com/office/drawing/2014/main" id="{1DE51A61-A6FF-4EFE-B7CC-2AEECE0BBEC5}"/>
                  </a:ext>
                </a:extLst>
              </p:cNvPr>
              <p:cNvSpPr/>
              <p:nvPr/>
            </p:nvSpPr>
            <p:spPr>
              <a:xfrm>
                <a:off x="6801498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6" name="Freeform: Shape 3705">
                <a:extLst>
                  <a:ext uri="{FF2B5EF4-FFF2-40B4-BE49-F238E27FC236}">
                    <a16:creationId xmlns:a16="http://schemas.microsoft.com/office/drawing/2014/main" id="{D2658E41-8F1A-415D-B324-E2FA92108107}"/>
                  </a:ext>
                </a:extLst>
              </p:cNvPr>
              <p:cNvSpPr/>
              <p:nvPr/>
            </p:nvSpPr>
            <p:spPr>
              <a:xfrm>
                <a:off x="7103765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7" name="Freeform: Shape 3706">
                <a:extLst>
                  <a:ext uri="{FF2B5EF4-FFF2-40B4-BE49-F238E27FC236}">
                    <a16:creationId xmlns:a16="http://schemas.microsoft.com/office/drawing/2014/main" id="{B7FFC916-12A4-4664-8CD8-AA7ECE6AED74}"/>
                  </a:ext>
                </a:extLst>
              </p:cNvPr>
              <p:cNvSpPr/>
              <p:nvPr/>
            </p:nvSpPr>
            <p:spPr>
              <a:xfrm>
                <a:off x="7406032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8" name="Freeform: Shape 3707">
                <a:extLst>
                  <a:ext uri="{FF2B5EF4-FFF2-40B4-BE49-F238E27FC236}">
                    <a16:creationId xmlns:a16="http://schemas.microsoft.com/office/drawing/2014/main" id="{57CCF7A0-B19C-48C3-924A-9C5F53637E4C}"/>
                  </a:ext>
                </a:extLst>
              </p:cNvPr>
              <p:cNvSpPr/>
              <p:nvPr/>
            </p:nvSpPr>
            <p:spPr>
              <a:xfrm>
                <a:off x="7708299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1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09" name="Freeform: Shape 3708">
                <a:extLst>
                  <a:ext uri="{FF2B5EF4-FFF2-40B4-BE49-F238E27FC236}">
                    <a16:creationId xmlns:a16="http://schemas.microsoft.com/office/drawing/2014/main" id="{679A540E-70B2-43D9-952E-0B5DF124605E}"/>
                  </a:ext>
                </a:extLst>
              </p:cNvPr>
              <p:cNvSpPr/>
              <p:nvPr/>
            </p:nvSpPr>
            <p:spPr>
              <a:xfrm>
                <a:off x="8010565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1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0" name="Freeform: Shape 3709">
                <a:extLst>
                  <a:ext uri="{FF2B5EF4-FFF2-40B4-BE49-F238E27FC236}">
                    <a16:creationId xmlns:a16="http://schemas.microsoft.com/office/drawing/2014/main" id="{4307BFC3-D7D4-48FC-B569-7FFAD7831826}"/>
                  </a:ext>
                </a:extLst>
              </p:cNvPr>
              <p:cNvSpPr/>
              <p:nvPr/>
            </p:nvSpPr>
            <p:spPr>
              <a:xfrm>
                <a:off x="6246282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1" name="Freeform: Shape 3710">
                <a:extLst>
                  <a:ext uri="{FF2B5EF4-FFF2-40B4-BE49-F238E27FC236}">
                    <a16:creationId xmlns:a16="http://schemas.microsoft.com/office/drawing/2014/main" id="{312E4216-3313-4BC1-A18C-0D734C86E66C}"/>
                  </a:ext>
                </a:extLst>
              </p:cNvPr>
              <p:cNvSpPr/>
              <p:nvPr/>
            </p:nvSpPr>
            <p:spPr>
              <a:xfrm>
                <a:off x="6548549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2" name="Freeform: Shape 3711">
                <a:extLst>
                  <a:ext uri="{FF2B5EF4-FFF2-40B4-BE49-F238E27FC236}">
                    <a16:creationId xmlns:a16="http://schemas.microsoft.com/office/drawing/2014/main" id="{06D48A65-49CB-4807-9CB9-66F046A44694}"/>
                  </a:ext>
                </a:extLst>
              </p:cNvPr>
              <p:cNvSpPr/>
              <p:nvPr/>
            </p:nvSpPr>
            <p:spPr>
              <a:xfrm>
                <a:off x="6850815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3" name="Freeform: Shape 3712">
                <a:extLst>
                  <a:ext uri="{FF2B5EF4-FFF2-40B4-BE49-F238E27FC236}">
                    <a16:creationId xmlns:a16="http://schemas.microsoft.com/office/drawing/2014/main" id="{96855B7D-1360-4E1C-A355-A7CA830FF5F6}"/>
                  </a:ext>
                </a:extLst>
              </p:cNvPr>
              <p:cNvSpPr/>
              <p:nvPr/>
            </p:nvSpPr>
            <p:spPr>
              <a:xfrm>
                <a:off x="7153082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4" name="Freeform: Shape 3713">
                <a:extLst>
                  <a:ext uri="{FF2B5EF4-FFF2-40B4-BE49-F238E27FC236}">
                    <a16:creationId xmlns:a16="http://schemas.microsoft.com/office/drawing/2014/main" id="{EAC5161D-0C47-42EA-B67F-7882D840FEF7}"/>
                  </a:ext>
                </a:extLst>
              </p:cNvPr>
              <p:cNvSpPr/>
              <p:nvPr/>
            </p:nvSpPr>
            <p:spPr>
              <a:xfrm>
                <a:off x="7455349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5" name="Freeform: Shape 3714">
                <a:extLst>
                  <a:ext uri="{FF2B5EF4-FFF2-40B4-BE49-F238E27FC236}">
                    <a16:creationId xmlns:a16="http://schemas.microsoft.com/office/drawing/2014/main" id="{CC7B8D14-9418-432B-BE4E-585EEC0BEDAF}"/>
                  </a:ext>
                </a:extLst>
              </p:cNvPr>
              <p:cNvSpPr/>
              <p:nvPr/>
            </p:nvSpPr>
            <p:spPr>
              <a:xfrm>
                <a:off x="7757615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6" name="Freeform: Shape 3715">
                <a:extLst>
                  <a:ext uri="{FF2B5EF4-FFF2-40B4-BE49-F238E27FC236}">
                    <a16:creationId xmlns:a16="http://schemas.microsoft.com/office/drawing/2014/main" id="{79DF8D1F-7D05-4FEE-947B-B983C3F82B96}"/>
                  </a:ext>
                </a:extLst>
              </p:cNvPr>
              <p:cNvSpPr/>
              <p:nvPr/>
            </p:nvSpPr>
            <p:spPr>
              <a:xfrm>
                <a:off x="8059882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7" name="Freeform: Shape 3716">
                <a:extLst>
                  <a:ext uri="{FF2B5EF4-FFF2-40B4-BE49-F238E27FC236}">
                    <a16:creationId xmlns:a16="http://schemas.microsoft.com/office/drawing/2014/main" id="{C3B43B33-0060-4C59-9C21-92379C1D86B3}"/>
                  </a:ext>
                </a:extLst>
              </p:cNvPr>
              <p:cNvSpPr/>
              <p:nvPr/>
            </p:nvSpPr>
            <p:spPr>
              <a:xfrm>
                <a:off x="6292417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8" name="Freeform: Shape 3717">
                <a:extLst>
                  <a:ext uri="{FF2B5EF4-FFF2-40B4-BE49-F238E27FC236}">
                    <a16:creationId xmlns:a16="http://schemas.microsoft.com/office/drawing/2014/main" id="{9C7E1C60-5125-4622-8FAE-FF6CB6B0A9F1}"/>
                  </a:ext>
                </a:extLst>
              </p:cNvPr>
              <p:cNvSpPr/>
              <p:nvPr/>
            </p:nvSpPr>
            <p:spPr>
              <a:xfrm>
                <a:off x="6594684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19" name="Freeform: Shape 3718">
                <a:extLst>
                  <a:ext uri="{FF2B5EF4-FFF2-40B4-BE49-F238E27FC236}">
                    <a16:creationId xmlns:a16="http://schemas.microsoft.com/office/drawing/2014/main" id="{030947F3-7AF7-4D2B-9721-350ED7A1CBE3}"/>
                  </a:ext>
                </a:extLst>
              </p:cNvPr>
              <p:cNvSpPr/>
              <p:nvPr/>
            </p:nvSpPr>
            <p:spPr>
              <a:xfrm>
                <a:off x="6896951" y="348797"/>
                <a:ext cx="11136" cy="58862"/>
              </a:xfrm>
              <a:custGeom>
                <a:avLst/>
                <a:gdLst>
                  <a:gd name="connsiteX0" fmla="*/ 6364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4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0" name="Freeform: Shape 3719">
                <a:extLst>
                  <a:ext uri="{FF2B5EF4-FFF2-40B4-BE49-F238E27FC236}">
                    <a16:creationId xmlns:a16="http://schemas.microsoft.com/office/drawing/2014/main" id="{A365BCA7-1657-4C29-AB28-B1F6B6EAFEFF}"/>
                  </a:ext>
                </a:extLst>
              </p:cNvPr>
              <p:cNvSpPr/>
              <p:nvPr/>
            </p:nvSpPr>
            <p:spPr>
              <a:xfrm>
                <a:off x="7199218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1" name="Freeform: Shape 3720">
                <a:extLst>
                  <a:ext uri="{FF2B5EF4-FFF2-40B4-BE49-F238E27FC236}">
                    <a16:creationId xmlns:a16="http://schemas.microsoft.com/office/drawing/2014/main" id="{510B6FA5-EA69-41DB-901E-71EE9C5BEEBA}"/>
                  </a:ext>
                </a:extLst>
              </p:cNvPr>
              <p:cNvSpPr/>
              <p:nvPr/>
            </p:nvSpPr>
            <p:spPr>
              <a:xfrm>
                <a:off x="7501484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2" name="Freeform: Shape 3721">
                <a:extLst>
                  <a:ext uri="{FF2B5EF4-FFF2-40B4-BE49-F238E27FC236}">
                    <a16:creationId xmlns:a16="http://schemas.microsoft.com/office/drawing/2014/main" id="{BA5E7B92-8117-4ACF-9956-B6679E4BADF0}"/>
                  </a:ext>
                </a:extLst>
              </p:cNvPr>
              <p:cNvSpPr/>
              <p:nvPr/>
            </p:nvSpPr>
            <p:spPr>
              <a:xfrm>
                <a:off x="7803751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1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3" name="Freeform: Shape 3722">
                <a:extLst>
                  <a:ext uri="{FF2B5EF4-FFF2-40B4-BE49-F238E27FC236}">
                    <a16:creationId xmlns:a16="http://schemas.microsoft.com/office/drawing/2014/main" id="{7D361B11-98DF-447A-9C5C-0A38FDF02627}"/>
                  </a:ext>
                </a:extLst>
              </p:cNvPr>
              <p:cNvSpPr/>
              <p:nvPr/>
            </p:nvSpPr>
            <p:spPr>
              <a:xfrm>
                <a:off x="6335371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4" name="Freeform: Shape 3723">
                <a:extLst>
                  <a:ext uri="{FF2B5EF4-FFF2-40B4-BE49-F238E27FC236}">
                    <a16:creationId xmlns:a16="http://schemas.microsoft.com/office/drawing/2014/main" id="{AFD88314-E56A-4CA6-A2B3-8F72EA4D88CE}"/>
                  </a:ext>
                </a:extLst>
              </p:cNvPr>
              <p:cNvSpPr/>
              <p:nvPr/>
            </p:nvSpPr>
            <p:spPr>
              <a:xfrm>
                <a:off x="5953560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5" name="Freeform: Shape 3724">
                <a:extLst>
                  <a:ext uri="{FF2B5EF4-FFF2-40B4-BE49-F238E27FC236}">
                    <a16:creationId xmlns:a16="http://schemas.microsoft.com/office/drawing/2014/main" id="{A0E11657-F557-4126-945B-F4047973062A}"/>
                  </a:ext>
                </a:extLst>
              </p:cNvPr>
              <p:cNvSpPr/>
              <p:nvPr/>
            </p:nvSpPr>
            <p:spPr>
              <a:xfrm>
                <a:off x="5999696" y="348797"/>
                <a:ext cx="11559" cy="58862"/>
              </a:xfrm>
              <a:custGeom>
                <a:avLst/>
                <a:gdLst>
                  <a:gd name="connsiteX0" fmla="*/ 6363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3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6" name="Freeform: Shape 3725">
                <a:extLst>
                  <a:ext uri="{FF2B5EF4-FFF2-40B4-BE49-F238E27FC236}">
                    <a16:creationId xmlns:a16="http://schemas.microsoft.com/office/drawing/2014/main" id="{C4283604-C977-410A-9724-0FF6996948B7}"/>
                  </a:ext>
                </a:extLst>
              </p:cNvPr>
              <p:cNvSpPr/>
              <p:nvPr/>
            </p:nvSpPr>
            <p:spPr>
              <a:xfrm>
                <a:off x="6044240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7" name="Freeform: Shape 3726">
                <a:extLst>
                  <a:ext uri="{FF2B5EF4-FFF2-40B4-BE49-F238E27FC236}">
                    <a16:creationId xmlns:a16="http://schemas.microsoft.com/office/drawing/2014/main" id="{41333A86-7284-4C32-A1B5-6DF946603A90}"/>
                  </a:ext>
                </a:extLst>
              </p:cNvPr>
              <p:cNvSpPr/>
              <p:nvPr/>
            </p:nvSpPr>
            <p:spPr>
              <a:xfrm>
                <a:off x="6637638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8" name="Freeform: Shape 3727">
                <a:extLst>
                  <a:ext uri="{FF2B5EF4-FFF2-40B4-BE49-F238E27FC236}">
                    <a16:creationId xmlns:a16="http://schemas.microsoft.com/office/drawing/2014/main" id="{274B5546-E912-4C74-8109-23C4C0C33060}"/>
                  </a:ext>
                </a:extLst>
              </p:cNvPr>
              <p:cNvSpPr/>
              <p:nvPr/>
            </p:nvSpPr>
            <p:spPr>
              <a:xfrm>
                <a:off x="6939904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29" name="Freeform: Shape 3728">
                <a:extLst>
                  <a:ext uri="{FF2B5EF4-FFF2-40B4-BE49-F238E27FC236}">
                    <a16:creationId xmlns:a16="http://schemas.microsoft.com/office/drawing/2014/main" id="{B0C9F8B5-3661-446A-BB4E-DB849BF269C0}"/>
                  </a:ext>
                </a:extLst>
              </p:cNvPr>
              <p:cNvSpPr/>
              <p:nvPr/>
            </p:nvSpPr>
            <p:spPr>
              <a:xfrm>
                <a:off x="7242171" y="348797"/>
                <a:ext cx="11559" cy="58862"/>
              </a:xfrm>
              <a:custGeom>
                <a:avLst/>
                <a:gdLst>
                  <a:gd name="connsiteX0" fmla="*/ 6364 w 11559"/>
                  <a:gd name="connsiteY0" fmla="*/ 0 h 58862"/>
                  <a:gd name="connsiteX1" fmla="*/ 0 w 11559"/>
                  <a:gd name="connsiteY1" fmla="*/ 6364 h 58862"/>
                  <a:gd name="connsiteX2" fmla="*/ 0 w 11559"/>
                  <a:gd name="connsiteY2" fmla="*/ 58863 h 58862"/>
                  <a:gd name="connsiteX3" fmla="*/ 11136 w 11559"/>
                  <a:gd name="connsiteY3" fmla="*/ 58863 h 58862"/>
                  <a:gd name="connsiteX4" fmla="*/ 11136 w 11559"/>
                  <a:gd name="connsiteY4" fmla="*/ 6364 h 58862"/>
                  <a:gd name="connsiteX5" fmla="*/ 6364 w 11559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59" h="58862">
                    <a:moveTo>
                      <a:pt x="6364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2727" y="1591"/>
                      <a:pt x="9545" y="0"/>
                      <a:pt x="6364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30" name="Freeform: Shape 3729">
                <a:extLst>
                  <a:ext uri="{FF2B5EF4-FFF2-40B4-BE49-F238E27FC236}">
                    <a16:creationId xmlns:a16="http://schemas.microsoft.com/office/drawing/2014/main" id="{C329D887-BFAE-477B-B22B-73837F0E1DE4}"/>
                  </a:ext>
                </a:extLst>
              </p:cNvPr>
              <p:cNvSpPr/>
              <p:nvPr/>
            </p:nvSpPr>
            <p:spPr>
              <a:xfrm>
                <a:off x="7546029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31" name="Freeform: Shape 3730">
                <a:extLst>
                  <a:ext uri="{FF2B5EF4-FFF2-40B4-BE49-F238E27FC236}">
                    <a16:creationId xmlns:a16="http://schemas.microsoft.com/office/drawing/2014/main" id="{22909C62-C4E2-4041-9FA2-54F76DDFBB18}"/>
                  </a:ext>
                </a:extLst>
              </p:cNvPr>
              <p:cNvSpPr/>
              <p:nvPr/>
            </p:nvSpPr>
            <p:spPr>
              <a:xfrm>
                <a:off x="7848296" y="348797"/>
                <a:ext cx="11136" cy="58862"/>
              </a:xfrm>
              <a:custGeom>
                <a:avLst/>
                <a:gdLst>
                  <a:gd name="connsiteX0" fmla="*/ 6363 w 11136"/>
                  <a:gd name="connsiteY0" fmla="*/ 0 h 58862"/>
                  <a:gd name="connsiteX1" fmla="*/ 0 w 11136"/>
                  <a:gd name="connsiteY1" fmla="*/ 6364 h 58862"/>
                  <a:gd name="connsiteX2" fmla="*/ 0 w 11136"/>
                  <a:gd name="connsiteY2" fmla="*/ 58863 h 58862"/>
                  <a:gd name="connsiteX3" fmla="*/ 11136 w 11136"/>
                  <a:gd name="connsiteY3" fmla="*/ 58863 h 58862"/>
                  <a:gd name="connsiteX4" fmla="*/ 11136 w 11136"/>
                  <a:gd name="connsiteY4" fmla="*/ 6364 h 58862"/>
                  <a:gd name="connsiteX5" fmla="*/ 6363 w 11136"/>
                  <a:gd name="connsiteY5" fmla="*/ 0 h 58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6" h="58862">
                    <a:moveTo>
                      <a:pt x="6363" y="0"/>
                    </a:moveTo>
                    <a:cubicBezTo>
                      <a:pt x="3182" y="0"/>
                      <a:pt x="0" y="3182"/>
                      <a:pt x="0" y="6364"/>
                    </a:cubicBezTo>
                    <a:lnTo>
                      <a:pt x="0" y="58863"/>
                    </a:lnTo>
                    <a:lnTo>
                      <a:pt x="11136" y="58863"/>
                    </a:lnTo>
                    <a:lnTo>
                      <a:pt x="11136" y="6364"/>
                    </a:lnTo>
                    <a:cubicBezTo>
                      <a:pt x="11136" y="1591"/>
                      <a:pt x="9545" y="0"/>
                      <a:pt x="6363" y="0"/>
                    </a:cubicBezTo>
                    <a:close/>
                  </a:path>
                </a:pathLst>
              </a:custGeom>
              <a:solidFill>
                <a:srgbClr val="88BA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32" name="Graphic 378">
            <a:extLst>
              <a:ext uri="{FF2B5EF4-FFF2-40B4-BE49-F238E27FC236}">
                <a16:creationId xmlns:a16="http://schemas.microsoft.com/office/drawing/2014/main" id="{FEC56861-BEF9-4BBF-A307-905D67882A69}"/>
              </a:ext>
            </a:extLst>
          </p:cNvPr>
          <p:cNvGrpSpPr/>
          <p:nvPr/>
        </p:nvGrpSpPr>
        <p:grpSpPr>
          <a:xfrm>
            <a:off x="1094891" y="2946116"/>
            <a:ext cx="2720400" cy="556807"/>
            <a:chOff x="3525881" y="4485079"/>
            <a:chExt cx="2720400" cy="556807"/>
          </a:xfrm>
        </p:grpSpPr>
        <p:grpSp>
          <p:nvGrpSpPr>
            <p:cNvPr id="3733" name="Graphic 378">
              <a:extLst>
                <a:ext uri="{FF2B5EF4-FFF2-40B4-BE49-F238E27FC236}">
                  <a16:creationId xmlns:a16="http://schemas.microsoft.com/office/drawing/2014/main" id="{F6863CE9-B878-4897-B315-D78CD5D55326}"/>
                </a:ext>
              </a:extLst>
            </p:cNvPr>
            <p:cNvGrpSpPr/>
            <p:nvPr/>
          </p:nvGrpSpPr>
          <p:grpSpPr>
            <a:xfrm>
              <a:off x="3525881" y="4485079"/>
              <a:ext cx="2720400" cy="556807"/>
              <a:chOff x="3525881" y="4485079"/>
              <a:chExt cx="2720400" cy="556807"/>
            </a:xfrm>
          </p:grpSpPr>
          <p:sp>
            <p:nvSpPr>
              <p:cNvPr id="3734" name="Freeform: Shape 3733">
                <a:extLst>
                  <a:ext uri="{FF2B5EF4-FFF2-40B4-BE49-F238E27FC236}">
                    <a16:creationId xmlns:a16="http://schemas.microsoft.com/office/drawing/2014/main" id="{EBBDE9D8-1868-495F-87C4-00AA471A569D}"/>
                  </a:ext>
                </a:extLst>
              </p:cNvPr>
              <p:cNvSpPr/>
              <p:nvPr/>
            </p:nvSpPr>
            <p:spPr>
              <a:xfrm>
                <a:off x="6107063" y="4623485"/>
                <a:ext cx="139218" cy="268858"/>
              </a:xfrm>
              <a:custGeom>
                <a:avLst/>
                <a:gdLst>
                  <a:gd name="connsiteX0" fmla="*/ 139219 w 139218"/>
                  <a:gd name="connsiteY0" fmla="*/ 138407 h 268858"/>
                  <a:gd name="connsiteX1" fmla="*/ 15130 w 139218"/>
                  <a:gd name="connsiteY1" fmla="*/ 0 h 268858"/>
                  <a:gd name="connsiteX2" fmla="*/ 27857 w 139218"/>
                  <a:gd name="connsiteY2" fmla="*/ 268859 h 268858"/>
                  <a:gd name="connsiteX3" fmla="*/ 139219 w 139218"/>
                  <a:gd name="connsiteY3" fmla="*/ 138407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18" h="268858">
                    <a:moveTo>
                      <a:pt x="139219" y="138407"/>
                    </a:moveTo>
                    <a:cubicBezTo>
                      <a:pt x="139219" y="92271"/>
                      <a:pt x="85129" y="44545"/>
                      <a:pt x="15130" y="0"/>
                    </a:cubicBezTo>
                    <a:cubicBezTo>
                      <a:pt x="-2370" y="73180"/>
                      <a:pt x="-11915" y="174997"/>
                      <a:pt x="27857" y="268859"/>
                    </a:cubicBezTo>
                    <a:cubicBezTo>
                      <a:pt x="91492" y="227496"/>
                      <a:pt x="139219" y="181360"/>
                      <a:pt x="139219" y="138407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3735" name="Graphic 378">
                <a:extLst>
                  <a:ext uri="{FF2B5EF4-FFF2-40B4-BE49-F238E27FC236}">
                    <a16:creationId xmlns:a16="http://schemas.microsoft.com/office/drawing/2014/main" id="{FDE6E57D-51E6-4C80-B4FC-27972CCBA6D6}"/>
                  </a:ext>
                </a:extLst>
              </p:cNvPr>
              <p:cNvGrpSpPr/>
              <p:nvPr/>
            </p:nvGrpSpPr>
            <p:grpSpPr>
              <a:xfrm>
                <a:off x="3829739" y="4486670"/>
                <a:ext cx="2305181" cy="555216"/>
                <a:chOff x="3829739" y="4486670"/>
                <a:chExt cx="2305181" cy="555216"/>
              </a:xfrm>
            </p:grpSpPr>
            <p:sp>
              <p:nvSpPr>
                <p:cNvPr id="3736" name="Freeform: Shape 3735">
                  <a:extLst>
                    <a:ext uri="{FF2B5EF4-FFF2-40B4-BE49-F238E27FC236}">
                      <a16:creationId xmlns:a16="http://schemas.microsoft.com/office/drawing/2014/main" id="{114BC408-EF22-466D-8ABB-8006B152846F}"/>
                    </a:ext>
                  </a:extLst>
                </p:cNvPr>
                <p:cNvSpPr/>
                <p:nvPr/>
              </p:nvSpPr>
              <p:spPr>
                <a:xfrm>
                  <a:off x="3829739" y="4491442"/>
                  <a:ext cx="2017232" cy="550443"/>
                </a:xfrm>
                <a:custGeom>
                  <a:avLst/>
                  <a:gdLst>
                    <a:gd name="connsiteX0" fmla="*/ 335675 w 2017232"/>
                    <a:gd name="connsiteY0" fmla="*/ 346811 h 550443"/>
                    <a:gd name="connsiteX1" fmla="*/ 100225 w 2017232"/>
                    <a:gd name="connsiteY1" fmla="*/ 0 h 550443"/>
                    <a:gd name="connsiteX2" fmla="*/ 0 w 2017232"/>
                    <a:gd name="connsiteY2" fmla="*/ 0 h 550443"/>
                    <a:gd name="connsiteX3" fmla="*/ 0 w 2017232"/>
                    <a:gd name="connsiteY3" fmla="*/ 540898 h 550443"/>
                    <a:gd name="connsiteX4" fmla="*/ 1998142 w 2017232"/>
                    <a:gd name="connsiteY4" fmla="*/ 540898 h 550443"/>
                    <a:gd name="connsiteX5" fmla="*/ 1998142 w 2017232"/>
                    <a:gd name="connsiteY5" fmla="*/ 550444 h 550443"/>
                    <a:gd name="connsiteX6" fmla="*/ 2010870 w 2017232"/>
                    <a:gd name="connsiteY6" fmla="*/ 544080 h 550443"/>
                    <a:gd name="connsiteX7" fmla="*/ 2017233 w 2017232"/>
                    <a:gd name="connsiteY7" fmla="*/ 474081 h 550443"/>
                    <a:gd name="connsiteX8" fmla="*/ 335675 w 2017232"/>
                    <a:gd name="connsiteY8" fmla="*/ 346811 h 550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17232" h="550443">
                      <a:moveTo>
                        <a:pt x="335675" y="346811"/>
                      </a:moveTo>
                      <a:cubicBezTo>
                        <a:pt x="181360" y="291130"/>
                        <a:pt x="119316" y="152724"/>
                        <a:pt x="100225" y="0"/>
                      </a:cubicBezTo>
                      <a:lnTo>
                        <a:pt x="0" y="0"/>
                      </a:lnTo>
                      <a:lnTo>
                        <a:pt x="0" y="540898"/>
                      </a:lnTo>
                      <a:lnTo>
                        <a:pt x="1998142" y="540898"/>
                      </a:lnTo>
                      <a:lnTo>
                        <a:pt x="1998142" y="550444"/>
                      </a:lnTo>
                      <a:cubicBezTo>
                        <a:pt x="1998142" y="550444"/>
                        <a:pt x="2002915" y="548853"/>
                        <a:pt x="2010870" y="544080"/>
                      </a:cubicBezTo>
                      <a:cubicBezTo>
                        <a:pt x="2009279" y="520217"/>
                        <a:pt x="2012460" y="496354"/>
                        <a:pt x="2017233" y="474081"/>
                      </a:cubicBezTo>
                      <a:cubicBezTo>
                        <a:pt x="1506561" y="494763"/>
                        <a:pt x="836802" y="510672"/>
                        <a:pt x="335675" y="346811"/>
                      </a:cubicBezTo>
                      <a:close/>
                    </a:path>
                  </a:pathLst>
                </a:custGeom>
                <a:solidFill>
                  <a:srgbClr val="F4C5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37" name="Freeform: Shape 3736">
                  <a:extLst>
                    <a:ext uri="{FF2B5EF4-FFF2-40B4-BE49-F238E27FC236}">
                      <a16:creationId xmlns:a16="http://schemas.microsoft.com/office/drawing/2014/main" id="{39ADA8B3-0416-41B3-9666-A7EF103E5F2C}"/>
                    </a:ext>
                  </a:extLst>
                </p:cNvPr>
                <p:cNvSpPr/>
                <p:nvPr/>
              </p:nvSpPr>
              <p:spPr>
                <a:xfrm>
                  <a:off x="3929964" y="4486670"/>
                  <a:ext cx="1947234" cy="491508"/>
                </a:xfrm>
                <a:custGeom>
                  <a:avLst/>
                  <a:gdLst>
                    <a:gd name="connsiteX0" fmla="*/ 1942462 w 1947234"/>
                    <a:gd name="connsiteY0" fmla="*/ 149542 h 491508"/>
                    <a:gd name="connsiteX1" fmla="*/ 1902690 w 1947234"/>
                    <a:gd name="connsiteY1" fmla="*/ 1590 h 491508"/>
                    <a:gd name="connsiteX2" fmla="*/ 1897917 w 1947234"/>
                    <a:gd name="connsiteY2" fmla="*/ 0 h 491508"/>
                    <a:gd name="connsiteX3" fmla="*/ 1897917 w 1947234"/>
                    <a:gd name="connsiteY3" fmla="*/ 4772 h 491508"/>
                    <a:gd name="connsiteX4" fmla="*/ 0 w 1947234"/>
                    <a:gd name="connsiteY4" fmla="*/ 4772 h 491508"/>
                    <a:gd name="connsiteX5" fmla="*/ 235450 w 1947234"/>
                    <a:gd name="connsiteY5" fmla="*/ 351584 h 491508"/>
                    <a:gd name="connsiteX6" fmla="*/ 1918599 w 1947234"/>
                    <a:gd name="connsiteY6" fmla="*/ 478854 h 491508"/>
                    <a:gd name="connsiteX7" fmla="*/ 1947234 w 1947234"/>
                    <a:gd name="connsiteY7" fmla="*/ 392947 h 491508"/>
                    <a:gd name="connsiteX8" fmla="*/ 1942462 w 1947234"/>
                    <a:gd name="connsiteY8" fmla="*/ 149542 h 491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7234" h="491508">
                      <a:moveTo>
                        <a:pt x="1942462" y="149542"/>
                      </a:moveTo>
                      <a:cubicBezTo>
                        <a:pt x="1878827" y="106589"/>
                        <a:pt x="1882008" y="49317"/>
                        <a:pt x="1902690" y="1590"/>
                      </a:cubicBezTo>
                      <a:cubicBezTo>
                        <a:pt x="1899508" y="0"/>
                        <a:pt x="1897917" y="0"/>
                        <a:pt x="1897917" y="0"/>
                      </a:cubicBezTo>
                      <a:lnTo>
                        <a:pt x="1897917" y="4772"/>
                      </a:lnTo>
                      <a:lnTo>
                        <a:pt x="0" y="4772"/>
                      </a:lnTo>
                      <a:cubicBezTo>
                        <a:pt x="19091" y="159088"/>
                        <a:pt x="81135" y="297494"/>
                        <a:pt x="235450" y="351584"/>
                      </a:cubicBezTo>
                      <a:cubicBezTo>
                        <a:pt x="738167" y="515444"/>
                        <a:pt x="1406336" y="499536"/>
                        <a:pt x="1918599" y="478854"/>
                      </a:cubicBezTo>
                      <a:cubicBezTo>
                        <a:pt x="1929735" y="431127"/>
                        <a:pt x="1947234" y="392947"/>
                        <a:pt x="1947234" y="392947"/>
                      </a:cubicBezTo>
                      <a:cubicBezTo>
                        <a:pt x="1791328" y="291130"/>
                        <a:pt x="1942462" y="149542"/>
                        <a:pt x="1942462" y="149542"/>
                      </a:cubicBezTo>
                      <a:close/>
                    </a:path>
                  </a:pathLst>
                </a:custGeom>
                <a:solidFill>
                  <a:srgbClr val="FFD700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38" name="Freeform: Shape 3737">
                  <a:extLst>
                    <a:ext uri="{FF2B5EF4-FFF2-40B4-BE49-F238E27FC236}">
                      <a16:creationId xmlns:a16="http://schemas.microsoft.com/office/drawing/2014/main" id="{567B1D2B-09A7-4297-BA73-720415F06668}"/>
                    </a:ext>
                  </a:extLst>
                </p:cNvPr>
                <p:cNvSpPr/>
                <p:nvPr/>
              </p:nvSpPr>
              <p:spPr>
                <a:xfrm>
                  <a:off x="5840608" y="4959160"/>
                  <a:ext cx="165451" cy="76362"/>
                </a:xfrm>
                <a:custGeom>
                  <a:avLst/>
                  <a:gdLst>
                    <a:gd name="connsiteX0" fmla="*/ 0 w 165451"/>
                    <a:gd name="connsiteY0" fmla="*/ 76362 h 76362"/>
                    <a:gd name="connsiteX1" fmla="*/ 165451 w 165451"/>
                    <a:gd name="connsiteY1" fmla="*/ 0 h 76362"/>
                    <a:gd name="connsiteX2" fmla="*/ 7954 w 165451"/>
                    <a:gd name="connsiteY2" fmla="*/ 6363 h 76362"/>
                    <a:gd name="connsiteX3" fmla="*/ 0 w 165451"/>
                    <a:gd name="connsiteY3" fmla="*/ 76362 h 76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451" h="76362">
                      <a:moveTo>
                        <a:pt x="0" y="76362"/>
                      </a:moveTo>
                      <a:cubicBezTo>
                        <a:pt x="28636" y="63635"/>
                        <a:pt x="97043" y="31818"/>
                        <a:pt x="165451" y="0"/>
                      </a:cubicBezTo>
                      <a:cubicBezTo>
                        <a:pt x="112952" y="1591"/>
                        <a:pt x="60453" y="4773"/>
                        <a:pt x="7954" y="6363"/>
                      </a:cubicBezTo>
                      <a:cubicBezTo>
                        <a:pt x="3182" y="27045"/>
                        <a:pt x="0" y="50908"/>
                        <a:pt x="0" y="76362"/>
                      </a:cubicBezTo>
                      <a:close/>
                    </a:path>
                  </a:pathLst>
                </a:custGeom>
                <a:solidFill>
                  <a:srgbClr val="FFD4CC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39" name="Freeform: Shape 3738">
                  <a:extLst>
                    <a:ext uri="{FF2B5EF4-FFF2-40B4-BE49-F238E27FC236}">
                      <a16:creationId xmlns:a16="http://schemas.microsoft.com/office/drawing/2014/main" id="{EC490634-9B46-4A96-98C4-AF3711CB1E98}"/>
                    </a:ext>
                  </a:extLst>
                </p:cNvPr>
                <p:cNvSpPr/>
                <p:nvPr/>
              </p:nvSpPr>
              <p:spPr>
                <a:xfrm>
                  <a:off x="5808238" y="4488260"/>
                  <a:ext cx="326682" cy="475672"/>
                </a:xfrm>
                <a:custGeom>
                  <a:avLst/>
                  <a:gdLst>
                    <a:gd name="connsiteX0" fmla="*/ 313955 w 326682"/>
                    <a:gd name="connsiteY0" fmla="*/ 135225 h 475672"/>
                    <a:gd name="connsiteX1" fmla="*/ 26006 w 326682"/>
                    <a:gd name="connsiteY1" fmla="*/ 0 h 475672"/>
                    <a:gd name="connsiteX2" fmla="*/ 65778 w 326682"/>
                    <a:gd name="connsiteY2" fmla="*/ 147952 h 475672"/>
                    <a:gd name="connsiteX3" fmla="*/ 70551 w 326682"/>
                    <a:gd name="connsiteY3" fmla="*/ 389765 h 475672"/>
                    <a:gd name="connsiteX4" fmla="*/ 41915 w 326682"/>
                    <a:gd name="connsiteY4" fmla="*/ 475673 h 475672"/>
                    <a:gd name="connsiteX5" fmla="*/ 199412 w 326682"/>
                    <a:gd name="connsiteY5" fmla="*/ 469309 h 475672"/>
                    <a:gd name="connsiteX6" fmla="*/ 326682 w 326682"/>
                    <a:gd name="connsiteY6" fmla="*/ 404083 h 475672"/>
                    <a:gd name="connsiteX7" fmla="*/ 313955 w 326682"/>
                    <a:gd name="connsiteY7" fmla="*/ 135225 h 475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6682" h="475672">
                      <a:moveTo>
                        <a:pt x="313955" y="135225"/>
                      </a:moveTo>
                      <a:cubicBezTo>
                        <a:pt x="248729" y="98635"/>
                        <a:pt x="57824" y="14318"/>
                        <a:pt x="26006" y="0"/>
                      </a:cubicBezTo>
                      <a:cubicBezTo>
                        <a:pt x="5325" y="47726"/>
                        <a:pt x="3734" y="104998"/>
                        <a:pt x="65778" y="147952"/>
                      </a:cubicBezTo>
                      <a:cubicBezTo>
                        <a:pt x="65778" y="147952"/>
                        <a:pt x="-85355" y="289540"/>
                        <a:pt x="70551" y="389765"/>
                      </a:cubicBezTo>
                      <a:cubicBezTo>
                        <a:pt x="70551" y="389765"/>
                        <a:pt x="51460" y="427946"/>
                        <a:pt x="41915" y="475673"/>
                      </a:cubicBezTo>
                      <a:cubicBezTo>
                        <a:pt x="94414" y="474082"/>
                        <a:pt x="146913" y="470900"/>
                        <a:pt x="199412" y="469309"/>
                      </a:cubicBezTo>
                      <a:cubicBezTo>
                        <a:pt x="248729" y="445446"/>
                        <a:pt x="296456" y="421583"/>
                        <a:pt x="326682" y="404083"/>
                      </a:cubicBezTo>
                      <a:cubicBezTo>
                        <a:pt x="286910" y="308631"/>
                        <a:pt x="296456" y="208405"/>
                        <a:pt x="313955" y="135225"/>
                      </a:cubicBezTo>
                      <a:close/>
                    </a:path>
                  </a:pathLst>
                </a:custGeom>
                <a:solidFill>
                  <a:srgbClr val="FFE1D9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40" name="Freeform: Shape 3739">
                <a:extLst>
                  <a:ext uri="{FF2B5EF4-FFF2-40B4-BE49-F238E27FC236}">
                    <a16:creationId xmlns:a16="http://schemas.microsoft.com/office/drawing/2014/main" id="{C03E19BA-DF94-4A5D-8FD1-97E86571FE1C}"/>
                  </a:ext>
                </a:extLst>
              </p:cNvPr>
              <p:cNvSpPr/>
              <p:nvPr/>
            </p:nvSpPr>
            <p:spPr>
              <a:xfrm>
                <a:off x="3525881" y="4785755"/>
                <a:ext cx="264085" cy="246586"/>
              </a:xfrm>
              <a:custGeom>
                <a:avLst/>
                <a:gdLst>
                  <a:gd name="connsiteX0" fmla="*/ 0 w 264085"/>
                  <a:gd name="connsiteY0" fmla="*/ 0 h 246586"/>
                  <a:gd name="connsiteX1" fmla="*/ 0 w 264085"/>
                  <a:gd name="connsiteY1" fmla="*/ 114543 h 246586"/>
                  <a:gd name="connsiteX2" fmla="*/ 87498 w 264085"/>
                  <a:gd name="connsiteY2" fmla="*/ 240223 h 246586"/>
                  <a:gd name="connsiteX3" fmla="*/ 230677 w 264085"/>
                  <a:gd name="connsiteY3" fmla="*/ 246586 h 246586"/>
                  <a:gd name="connsiteX4" fmla="*/ 264086 w 264085"/>
                  <a:gd name="connsiteY4" fmla="*/ 200451 h 246586"/>
                  <a:gd name="connsiteX5" fmla="*/ 264086 w 264085"/>
                  <a:gd name="connsiteY5" fmla="*/ 116134 h 246586"/>
                  <a:gd name="connsiteX6" fmla="*/ 0 w 264085"/>
                  <a:gd name="connsiteY6" fmla="*/ 0 h 24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085" h="246586">
                    <a:moveTo>
                      <a:pt x="0" y="0"/>
                    </a:moveTo>
                    <a:lnTo>
                      <a:pt x="0" y="114543"/>
                    </a:lnTo>
                    <a:cubicBezTo>
                      <a:pt x="0" y="139997"/>
                      <a:pt x="19091" y="240223"/>
                      <a:pt x="87498" y="240223"/>
                    </a:cubicBezTo>
                    <a:lnTo>
                      <a:pt x="230677" y="246586"/>
                    </a:lnTo>
                    <a:cubicBezTo>
                      <a:pt x="248177" y="246586"/>
                      <a:pt x="264086" y="225905"/>
                      <a:pt x="264086" y="200451"/>
                    </a:cubicBezTo>
                    <a:lnTo>
                      <a:pt x="264086" y="116134"/>
                    </a:lnTo>
                    <a:cubicBezTo>
                      <a:pt x="160679" y="117725"/>
                      <a:pt x="63635" y="77953"/>
                      <a:pt x="0" y="0"/>
                    </a:cubicBezTo>
                    <a:close/>
                  </a:path>
                </a:pathLst>
              </a:custGeom>
              <a:solidFill>
                <a:srgbClr val="F95D91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1" name="Freeform: Shape 3740">
                <a:extLst>
                  <a:ext uri="{FF2B5EF4-FFF2-40B4-BE49-F238E27FC236}">
                    <a16:creationId xmlns:a16="http://schemas.microsoft.com/office/drawing/2014/main" id="{AC612812-0872-4297-9DDF-B9BF9DEB71A0}"/>
                  </a:ext>
                </a:extLst>
              </p:cNvPr>
              <p:cNvSpPr/>
              <p:nvPr/>
            </p:nvSpPr>
            <p:spPr>
              <a:xfrm>
                <a:off x="3525881" y="4485079"/>
                <a:ext cx="264085" cy="415265"/>
              </a:xfrm>
              <a:custGeom>
                <a:avLst/>
                <a:gdLst>
                  <a:gd name="connsiteX0" fmla="*/ 264086 w 264085"/>
                  <a:gd name="connsiteY0" fmla="*/ 257722 h 415265"/>
                  <a:gd name="connsiteX1" fmla="*/ 264086 w 264085"/>
                  <a:gd name="connsiteY1" fmla="*/ 46135 h 415265"/>
                  <a:gd name="connsiteX2" fmla="*/ 230677 w 264085"/>
                  <a:gd name="connsiteY2" fmla="*/ 0 h 415265"/>
                  <a:gd name="connsiteX3" fmla="*/ 87498 w 264085"/>
                  <a:gd name="connsiteY3" fmla="*/ 6363 h 415265"/>
                  <a:gd name="connsiteX4" fmla="*/ 0 w 264085"/>
                  <a:gd name="connsiteY4" fmla="*/ 132043 h 415265"/>
                  <a:gd name="connsiteX5" fmla="*/ 0 w 264085"/>
                  <a:gd name="connsiteY5" fmla="*/ 270449 h 415265"/>
                  <a:gd name="connsiteX6" fmla="*/ 0 w 264085"/>
                  <a:gd name="connsiteY6" fmla="*/ 275222 h 415265"/>
                  <a:gd name="connsiteX7" fmla="*/ 0 w 264085"/>
                  <a:gd name="connsiteY7" fmla="*/ 299085 h 415265"/>
                  <a:gd name="connsiteX8" fmla="*/ 264086 w 264085"/>
                  <a:gd name="connsiteY8" fmla="*/ 415219 h 415265"/>
                  <a:gd name="connsiteX9" fmla="*/ 264086 w 264085"/>
                  <a:gd name="connsiteY9" fmla="*/ 287949 h 415265"/>
                  <a:gd name="connsiteX10" fmla="*/ 264086 w 264085"/>
                  <a:gd name="connsiteY10" fmla="*/ 257722 h 41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085" h="415265">
                    <a:moveTo>
                      <a:pt x="264086" y="257722"/>
                    </a:moveTo>
                    <a:lnTo>
                      <a:pt x="264086" y="46135"/>
                    </a:lnTo>
                    <a:cubicBezTo>
                      <a:pt x="264086" y="20681"/>
                      <a:pt x="249768" y="0"/>
                      <a:pt x="230677" y="0"/>
                    </a:cubicBezTo>
                    <a:lnTo>
                      <a:pt x="87498" y="6363"/>
                    </a:lnTo>
                    <a:cubicBezTo>
                      <a:pt x="19091" y="6363"/>
                      <a:pt x="0" y="106589"/>
                      <a:pt x="0" y="132043"/>
                    </a:cubicBezTo>
                    <a:lnTo>
                      <a:pt x="0" y="270449"/>
                    </a:lnTo>
                    <a:lnTo>
                      <a:pt x="0" y="275222"/>
                    </a:lnTo>
                    <a:lnTo>
                      <a:pt x="0" y="299085"/>
                    </a:lnTo>
                    <a:cubicBezTo>
                      <a:pt x="63635" y="377038"/>
                      <a:pt x="160679" y="416810"/>
                      <a:pt x="264086" y="415219"/>
                    </a:cubicBezTo>
                    <a:lnTo>
                      <a:pt x="264086" y="287949"/>
                    </a:lnTo>
                    <a:lnTo>
                      <a:pt x="264086" y="257722"/>
                    </a:ln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2" name="Freeform: Shape 3741">
                <a:extLst>
                  <a:ext uri="{FF2B5EF4-FFF2-40B4-BE49-F238E27FC236}">
                    <a16:creationId xmlns:a16="http://schemas.microsoft.com/office/drawing/2014/main" id="{BB4FCBA2-4172-4241-9CFE-D4BE3519433F}"/>
                  </a:ext>
                </a:extLst>
              </p:cNvPr>
              <p:cNvSpPr/>
              <p:nvPr/>
            </p:nvSpPr>
            <p:spPr>
              <a:xfrm>
                <a:off x="3750195" y="4900298"/>
                <a:ext cx="79543" cy="132042"/>
              </a:xfrm>
              <a:custGeom>
                <a:avLst/>
                <a:gdLst>
                  <a:gd name="connsiteX0" fmla="*/ 0 w 79543"/>
                  <a:gd name="connsiteY0" fmla="*/ 0 h 132042"/>
                  <a:gd name="connsiteX1" fmla="*/ 0 w 79543"/>
                  <a:gd name="connsiteY1" fmla="*/ 132043 h 132042"/>
                  <a:gd name="connsiteX2" fmla="*/ 79544 w 79543"/>
                  <a:gd name="connsiteY2" fmla="*/ 132043 h 132042"/>
                  <a:gd name="connsiteX3" fmla="*/ 79544 w 79543"/>
                  <a:gd name="connsiteY3" fmla="*/ 0 h 132042"/>
                  <a:gd name="connsiteX4" fmla="*/ 0 w 79543"/>
                  <a:gd name="connsiteY4" fmla="*/ 0 h 1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3" h="132042">
                    <a:moveTo>
                      <a:pt x="0" y="0"/>
                    </a:moveTo>
                    <a:lnTo>
                      <a:pt x="0" y="132043"/>
                    </a:lnTo>
                    <a:lnTo>
                      <a:pt x="79544" y="132043"/>
                    </a:lnTo>
                    <a:lnTo>
                      <a:pt x="79544" y="0"/>
                    </a:lnTo>
                    <a:cubicBezTo>
                      <a:pt x="52499" y="1590"/>
                      <a:pt x="25454" y="3181"/>
                      <a:pt x="0" y="0"/>
                    </a:cubicBezTo>
                    <a:close/>
                  </a:path>
                </a:pathLst>
              </a:custGeom>
              <a:solidFill>
                <a:srgbClr val="E3E5E4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43" name="Freeform: Shape 3742">
                <a:extLst>
                  <a:ext uri="{FF2B5EF4-FFF2-40B4-BE49-F238E27FC236}">
                    <a16:creationId xmlns:a16="http://schemas.microsoft.com/office/drawing/2014/main" id="{FD2DED90-6EE7-48CC-ADEC-85A1EAF1B88A}"/>
                  </a:ext>
                </a:extLst>
              </p:cNvPr>
              <p:cNvSpPr/>
              <p:nvPr/>
            </p:nvSpPr>
            <p:spPr>
              <a:xfrm>
                <a:off x="3750195" y="4485079"/>
                <a:ext cx="79543" cy="416953"/>
              </a:xfrm>
              <a:custGeom>
                <a:avLst/>
                <a:gdLst>
                  <a:gd name="connsiteX0" fmla="*/ 0 w 79543"/>
                  <a:gd name="connsiteY0" fmla="*/ 1591 h 416953"/>
                  <a:gd name="connsiteX1" fmla="*/ 0 w 79543"/>
                  <a:gd name="connsiteY1" fmla="*/ 415219 h 416953"/>
                  <a:gd name="connsiteX2" fmla="*/ 79544 w 79543"/>
                  <a:gd name="connsiteY2" fmla="*/ 413628 h 416953"/>
                  <a:gd name="connsiteX3" fmla="*/ 79544 w 79543"/>
                  <a:gd name="connsiteY3" fmla="*/ 0 h 416953"/>
                  <a:gd name="connsiteX4" fmla="*/ 0 w 79543"/>
                  <a:gd name="connsiteY4" fmla="*/ 0 h 41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3" h="416953">
                    <a:moveTo>
                      <a:pt x="0" y="1591"/>
                    </a:moveTo>
                    <a:lnTo>
                      <a:pt x="0" y="415219"/>
                    </a:lnTo>
                    <a:cubicBezTo>
                      <a:pt x="25454" y="418401"/>
                      <a:pt x="52499" y="416810"/>
                      <a:pt x="79544" y="413628"/>
                    </a:cubicBezTo>
                    <a:lnTo>
                      <a:pt x="795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744" name="Graphic 378">
              <a:extLst>
                <a:ext uri="{FF2B5EF4-FFF2-40B4-BE49-F238E27FC236}">
                  <a16:creationId xmlns:a16="http://schemas.microsoft.com/office/drawing/2014/main" id="{A9BCE2EB-4C0D-48D9-836D-FC907E3D1319}"/>
                </a:ext>
              </a:extLst>
            </p:cNvPr>
            <p:cNvGrpSpPr/>
            <p:nvPr/>
          </p:nvGrpSpPr>
          <p:grpSpPr>
            <a:xfrm>
              <a:off x="4551997" y="4703029"/>
              <a:ext cx="715894" cy="219541"/>
              <a:chOff x="4551997" y="4703029"/>
              <a:chExt cx="715894" cy="219541"/>
            </a:xfrm>
          </p:grpSpPr>
          <p:grpSp>
            <p:nvGrpSpPr>
              <p:cNvPr id="3745" name="Graphic 378">
                <a:extLst>
                  <a:ext uri="{FF2B5EF4-FFF2-40B4-BE49-F238E27FC236}">
                    <a16:creationId xmlns:a16="http://schemas.microsoft.com/office/drawing/2014/main" id="{86B46DE3-9219-4BD7-BCB9-FBBC2EB10B10}"/>
                  </a:ext>
                </a:extLst>
              </p:cNvPr>
              <p:cNvGrpSpPr/>
              <p:nvPr/>
            </p:nvGrpSpPr>
            <p:grpSpPr>
              <a:xfrm>
                <a:off x="4551997" y="4703029"/>
                <a:ext cx="715894" cy="219541"/>
                <a:chOff x="4551997" y="4703029"/>
                <a:chExt cx="715894" cy="219541"/>
              </a:xfrm>
            </p:grpSpPr>
            <p:sp>
              <p:nvSpPr>
                <p:cNvPr id="3746" name="Freeform: Shape 3745">
                  <a:extLst>
                    <a:ext uri="{FF2B5EF4-FFF2-40B4-BE49-F238E27FC236}">
                      <a16:creationId xmlns:a16="http://schemas.microsoft.com/office/drawing/2014/main" id="{96288991-F6FC-46DE-93D9-3B2858651F32}"/>
                    </a:ext>
                  </a:extLst>
                </p:cNvPr>
                <p:cNvSpPr/>
                <p:nvPr/>
              </p:nvSpPr>
              <p:spPr>
                <a:xfrm>
                  <a:off x="4551997" y="4803254"/>
                  <a:ext cx="208404" cy="104998"/>
                </a:xfrm>
                <a:custGeom>
                  <a:avLst/>
                  <a:gdLst>
                    <a:gd name="connsiteX0" fmla="*/ 208405 w 208404"/>
                    <a:gd name="connsiteY0" fmla="*/ 52499 h 104998"/>
                    <a:gd name="connsiteX1" fmla="*/ 104998 w 208404"/>
                    <a:gd name="connsiteY1" fmla="*/ 104998 h 104998"/>
                    <a:gd name="connsiteX2" fmla="*/ 0 w 208404"/>
                    <a:gd name="connsiteY2" fmla="*/ 52499 h 104998"/>
                    <a:gd name="connsiteX3" fmla="*/ 104998 w 208404"/>
                    <a:gd name="connsiteY3" fmla="*/ 0 h 104998"/>
                    <a:gd name="connsiteX4" fmla="*/ 208405 w 208404"/>
                    <a:gd name="connsiteY4" fmla="*/ 52499 h 10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404" h="104998">
                      <a:moveTo>
                        <a:pt x="208405" y="52499"/>
                      </a:moveTo>
                      <a:cubicBezTo>
                        <a:pt x="208405" y="81135"/>
                        <a:pt x="162269" y="104998"/>
                        <a:pt x="104998" y="104998"/>
                      </a:cubicBezTo>
                      <a:cubicBezTo>
                        <a:pt x="47726" y="104998"/>
                        <a:pt x="0" y="81135"/>
                        <a:pt x="0" y="52499"/>
                      </a:cubicBezTo>
                      <a:cubicBezTo>
                        <a:pt x="0" y="23863"/>
                        <a:pt x="46135" y="0"/>
                        <a:pt x="104998" y="0"/>
                      </a:cubicBezTo>
                      <a:cubicBezTo>
                        <a:pt x="162269" y="0"/>
                        <a:pt x="208405" y="23863"/>
                        <a:pt x="208405" y="52499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47" name="Freeform: Shape 3746">
                  <a:extLst>
                    <a:ext uri="{FF2B5EF4-FFF2-40B4-BE49-F238E27FC236}">
                      <a16:creationId xmlns:a16="http://schemas.microsoft.com/office/drawing/2014/main" id="{B031139F-E1EE-4FB7-9CD5-6EDA0DF12612}"/>
                    </a:ext>
                  </a:extLst>
                </p:cNvPr>
                <p:cNvSpPr/>
                <p:nvPr/>
              </p:nvSpPr>
              <p:spPr>
                <a:xfrm>
                  <a:off x="5057896" y="4817572"/>
                  <a:ext cx="209995" cy="104998"/>
                </a:xfrm>
                <a:custGeom>
                  <a:avLst/>
                  <a:gdLst>
                    <a:gd name="connsiteX0" fmla="*/ 0 w 209995"/>
                    <a:gd name="connsiteY0" fmla="*/ 52499 h 104998"/>
                    <a:gd name="connsiteX1" fmla="*/ 104998 w 209995"/>
                    <a:gd name="connsiteY1" fmla="*/ 104998 h 104998"/>
                    <a:gd name="connsiteX2" fmla="*/ 209996 w 209995"/>
                    <a:gd name="connsiteY2" fmla="*/ 52499 h 104998"/>
                    <a:gd name="connsiteX3" fmla="*/ 104998 w 209995"/>
                    <a:gd name="connsiteY3" fmla="*/ 0 h 104998"/>
                    <a:gd name="connsiteX4" fmla="*/ 0 w 209995"/>
                    <a:gd name="connsiteY4" fmla="*/ 52499 h 10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995" h="104998">
                      <a:moveTo>
                        <a:pt x="0" y="52499"/>
                      </a:moveTo>
                      <a:cubicBezTo>
                        <a:pt x="0" y="81135"/>
                        <a:pt x="46135" y="104998"/>
                        <a:pt x="104998" y="104998"/>
                      </a:cubicBezTo>
                      <a:cubicBezTo>
                        <a:pt x="162270" y="104998"/>
                        <a:pt x="209996" y="81135"/>
                        <a:pt x="209996" y="52499"/>
                      </a:cubicBezTo>
                      <a:cubicBezTo>
                        <a:pt x="209996" y="23863"/>
                        <a:pt x="163860" y="0"/>
                        <a:pt x="104998" y="0"/>
                      </a:cubicBezTo>
                      <a:cubicBezTo>
                        <a:pt x="46135" y="0"/>
                        <a:pt x="0" y="23863"/>
                        <a:pt x="0" y="52499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48" name="Freeform: Shape 3747">
                  <a:extLst>
                    <a:ext uri="{FF2B5EF4-FFF2-40B4-BE49-F238E27FC236}">
                      <a16:creationId xmlns:a16="http://schemas.microsoft.com/office/drawing/2014/main" id="{6C5C2651-A3EB-4F77-B6D5-01C8C4AB6A05}"/>
                    </a:ext>
                  </a:extLst>
                </p:cNvPr>
                <p:cNvSpPr/>
                <p:nvPr/>
              </p:nvSpPr>
              <p:spPr>
                <a:xfrm>
                  <a:off x="4623587" y="4703029"/>
                  <a:ext cx="138406" cy="69999"/>
                </a:xfrm>
                <a:custGeom>
                  <a:avLst/>
                  <a:gdLst>
                    <a:gd name="connsiteX0" fmla="*/ 0 w 138406"/>
                    <a:gd name="connsiteY0" fmla="*/ 68408 h 69999"/>
                    <a:gd name="connsiteX1" fmla="*/ 69999 w 138406"/>
                    <a:gd name="connsiteY1" fmla="*/ 0 h 69999"/>
                    <a:gd name="connsiteX2" fmla="*/ 138406 w 138406"/>
                    <a:gd name="connsiteY2" fmla="*/ 69999 h 69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406" h="69999">
                      <a:moveTo>
                        <a:pt x="0" y="68408"/>
                      </a:moveTo>
                      <a:cubicBezTo>
                        <a:pt x="0" y="30227"/>
                        <a:pt x="31818" y="0"/>
                        <a:pt x="69999" y="0"/>
                      </a:cubicBezTo>
                      <a:cubicBezTo>
                        <a:pt x="108180" y="0"/>
                        <a:pt x="138406" y="31818"/>
                        <a:pt x="138406" y="69999"/>
                      </a:cubicBezTo>
                    </a:path>
                  </a:pathLst>
                </a:custGeom>
                <a:noFill/>
                <a:ln w="30250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49" name="Freeform: Shape 3748">
                  <a:extLst>
                    <a:ext uri="{FF2B5EF4-FFF2-40B4-BE49-F238E27FC236}">
                      <a16:creationId xmlns:a16="http://schemas.microsoft.com/office/drawing/2014/main" id="{FD0AC95A-A826-4816-BBB5-46C8486134C7}"/>
                    </a:ext>
                  </a:extLst>
                </p:cNvPr>
                <p:cNvSpPr/>
                <p:nvPr/>
              </p:nvSpPr>
              <p:spPr>
                <a:xfrm>
                  <a:off x="5059487" y="4712574"/>
                  <a:ext cx="138406" cy="69998"/>
                </a:xfrm>
                <a:custGeom>
                  <a:avLst/>
                  <a:gdLst>
                    <a:gd name="connsiteX0" fmla="*/ 0 w 138406"/>
                    <a:gd name="connsiteY0" fmla="*/ 68408 h 69998"/>
                    <a:gd name="connsiteX1" fmla="*/ 69999 w 138406"/>
                    <a:gd name="connsiteY1" fmla="*/ 0 h 69998"/>
                    <a:gd name="connsiteX2" fmla="*/ 138406 w 138406"/>
                    <a:gd name="connsiteY2" fmla="*/ 69999 h 6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406" h="69998">
                      <a:moveTo>
                        <a:pt x="0" y="68408"/>
                      </a:moveTo>
                      <a:cubicBezTo>
                        <a:pt x="0" y="30227"/>
                        <a:pt x="31818" y="0"/>
                        <a:pt x="69999" y="0"/>
                      </a:cubicBezTo>
                      <a:cubicBezTo>
                        <a:pt x="108180" y="0"/>
                        <a:pt x="138406" y="31818"/>
                        <a:pt x="138406" y="69999"/>
                      </a:cubicBezTo>
                    </a:path>
                  </a:pathLst>
                </a:custGeom>
                <a:noFill/>
                <a:ln w="30250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50" name="Graphic 378">
                <a:extLst>
                  <a:ext uri="{FF2B5EF4-FFF2-40B4-BE49-F238E27FC236}">
                    <a16:creationId xmlns:a16="http://schemas.microsoft.com/office/drawing/2014/main" id="{F8B22204-D3B0-4D45-B554-BD2C2438DC9D}"/>
                  </a:ext>
                </a:extLst>
              </p:cNvPr>
              <p:cNvGrpSpPr/>
              <p:nvPr/>
            </p:nvGrpSpPr>
            <p:grpSpPr>
              <a:xfrm>
                <a:off x="4806538" y="4771437"/>
                <a:ext cx="219541" cy="127355"/>
                <a:chOff x="4806538" y="4771437"/>
                <a:chExt cx="219541" cy="127355"/>
              </a:xfrm>
            </p:grpSpPr>
            <p:sp>
              <p:nvSpPr>
                <p:cNvPr id="3751" name="Freeform: Shape 3750">
                  <a:extLst>
                    <a:ext uri="{FF2B5EF4-FFF2-40B4-BE49-F238E27FC236}">
                      <a16:creationId xmlns:a16="http://schemas.microsoft.com/office/drawing/2014/main" id="{817ECA37-111E-4623-B209-FAAE0558E501}"/>
                    </a:ext>
                  </a:extLst>
                </p:cNvPr>
                <p:cNvSpPr/>
                <p:nvPr/>
              </p:nvSpPr>
              <p:spPr>
                <a:xfrm>
                  <a:off x="4828810" y="4820127"/>
                  <a:ext cx="192496" cy="78665"/>
                </a:xfrm>
                <a:custGeom>
                  <a:avLst/>
                  <a:gdLst>
                    <a:gd name="connsiteX0" fmla="*/ 0 w 192496"/>
                    <a:gd name="connsiteY0" fmla="*/ 34035 h 78665"/>
                    <a:gd name="connsiteX1" fmla="*/ 85907 w 192496"/>
                    <a:gd name="connsiteY1" fmla="*/ 78580 h 78665"/>
                    <a:gd name="connsiteX2" fmla="*/ 182951 w 192496"/>
                    <a:gd name="connsiteY2" fmla="*/ 24490 h 78665"/>
                    <a:gd name="connsiteX3" fmla="*/ 192496 w 192496"/>
                    <a:gd name="connsiteY3" fmla="*/ 2217 h 78665"/>
                    <a:gd name="connsiteX4" fmla="*/ 0 w 192496"/>
                    <a:gd name="connsiteY4" fmla="*/ 34035 h 7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96" h="78665">
                      <a:moveTo>
                        <a:pt x="0" y="34035"/>
                      </a:moveTo>
                      <a:cubicBezTo>
                        <a:pt x="20681" y="61080"/>
                        <a:pt x="50908" y="76989"/>
                        <a:pt x="85907" y="78580"/>
                      </a:cubicBezTo>
                      <a:cubicBezTo>
                        <a:pt x="125679" y="80171"/>
                        <a:pt x="162270" y="59489"/>
                        <a:pt x="182951" y="24490"/>
                      </a:cubicBezTo>
                      <a:cubicBezTo>
                        <a:pt x="187724" y="18126"/>
                        <a:pt x="190905" y="10172"/>
                        <a:pt x="192496" y="2217"/>
                      </a:cubicBezTo>
                      <a:cubicBezTo>
                        <a:pt x="124089" y="-4146"/>
                        <a:pt x="55681" y="2217"/>
                        <a:pt x="0" y="34035"/>
                      </a:cubicBezTo>
                      <a:close/>
                    </a:path>
                  </a:pathLst>
                </a:custGeom>
                <a:solidFill>
                  <a:srgbClr val="FFA4C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752" name="Freeform: Shape 3751">
                  <a:extLst>
                    <a:ext uri="{FF2B5EF4-FFF2-40B4-BE49-F238E27FC236}">
                      <a16:creationId xmlns:a16="http://schemas.microsoft.com/office/drawing/2014/main" id="{43C3F86F-48FF-45D9-8656-DDB1A45F17D3}"/>
                    </a:ext>
                  </a:extLst>
                </p:cNvPr>
                <p:cNvSpPr/>
                <p:nvPr/>
              </p:nvSpPr>
              <p:spPr>
                <a:xfrm>
                  <a:off x="4806538" y="4771437"/>
                  <a:ext cx="219541" cy="82725"/>
                </a:xfrm>
                <a:custGeom>
                  <a:avLst/>
                  <a:gdLst>
                    <a:gd name="connsiteX0" fmla="*/ 205223 w 219541"/>
                    <a:gd name="connsiteY0" fmla="*/ 4772 h 82725"/>
                    <a:gd name="connsiteX1" fmla="*/ 15909 w 219541"/>
                    <a:gd name="connsiteY1" fmla="*/ 0 h 82725"/>
                    <a:gd name="connsiteX2" fmla="*/ 0 w 219541"/>
                    <a:gd name="connsiteY2" fmla="*/ 14318 h 82725"/>
                    <a:gd name="connsiteX3" fmla="*/ 14318 w 219541"/>
                    <a:gd name="connsiteY3" fmla="*/ 69999 h 82725"/>
                    <a:gd name="connsiteX4" fmla="*/ 22272 w 219541"/>
                    <a:gd name="connsiteY4" fmla="*/ 82725 h 82725"/>
                    <a:gd name="connsiteX5" fmla="*/ 213178 w 219541"/>
                    <a:gd name="connsiteY5" fmla="*/ 50908 h 82725"/>
                    <a:gd name="connsiteX6" fmla="*/ 219541 w 219541"/>
                    <a:gd name="connsiteY6" fmla="*/ 19090 h 82725"/>
                    <a:gd name="connsiteX7" fmla="*/ 205223 w 219541"/>
                    <a:gd name="connsiteY7" fmla="*/ 4772 h 8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9541" h="82725">
                      <a:moveTo>
                        <a:pt x="205223" y="4772"/>
                      </a:moveTo>
                      <a:cubicBezTo>
                        <a:pt x="197269" y="4772"/>
                        <a:pt x="25454" y="0"/>
                        <a:pt x="15909" y="0"/>
                      </a:cubicBezTo>
                      <a:cubicBezTo>
                        <a:pt x="7954" y="0"/>
                        <a:pt x="0" y="6363"/>
                        <a:pt x="0" y="14318"/>
                      </a:cubicBezTo>
                      <a:cubicBezTo>
                        <a:pt x="0" y="33409"/>
                        <a:pt x="4773" y="52499"/>
                        <a:pt x="14318" y="69999"/>
                      </a:cubicBezTo>
                      <a:cubicBezTo>
                        <a:pt x="17500" y="74771"/>
                        <a:pt x="19090" y="77953"/>
                        <a:pt x="22272" y="82725"/>
                      </a:cubicBezTo>
                      <a:cubicBezTo>
                        <a:pt x="77953" y="50908"/>
                        <a:pt x="146361" y="44544"/>
                        <a:pt x="213178" y="50908"/>
                      </a:cubicBezTo>
                      <a:cubicBezTo>
                        <a:pt x="216359" y="41363"/>
                        <a:pt x="217950" y="30227"/>
                        <a:pt x="219541" y="19090"/>
                      </a:cubicBezTo>
                      <a:cubicBezTo>
                        <a:pt x="219541" y="11136"/>
                        <a:pt x="213178" y="4772"/>
                        <a:pt x="205223" y="4772"/>
                      </a:cubicBezTo>
                      <a:close/>
                    </a:path>
                  </a:pathLst>
                </a:custGeom>
                <a:solidFill>
                  <a:srgbClr val="1D262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753" name="Graphic 378">
            <a:extLst>
              <a:ext uri="{FF2B5EF4-FFF2-40B4-BE49-F238E27FC236}">
                <a16:creationId xmlns:a16="http://schemas.microsoft.com/office/drawing/2014/main" id="{F84104A8-577B-46D5-8F3C-49C3BC252A93}"/>
              </a:ext>
            </a:extLst>
          </p:cNvPr>
          <p:cNvGrpSpPr/>
          <p:nvPr/>
        </p:nvGrpSpPr>
        <p:grpSpPr>
          <a:xfrm rot="642256">
            <a:off x="8412295" y="5762285"/>
            <a:ext cx="3568338" cy="717485"/>
            <a:chOff x="6655137" y="4268719"/>
            <a:chExt cx="3568338" cy="717485"/>
          </a:xfrm>
        </p:grpSpPr>
        <p:grpSp>
          <p:nvGrpSpPr>
            <p:cNvPr id="3754" name="Graphic 378">
              <a:extLst>
                <a:ext uri="{FF2B5EF4-FFF2-40B4-BE49-F238E27FC236}">
                  <a16:creationId xmlns:a16="http://schemas.microsoft.com/office/drawing/2014/main" id="{B13EA6CB-D3BF-48E2-A22A-B5A691CCAC08}"/>
                </a:ext>
              </a:extLst>
            </p:cNvPr>
            <p:cNvGrpSpPr/>
            <p:nvPr/>
          </p:nvGrpSpPr>
          <p:grpSpPr>
            <a:xfrm>
              <a:off x="6655137" y="4268719"/>
              <a:ext cx="3568338" cy="717485"/>
              <a:chOff x="6655137" y="4268719"/>
              <a:chExt cx="3568338" cy="717485"/>
            </a:xfrm>
          </p:grpSpPr>
          <p:sp>
            <p:nvSpPr>
              <p:cNvPr id="3755" name="Freeform: Shape 3754">
                <a:extLst>
                  <a:ext uri="{FF2B5EF4-FFF2-40B4-BE49-F238E27FC236}">
                    <a16:creationId xmlns:a16="http://schemas.microsoft.com/office/drawing/2014/main" id="{019C490F-1ACF-4C42-A763-1F5A92340FCA}"/>
                  </a:ext>
                </a:extLst>
              </p:cNvPr>
              <p:cNvSpPr/>
              <p:nvPr/>
            </p:nvSpPr>
            <p:spPr>
              <a:xfrm>
                <a:off x="6655137" y="4268719"/>
                <a:ext cx="3568338" cy="717485"/>
              </a:xfrm>
              <a:custGeom>
                <a:avLst/>
                <a:gdLst>
                  <a:gd name="connsiteX0" fmla="*/ 3568339 w 3568338"/>
                  <a:gd name="connsiteY0" fmla="*/ 31818 h 717485"/>
                  <a:gd name="connsiteX1" fmla="*/ 3536521 w 3568338"/>
                  <a:gd name="connsiteY1" fmla="*/ 0 h 717485"/>
                  <a:gd name="connsiteX2" fmla="*/ 3519022 w 3568338"/>
                  <a:gd name="connsiteY2" fmla="*/ 119316 h 717485"/>
                  <a:gd name="connsiteX3" fmla="*/ 3509476 w 3568338"/>
                  <a:gd name="connsiteY3" fmla="*/ 128861 h 717485"/>
                  <a:gd name="connsiteX4" fmla="*/ 3499931 w 3568338"/>
                  <a:gd name="connsiteY4" fmla="*/ 119316 h 717485"/>
                  <a:gd name="connsiteX5" fmla="*/ 3499931 w 3568338"/>
                  <a:gd name="connsiteY5" fmla="*/ 31818 h 717485"/>
                  <a:gd name="connsiteX6" fmla="*/ 3444250 w 3568338"/>
                  <a:gd name="connsiteY6" fmla="*/ 31818 h 717485"/>
                  <a:gd name="connsiteX7" fmla="*/ 3444250 w 3568338"/>
                  <a:gd name="connsiteY7" fmla="*/ 119316 h 717485"/>
                  <a:gd name="connsiteX8" fmla="*/ 3434705 w 3568338"/>
                  <a:gd name="connsiteY8" fmla="*/ 128861 h 717485"/>
                  <a:gd name="connsiteX9" fmla="*/ 3425160 w 3568338"/>
                  <a:gd name="connsiteY9" fmla="*/ 119316 h 717485"/>
                  <a:gd name="connsiteX10" fmla="*/ 3425160 w 3568338"/>
                  <a:gd name="connsiteY10" fmla="*/ 31818 h 717485"/>
                  <a:gd name="connsiteX11" fmla="*/ 3372661 w 3568338"/>
                  <a:gd name="connsiteY11" fmla="*/ 31818 h 717485"/>
                  <a:gd name="connsiteX12" fmla="*/ 3372661 w 3568338"/>
                  <a:gd name="connsiteY12" fmla="*/ 119316 h 717485"/>
                  <a:gd name="connsiteX13" fmla="*/ 3363116 w 3568338"/>
                  <a:gd name="connsiteY13" fmla="*/ 128861 h 717485"/>
                  <a:gd name="connsiteX14" fmla="*/ 3353570 w 3568338"/>
                  <a:gd name="connsiteY14" fmla="*/ 119316 h 717485"/>
                  <a:gd name="connsiteX15" fmla="*/ 3353570 w 3568338"/>
                  <a:gd name="connsiteY15" fmla="*/ 31818 h 717485"/>
                  <a:gd name="connsiteX16" fmla="*/ 3307435 w 3568338"/>
                  <a:gd name="connsiteY16" fmla="*/ 31818 h 717485"/>
                  <a:gd name="connsiteX17" fmla="*/ 3307435 w 3568338"/>
                  <a:gd name="connsiteY17" fmla="*/ 162270 h 717485"/>
                  <a:gd name="connsiteX18" fmla="*/ 3286754 w 3568338"/>
                  <a:gd name="connsiteY18" fmla="*/ 182951 h 717485"/>
                  <a:gd name="connsiteX19" fmla="*/ 3266072 w 3568338"/>
                  <a:gd name="connsiteY19" fmla="*/ 162270 h 717485"/>
                  <a:gd name="connsiteX20" fmla="*/ 3266072 w 3568338"/>
                  <a:gd name="connsiteY20" fmla="*/ 31818 h 717485"/>
                  <a:gd name="connsiteX21" fmla="*/ 3207210 w 3568338"/>
                  <a:gd name="connsiteY21" fmla="*/ 31818 h 717485"/>
                  <a:gd name="connsiteX22" fmla="*/ 3207210 w 3568338"/>
                  <a:gd name="connsiteY22" fmla="*/ 119316 h 717485"/>
                  <a:gd name="connsiteX23" fmla="*/ 3197664 w 3568338"/>
                  <a:gd name="connsiteY23" fmla="*/ 128861 h 717485"/>
                  <a:gd name="connsiteX24" fmla="*/ 3188119 w 3568338"/>
                  <a:gd name="connsiteY24" fmla="*/ 119316 h 717485"/>
                  <a:gd name="connsiteX25" fmla="*/ 3188119 w 3568338"/>
                  <a:gd name="connsiteY25" fmla="*/ 31818 h 717485"/>
                  <a:gd name="connsiteX26" fmla="*/ 3124484 w 3568338"/>
                  <a:gd name="connsiteY26" fmla="*/ 31818 h 717485"/>
                  <a:gd name="connsiteX27" fmla="*/ 3124484 w 3568338"/>
                  <a:gd name="connsiteY27" fmla="*/ 119316 h 717485"/>
                  <a:gd name="connsiteX28" fmla="*/ 3114939 w 3568338"/>
                  <a:gd name="connsiteY28" fmla="*/ 128861 h 717485"/>
                  <a:gd name="connsiteX29" fmla="*/ 3105394 w 3568338"/>
                  <a:gd name="connsiteY29" fmla="*/ 119316 h 717485"/>
                  <a:gd name="connsiteX30" fmla="*/ 3105394 w 3568338"/>
                  <a:gd name="connsiteY30" fmla="*/ 31818 h 717485"/>
                  <a:gd name="connsiteX31" fmla="*/ 3043349 w 3568338"/>
                  <a:gd name="connsiteY31" fmla="*/ 31818 h 717485"/>
                  <a:gd name="connsiteX32" fmla="*/ 3043349 w 3568338"/>
                  <a:gd name="connsiteY32" fmla="*/ 119316 h 717485"/>
                  <a:gd name="connsiteX33" fmla="*/ 3033804 w 3568338"/>
                  <a:gd name="connsiteY33" fmla="*/ 128861 h 717485"/>
                  <a:gd name="connsiteX34" fmla="*/ 3024259 w 3568338"/>
                  <a:gd name="connsiteY34" fmla="*/ 119316 h 717485"/>
                  <a:gd name="connsiteX35" fmla="*/ 3024259 w 3568338"/>
                  <a:gd name="connsiteY35" fmla="*/ 31818 h 717485"/>
                  <a:gd name="connsiteX36" fmla="*/ 2968578 w 3568338"/>
                  <a:gd name="connsiteY36" fmla="*/ 31818 h 717485"/>
                  <a:gd name="connsiteX37" fmla="*/ 2968578 w 3568338"/>
                  <a:gd name="connsiteY37" fmla="*/ 119316 h 717485"/>
                  <a:gd name="connsiteX38" fmla="*/ 2959033 w 3568338"/>
                  <a:gd name="connsiteY38" fmla="*/ 128861 h 717485"/>
                  <a:gd name="connsiteX39" fmla="*/ 2949487 w 3568338"/>
                  <a:gd name="connsiteY39" fmla="*/ 119316 h 717485"/>
                  <a:gd name="connsiteX40" fmla="*/ 2949487 w 3568338"/>
                  <a:gd name="connsiteY40" fmla="*/ 31818 h 717485"/>
                  <a:gd name="connsiteX41" fmla="*/ 2896989 w 3568338"/>
                  <a:gd name="connsiteY41" fmla="*/ 31818 h 717485"/>
                  <a:gd name="connsiteX42" fmla="*/ 2896989 w 3568338"/>
                  <a:gd name="connsiteY42" fmla="*/ 119316 h 717485"/>
                  <a:gd name="connsiteX43" fmla="*/ 2887443 w 3568338"/>
                  <a:gd name="connsiteY43" fmla="*/ 128861 h 717485"/>
                  <a:gd name="connsiteX44" fmla="*/ 2877898 w 3568338"/>
                  <a:gd name="connsiteY44" fmla="*/ 119316 h 717485"/>
                  <a:gd name="connsiteX45" fmla="*/ 2877898 w 3568338"/>
                  <a:gd name="connsiteY45" fmla="*/ 31818 h 717485"/>
                  <a:gd name="connsiteX46" fmla="*/ 2814263 w 3568338"/>
                  <a:gd name="connsiteY46" fmla="*/ 31818 h 717485"/>
                  <a:gd name="connsiteX47" fmla="*/ 2814263 w 3568338"/>
                  <a:gd name="connsiteY47" fmla="*/ 162270 h 717485"/>
                  <a:gd name="connsiteX48" fmla="*/ 2793582 w 3568338"/>
                  <a:gd name="connsiteY48" fmla="*/ 182951 h 717485"/>
                  <a:gd name="connsiteX49" fmla="*/ 2772900 w 3568338"/>
                  <a:gd name="connsiteY49" fmla="*/ 162270 h 717485"/>
                  <a:gd name="connsiteX50" fmla="*/ 2772900 w 3568338"/>
                  <a:gd name="connsiteY50" fmla="*/ 31818 h 717485"/>
                  <a:gd name="connsiteX51" fmla="*/ 2714038 w 3568338"/>
                  <a:gd name="connsiteY51" fmla="*/ 31818 h 717485"/>
                  <a:gd name="connsiteX52" fmla="*/ 2714038 w 3568338"/>
                  <a:gd name="connsiteY52" fmla="*/ 119316 h 717485"/>
                  <a:gd name="connsiteX53" fmla="*/ 2704492 w 3568338"/>
                  <a:gd name="connsiteY53" fmla="*/ 128861 h 717485"/>
                  <a:gd name="connsiteX54" fmla="*/ 2694947 w 3568338"/>
                  <a:gd name="connsiteY54" fmla="*/ 119316 h 717485"/>
                  <a:gd name="connsiteX55" fmla="*/ 2694947 w 3568338"/>
                  <a:gd name="connsiteY55" fmla="*/ 31818 h 717485"/>
                  <a:gd name="connsiteX56" fmla="*/ 2631312 w 3568338"/>
                  <a:gd name="connsiteY56" fmla="*/ 31818 h 717485"/>
                  <a:gd name="connsiteX57" fmla="*/ 2631312 w 3568338"/>
                  <a:gd name="connsiteY57" fmla="*/ 119316 h 717485"/>
                  <a:gd name="connsiteX58" fmla="*/ 2621766 w 3568338"/>
                  <a:gd name="connsiteY58" fmla="*/ 128861 h 717485"/>
                  <a:gd name="connsiteX59" fmla="*/ 2612222 w 3568338"/>
                  <a:gd name="connsiteY59" fmla="*/ 119316 h 717485"/>
                  <a:gd name="connsiteX60" fmla="*/ 2612222 w 3568338"/>
                  <a:gd name="connsiteY60" fmla="*/ 31818 h 717485"/>
                  <a:gd name="connsiteX61" fmla="*/ 2545404 w 3568338"/>
                  <a:gd name="connsiteY61" fmla="*/ 31818 h 717485"/>
                  <a:gd name="connsiteX62" fmla="*/ 2545404 w 3568338"/>
                  <a:gd name="connsiteY62" fmla="*/ 119316 h 717485"/>
                  <a:gd name="connsiteX63" fmla="*/ 2535859 w 3568338"/>
                  <a:gd name="connsiteY63" fmla="*/ 128861 h 717485"/>
                  <a:gd name="connsiteX64" fmla="*/ 2526314 w 3568338"/>
                  <a:gd name="connsiteY64" fmla="*/ 119316 h 717485"/>
                  <a:gd name="connsiteX65" fmla="*/ 2526314 w 3568338"/>
                  <a:gd name="connsiteY65" fmla="*/ 31818 h 717485"/>
                  <a:gd name="connsiteX66" fmla="*/ 2470633 w 3568338"/>
                  <a:gd name="connsiteY66" fmla="*/ 31818 h 717485"/>
                  <a:gd name="connsiteX67" fmla="*/ 2470633 w 3568338"/>
                  <a:gd name="connsiteY67" fmla="*/ 119316 h 717485"/>
                  <a:gd name="connsiteX68" fmla="*/ 2461088 w 3568338"/>
                  <a:gd name="connsiteY68" fmla="*/ 128861 h 717485"/>
                  <a:gd name="connsiteX69" fmla="*/ 2451543 w 3568338"/>
                  <a:gd name="connsiteY69" fmla="*/ 119316 h 717485"/>
                  <a:gd name="connsiteX70" fmla="*/ 2451543 w 3568338"/>
                  <a:gd name="connsiteY70" fmla="*/ 31818 h 717485"/>
                  <a:gd name="connsiteX71" fmla="*/ 2399044 w 3568338"/>
                  <a:gd name="connsiteY71" fmla="*/ 31818 h 717485"/>
                  <a:gd name="connsiteX72" fmla="*/ 2399044 w 3568338"/>
                  <a:gd name="connsiteY72" fmla="*/ 119316 h 717485"/>
                  <a:gd name="connsiteX73" fmla="*/ 2389499 w 3568338"/>
                  <a:gd name="connsiteY73" fmla="*/ 128861 h 717485"/>
                  <a:gd name="connsiteX74" fmla="*/ 2379953 w 3568338"/>
                  <a:gd name="connsiteY74" fmla="*/ 119316 h 717485"/>
                  <a:gd name="connsiteX75" fmla="*/ 2379953 w 3568338"/>
                  <a:gd name="connsiteY75" fmla="*/ 31818 h 717485"/>
                  <a:gd name="connsiteX76" fmla="*/ 2316318 w 3568338"/>
                  <a:gd name="connsiteY76" fmla="*/ 31818 h 717485"/>
                  <a:gd name="connsiteX77" fmla="*/ 2316318 w 3568338"/>
                  <a:gd name="connsiteY77" fmla="*/ 162270 h 717485"/>
                  <a:gd name="connsiteX78" fmla="*/ 2295636 w 3568338"/>
                  <a:gd name="connsiteY78" fmla="*/ 182951 h 717485"/>
                  <a:gd name="connsiteX79" fmla="*/ 2274955 w 3568338"/>
                  <a:gd name="connsiteY79" fmla="*/ 162270 h 717485"/>
                  <a:gd name="connsiteX80" fmla="*/ 2274955 w 3568338"/>
                  <a:gd name="connsiteY80" fmla="*/ 31818 h 717485"/>
                  <a:gd name="connsiteX81" fmla="*/ 2216093 w 3568338"/>
                  <a:gd name="connsiteY81" fmla="*/ 31818 h 717485"/>
                  <a:gd name="connsiteX82" fmla="*/ 2216093 w 3568338"/>
                  <a:gd name="connsiteY82" fmla="*/ 119316 h 717485"/>
                  <a:gd name="connsiteX83" fmla="*/ 2206548 w 3568338"/>
                  <a:gd name="connsiteY83" fmla="*/ 128861 h 717485"/>
                  <a:gd name="connsiteX84" fmla="*/ 2197002 w 3568338"/>
                  <a:gd name="connsiteY84" fmla="*/ 119316 h 717485"/>
                  <a:gd name="connsiteX85" fmla="*/ 2197002 w 3568338"/>
                  <a:gd name="connsiteY85" fmla="*/ 31818 h 717485"/>
                  <a:gd name="connsiteX86" fmla="*/ 2133367 w 3568338"/>
                  <a:gd name="connsiteY86" fmla="*/ 31818 h 717485"/>
                  <a:gd name="connsiteX87" fmla="*/ 2133367 w 3568338"/>
                  <a:gd name="connsiteY87" fmla="*/ 119316 h 717485"/>
                  <a:gd name="connsiteX88" fmla="*/ 2123822 w 3568338"/>
                  <a:gd name="connsiteY88" fmla="*/ 128861 h 717485"/>
                  <a:gd name="connsiteX89" fmla="*/ 2114277 w 3568338"/>
                  <a:gd name="connsiteY89" fmla="*/ 119316 h 717485"/>
                  <a:gd name="connsiteX90" fmla="*/ 2114277 w 3568338"/>
                  <a:gd name="connsiteY90" fmla="*/ 31818 h 717485"/>
                  <a:gd name="connsiteX91" fmla="*/ 2052232 w 3568338"/>
                  <a:gd name="connsiteY91" fmla="*/ 31818 h 717485"/>
                  <a:gd name="connsiteX92" fmla="*/ 2052232 w 3568338"/>
                  <a:gd name="connsiteY92" fmla="*/ 119316 h 717485"/>
                  <a:gd name="connsiteX93" fmla="*/ 2042687 w 3568338"/>
                  <a:gd name="connsiteY93" fmla="*/ 128861 h 717485"/>
                  <a:gd name="connsiteX94" fmla="*/ 2033142 w 3568338"/>
                  <a:gd name="connsiteY94" fmla="*/ 119316 h 717485"/>
                  <a:gd name="connsiteX95" fmla="*/ 2033142 w 3568338"/>
                  <a:gd name="connsiteY95" fmla="*/ 31818 h 717485"/>
                  <a:gd name="connsiteX96" fmla="*/ 1977461 w 3568338"/>
                  <a:gd name="connsiteY96" fmla="*/ 31818 h 717485"/>
                  <a:gd name="connsiteX97" fmla="*/ 1977461 w 3568338"/>
                  <a:gd name="connsiteY97" fmla="*/ 119316 h 717485"/>
                  <a:gd name="connsiteX98" fmla="*/ 1967916 w 3568338"/>
                  <a:gd name="connsiteY98" fmla="*/ 128861 h 717485"/>
                  <a:gd name="connsiteX99" fmla="*/ 1958371 w 3568338"/>
                  <a:gd name="connsiteY99" fmla="*/ 119316 h 717485"/>
                  <a:gd name="connsiteX100" fmla="*/ 1958371 w 3568338"/>
                  <a:gd name="connsiteY100" fmla="*/ 31818 h 717485"/>
                  <a:gd name="connsiteX101" fmla="*/ 1905871 w 3568338"/>
                  <a:gd name="connsiteY101" fmla="*/ 31818 h 717485"/>
                  <a:gd name="connsiteX102" fmla="*/ 1905871 w 3568338"/>
                  <a:gd name="connsiteY102" fmla="*/ 119316 h 717485"/>
                  <a:gd name="connsiteX103" fmla="*/ 1896327 w 3568338"/>
                  <a:gd name="connsiteY103" fmla="*/ 128861 h 717485"/>
                  <a:gd name="connsiteX104" fmla="*/ 1886781 w 3568338"/>
                  <a:gd name="connsiteY104" fmla="*/ 119316 h 717485"/>
                  <a:gd name="connsiteX105" fmla="*/ 1886781 w 3568338"/>
                  <a:gd name="connsiteY105" fmla="*/ 31818 h 717485"/>
                  <a:gd name="connsiteX106" fmla="*/ 1823146 w 3568338"/>
                  <a:gd name="connsiteY106" fmla="*/ 31818 h 717485"/>
                  <a:gd name="connsiteX107" fmla="*/ 1823146 w 3568338"/>
                  <a:gd name="connsiteY107" fmla="*/ 162270 h 717485"/>
                  <a:gd name="connsiteX108" fmla="*/ 1802464 w 3568338"/>
                  <a:gd name="connsiteY108" fmla="*/ 182951 h 717485"/>
                  <a:gd name="connsiteX109" fmla="*/ 1781783 w 3568338"/>
                  <a:gd name="connsiteY109" fmla="*/ 162270 h 717485"/>
                  <a:gd name="connsiteX110" fmla="*/ 1781783 w 3568338"/>
                  <a:gd name="connsiteY110" fmla="*/ 31818 h 717485"/>
                  <a:gd name="connsiteX111" fmla="*/ 1722920 w 3568338"/>
                  <a:gd name="connsiteY111" fmla="*/ 31818 h 717485"/>
                  <a:gd name="connsiteX112" fmla="*/ 1722920 w 3568338"/>
                  <a:gd name="connsiteY112" fmla="*/ 119316 h 717485"/>
                  <a:gd name="connsiteX113" fmla="*/ 1713376 w 3568338"/>
                  <a:gd name="connsiteY113" fmla="*/ 128861 h 717485"/>
                  <a:gd name="connsiteX114" fmla="*/ 1703830 w 3568338"/>
                  <a:gd name="connsiteY114" fmla="*/ 119316 h 717485"/>
                  <a:gd name="connsiteX115" fmla="*/ 1703830 w 3568338"/>
                  <a:gd name="connsiteY115" fmla="*/ 31818 h 717485"/>
                  <a:gd name="connsiteX116" fmla="*/ 1640195 w 3568338"/>
                  <a:gd name="connsiteY116" fmla="*/ 31818 h 717485"/>
                  <a:gd name="connsiteX117" fmla="*/ 1640195 w 3568338"/>
                  <a:gd name="connsiteY117" fmla="*/ 119316 h 717485"/>
                  <a:gd name="connsiteX118" fmla="*/ 1630650 w 3568338"/>
                  <a:gd name="connsiteY118" fmla="*/ 128861 h 717485"/>
                  <a:gd name="connsiteX119" fmla="*/ 1621104 w 3568338"/>
                  <a:gd name="connsiteY119" fmla="*/ 119316 h 717485"/>
                  <a:gd name="connsiteX120" fmla="*/ 1621104 w 3568338"/>
                  <a:gd name="connsiteY120" fmla="*/ 31818 h 717485"/>
                  <a:gd name="connsiteX121" fmla="*/ 1559060 w 3568338"/>
                  <a:gd name="connsiteY121" fmla="*/ 31818 h 717485"/>
                  <a:gd name="connsiteX122" fmla="*/ 1559060 w 3568338"/>
                  <a:gd name="connsiteY122" fmla="*/ 119316 h 717485"/>
                  <a:gd name="connsiteX123" fmla="*/ 1549515 w 3568338"/>
                  <a:gd name="connsiteY123" fmla="*/ 128861 h 717485"/>
                  <a:gd name="connsiteX124" fmla="*/ 1539970 w 3568338"/>
                  <a:gd name="connsiteY124" fmla="*/ 119316 h 717485"/>
                  <a:gd name="connsiteX125" fmla="*/ 1539970 w 3568338"/>
                  <a:gd name="connsiteY125" fmla="*/ 31818 h 717485"/>
                  <a:gd name="connsiteX126" fmla="*/ 1484289 w 3568338"/>
                  <a:gd name="connsiteY126" fmla="*/ 31818 h 717485"/>
                  <a:gd name="connsiteX127" fmla="*/ 1484289 w 3568338"/>
                  <a:gd name="connsiteY127" fmla="*/ 119316 h 717485"/>
                  <a:gd name="connsiteX128" fmla="*/ 1474744 w 3568338"/>
                  <a:gd name="connsiteY128" fmla="*/ 128861 h 717485"/>
                  <a:gd name="connsiteX129" fmla="*/ 1465199 w 3568338"/>
                  <a:gd name="connsiteY129" fmla="*/ 119316 h 717485"/>
                  <a:gd name="connsiteX130" fmla="*/ 1465199 w 3568338"/>
                  <a:gd name="connsiteY130" fmla="*/ 31818 h 717485"/>
                  <a:gd name="connsiteX131" fmla="*/ 1412699 w 3568338"/>
                  <a:gd name="connsiteY131" fmla="*/ 31818 h 717485"/>
                  <a:gd name="connsiteX132" fmla="*/ 1412699 w 3568338"/>
                  <a:gd name="connsiteY132" fmla="*/ 119316 h 717485"/>
                  <a:gd name="connsiteX133" fmla="*/ 1403154 w 3568338"/>
                  <a:gd name="connsiteY133" fmla="*/ 128861 h 717485"/>
                  <a:gd name="connsiteX134" fmla="*/ 1393609 w 3568338"/>
                  <a:gd name="connsiteY134" fmla="*/ 119316 h 717485"/>
                  <a:gd name="connsiteX135" fmla="*/ 1393609 w 3568338"/>
                  <a:gd name="connsiteY135" fmla="*/ 31818 h 717485"/>
                  <a:gd name="connsiteX136" fmla="*/ 1329974 w 3568338"/>
                  <a:gd name="connsiteY136" fmla="*/ 31818 h 717485"/>
                  <a:gd name="connsiteX137" fmla="*/ 1329974 w 3568338"/>
                  <a:gd name="connsiteY137" fmla="*/ 162270 h 717485"/>
                  <a:gd name="connsiteX138" fmla="*/ 1309292 w 3568338"/>
                  <a:gd name="connsiteY138" fmla="*/ 182951 h 717485"/>
                  <a:gd name="connsiteX139" fmla="*/ 1288611 w 3568338"/>
                  <a:gd name="connsiteY139" fmla="*/ 162270 h 717485"/>
                  <a:gd name="connsiteX140" fmla="*/ 1288611 w 3568338"/>
                  <a:gd name="connsiteY140" fmla="*/ 31818 h 717485"/>
                  <a:gd name="connsiteX141" fmla="*/ 1229748 w 3568338"/>
                  <a:gd name="connsiteY141" fmla="*/ 31818 h 717485"/>
                  <a:gd name="connsiteX142" fmla="*/ 1229748 w 3568338"/>
                  <a:gd name="connsiteY142" fmla="*/ 119316 h 717485"/>
                  <a:gd name="connsiteX143" fmla="*/ 1220203 w 3568338"/>
                  <a:gd name="connsiteY143" fmla="*/ 128861 h 717485"/>
                  <a:gd name="connsiteX144" fmla="*/ 1210658 w 3568338"/>
                  <a:gd name="connsiteY144" fmla="*/ 119316 h 717485"/>
                  <a:gd name="connsiteX145" fmla="*/ 1210658 w 3568338"/>
                  <a:gd name="connsiteY145" fmla="*/ 31818 h 717485"/>
                  <a:gd name="connsiteX146" fmla="*/ 1147023 w 3568338"/>
                  <a:gd name="connsiteY146" fmla="*/ 31818 h 717485"/>
                  <a:gd name="connsiteX147" fmla="*/ 1147023 w 3568338"/>
                  <a:gd name="connsiteY147" fmla="*/ 119316 h 717485"/>
                  <a:gd name="connsiteX148" fmla="*/ 1137478 w 3568338"/>
                  <a:gd name="connsiteY148" fmla="*/ 128861 h 717485"/>
                  <a:gd name="connsiteX149" fmla="*/ 1127932 w 3568338"/>
                  <a:gd name="connsiteY149" fmla="*/ 119316 h 717485"/>
                  <a:gd name="connsiteX150" fmla="*/ 1127932 w 3568338"/>
                  <a:gd name="connsiteY150" fmla="*/ 31818 h 717485"/>
                  <a:gd name="connsiteX151" fmla="*/ 1065888 w 3568338"/>
                  <a:gd name="connsiteY151" fmla="*/ 31818 h 717485"/>
                  <a:gd name="connsiteX152" fmla="*/ 1065888 w 3568338"/>
                  <a:gd name="connsiteY152" fmla="*/ 119316 h 717485"/>
                  <a:gd name="connsiteX153" fmla="*/ 1056343 w 3568338"/>
                  <a:gd name="connsiteY153" fmla="*/ 128861 h 717485"/>
                  <a:gd name="connsiteX154" fmla="*/ 1046797 w 3568338"/>
                  <a:gd name="connsiteY154" fmla="*/ 119316 h 717485"/>
                  <a:gd name="connsiteX155" fmla="*/ 1046797 w 3568338"/>
                  <a:gd name="connsiteY155" fmla="*/ 31818 h 717485"/>
                  <a:gd name="connsiteX156" fmla="*/ 986344 w 3568338"/>
                  <a:gd name="connsiteY156" fmla="*/ 31818 h 717485"/>
                  <a:gd name="connsiteX157" fmla="*/ 986344 w 3568338"/>
                  <a:gd name="connsiteY157" fmla="*/ 119316 h 717485"/>
                  <a:gd name="connsiteX158" fmla="*/ 976799 w 3568338"/>
                  <a:gd name="connsiteY158" fmla="*/ 128861 h 717485"/>
                  <a:gd name="connsiteX159" fmla="*/ 967253 w 3568338"/>
                  <a:gd name="connsiteY159" fmla="*/ 119316 h 717485"/>
                  <a:gd name="connsiteX160" fmla="*/ 967253 w 3568338"/>
                  <a:gd name="connsiteY160" fmla="*/ 31818 h 717485"/>
                  <a:gd name="connsiteX161" fmla="*/ 914755 w 3568338"/>
                  <a:gd name="connsiteY161" fmla="*/ 31818 h 717485"/>
                  <a:gd name="connsiteX162" fmla="*/ 914755 w 3568338"/>
                  <a:gd name="connsiteY162" fmla="*/ 119316 h 717485"/>
                  <a:gd name="connsiteX163" fmla="*/ 905209 w 3568338"/>
                  <a:gd name="connsiteY163" fmla="*/ 128861 h 717485"/>
                  <a:gd name="connsiteX164" fmla="*/ 895664 w 3568338"/>
                  <a:gd name="connsiteY164" fmla="*/ 119316 h 717485"/>
                  <a:gd name="connsiteX165" fmla="*/ 895664 w 3568338"/>
                  <a:gd name="connsiteY165" fmla="*/ 31818 h 717485"/>
                  <a:gd name="connsiteX166" fmla="*/ 832029 w 3568338"/>
                  <a:gd name="connsiteY166" fmla="*/ 31818 h 717485"/>
                  <a:gd name="connsiteX167" fmla="*/ 832029 w 3568338"/>
                  <a:gd name="connsiteY167" fmla="*/ 162270 h 717485"/>
                  <a:gd name="connsiteX168" fmla="*/ 811348 w 3568338"/>
                  <a:gd name="connsiteY168" fmla="*/ 182951 h 717485"/>
                  <a:gd name="connsiteX169" fmla="*/ 790666 w 3568338"/>
                  <a:gd name="connsiteY169" fmla="*/ 162270 h 717485"/>
                  <a:gd name="connsiteX170" fmla="*/ 790666 w 3568338"/>
                  <a:gd name="connsiteY170" fmla="*/ 31818 h 717485"/>
                  <a:gd name="connsiteX171" fmla="*/ 731804 w 3568338"/>
                  <a:gd name="connsiteY171" fmla="*/ 31818 h 717485"/>
                  <a:gd name="connsiteX172" fmla="*/ 731804 w 3568338"/>
                  <a:gd name="connsiteY172" fmla="*/ 119316 h 717485"/>
                  <a:gd name="connsiteX173" fmla="*/ 722258 w 3568338"/>
                  <a:gd name="connsiteY173" fmla="*/ 128861 h 717485"/>
                  <a:gd name="connsiteX174" fmla="*/ 712713 w 3568338"/>
                  <a:gd name="connsiteY174" fmla="*/ 119316 h 717485"/>
                  <a:gd name="connsiteX175" fmla="*/ 712713 w 3568338"/>
                  <a:gd name="connsiteY175" fmla="*/ 31818 h 717485"/>
                  <a:gd name="connsiteX176" fmla="*/ 649078 w 3568338"/>
                  <a:gd name="connsiteY176" fmla="*/ 31818 h 717485"/>
                  <a:gd name="connsiteX177" fmla="*/ 649078 w 3568338"/>
                  <a:gd name="connsiteY177" fmla="*/ 119316 h 717485"/>
                  <a:gd name="connsiteX178" fmla="*/ 639533 w 3568338"/>
                  <a:gd name="connsiteY178" fmla="*/ 128861 h 717485"/>
                  <a:gd name="connsiteX179" fmla="*/ 629988 w 3568338"/>
                  <a:gd name="connsiteY179" fmla="*/ 119316 h 717485"/>
                  <a:gd name="connsiteX180" fmla="*/ 629988 w 3568338"/>
                  <a:gd name="connsiteY180" fmla="*/ 31818 h 717485"/>
                  <a:gd name="connsiteX181" fmla="*/ 567943 w 3568338"/>
                  <a:gd name="connsiteY181" fmla="*/ 31818 h 717485"/>
                  <a:gd name="connsiteX182" fmla="*/ 567943 w 3568338"/>
                  <a:gd name="connsiteY182" fmla="*/ 119316 h 717485"/>
                  <a:gd name="connsiteX183" fmla="*/ 558398 w 3568338"/>
                  <a:gd name="connsiteY183" fmla="*/ 128861 h 717485"/>
                  <a:gd name="connsiteX184" fmla="*/ 548853 w 3568338"/>
                  <a:gd name="connsiteY184" fmla="*/ 119316 h 717485"/>
                  <a:gd name="connsiteX185" fmla="*/ 548853 w 3568338"/>
                  <a:gd name="connsiteY185" fmla="*/ 31818 h 717485"/>
                  <a:gd name="connsiteX186" fmla="*/ 493172 w 3568338"/>
                  <a:gd name="connsiteY186" fmla="*/ 31818 h 717485"/>
                  <a:gd name="connsiteX187" fmla="*/ 493172 w 3568338"/>
                  <a:gd name="connsiteY187" fmla="*/ 119316 h 717485"/>
                  <a:gd name="connsiteX188" fmla="*/ 483627 w 3568338"/>
                  <a:gd name="connsiteY188" fmla="*/ 128861 h 717485"/>
                  <a:gd name="connsiteX189" fmla="*/ 474082 w 3568338"/>
                  <a:gd name="connsiteY189" fmla="*/ 119316 h 717485"/>
                  <a:gd name="connsiteX190" fmla="*/ 474082 w 3568338"/>
                  <a:gd name="connsiteY190" fmla="*/ 31818 h 717485"/>
                  <a:gd name="connsiteX191" fmla="*/ 421583 w 3568338"/>
                  <a:gd name="connsiteY191" fmla="*/ 31818 h 717485"/>
                  <a:gd name="connsiteX192" fmla="*/ 421583 w 3568338"/>
                  <a:gd name="connsiteY192" fmla="*/ 119316 h 717485"/>
                  <a:gd name="connsiteX193" fmla="*/ 412037 w 3568338"/>
                  <a:gd name="connsiteY193" fmla="*/ 128861 h 717485"/>
                  <a:gd name="connsiteX194" fmla="*/ 402492 w 3568338"/>
                  <a:gd name="connsiteY194" fmla="*/ 119316 h 717485"/>
                  <a:gd name="connsiteX195" fmla="*/ 402492 w 3568338"/>
                  <a:gd name="connsiteY195" fmla="*/ 31818 h 717485"/>
                  <a:gd name="connsiteX196" fmla="*/ 338857 w 3568338"/>
                  <a:gd name="connsiteY196" fmla="*/ 31818 h 717485"/>
                  <a:gd name="connsiteX197" fmla="*/ 338857 w 3568338"/>
                  <a:gd name="connsiteY197" fmla="*/ 162270 h 717485"/>
                  <a:gd name="connsiteX198" fmla="*/ 318176 w 3568338"/>
                  <a:gd name="connsiteY198" fmla="*/ 182951 h 717485"/>
                  <a:gd name="connsiteX199" fmla="*/ 297494 w 3568338"/>
                  <a:gd name="connsiteY199" fmla="*/ 162270 h 717485"/>
                  <a:gd name="connsiteX200" fmla="*/ 297494 w 3568338"/>
                  <a:gd name="connsiteY200" fmla="*/ 31818 h 717485"/>
                  <a:gd name="connsiteX201" fmla="*/ 238632 w 3568338"/>
                  <a:gd name="connsiteY201" fmla="*/ 31818 h 717485"/>
                  <a:gd name="connsiteX202" fmla="*/ 238632 w 3568338"/>
                  <a:gd name="connsiteY202" fmla="*/ 119316 h 717485"/>
                  <a:gd name="connsiteX203" fmla="*/ 229086 w 3568338"/>
                  <a:gd name="connsiteY203" fmla="*/ 128861 h 717485"/>
                  <a:gd name="connsiteX204" fmla="*/ 219541 w 3568338"/>
                  <a:gd name="connsiteY204" fmla="*/ 119316 h 717485"/>
                  <a:gd name="connsiteX205" fmla="*/ 219541 w 3568338"/>
                  <a:gd name="connsiteY205" fmla="*/ 31818 h 717485"/>
                  <a:gd name="connsiteX206" fmla="*/ 155906 w 3568338"/>
                  <a:gd name="connsiteY206" fmla="*/ 31818 h 717485"/>
                  <a:gd name="connsiteX207" fmla="*/ 155906 w 3568338"/>
                  <a:gd name="connsiteY207" fmla="*/ 119316 h 717485"/>
                  <a:gd name="connsiteX208" fmla="*/ 146361 w 3568338"/>
                  <a:gd name="connsiteY208" fmla="*/ 128861 h 717485"/>
                  <a:gd name="connsiteX209" fmla="*/ 136816 w 3568338"/>
                  <a:gd name="connsiteY209" fmla="*/ 119316 h 717485"/>
                  <a:gd name="connsiteX210" fmla="*/ 136816 w 3568338"/>
                  <a:gd name="connsiteY210" fmla="*/ 31818 h 717485"/>
                  <a:gd name="connsiteX211" fmla="*/ 74771 w 3568338"/>
                  <a:gd name="connsiteY211" fmla="*/ 31818 h 717485"/>
                  <a:gd name="connsiteX212" fmla="*/ 74771 w 3568338"/>
                  <a:gd name="connsiteY212" fmla="*/ 119316 h 717485"/>
                  <a:gd name="connsiteX213" fmla="*/ 65226 w 3568338"/>
                  <a:gd name="connsiteY213" fmla="*/ 128861 h 717485"/>
                  <a:gd name="connsiteX214" fmla="*/ 55681 w 3568338"/>
                  <a:gd name="connsiteY214" fmla="*/ 119316 h 717485"/>
                  <a:gd name="connsiteX215" fmla="*/ 55681 w 3568338"/>
                  <a:gd name="connsiteY215" fmla="*/ 31818 h 717485"/>
                  <a:gd name="connsiteX216" fmla="*/ 31818 w 3568338"/>
                  <a:gd name="connsiteY216" fmla="*/ 31818 h 717485"/>
                  <a:gd name="connsiteX217" fmla="*/ 0 w 3568338"/>
                  <a:gd name="connsiteY217" fmla="*/ 717486 h 717485"/>
                  <a:gd name="connsiteX218" fmla="*/ 3547657 w 3568338"/>
                  <a:gd name="connsiteY218" fmla="*/ 717486 h 717485"/>
                  <a:gd name="connsiteX219" fmla="*/ 3568339 w 3568338"/>
                  <a:gd name="connsiteY219" fmla="*/ 31818 h 71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568338" h="717485">
                    <a:moveTo>
                      <a:pt x="3568339" y="31818"/>
                    </a:moveTo>
                    <a:lnTo>
                      <a:pt x="3536521" y="0"/>
                    </a:lnTo>
                    <a:lnTo>
                      <a:pt x="3519022" y="119316"/>
                    </a:lnTo>
                    <a:cubicBezTo>
                      <a:pt x="3519022" y="124088"/>
                      <a:pt x="3514249" y="128861"/>
                      <a:pt x="3509476" y="128861"/>
                    </a:cubicBezTo>
                    <a:cubicBezTo>
                      <a:pt x="3504704" y="128861"/>
                      <a:pt x="3499931" y="124088"/>
                      <a:pt x="3499931" y="119316"/>
                    </a:cubicBezTo>
                    <a:lnTo>
                      <a:pt x="3499931" y="31818"/>
                    </a:lnTo>
                    <a:lnTo>
                      <a:pt x="3444250" y="31818"/>
                    </a:lnTo>
                    <a:lnTo>
                      <a:pt x="3444250" y="119316"/>
                    </a:lnTo>
                    <a:cubicBezTo>
                      <a:pt x="3444250" y="124088"/>
                      <a:pt x="3439478" y="128861"/>
                      <a:pt x="3434705" y="128861"/>
                    </a:cubicBezTo>
                    <a:cubicBezTo>
                      <a:pt x="3429933" y="128861"/>
                      <a:pt x="3425160" y="124088"/>
                      <a:pt x="3425160" y="119316"/>
                    </a:cubicBezTo>
                    <a:lnTo>
                      <a:pt x="3425160" y="31818"/>
                    </a:lnTo>
                    <a:lnTo>
                      <a:pt x="3372661" y="31818"/>
                    </a:lnTo>
                    <a:lnTo>
                      <a:pt x="3372661" y="119316"/>
                    </a:lnTo>
                    <a:cubicBezTo>
                      <a:pt x="3372661" y="124088"/>
                      <a:pt x="3367888" y="128861"/>
                      <a:pt x="3363116" y="128861"/>
                    </a:cubicBezTo>
                    <a:cubicBezTo>
                      <a:pt x="3358343" y="128861"/>
                      <a:pt x="3353570" y="124088"/>
                      <a:pt x="3353570" y="119316"/>
                    </a:cubicBezTo>
                    <a:lnTo>
                      <a:pt x="3353570" y="31818"/>
                    </a:lnTo>
                    <a:lnTo>
                      <a:pt x="3307435" y="31818"/>
                    </a:lnTo>
                    <a:lnTo>
                      <a:pt x="3307435" y="162270"/>
                    </a:lnTo>
                    <a:cubicBezTo>
                      <a:pt x="3307435" y="173406"/>
                      <a:pt x="3297889" y="182951"/>
                      <a:pt x="3286754" y="182951"/>
                    </a:cubicBezTo>
                    <a:cubicBezTo>
                      <a:pt x="3275617" y="182951"/>
                      <a:pt x="3266072" y="173406"/>
                      <a:pt x="3266072" y="162270"/>
                    </a:cubicBezTo>
                    <a:lnTo>
                      <a:pt x="3266072" y="31818"/>
                    </a:lnTo>
                    <a:lnTo>
                      <a:pt x="3207210" y="31818"/>
                    </a:lnTo>
                    <a:lnTo>
                      <a:pt x="3207210" y="119316"/>
                    </a:lnTo>
                    <a:cubicBezTo>
                      <a:pt x="3207210" y="124088"/>
                      <a:pt x="3202437" y="128861"/>
                      <a:pt x="3197664" y="128861"/>
                    </a:cubicBezTo>
                    <a:cubicBezTo>
                      <a:pt x="3192892" y="128861"/>
                      <a:pt x="3188119" y="124088"/>
                      <a:pt x="3188119" y="119316"/>
                    </a:cubicBezTo>
                    <a:lnTo>
                      <a:pt x="3188119" y="31818"/>
                    </a:lnTo>
                    <a:lnTo>
                      <a:pt x="3124484" y="31818"/>
                    </a:lnTo>
                    <a:lnTo>
                      <a:pt x="3124484" y="119316"/>
                    </a:lnTo>
                    <a:cubicBezTo>
                      <a:pt x="3124484" y="124088"/>
                      <a:pt x="3119711" y="128861"/>
                      <a:pt x="3114939" y="128861"/>
                    </a:cubicBezTo>
                    <a:cubicBezTo>
                      <a:pt x="3110166" y="128861"/>
                      <a:pt x="3105394" y="124088"/>
                      <a:pt x="3105394" y="119316"/>
                    </a:cubicBezTo>
                    <a:lnTo>
                      <a:pt x="3105394" y="31818"/>
                    </a:lnTo>
                    <a:lnTo>
                      <a:pt x="3043349" y="31818"/>
                    </a:lnTo>
                    <a:lnTo>
                      <a:pt x="3043349" y="119316"/>
                    </a:lnTo>
                    <a:cubicBezTo>
                      <a:pt x="3043349" y="124088"/>
                      <a:pt x="3038577" y="128861"/>
                      <a:pt x="3033804" y="128861"/>
                    </a:cubicBezTo>
                    <a:cubicBezTo>
                      <a:pt x="3029031" y="128861"/>
                      <a:pt x="3024259" y="124088"/>
                      <a:pt x="3024259" y="119316"/>
                    </a:cubicBezTo>
                    <a:lnTo>
                      <a:pt x="3024259" y="31818"/>
                    </a:lnTo>
                    <a:lnTo>
                      <a:pt x="2968578" y="31818"/>
                    </a:lnTo>
                    <a:lnTo>
                      <a:pt x="2968578" y="119316"/>
                    </a:lnTo>
                    <a:cubicBezTo>
                      <a:pt x="2968578" y="124088"/>
                      <a:pt x="2963805" y="128861"/>
                      <a:pt x="2959033" y="128861"/>
                    </a:cubicBezTo>
                    <a:cubicBezTo>
                      <a:pt x="2954260" y="128861"/>
                      <a:pt x="2949487" y="124088"/>
                      <a:pt x="2949487" y="119316"/>
                    </a:cubicBezTo>
                    <a:lnTo>
                      <a:pt x="2949487" y="31818"/>
                    </a:lnTo>
                    <a:lnTo>
                      <a:pt x="2896989" y="31818"/>
                    </a:lnTo>
                    <a:lnTo>
                      <a:pt x="2896989" y="119316"/>
                    </a:lnTo>
                    <a:cubicBezTo>
                      <a:pt x="2896989" y="124088"/>
                      <a:pt x="2892216" y="128861"/>
                      <a:pt x="2887443" y="128861"/>
                    </a:cubicBezTo>
                    <a:cubicBezTo>
                      <a:pt x="2882671" y="128861"/>
                      <a:pt x="2877898" y="124088"/>
                      <a:pt x="2877898" y="119316"/>
                    </a:cubicBezTo>
                    <a:lnTo>
                      <a:pt x="2877898" y="31818"/>
                    </a:lnTo>
                    <a:lnTo>
                      <a:pt x="2814263" y="31818"/>
                    </a:lnTo>
                    <a:lnTo>
                      <a:pt x="2814263" y="162270"/>
                    </a:lnTo>
                    <a:cubicBezTo>
                      <a:pt x="2814263" y="173406"/>
                      <a:pt x="2804717" y="182951"/>
                      <a:pt x="2793582" y="182951"/>
                    </a:cubicBezTo>
                    <a:cubicBezTo>
                      <a:pt x="2782445" y="182951"/>
                      <a:pt x="2772900" y="173406"/>
                      <a:pt x="2772900" y="162270"/>
                    </a:cubicBezTo>
                    <a:lnTo>
                      <a:pt x="2772900" y="31818"/>
                    </a:lnTo>
                    <a:lnTo>
                      <a:pt x="2714038" y="31818"/>
                    </a:lnTo>
                    <a:lnTo>
                      <a:pt x="2714038" y="119316"/>
                    </a:lnTo>
                    <a:cubicBezTo>
                      <a:pt x="2714038" y="124088"/>
                      <a:pt x="2709265" y="128861"/>
                      <a:pt x="2704492" y="128861"/>
                    </a:cubicBezTo>
                    <a:cubicBezTo>
                      <a:pt x="2699720" y="128861"/>
                      <a:pt x="2694947" y="124088"/>
                      <a:pt x="2694947" y="119316"/>
                    </a:cubicBezTo>
                    <a:lnTo>
                      <a:pt x="2694947" y="31818"/>
                    </a:lnTo>
                    <a:lnTo>
                      <a:pt x="2631312" y="31818"/>
                    </a:lnTo>
                    <a:lnTo>
                      <a:pt x="2631312" y="119316"/>
                    </a:lnTo>
                    <a:cubicBezTo>
                      <a:pt x="2631312" y="124088"/>
                      <a:pt x="2626539" y="128861"/>
                      <a:pt x="2621766" y="128861"/>
                    </a:cubicBezTo>
                    <a:cubicBezTo>
                      <a:pt x="2616994" y="128861"/>
                      <a:pt x="2612222" y="124088"/>
                      <a:pt x="2612222" y="119316"/>
                    </a:cubicBezTo>
                    <a:lnTo>
                      <a:pt x="2612222" y="31818"/>
                    </a:lnTo>
                    <a:lnTo>
                      <a:pt x="2545404" y="31818"/>
                    </a:lnTo>
                    <a:lnTo>
                      <a:pt x="2545404" y="119316"/>
                    </a:lnTo>
                    <a:cubicBezTo>
                      <a:pt x="2545404" y="124088"/>
                      <a:pt x="2540632" y="128861"/>
                      <a:pt x="2535859" y="128861"/>
                    </a:cubicBezTo>
                    <a:cubicBezTo>
                      <a:pt x="2531087" y="128861"/>
                      <a:pt x="2526314" y="124088"/>
                      <a:pt x="2526314" y="119316"/>
                    </a:cubicBezTo>
                    <a:lnTo>
                      <a:pt x="2526314" y="31818"/>
                    </a:lnTo>
                    <a:lnTo>
                      <a:pt x="2470633" y="31818"/>
                    </a:lnTo>
                    <a:lnTo>
                      <a:pt x="2470633" y="119316"/>
                    </a:lnTo>
                    <a:cubicBezTo>
                      <a:pt x="2470633" y="124088"/>
                      <a:pt x="2465861" y="128861"/>
                      <a:pt x="2461088" y="128861"/>
                    </a:cubicBezTo>
                    <a:cubicBezTo>
                      <a:pt x="2456315" y="128861"/>
                      <a:pt x="2451543" y="124088"/>
                      <a:pt x="2451543" y="119316"/>
                    </a:cubicBezTo>
                    <a:lnTo>
                      <a:pt x="2451543" y="31818"/>
                    </a:lnTo>
                    <a:lnTo>
                      <a:pt x="2399044" y="31818"/>
                    </a:lnTo>
                    <a:lnTo>
                      <a:pt x="2399044" y="119316"/>
                    </a:lnTo>
                    <a:cubicBezTo>
                      <a:pt x="2399044" y="124088"/>
                      <a:pt x="2394271" y="128861"/>
                      <a:pt x="2389499" y="128861"/>
                    </a:cubicBezTo>
                    <a:cubicBezTo>
                      <a:pt x="2384726" y="128861"/>
                      <a:pt x="2379953" y="124088"/>
                      <a:pt x="2379953" y="119316"/>
                    </a:cubicBezTo>
                    <a:lnTo>
                      <a:pt x="2379953" y="31818"/>
                    </a:lnTo>
                    <a:lnTo>
                      <a:pt x="2316318" y="31818"/>
                    </a:lnTo>
                    <a:lnTo>
                      <a:pt x="2316318" y="162270"/>
                    </a:lnTo>
                    <a:cubicBezTo>
                      <a:pt x="2316318" y="173406"/>
                      <a:pt x="2306773" y="182951"/>
                      <a:pt x="2295636" y="182951"/>
                    </a:cubicBezTo>
                    <a:cubicBezTo>
                      <a:pt x="2284501" y="182951"/>
                      <a:pt x="2274955" y="173406"/>
                      <a:pt x="2274955" y="162270"/>
                    </a:cubicBezTo>
                    <a:lnTo>
                      <a:pt x="2274955" y="31818"/>
                    </a:lnTo>
                    <a:lnTo>
                      <a:pt x="2216093" y="31818"/>
                    </a:lnTo>
                    <a:lnTo>
                      <a:pt x="2216093" y="119316"/>
                    </a:lnTo>
                    <a:cubicBezTo>
                      <a:pt x="2216093" y="124088"/>
                      <a:pt x="2211320" y="128861"/>
                      <a:pt x="2206548" y="128861"/>
                    </a:cubicBezTo>
                    <a:cubicBezTo>
                      <a:pt x="2201775" y="128861"/>
                      <a:pt x="2197002" y="124088"/>
                      <a:pt x="2197002" y="119316"/>
                    </a:cubicBezTo>
                    <a:lnTo>
                      <a:pt x="2197002" y="31818"/>
                    </a:lnTo>
                    <a:lnTo>
                      <a:pt x="2133367" y="31818"/>
                    </a:lnTo>
                    <a:lnTo>
                      <a:pt x="2133367" y="119316"/>
                    </a:lnTo>
                    <a:cubicBezTo>
                      <a:pt x="2133367" y="124088"/>
                      <a:pt x="2128594" y="128861"/>
                      <a:pt x="2123822" y="128861"/>
                    </a:cubicBezTo>
                    <a:cubicBezTo>
                      <a:pt x="2119049" y="128861"/>
                      <a:pt x="2114277" y="124088"/>
                      <a:pt x="2114277" y="119316"/>
                    </a:cubicBezTo>
                    <a:lnTo>
                      <a:pt x="2114277" y="31818"/>
                    </a:lnTo>
                    <a:lnTo>
                      <a:pt x="2052232" y="31818"/>
                    </a:lnTo>
                    <a:lnTo>
                      <a:pt x="2052232" y="119316"/>
                    </a:lnTo>
                    <a:cubicBezTo>
                      <a:pt x="2052232" y="124088"/>
                      <a:pt x="2047460" y="128861"/>
                      <a:pt x="2042687" y="128861"/>
                    </a:cubicBezTo>
                    <a:cubicBezTo>
                      <a:pt x="2037915" y="128861"/>
                      <a:pt x="2033142" y="124088"/>
                      <a:pt x="2033142" y="119316"/>
                    </a:cubicBezTo>
                    <a:lnTo>
                      <a:pt x="2033142" y="31818"/>
                    </a:lnTo>
                    <a:lnTo>
                      <a:pt x="1977461" y="31818"/>
                    </a:lnTo>
                    <a:lnTo>
                      <a:pt x="1977461" y="119316"/>
                    </a:lnTo>
                    <a:cubicBezTo>
                      <a:pt x="1977461" y="124088"/>
                      <a:pt x="1972688" y="128861"/>
                      <a:pt x="1967916" y="128861"/>
                    </a:cubicBezTo>
                    <a:cubicBezTo>
                      <a:pt x="1963143" y="128861"/>
                      <a:pt x="1958371" y="124088"/>
                      <a:pt x="1958371" y="119316"/>
                    </a:cubicBezTo>
                    <a:lnTo>
                      <a:pt x="1958371" y="31818"/>
                    </a:lnTo>
                    <a:lnTo>
                      <a:pt x="1905871" y="31818"/>
                    </a:lnTo>
                    <a:lnTo>
                      <a:pt x="1905871" y="119316"/>
                    </a:lnTo>
                    <a:cubicBezTo>
                      <a:pt x="1905871" y="124088"/>
                      <a:pt x="1901099" y="128861"/>
                      <a:pt x="1896327" y="128861"/>
                    </a:cubicBezTo>
                    <a:cubicBezTo>
                      <a:pt x="1891554" y="128861"/>
                      <a:pt x="1886781" y="124088"/>
                      <a:pt x="1886781" y="119316"/>
                    </a:cubicBezTo>
                    <a:lnTo>
                      <a:pt x="1886781" y="31818"/>
                    </a:lnTo>
                    <a:lnTo>
                      <a:pt x="1823146" y="31818"/>
                    </a:lnTo>
                    <a:lnTo>
                      <a:pt x="1823146" y="162270"/>
                    </a:lnTo>
                    <a:cubicBezTo>
                      <a:pt x="1823146" y="173406"/>
                      <a:pt x="1813601" y="182951"/>
                      <a:pt x="1802464" y="182951"/>
                    </a:cubicBezTo>
                    <a:cubicBezTo>
                      <a:pt x="1791328" y="182951"/>
                      <a:pt x="1781783" y="173406"/>
                      <a:pt x="1781783" y="162270"/>
                    </a:cubicBezTo>
                    <a:lnTo>
                      <a:pt x="1781783" y="31818"/>
                    </a:lnTo>
                    <a:lnTo>
                      <a:pt x="1722920" y="31818"/>
                    </a:lnTo>
                    <a:lnTo>
                      <a:pt x="1722920" y="119316"/>
                    </a:lnTo>
                    <a:cubicBezTo>
                      <a:pt x="1722920" y="124088"/>
                      <a:pt x="1718148" y="128861"/>
                      <a:pt x="1713376" y="128861"/>
                    </a:cubicBezTo>
                    <a:cubicBezTo>
                      <a:pt x="1708603" y="128861"/>
                      <a:pt x="1703830" y="124088"/>
                      <a:pt x="1703830" y="119316"/>
                    </a:cubicBezTo>
                    <a:lnTo>
                      <a:pt x="1703830" y="31818"/>
                    </a:lnTo>
                    <a:lnTo>
                      <a:pt x="1640195" y="31818"/>
                    </a:lnTo>
                    <a:lnTo>
                      <a:pt x="1640195" y="119316"/>
                    </a:lnTo>
                    <a:cubicBezTo>
                      <a:pt x="1640195" y="124088"/>
                      <a:pt x="1635422" y="128861"/>
                      <a:pt x="1630650" y="128861"/>
                    </a:cubicBezTo>
                    <a:cubicBezTo>
                      <a:pt x="1625877" y="128861"/>
                      <a:pt x="1621104" y="124088"/>
                      <a:pt x="1621104" y="119316"/>
                    </a:cubicBezTo>
                    <a:lnTo>
                      <a:pt x="1621104" y="31818"/>
                    </a:lnTo>
                    <a:lnTo>
                      <a:pt x="1559060" y="31818"/>
                    </a:lnTo>
                    <a:lnTo>
                      <a:pt x="1559060" y="119316"/>
                    </a:lnTo>
                    <a:cubicBezTo>
                      <a:pt x="1559060" y="124088"/>
                      <a:pt x="1554288" y="128861"/>
                      <a:pt x="1549515" y="128861"/>
                    </a:cubicBezTo>
                    <a:cubicBezTo>
                      <a:pt x="1544742" y="128861"/>
                      <a:pt x="1539970" y="124088"/>
                      <a:pt x="1539970" y="119316"/>
                    </a:cubicBezTo>
                    <a:lnTo>
                      <a:pt x="1539970" y="31818"/>
                    </a:lnTo>
                    <a:lnTo>
                      <a:pt x="1484289" y="31818"/>
                    </a:lnTo>
                    <a:lnTo>
                      <a:pt x="1484289" y="119316"/>
                    </a:lnTo>
                    <a:cubicBezTo>
                      <a:pt x="1484289" y="124088"/>
                      <a:pt x="1479516" y="128861"/>
                      <a:pt x="1474744" y="128861"/>
                    </a:cubicBezTo>
                    <a:cubicBezTo>
                      <a:pt x="1469971" y="128861"/>
                      <a:pt x="1465199" y="124088"/>
                      <a:pt x="1465199" y="119316"/>
                    </a:cubicBezTo>
                    <a:lnTo>
                      <a:pt x="1465199" y="31818"/>
                    </a:lnTo>
                    <a:lnTo>
                      <a:pt x="1412699" y="31818"/>
                    </a:lnTo>
                    <a:lnTo>
                      <a:pt x="1412699" y="119316"/>
                    </a:lnTo>
                    <a:cubicBezTo>
                      <a:pt x="1412699" y="124088"/>
                      <a:pt x="1407927" y="128861"/>
                      <a:pt x="1403154" y="128861"/>
                    </a:cubicBezTo>
                    <a:cubicBezTo>
                      <a:pt x="1398381" y="128861"/>
                      <a:pt x="1393609" y="124088"/>
                      <a:pt x="1393609" y="119316"/>
                    </a:cubicBezTo>
                    <a:lnTo>
                      <a:pt x="1393609" y="31818"/>
                    </a:lnTo>
                    <a:lnTo>
                      <a:pt x="1329974" y="31818"/>
                    </a:lnTo>
                    <a:lnTo>
                      <a:pt x="1329974" y="162270"/>
                    </a:lnTo>
                    <a:cubicBezTo>
                      <a:pt x="1329974" y="173406"/>
                      <a:pt x="1320429" y="182951"/>
                      <a:pt x="1309292" y="182951"/>
                    </a:cubicBezTo>
                    <a:cubicBezTo>
                      <a:pt x="1298156" y="182951"/>
                      <a:pt x="1288611" y="173406"/>
                      <a:pt x="1288611" y="162270"/>
                    </a:cubicBezTo>
                    <a:lnTo>
                      <a:pt x="1288611" y="31818"/>
                    </a:lnTo>
                    <a:lnTo>
                      <a:pt x="1229748" y="31818"/>
                    </a:lnTo>
                    <a:lnTo>
                      <a:pt x="1229748" y="119316"/>
                    </a:lnTo>
                    <a:cubicBezTo>
                      <a:pt x="1229748" y="124088"/>
                      <a:pt x="1224976" y="128861"/>
                      <a:pt x="1220203" y="128861"/>
                    </a:cubicBezTo>
                    <a:cubicBezTo>
                      <a:pt x="1215431" y="128861"/>
                      <a:pt x="1210658" y="124088"/>
                      <a:pt x="1210658" y="119316"/>
                    </a:cubicBezTo>
                    <a:lnTo>
                      <a:pt x="1210658" y="31818"/>
                    </a:lnTo>
                    <a:lnTo>
                      <a:pt x="1147023" y="31818"/>
                    </a:lnTo>
                    <a:lnTo>
                      <a:pt x="1147023" y="119316"/>
                    </a:lnTo>
                    <a:cubicBezTo>
                      <a:pt x="1147023" y="124088"/>
                      <a:pt x="1142250" y="128861"/>
                      <a:pt x="1137478" y="128861"/>
                    </a:cubicBezTo>
                    <a:cubicBezTo>
                      <a:pt x="1132705" y="128861"/>
                      <a:pt x="1127932" y="124088"/>
                      <a:pt x="1127932" y="119316"/>
                    </a:cubicBezTo>
                    <a:lnTo>
                      <a:pt x="1127932" y="31818"/>
                    </a:lnTo>
                    <a:lnTo>
                      <a:pt x="1065888" y="31818"/>
                    </a:lnTo>
                    <a:lnTo>
                      <a:pt x="1065888" y="119316"/>
                    </a:lnTo>
                    <a:cubicBezTo>
                      <a:pt x="1065888" y="124088"/>
                      <a:pt x="1061116" y="128861"/>
                      <a:pt x="1056343" y="128861"/>
                    </a:cubicBezTo>
                    <a:cubicBezTo>
                      <a:pt x="1051570" y="128861"/>
                      <a:pt x="1046797" y="124088"/>
                      <a:pt x="1046797" y="119316"/>
                    </a:cubicBezTo>
                    <a:lnTo>
                      <a:pt x="1046797" y="31818"/>
                    </a:lnTo>
                    <a:lnTo>
                      <a:pt x="986344" y="31818"/>
                    </a:lnTo>
                    <a:lnTo>
                      <a:pt x="986344" y="119316"/>
                    </a:lnTo>
                    <a:cubicBezTo>
                      <a:pt x="986344" y="124088"/>
                      <a:pt x="981572" y="128861"/>
                      <a:pt x="976799" y="128861"/>
                    </a:cubicBezTo>
                    <a:cubicBezTo>
                      <a:pt x="972026" y="128861"/>
                      <a:pt x="967253" y="124088"/>
                      <a:pt x="967253" y="119316"/>
                    </a:cubicBezTo>
                    <a:lnTo>
                      <a:pt x="967253" y="31818"/>
                    </a:lnTo>
                    <a:lnTo>
                      <a:pt x="914755" y="31818"/>
                    </a:lnTo>
                    <a:lnTo>
                      <a:pt x="914755" y="119316"/>
                    </a:lnTo>
                    <a:cubicBezTo>
                      <a:pt x="914755" y="124088"/>
                      <a:pt x="909982" y="128861"/>
                      <a:pt x="905209" y="128861"/>
                    </a:cubicBezTo>
                    <a:cubicBezTo>
                      <a:pt x="900437" y="128861"/>
                      <a:pt x="895664" y="124088"/>
                      <a:pt x="895664" y="119316"/>
                    </a:cubicBezTo>
                    <a:lnTo>
                      <a:pt x="895664" y="31818"/>
                    </a:lnTo>
                    <a:lnTo>
                      <a:pt x="832029" y="31818"/>
                    </a:lnTo>
                    <a:lnTo>
                      <a:pt x="832029" y="162270"/>
                    </a:lnTo>
                    <a:cubicBezTo>
                      <a:pt x="832029" y="173406"/>
                      <a:pt x="822484" y="182951"/>
                      <a:pt x="811348" y="182951"/>
                    </a:cubicBezTo>
                    <a:cubicBezTo>
                      <a:pt x="800212" y="182951"/>
                      <a:pt x="790666" y="173406"/>
                      <a:pt x="790666" y="162270"/>
                    </a:cubicBezTo>
                    <a:lnTo>
                      <a:pt x="790666" y="31818"/>
                    </a:lnTo>
                    <a:lnTo>
                      <a:pt x="731804" y="31818"/>
                    </a:lnTo>
                    <a:lnTo>
                      <a:pt x="731804" y="119316"/>
                    </a:lnTo>
                    <a:cubicBezTo>
                      <a:pt x="731804" y="124088"/>
                      <a:pt x="727031" y="128861"/>
                      <a:pt x="722258" y="128861"/>
                    </a:cubicBezTo>
                    <a:cubicBezTo>
                      <a:pt x="717486" y="128861"/>
                      <a:pt x="712713" y="124088"/>
                      <a:pt x="712713" y="119316"/>
                    </a:cubicBezTo>
                    <a:lnTo>
                      <a:pt x="712713" y="31818"/>
                    </a:lnTo>
                    <a:lnTo>
                      <a:pt x="649078" y="31818"/>
                    </a:lnTo>
                    <a:lnTo>
                      <a:pt x="649078" y="119316"/>
                    </a:lnTo>
                    <a:cubicBezTo>
                      <a:pt x="649078" y="124088"/>
                      <a:pt x="644306" y="128861"/>
                      <a:pt x="639533" y="128861"/>
                    </a:cubicBezTo>
                    <a:cubicBezTo>
                      <a:pt x="634760" y="128861"/>
                      <a:pt x="629988" y="124088"/>
                      <a:pt x="629988" y="119316"/>
                    </a:cubicBezTo>
                    <a:lnTo>
                      <a:pt x="629988" y="31818"/>
                    </a:lnTo>
                    <a:lnTo>
                      <a:pt x="567943" y="31818"/>
                    </a:lnTo>
                    <a:lnTo>
                      <a:pt x="567943" y="119316"/>
                    </a:lnTo>
                    <a:cubicBezTo>
                      <a:pt x="567943" y="124088"/>
                      <a:pt x="563171" y="128861"/>
                      <a:pt x="558398" y="128861"/>
                    </a:cubicBezTo>
                    <a:cubicBezTo>
                      <a:pt x="553626" y="128861"/>
                      <a:pt x="548853" y="124088"/>
                      <a:pt x="548853" y="119316"/>
                    </a:cubicBezTo>
                    <a:lnTo>
                      <a:pt x="548853" y="31818"/>
                    </a:lnTo>
                    <a:lnTo>
                      <a:pt x="493172" y="31818"/>
                    </a:lnTo>
                    <a:lnTo>
                      <a:pt x="493172" y="119316"/>
                    </a:lnTo>
                    <a:cubicBezTo>
                      <a:pt x="493172" y="124088"/>
                      <a:pt x="488399" y="128861"/>
                      <a:pt x="483627" y="128861"/>
                    </a:cubicBezTo>
                    <a:cubicBezTo>
                      <a:pt x="478854" y="128861"/>
                      <a:pt x="474082" y="124088"/>
                      <a:pt x="474082" y="119316"/>
                    </a:cubicBezTo>
                    <a:lnTo>
                      <a:pt x="474082" y="31818"/>
                    </a:lnTo>
                    <a:lnTo>
                      <a:pt x="421583" y="31818"/>
                    </a:lnTo>
                    <a:lnTo>
                      <a:pt x="421583" y="119316"/>
                    </a:lnTo>
                    <a:cubicBezTo>
                      <a:pt x="421583" y="124088"/>
                      <a:pt x="416810" y="128861"/>
                      <a:pt x="412037" y="128861"/>
                    </a:cubicBezTo>
                    <a:cubicBezTo>
                      <a:pt x="407265" y="128861"/>
                      <a:pt x="402492" y="124088"/>
                      <a:pt x="402492" y="119316"/>
                    </a:cubicBezTo>
                    <a:lnTo>
                      <a:pt x="402492" y="31818"/>
                    </a:lnTo>
                    <a:lnTo>
                      <a:pt x="338857" y="31818"/>
                    </a:lnTo>
                    <a:lnTo>
                      <a:pt x="338857" y="162270"/>
                    </a:lnTo>
                    <a:cubicBezTo>
                      <a:pt x="338857" y="173406"/>
                      <a:pt x="329312" y="182951"/>
                      <a:pt x="318176" y="182951"/>
                    </a:cubicBezTo>
                    <a:cubicBezTo>
                      <a:pt x="307039" y="182951"/>
                      <a:pt x="297494" y="173406"/>
                      <a:pt x="297494" y="162270"/>
                    </a:cubicBezTo>
                    <a:lnTo>
                      <a:pt x="297494" y="31818"/>
                    </a:lnTo>
                    <a:lnTo>
                      <a:pt x="238632" y="31818"/>
                    </a:lnTo>
                    <a:lnTo>
                      <a:pt x="238632" y="119316"/>
                    </a:lnTo>
                    <a:cubicBezTo>
                      <a:pt x="238632" y="124088"/>
                      <a:pt x="233859" y="128861"/>
                      <a:pt x="229086" y="128861"/>
                    </a:cubicBezTo>
                    <a:cubicBezTo>
                      <a:pt x="224314" y="128861"/>
                      <a:pt x="219541" y="124088"/>
                      <a:pt x="219541" y="119316"/>
                    </a:cubicBezTo>
                    <a:lnTo>
                      <a:pt x="219541" y="31818"/>
                    </a:lnTo>
                    <a:lnTo>
                      <a:pt x="155906" y="31818"/>
                    </a:lnTo>
                    <a:lnTo>
                      <a:pt x="155906" y="119316"/>
                    </a:lnTo>
                    <a:cubicBezTo>
                      <a:pt x="155906" y="124088"/>
                      <a:pt x="151133" y="128861"/>
                      <a:pt x="146361" y="128861"/>
                    </a:cubicBezTo>
                    <a:cubicBezTo>
                      <a:pt x="141588" y="128861"/>
                      <a:pt x="136816" y="124088"/>
                      <a:pt x="136816" y="119316"/>
                    </a:cubicBezTo>
                    <a:lnTo>
                      <a:pt x="136816" y="31818"/>
                    </a:lnTo>
                    <a:lnTo>
                      <a:pt x="74771" y="31818"/>
                    </a:lnTo>
                    <a:lnTo>
                      <a:pt x="74771" y="119316"/>
                    </a:lnTo>
                    <a:cubicBezTo>
                      <a:pt x="74771" y="124088"/>
                      <a:pt x="69999" y="128861"/>
                      <a:pt x="65226" y="128861"/>
                    </a:cubicBezTo>
                    <a:cubicBezTo>
                      <a:pt x="60453" y="128861"/>
                      <a:pt x="55681" y="124088"/>
                      <a:pt x="55681" y="119316"/>
                    </a:cubicBezTo>
                    <a:lnTo>
                      <a:pt x="55681" y="31818"/>
                    </a:lnTo>
                    <a:lnTo>
                      <a:pt x="31818" y="31818"/>
                    </a:lnTo>
                    <a:lnTo>
                      <a:pt x="0" y="717486"/>
                    </a:lnTo>
                    <a:lnTo>
                      <a:pt x="3547657" y="717486"/>
                    </a:lnTo>
                    <a:lnTo>
                      <a:pt x="3568339" y="31818"/>
                    </a:ln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6" name="Freeform: Shape 3755">
                <a:extLst>
                  <a:ext uri="{FF2B5EF4-FFF2-40B4-BE49-F238E27FC236}">
                    <a16:creationId xmlns:a16="http://schemas.microsoft.com/office/drawing/2014/main" id="{BA401609-6CAF-4EDB-BE6D-CF5840C2FF6A}"/>
                  </a:ext>
                </a:extLst>
              </p:cNvPr>
              <p:cNvSpPr/>
              <p:nvPr/>
            </p:nvSpPr>
            <p:spPr>
              <a:xfrm>
                <a:off x="6655137" y="4687120"/>
                <a:ext cx="3523794" cy="268858"/>
              </a:xfrm>
              <a:custGeom>
                <a:avLst/>
                <a:gdLst>
                  <a:gd name="connsiteX0" fmla="*/ 0 w 3523794"/>
                  <a:gd name="connsiteY0" fmla="*/ 101817 h 268858"/>
                  <a:gd name="connsiteX1" fmla="*/ 0 w 3523794"/>
                  <a:gd name="connsiteY1" fmla="*/ 268859 h 268858"/>
                  <a:gd name="connsiteX2" fmla="*/ 3515840 w 3523794"/>
                  <a:gd name="connsiteY2" fmla="*/ 268859 h 268858"/>
                  <a:gd name="connsiteX3" fmla="*/ 3523794 w 3523794"/>
                  <a:gd name="connsiteY3" fmla="*/ 0 h 268858"/>
                  <a:gd name="connsiteX4" fmla="*/ 0 w 3523794"/>
                  <a:gd name="connsiteY4" fmla="*/ 101817 h 26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3794" h="268858">
                    <a:moveTo>
                      <a:pt x="0" y="101817"/>
                    </a:moveTo>
                    <a:lnTo>
                      <a:pt x="0" y="268859"/>
                    </a:lnTo>
                    <a:lnTo>
                      <a:pt x="3515840" y="268859"/>
                    </a:lnTo>
                    <a:lnTo>
                      <a:pt x="3523794" y="0"/>
                    </a:lnTo>
                    <a:cubicBezTo>
                      <a:pt x="2375180" y="227496"/>
                      <a:pt x="1164523" y="205224"/>
                      <a:pt x="0" y="101817"/>
                    </a:cubicBezTo>
                    <a:close/>
                  </a:path>
                </a:pathLst>
              </a:custGeom>
              <a:solidFill>
                <a:srgbClr val="008BBC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7" name="Freeform: Shape 3756">
                <a:extLst>
                  <a:ext uri="{FF2B5EF4-FFF2-40B4-BE49-F238E27FC236}">
                    <a16:creationId xmlns:a16="http://schemas.microsoft.com/office/drawing/2014/main" id="{EA830D31-FDD6-442B-AC89-C798F3E4D9BF}"/>
                  </a:ext>
                </a:extLst>
              </p:cNvPr>
              <p:cNvSpPr/>
              <p:nvPr/>
            </p:nvSpPr>
            <p:spPr>
              <a:xfrm>
                <a:off x="6655137" y="4268719"/>
                <a:ext cx="3536520" cy="594812"/>
              </a:xfrm>
              <a:custGeom>
                <a:avLst/>
                <a:gdLst>
                  <a:gd name="connsiteX0" fmla="*/ 3523794 w 3536520"/>
                  <a:gd name="connsiteY0" fmla="*/ 416810 h 594812"/>
                  <a:gd name="connsiteX1" fmla="*/ 3536521 w 3536520"/>
                  <a:gd name="connsiteY1" fmla="*/ 0 h 594812"/>
                  <a:gd name="connsiteX2" fmla="*/ 3487204 w 3536520"/>
                  <a:gd name="connsiteY2" fmla="*/ 0 h 594812"/>
                  <a:gd name="connsiteX3" fmla="*/ 3487204 w 3536520"/>
                  <a:gd name="connsiteY3" fmla="*/ 87498 h 594812"/>
                  <a:gd name="connsiteX4" fmla="*/ 3477659 w 3536520"/>
                  <a:gd name="connsiteY4" fmla="*/ 97044 h 594812"/>
                  <a:gd name="connsiteX5" fmla="*/ 3468114 w 3536520"/>
                  <a:gd name="connsiteY5" fmla="*/ 87498 h 594812"/>
                  <a:gd name="connsiteX6" fmla="*/ 3468114 w 3536520"/>
                  <a:gd name="connsiteY6" fmla="*/ 0 h 594812"/>
                  <a:gd name="connsiteX7" fmla="*/ 3412433 w 3536520"/>
                  <a:gd name="connsiteY7" fmla="*/ 0 h 594812"/>
                  <a:gd name="connsiteX8" fmla="*/ 3412433 w 3536520"/>
                  <a:gd name="connsiteY8" fmla="*/ 87498 h 594812"/>
                  <a:gd name="connsiteX9" fmla="*/ 3402887 w 3536520"/>
                  <a:gd name="connsiteY9" fmla="*/ 97044 h 594812"/>
                  <a:gd name="connsiteX10" fmla="*/ 3393342 w 3536520"/>
                  <a:gd name="connsiteY10" fmla="*/ 87498 h 594812"/>
                  <a:gd name="connsiteX11" fmla="*/ 3393342 w 3536520"/>
                  <a:gd name="connsiteY11" fmla="*/ 0 h 594812"/>
                  <a:gd name="connsiteX12" fmla="*/ 3340843 w 3536520"/>
                  <a:gd name="connsiteY12" fmla="*/ 0 h 594812"/>
                  <a:gd name="connsiteX13" fmla="*/ 3340843 w 3536520"/>
                  <a:gd name="connsiteY13" fmla="*/ 87498 h 594812"/>
                  <a:gd name="connsiteX14" fmla="*/ 3331298 w 3536520"/>
                  <a:gd name="connsiteY14" fmla="*/ 97044 h 594812"/>
                  <a:gd name="connsiteX15" fmla="*/ 3321753 w 3536520"/>
                  <a:gd name="connsiteY15" fmla="*/ 87498 h 594812"/>
                  <a:gd name="connsiteX16" fmla="*/ 3321753 w 3536520"/>
                  <a:gd name="connsiteY16" fmla="*/ 0 h 594812"/>
                  <a:gd name="connsiteX17" fmla="*/ 3275617 w 3536520"/>
                  <a:gd name="connsiteY17" fmla="*/ 0 h 594812"/>
                  <a:gd name="connsiteX18" fmla="*/ 3275617 w 3536520"/>
                  <a:gd name="connsiteY18" fmla="*/ 130452 h 594812"/>
                  <a:gd name="connsiteX19" fmla="*/ 3254936 w 3536520"/>
                  <a:gd name="connsiteY19" fmla="*/ 151133 h 594812"/>
                  <a:gd name="connsiteX20" fmla="*/ 3234254 w 3536520"/>
                  <a:gd name="connsiteY20" fmla="*/ 130452 h 594812"/>
                  <a:gd name="connsiteX21" fmla="*/ 3234254 w 3536520"/>
                  <a:gd name="connsiteY21" fmla="*/ 0 h 594812"/>
                  <a:gd name="connsiteX22" fmla="*/ 3175392 w 3536520"/>
                  <a:gd name="connsiteY22" fmla="*/ 0 h 594812"/>
                  <a:gd name="connsiteX23" fmla="*/ 3175392 w 3536520"/>
                  <a:gd name="connsiteY23" fmla="*/ 87498 h 594812"/>
                  <a:gd name="connsiteX24" fmla="*/ 3165847 w 3536520"/>
                  <a:gd name="connsiteY24" fmla="*/ 97044 h 594812"/>
                  <a:gd name="connsiteX25" fmla="*/ 3156301 w 3536520"/>
                  <a:gd name="connsiteY25" fmla="*/ 87498 h 594812"/>
                  <a:gd name="connsiteX26" fmla="*/ 3156301 w 3536520"/>
                  <a:gd name="connsiteY26" fmla="*/ 0 h 594812"/>
                  <a:gd name="connsiteX27" fmla="*/ 3092666 w 3536520"/>
                  <a:gd name="connsiteY27" fmla="*/ 0 h 594812"/>
                  <a:gd name="connsiteX28" fmla="*/ 3092666 w 3536520"/>
                  <a:gd name="connsiteY28" fmla="*/ 87498 h 594812"/>
                  <a:gd name="connsiteX29" fmla="*/ 3083121 w 3536520"/>
                  <a:gd name="connsiteY29" fmla="*/ 97044 h 594812"/>
                  <a:gd name="connsiteX30" fmla="*/ 3073576 w 3536520"/>
                  <a:gd name="connsiteY30" fmla="*/ 87498 h 594812"/>
                  <a:gd name="connsiteX31" fmla="*/ 3073576 w 3536520"/>
                  <a:gd name="connsiteY31" fmla="*/ 0 h 594812"/>
                  <a:gd name="connsiteX32" fmla="*/ 3011531 w 3536520"/>
                  <a:gd name="connsiteY32" fmla="*/ 0 h 594812"/>
                  <a:gd name="connsiteX33" fmla="*/ 3011531 w 3536520"/>
                  <a:gd name="connsiteY33" fmla="*/ 87498 h 594812"/>
                  <a:gd name="connsiteX34" fmla="*/ 3001987 w 3536520"/>
                  <a:gd name="connsiteY34" fmla="*/ 97044 h 594812"/>
                  <a:gd name="connsiteX35" fmla="*/ 2992441 w 3536520"/>
                  <a:gd name="connsiteY35" fmla="*/ 87498 h 594812"/>
                  <a:gd name="connsiteX36" fmla="*/ 2992441 w 3536520"/>
                  <a:gd name="connsiteY36" fmla="*/ 0 h 594812"/>
                  <a:gd name="connsiteX37" fmla="*/ 2936761 w 3536520"/>
                  <a:gd name="connsiteY37" fmla="*/ 0 h 594812"/>
                  <a:gd name="connsiteX38" fmla="*/ 2936761 w 3536520"/>
                  <a:gd name="connsiteY38" fmla="*/ 87498 h 594812"/>
                  <a:gd name="connsiteX39" fmla="*/ 2927215 w 3536520"/>
                  <a:gd name="connsiteY39" fmla="*/ 97044 h 594812"/>
                  <a:gd name="connsiteX40" fmla="*/ 2917670 w 3536520"/>
                  <a:gd name="connsiteY40" fmla="*/ 87498 h 594812"/>
                  <a:gd name="connsiteX41" fmla="*/ 2917670 w 3536520"/>
                  <a:gd name="connsiteY41" fmla="*/ 0 h 594812"/>
                  <a:gd name="connsiteX42" fmla="*/ 2865171 w 3536520"/>
                  <a:gd name="connsiteY42" fmla="*/ 0 h 594812"/>
                  <a:gd name="connsiteX43" fmla="*/ 2865171 w 3536520"/>
                  <a:gd name="connsiteY43" fmla="*/ 87498 h 594812"/>
                  <a:gd name="connsiteX44" fmla="*/ 2855626 w 3536520"/>
                  <a:gd name="connsiteY44" fmla="*/ 97044 h 594812"/>
                  <a:gd name="connsiteX45" fmla="*/ 2846080 w 3536520"/>
                  <a:gd name="connsiteY45" fmla="*/ 87498 h 594812"/>
                  <a:gd name="connsiteX46" fmla="*/ 2846080 w 3536520"/>
                  <a:gd name="connsiteY46" fmla="*/ 0 h 594812"/>
                  <a:gd name="connsiteX47" fmla="*/ 2782445 w 3536520"/>
                  <a:gd name="connsiteY47" fmla="*/ 0 h 594812"/>
                  <a:gd name="connsiteX48" fmla="*/ 2782445 w 3536520"/>
                  <a:gd name="connsiteY48" fmla="*/ 130452 h 594812"/>
                  <a:gd name="connsiteX49" fmla="*/ 2761764 w 3536520"/>
                  <a:gd name="connsiteY49" fmla="*/ 151133 h 594812"/>
                  <a:gd name="connsiteX50" fmla="*/ 2741082 w 3536520"/>
                  <a:gd name="connsiteY50" fmla="*/ 130452 h 594812"/>
                  <a:gd name="connsiteX51" fmla="*/ 2741082 w 3536520"/>
                  <a:gd name="connsiteY51" fmla="*/ 0 h 594812"/>
                  <a:gd name="connsiteX52" fmla="*/ 2682220 w 3536520"/>
                  <a:gd name="connsiteY52" fmla="*/ 0 h 594812"/>
                  <a:gd name="connsiteX53" fmla="*/ 2682220 w 3536520"/>
                  <a:gd name="connsiteY53" fmla="*/ 87498 h 594812"/>
                  <a:gd name="connsiteX54" fmla="*/ 2672675 w 3536520"/>
                  <a:gd name="connsiteY54" fmla="*/ 97044 h 594812"/>
                  <a:gd name="connsiteX55" fmla="*/ 2663129 w 3536520"/>
                  <a:gd name="connsiteY55" fmla="*/ 87498 h 594812"/>
                  <a:gd name="connsiteX56" fmla="*/ 2663129 w 3536520"/>
                  <a:gd name="connsiteY56" fmla="*/ 0 h 594812"/>
                  <a:gd name="connsiteX57" fmla="*/ 2599494 w 3536520"/>
                  <a:gd name="connsiteY57" fmla="*/ 0 h 594812"/>
                  <a:gd name="connsiteX58" fmla="*/ 2599494 w 3536520"/>
                  <a:gd name="connsiteY58" fmla="*/ 87498 h 594812"/>
                  <a:gd name="connsiteX59" fmla="*/ 2589949 w 3536520"/>
                  <a:gd name="connsiteY59" fmla="*/ 97044 h 594812"/>
                  <a:gd name="connsiteX60" fmla="*/ 2580404 w 3536520"/>
                  <a:gd name="connsiteY60" fmla="*/ 87498 h 594812"/>
                  <a:gd name="connsiteX61" fmla="*/ 2580404 w 3536520"/>
                  <a:gd name="connsiteY61" fmla="*/ 0 h 594812"/>
                  <a:gd name="connsiteX62" fmla="*/ 2513587 w 3536520"/>
                  <a:gd name="connsiteY62" fmla="*/ 0 h 594812"/>
                  <a:gd name="connsiteX63" fmla="*/ 2513587 w 3536520"/>
                  <a:gd name="connsiteY63" fmla="*/ 87498 h 594812"/>
                  <a:gd name="connsiteX64" fmla="*/ 2504042 w 3536520"/>
                  <a:gd name="connsiteY64" fmla="*/ 97044 h 594812"/>
                  <a:gd name="connsiteX65" fmla="*/ 2494496 w 3536520"/>
                  <a:gd name="connsiteY65" fmla="*/ 87498 h 594812"/>
                  <a:gd name="connsiteX66" fmla="*/ 2494496 w 3536520"/>
                  <a:gd name="connsiteY66" fmla="*/ 0 h 594812"/>
                  <a:gd name="connsiteX67" fmla="*/ 2438815 w 3536520"/>
                  <a:gd name="connsiteY67" fmla="*/ 0 h 594812"/>
                  <a:gd name="connsiteX68" fmla="*/ 2438815 w 3536520"/>
                  <a:gd name="connsiteY68" fmla="*/ 87498 h 594812"/>
                  <a:gd name="connsiteX69" fmla="*/ 2429271 w 3536520"/>
                  <a:gd name="connsiteY69" fmla="*/ 97044 h 594812"/>
                  <a:gd name="connsiteX70" fmla="*/ 2419725 w 3536520"/>
                  <a:gd name="connsiteY70" fmla="*/ 87498 h 594812"/>
                  <a:gd name="connsiteX71" fmla="*/ 2419725 w 3536520"/>
                  <a:gd name="connsiteY71" fmla="*/ 0 h 594812"/>
                  <a:gd name="connsiteX72" fmla="*/ 2367226 w 3536520"/>
                  <a:gd name="connsiteY72" fmla="*/ 0 h 594812"/>
                  <a:gd name="connsiteX73" fmla="*/ 2367226 w 3536520"/>
                  <a:gd name="connsiteY73" fmla="*/ 87498 h 594812"/>
                  <a:gd name="connsiteX74" fmla="*/ 2357681 w 3536520"/>
                  <a:gd name="connsiteY74" fmla="*/ 97044 h 594812"/>
                  <a:gd name="connsiteX75" fmla="*/ 2348136 w 3536520"/>
                  <a:gd name="connsiteY75" fmla="*/ 87498 h 594812"/>
                  <a:gd name="connsiteX76" fmla="*/ 2348136 w 3536520"/>
                  <a:gd name="connsiteY76" fmla="*/ 0 h 594812"/>
                  <a:gd name="connsiteX77" fmla="*/ 2284501 w 3536520"/>
                  <a:gd name="connsiteY77" fmla="*/ 0 h 594812"/>
                  <a:gd name="connsiteX78" fmla="*/ 2284501 w 3536520"/>
                  <a:gd name="connsiteY78" fmla="*/ 130452 h 594812"/>
                  <a:gd name="connsiteX79" fmla="*/ 2263819 w 3536520"/>
                  <a:gd name="connsiteY79" fmla="*/ 151133 h 594812"/>
                  <a:gd name="connsiteX80" fmla="*/ 2243138 w 3536520"/>
                  <a:gd name="connsiteY80" fmla="*/ 130452 h 594812"/>
                  <a:gd name="connsiteX81" fmla="*/ 2243138 w 3536520"/>
                  <a:gd name="connsiteY81" fmla="*/ 0 h 594812"/>
                  <a:gd name="connsiteX82" fmla="*/ 2184275 w 3536520"/>
                  <a:gd name="connsiteY82" fmla="*/ 0 h 594812"/>
                  <a:gd name="connsiteX83" fmla="*/ 2184275 w 3536520"/>
                  <a:gd name="connsiteY83" fmla="*/ 87498 h 594812"/>
                  <a:gd name="connsiteX84" fmla="*/ 2174730 w 3536520"/>
                  <a:gd name="connsiteY84" fmla="*/ 97044 h 594812"/>
                  <a:gd name="connsiteX85" fmla="*/ 2165185 w 3536520"/>
                  <a:gd name="connsiteY85" fmla="*/ 87498 h 594812"/>
                  <a:gd name="connsiteX86" fmla="*/ 2165185 w 3536520"/>
                  <a:gd name="connsiteY86" fmla="*/ 0 h 594812"/>
                  <a:gd name="connsiteX87" fmla="*/ 2101550 w 3536520"/>
                  <a:gd name="connsiteY87" fmla="*/ 0 h 594812"/>
                  <a:gd name="connsiteX88" fmla="*/ 2101550 w 3536520"/>
                  <a:gd name="connsiteY88" fmla="*/ 87498 h 594812"/>
                  <a:gd name="connsiteX89" fmla="*/ 2092004 w 3536520"/>
                  <a:gd name="connsiteY89" fmla="*/ 97044 h 594812"/>
                  <a:gd name="connsiteX90" fmla="*/ 2082459 w 3536520"/>
                  <a:gd name="connsiteY90" fmla="*/ 87498 h 594812"/>
                  <a:gd name="connsiteX91" fmla="*/ 2082459 w 3536520"/>
                  <a:gd name="connsiteY91" fmla="*/ 0 h 594812"/>
                  <a:gd name="connsiteX92" fmla="*/ 2020415 w 3536520"/>
                  <a:gd name="connsiteY92" fmla="*/ 0 h 594812"/>
                  <a:gd name="connsiteX93" fmla="*/ 2020415 w 3536520"/>
                  <a:gd name="connsiteY93" fmla="*/ 87498 h 594812"/>
                  <a:gd name="connsiteX94" fmla="*/ 2010869 w 3536520"/>
                  <a:gd name="connsiteY94" fmla="*/ 97044 h 594812"/>
                  <a:gd name="connsiteX95" fmla="*/ 2001324 w 3536520"/>
                  <a:gd name="connsiteY95" fmla="*/ 87498 h 594812"/>
                  <a:gd name="connsiteX96" fmla="*/ 2001324 w 3536520"/>
                  <a:gd name="connsiteY96" fmla="*/ 0 h 594812"/>
                  <a:gd name="connsiteX97" fmla="*/ 1945643 w 3536520"/>
                  <a:gd name="connsiteY97" fmla="*/ 0 h 594812"/>
                  <a:gd name="connsiteX98" fmla="*/ 1945643 w 3536520"/>
                  <a:gd name="connsiteY98" fmla="*/ 87498 h 594812"/>
                  <a:gd name="connsiteX99" fmla="*/ 1936098 w 3536520"/>
                  <a:gd name="connsiteY99" fmla="*/ 97044 h 594812"/>
                  <a:gd name="connsiteX100" fmla="*/ 1926553 w 3536520"/>
                  <a:gd name="connsiteY100" fmla="*/ 87498 h 594812"/>
                  <a:gd name="connsiteX101" fmla="*/ 1926553 w 3536520"/>
                  <a:gd name="connsiteY101" fmla="*/ 0 h 594812"/>
                  <a:gd name="connsiteX102" fmla="*/ 1874054 w 3536520"/>
                  <a:gd name="connsiteY102" fmla="*/ 0 h 594812"/>
                  <a:gd name="connsiteX103" fmla="*/ 1874054 w 3536520"/>
                  <a:gd name="connsiteY103" fmla="*/ 87498 h 594812"/>
                  <a:gd name="connsiteX104" fmla="*/ 1864509 w 3536520"/>
                  <a:gd name="connsiteY104" fmla="*/ 97044 h 594812"/>
                  <a:gd name="connsiteX105" fmla="*/ 1854964 w 3536520"/>
                  <a:gd name="connsiteY105" fmla="*/ 87498 h 594812"/>
                  <a:gd name="connsiteX106" fmla="*/ 1854964 w 3536520"/>
                  <a:gd name="connsiteY106" fmla="*/ 0 h 594812"/>
                  <a:gd name="connsiteX107" fmla="*/ 1791328 w 3536520"/>
                  <a:gd name="connsiteY107" fmla="*/ 0 h 594812"/>
                  <a:gd name="connsiteX108" fmla="*/ 1791328 w 3536520"/>
                  <a:gd name="connsiteY108" fmla="*/ 130452 h 594812"/>
                  <a:gd name="connsiteX109" fmla="*/ 1770647 w 3536520"/>
                  <a:gd name="connsiteY109" fmla="*/ 151133 h 594812"/>
                  <a:gd name="connsiteX110" fmla="*/ 1749966 w 3536520"/>
                  <a:gd name="connsiteY110" fmla="*/ 130452 h 594812"/>
                  <a:gd name="connsiteX111" fmla="*/ 1749966 w 3536520"/>
                  <a:gd name="connsiteY111" fmla="*/ 0 h 594812"/>
                  <a:gd name="connsiteX112" fmla="*/ 1691103 w 3536520"/>
                  <a:gd name="connsiteY112" fmla="*/ 0 h 594812"/>
                  <a:gd name="connsiteX113" fmla="*/ 1691103 w 3536520"/>
                  <a:gd name="connsiteY113" fmla="*/ 87498 h 594812"/>
                  <a:gd name="connsiteX114" fmla="*/ 1681558 w 3536520"/>
                  <a:gd name="connsiteY114" fmla="*/ 97044 h 594812"/>
                  <a:gd name="connsiteX115" fmla="*/ 1672013 w 3536520"/>
                  <a:gd name="connsiteY115" fmla="*/ 87498 h 594812"/>
                  <a:gd name="connsiteX116" fmla="*/ 1672013 w 3536520"/>
                  <a:gd name="connsiteY116" fmla="*/ 0 h 594812"/>
                  <a:gd name="connsiteX117" fmla="*/ 1608378 w 3536520"/>
                  <a:gd name="connsiteY117" fmla="*/ 0 h 594812"/>
                  <a:gd name="connsiteX118" fmla="*/ 1608378 w 3536520"/>
                  <a:gd name="connsiteY118" fmla="*/ 87498 h 594812"/>
                  <a:gd name="connsiteX119" fmla="*/ 1598832 w 3536520"/>
                  <a:gd name="connsiteY119" fmla="*/ 97044 h 594812"/>
                  <a:gd name="connsiteX120" fmla="*/ 1589287 w 3536520"/>
                  <a:gd name="connsiteY120" fmla="*/ 87498 h 594812"/>
                  <a:gd name="connsiteX121" fmla="*/ 1589287 w 3536520"/>
                  <a:gd name="connsiteY121" fmla="*/ 0 h 594812"/>
                  <a:gd name="connsiteX122" fmla="*/ 1527243 w 3536520"/>
                  <a:gd name="connsiteY122" fmla="*/ 0 h 594812"/>
                  <a:gd name="connsiteX123" fmla="*/ 1527243 w 3536520"/>
                  <a:gd name="connsiteY123" fmla="*/ 87498 h 594812"/>
                  <a:gd name="connsiteX124" fmla="*/ 1517697 w 3536520"/>
                  <a:gd name="connsiteY124" fmla="*/ 97044 h 594812"/>
                  <a:gd name="connsiteX125" fmla="*/ 1508152 w 3536520"/>
                  <a:gd name="connsiteY125" fmla="*/ 87498 h 594812"/>
                  <a:gd name="connsiteX126" fmla="*/ 1508152 w 3536520"/>
                  <a:gd name="connsiteY126" fmla="*/ 0 h 594812"/>
                  <a:gd name="connsiteX127" fmla="*/ 1452471 w 3536520"/>
                  <a:gd name="connsiteY127" fmla="*/ 0 h 594812"/>
                  <a:gd name="connsiteX128" fmla="*/ 1452471 w 3536520"/>
                  <a:gd name="connsiteY128" fmla="*/ 87498 h 594812"/>
                  <a:gd name="connsiteX129" fmla="*/ 1442926 w 3536520"/>
                  <a:gd name="connsiteY129" fmla="*/ 97044 h 594812"/>
                  <a:gd name="connsiteX130" fmla="*/ 1433381 w 3536520"/>
                  <a:gd name="connsiteY130" fmla="*/ 87498 h 594812"/>
                  <a:gd name="connsiteX131" fmla="*/ 1433381 w 3536520"/>
                  <a:gd name="connsiteY131" fmla="*/ 0 h 594812"/>
                  <a:gd name="connsiteX132" fmla="*/ 1380882 w 3536520"/>
                  <a:gd name="connsiteY132" fmla="*/ 0 h 594812"/>
                  <a:gd name="connsiteX133" fmla="*/ 1380882 w 3536520"/>
                  <a:gd name="connsiteY133" fmla="*/ 87498 h 594812"/>
                  <a:gd name="connsiteX134" fmla="*/ 1371337 w 3536520"/>
                  <a:gd name="connsiteY134" fmla="*/ 97044 h 594812"/>
                  <a:gd name="connsiteX135" fmla="*/ 1361791 w 3536520"/>
                  <a:gd name="connsiteY135" fmla="*/ 87498 h 594812"/>
                  <a:gd name="connsiteX136" fmla="*/ 1361791 w 3536520"/>
                  <a:gd name="connsiteY136" fmla="*/ 0 h 594812"/>
                  <a:gd name="connsiteX137" fmla="*/ 1298156 w 3536520"/>
                  <a:gd name="connsiteY137" fmla="*/ 0 h 594812"/>
                  <a:gd name="connsiteX138" fmla="*/ 1298156 w 3536520"/>
                  <a:gd name="connsiteY138" fmla="*/ 130452 h 594812"/>
                  <a:gd name="connsiteX139" fmla="*/ 1277475 w 3536520"/>
                  <a:gd name="connsiteY139" fmla="*/ 151133 h 594812"/>
                  <a:gd name="connsiteX140" fmla="*/ 1256793 w 3536520"/>
                  <a:gd name="connsiteY140" fmla="*/ 130452 h 594812"/>
                  <a:gd name="connsiteX141" fmla="*/ 1256793 w 3536520"/>
                  <a:gd name="connsiteY141" fmla="*/ 0 h 594812"/>
                  <a:gd name="connsiteX142" fmla="*/ 1197931 w 3536520"/>
                  <a:gd name="connsiteY142" fmla="*/ 0 h 594812"/>
                  <a:gd name="connsiteX143" fmla="*/ 1197931 w 3536520"/>
                  <a:gd name="connsiteY143" fmla="*/ 87498 h 594812"/>
                  <a:gd name="connsiteX144" fmla="*/ 1188386 w 3536520"/>
                  <a:gd name="connsiteY144" fmla="*/ 97044 h 594812"/>
                  <a:gd name="connsiteX145" fmla="*/ 1178841 w 3536520"/>
                  <a:gd name="connsiteY145" fmla="*/ 87498 h 594812"/>
                  <a:gd name="connsiteX146" fmla="*/ 1178841 w 3536520"/>
                  <a:gd name="connsiteY146" fmla="*/ 0 h 594812"/>
                  <a:gd name="connsiteX147" fmla="*/ 1115205 w 3536520"/>
                  <a:gd name="connsiteY147" fmla="*/ 0 h 594812"/>
                  <a:gd name="connsiteX148" fmla="*/ 1115205 w 3536520"/>
                  <a:gd name="connsiteY148" fmla="*/ 87498 h 594812"/>
                  <a:gd name="connsiteX149" fmla="*/ 1105660 w 3536520"/>
                  <a:gd name="connsiteY149" fmla="*/ 97044 h 594812"/>
                  <a:gd name="connsiteX150" fmla="*/ 1096115 w 3536520"/>
                  <a:gd name="connsiteY150" fmla="*/ 87498 h 594812"/>
                  <a:gd name="connsiteX151" fmla="*/ 1096115 w 3536520"/>
                  <a:gd name="connsiteY151" fmla="*/ 0 h 594812"/>
                  <a:gd name="connsiteX152" fmla="*/ 1034071 w 3536520"/>
                  <a:gd name="connsiteY152" fmla="*/ 0 h 594812"/>
                  <a:gd name="connsiteX153" fmla="*/ 1034071 w 3536520"/>
                  <a:gd name="connsiteY153" fmla="*/ 87498 h 594812"/>
                  <a:gd name="connsiteX154" fmla="*/ 1024525 w 3536520"/>
                  <a:gd name="connsiteY154" fmla="*/ 97044 h 594812"/>
                  <a:gd name="connsiteX155" fmla="*/ 1014980 w 3536520"/>
                  <a:gd name="connsiteY155" fmla="*/ 87498 h 594812"/>
                  <a:gd name="connsiteX156" fmla="*/ 1014980 w 3536520"/>
                  <a:gd name="connsiteY156" fmla="*/ 0 h 594812"/>
                  <a:gd name="connsiteX157" fmla="*/ 954527 w 3536520"/>
                  <a:gd name="connsiteY157" fmla="*/ 0 h 594812"/>
                  <a:gd name="connsiteX158" fmla="*/ 954527 w 3536520"/>
                  <a:gd name="connsiteY158" fmla="*/ 87498 h 594812"/>
                  <a:gd name="connsiteX159" fmla="*/ 944981 w 3536520"/>
                  <a:gd name="connsiteY159" fmla="*/ 97044 h 594812"/>
                  <a:gd name="connsiteX160" fmla="*/ 935436 w 3536520"/>
                  <a:gd name="connsiteY160" fmla="*/ 87498 h 594812"/>
                  <a:gd name="connsiteX161" fmla="*/ 935436 w 3536520"/>
                  <a:gd name="connsiteY161" fmla="*/ 0 h 594812"/>
                  <a:gd name="connsiteX162" fmla="*/ 882937 w 3536520"/>
                  <a:gd name="connsiteY162" fmla="*/ 0 h 594812"/>
                  <a:gd name="connsiteX163" fmla="*/ 882937 w 3536520"/>
                  <a:gd name="connsiteY163" fmla="*/ 87498 h 594812"/>
                  <a:gd name="connsiteX164" fmla="*/ 873392 w 3536520"/>
                  <a:gd name="connsiteY164" fmla="*/ 97044 h 594812"/>
                  <a:gd name="connsiteX165" fmla="*/ 863847 w 3536520"/>
                  <a:gd name="connsiteY165" fmla="*/ 87498 h 594812"/>
                  <a:gd name="connsiteX166" fmla="*/ 863847 w 3536520"/>
                  <a:gd name="connsiteY166" fmla="*/ 0 h 594812"/>
                  <a:gd name="connsiteX167" fmla="*/ 800212 w 3536520"/>
                  <a:gd name="connsiteY167" fmla="*/ 0 h 594812"/>
                  <a:gd name="connsiteX168" fmla="*/ 800212 w 3536520"/>
                  <a:gd name="connsiteY168" fmla="*/ 130452 h 594812"/>
                  <a:gd name="connsiteX169" fmla="*/ 779530 w 3536520"/>
                  <a:gd name="connsiteY169" fmla="*/ 151133 h 594812"/>
                  <a:gd name="connsiteX170" fmla="*/ 758849 w 3536520"/>
                  <a:gd name="connsiteY170" fmla="*/ 130452 h 594812"/>
                  <a:gd name="connsiteX171" fmla="*/ 758849 w 3536520"/>
                  <a:gd name="connsiteY171" fmla="*/ 0 h 594812"/>
                  <a:gd name="connsiteX172" fmla="*/ 699986 w 3536520"/>
                  <a:gd name="connsiteY172" fmla="*/ 0 h 594812"/>
                  <a:gd name="connsiteX173" fmla="*/ 699986 w 3536520"/>
                  <a:gd name="connsiteY173" fmla="*/ 87498 h 594812"/>
                  <a:gd name="connsiteX174" fmla="*/ 690441 w 3536520"/>
                  <a:gd name="connsiteY174" fmla="*/ 97044 h 594812"/>
                  <a:gd name="connsiteX175" fmla="*/ 680896 w 3536520"/>
                  <a:gd name="connsiteY175" fmla="*/ 87498 h 594812"/>
                  <a:gd name="connsiteX176" fmla="*/ 680896 w 3536520"/>
                  <a:gd name="connsiteY176" fmla="*/ 0 h 594812"/>
                  <a:gd name="connsiteX177" fmla="*/ 617261 w 3536520"/>
                  <a:gd name="connsiteY177" fmla="*/ 0 h 594812"/>
                  <a:gd name="connsiteX178" fmla="*/ 617261 w 3536520"/>
                  <a:gd name="connsiteY178" fmla="*/ 87498 h 594812"/>
                  <a:gd name="connsiteX179" fmla="*/ 607715 w 3536520"/>
                  <a:gd name="connsiteY179" fmla="*/ 97044 h 594812"/>
                  <a:gd name="connsiteX180" fmla="*/ 598170 w 3536520"/>
                  <a:gd name="connsiteY180" fmla="*/ 87498 h 594812"/>
                  <a:gd name="connsiteX181" fmla="*/ 598170 w 3536520"/>
                  <a:gd name="connsiteY181" fmla="*/ 0 h 594812"/>
                  <a:gd name="connsiteX182" fmla="*/ 536126 w 3536520"/>
                  <a:gd name="connsiteY182" fmla="*/ 0 h 594812"/>
                  <a:gd name="connsiteX183" fmla="*/ 536126 w 3536520"/>
                  <a:gd name="connsiteY183" fmla="*/ 87498 h 594812"/>
                  <a:gd name="connsiteX184" fmla="*/ 526581 w 3536520"/>
                  <a:gd name="connsiteY184" fmla="*/ 97044 h 594812"/>
                  <a:gd name="connsiteX185" fmla="*/ 517035 w 3536520"/>
                  <a:gd name="connsiteY185" fmla="*/ 87498 h 594812"/>
                  <a:gd name="connsiteX186" fmla="*/ 517035 w 3536520"/>
                  <a:gd name="connsiteY186" fmla="*/ 0 h 594812"/>
                  <a:gd name="connsiteX187" fmla="*/ 461355 w 3536520"/>
                  <a:gd name="connsiteY187" fmla="*/ 0 h 594812"/>
                  <a:gd name="connsiteX188" fmla="*/ 461355 w 3536520"/>
                  <a:gd name="connsiteY188" fmla="*/ 87498 h 594812"/>
                  <a:gd name="connsiteX189" fmla="*/ 451809 w 3536520"/>
                  <a:gd name="connsiteY189" fmla="*/ 97044 h 594812"/>
                  <a:gd name="connsiteX190" fmla="*/ 442264 w 3536520"/>
                  <a:gd name="connsiteY190" fmla="*/ 87498 h 594812"/>
                  <a:gd name="connsiteX191" fmla="*/ 442264 w 3536520"/>
                  <a:gd name="connsiteY191" fmla="*/ 0 h 594812"/>
                  <a:gd name="connsiteX192" fmla="*/ 389765 w 3536520"/>
                  <a:gd name="connsiteY192" fmla="*/ 0 h 594812"/>
                  <a:gd name="connsiteX193" fmla="*/ 389765 w 3536520"/>
                  <a:gd name="connsiteY193" fmla="*/ 87498 h 594812"/>
                  <a:gd name="connsiteX194" fmla="*/ 380220 w 3536520"/>
                  <a:gd name="connsiteY194" fmla="*/ 97044 h 594812"/>
                  <a:gd name="connsiteX195" fmla="*/ 370675 w 3536520"/>
                  <a:gd name="connsiteY195" fmla="*/ 87498 h 594812"/>
                  <a:gd name="connsiteX196" fmla="*/ 370675 w 3536520"/>
                  <a:gd name="connsiteY196" fmla="*/ 0 h 594812"/>
                  <a:gd name="connsiteX197" fmla="*/ 307039 w 3536520"/>
                  <a:gd name="connsiteY197" fmla="*/ 0 h 594812"/>
                  <a:gd name="connsiteX198" fmla="*/ 307039 w 3536520"/>
                  <a:gd name="connsiteY198" fmla="*/ 130452 h 594812"/>
                  <a:gd name="connsiteX199" fmla="*/ 286358 w 3536520"/>
                  <a:gd name="connsiteY199" fmla="*/ 151133 h 594812"/>
                  <a:gd name="connsiteX200" fmla="*/ 265677 w 3536520"/>
                  <a:gd name="connsiteY200" fmla="*/ 130452 h 594812"/>
                  <a:gd name="connsiteX201" fmla="*/ 265677 w 3536520"/>
                  <a:gd name="connsiteY201" fmla="*/ 0 h 594812"/>
                  <a:gd name="connsiteX202" fmla="*/ 206814 w 3536520"/>
                  <a:gd name="connsiteY202" fmla="*/ 0 h 594812"/>
                  <a:gd name="connsiteX203" fmla="*/ 206814 w 3536520"/>
                  <a:gd name="connsiteY203" fmla="*/ 87498 h 594812"/>
                  <a:gd name="connsiteX204" fmla="*/ 197269 w 3536520"/>
                  <a:gd name="connsiteY204" fmla="*/ 97044 h 594812"/>
                  <a:gd name="connsiteX205" fmla="*/ 187724 w 3536520"/>
                  <a:gd name="connsiteY205" fmla="*/ 87498 h 594812"/>
                  <a:gd name="connsiteX206" fmla="*/ 187724 w 3536520"/>
                  <a:gd name="connsiteY206" fmla="*/ 0 h 594812"/>
                  <a:gd name="connsiteX207" fmla="*/ 124089 w 3536520"/>
                  <a:gd name="connsiteY207" fmla="*/ 0 h 594812"/>
                  <a:gd name="connsiteX208" fmla="*/ 124089 w 3536520"/>
                  <a:gd name="connsiteY208" fmla="*/ 87498 h 594812"/>
                  <a:gd name="connsiteX209" fmla="*/ 114543 w 3536520"/>
                  <a:gd name="connsiteY209" fmla="*/ 97044 h 594812"/>
                  <a:gd name="connsiteX210" fmla="*/ 104998 w 3536520"/>
                  <a:gd name="connsiteY210" fmla="*/ 87498 h 594812"/>
                  <a:gd name="connsiteX211" fmla="*/ 104998 w 3536520"/>
                  <a:gd name="connsiteY211" fmla="*/ 0 h 594812"/>
                  <a:gd name="connsiteX212" fmla="*/ 42954 w 3536520"/>
                  <a:gd name="connsiteY212" fmla="*/ 0 h 594812"/>
                  <a:gd name="connsiteX213" fmla="*/ 42954 w 3536520"/>
                  <a:gd name="connsiteY213" fmla="*/ 87498 h 594812"/>
                  <a:gd name="connsiteX214" fmla="*/ 33409 w 3536520"/>
                  <a:gd name="connsiteY214" fmla="*/ 97044 h 594812"/>
                  <a:gd name="connsiteX215" fmla="*/ 23863 w 3536520"/>
                  <a:gd name="connsiteY215" fmla="*/ 87498 h 594812"/>
                  <a:gd name="connsiteX216" fmla="*/ 23863 w 3536520"/>
                  <a:gd name="connsiteY216" fmla="*/ 0 h 594812"/>
                  <a:gd name="connsiteX217" fmla="*/ 0 w 3536520"/>
                  <a:gd name="connsiteY217" fmla="*/ 0 h 594812"/>
                  <a:gd name="connsiteX218" fmla="*/ 0 w 3536520"/>
                  <a:gd name="connsiteY218" fmla="*/ 518626 h 594812"/>
                  <a:gd name="connsiteX219" fmla="*/ 3523794 w 3536520"/>
                  <a:gd name="connsiteY219" fmla="*/ 416810 h 59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3536520" h="594812">
                    <a:moveTo>
                      <a:pt x="3523794" y="416810"/>
                    </a:moveTo>
                    <a:lnTo>
                      <a:pt x="3536521" y="0"/>
                    </a:lnTo>
                    <a:lnTo>
                      <a:pt x="3487204" y="0"/>
                    </a:lnTo>
                    <a:lnTo>
                      <a:pt x="3487204" y="87498"/>
                    </a:lnTo>
                    <a:cubicBezTo>
                      <a:pt x="3487204" y="92271"/>
                      <a:pt x="3482431" y="97044"/>
                      <a:pt x="3477659" y="97044"/>
                    </a:cubicBezTo>
                    <a:cubicBezTo>
                      <a:pt x="3472886" y="97044"/>
                      <a:pt x="3468114" y="92271"/>
                      <a:pt x="3468114" y="87498"/>
                    </a:cubicBezTo>
                    <a:lnTo>
                      <a:pt x="3468114" y="0"/>
                    </a:lnTo>
                    <a:lnTo>
                      <a:pt x="3412433" y="0"/>
                    </a:lnTo>
                    <a:lnTo>
                      <a:pt x="3412433" y="87498"/>
                    </a:lnTo>
                    <a:cubicBezTo>
                      <a:pt x="3412433" y="92271"/>
                      <a:pt x="3407660" y="97044"/>
                      <a:pt x="3402887" y="97044"/>
                    </a:cubicBezTo>
                    <a:cubicBezTo>
                      <a:pt x="3398115" y="97044"/>
                      <a:pt x="3393342" y="92271"/>
                      <a:pt x="3393342" y="87498"/>
                    </a:cubicBezTo>
                    <a:lnTo>
                      <a:pt x="3393342" y="0"/>
                    </a:lnTo>
                    <a:lnTo>
                      <a:pt x="3340843" y="0"/>
                    </a:lnTo>
                    <a:lnTo>
                      <a:pt x="3340843" y="87498"/>
                    </a:lnTo>
                    <a:cubicBezTo>
                      <a:pt x="3340843" y="92271"/>
                      <a:pt x="3336071" y="97044"/>
                      <a:pt x="3331298" y="97044"/>
                    </a:cubicBezTo>
                    <a:cubicBezTo>
                      <a:pt x="3326526" y="97044"/>
                      <a:pt x="3321753" y="92271"/>
                      <a:pt x="3321753" y="87498"/>
                    </a:cubicBezTo>
                    <a:lnTo>
                      <a:pt x="3321753" y="0"/>
                    </a:lnTo>
                    <a:lnTo>
                      <a:pt x="3275617" y="0"/>
                    </a:lnTo>
                    <a:lnTo>
                      <a:pt x="3275617" y="130452"/>
                    </a:lnTo>
                    <a:cubicBezTo>
                      <a:pt x="3275617" y="141588"/>
                      <a:pt x="3266072" y="151133"/>
                      <a:pt x="3254936" y="151133"/>
                    </a:cubicBezTo>
                    <a:cubicBezTo>
                      <a:pt x="3243800" y="151133"/>
                      <a:pt x="3234254" y="141588"/>
                      <a:pt x="3234254" y="130452"/>
                    </a:cubicBezTo>
                    <a:lnTo>
                      <a:pt x="3234254" y="0"/>
                    </a:lnTo>
                    <a:lnTo>
                      <a:pt x="3175392" y="0"/>
                    </a:lnTo>
                    <a:lnTo>
                      <a:pt x="3175392" y="87498"/>
                    </a:lnTo>
                    <a:cubicBezTo>
                      <a:pt x="3175392" y="92271"/>
                      <a:pt x="3170619" y="97044"/>
                      <a:pt x="3165847" y="97044"/>
                    </a:cubicBezTo>
                    <a:cubicBezTo>
                      <a:pt x="3161074" y="97044"/>
                      <a:pt x="3156301" y="92271"/>
                      <a:pt x="3156301" y="87498"/>
                    </a:cubicBezTo>
                    <a:lnTo>
                      <a:pt x="3156301" y="0"/>
                    </a:lnTo>
                    <a:lnTo>
                      <a:pt x="3092666" y="0"/>
                    </a:lnTo>
                    <a:lnTo>
                      <a:pt x="3092666" y="87498"/>
                    </a:lnTo>
                    <a:cubicBezTo>
                      <a:pt x="3092666" y="92271"/>
                      <a:pt x="3087894" y="97044"/>
                      <a:pt x="3083121" y="97044"/>
                    </a:cubicBezTo>
                    <a:cubicBezTo>
                      <a:pt x="3078349" y="97044"/>
                      <a:pt x="3073576" y="92271"/>
                      <a:pt x="3073576" y="87498"/>
                    </a:cubicBezTo>
                    <a:lnTo>
                      <a:pt x="3073576" y="0"/>
                    </a:lnTo>
                    <a:lnTo>
                      <a:pt x="3011531" y="0"/>
                    </a:lnTo>
                    <a:lnTo>
                      <a:pt x="3011531" y="87498"/>
                    </a:lnTo>
                    <a:cubicBezTo>
                      <a:pt x="3011531" y="92271"/>
                      <a:pt x="3006759" y="97044"/>
                      <a:pt x="3001987" y="97044"/>
                    </a:cubicBezTo>
                    <a:cubicBezTo>
                      <a:pt x="2997214" y="97044"/>
                      <a:pt x="2992441" y="92271"/>
                      <a:pt x="2992441" y="87498"/>
                    </a:cubicBezTo>
                    <a:lnTo>
                      <a:pt x="2992441" y="0"/>
                    </a:lnTo>
                    <a:lnTo>
                      <a:pt x="2936761" y="0"/>
                    </a:lnTo>
                    <a:lnTo>
                      <a:pt x="2936761" y="87498"/>
                    </a:lnTo>
                    <a:cubicBezTo>
                      <a:pt x="2936761" y="92271"/>
                      <a:pt x="2931988" y="97044"/>
                      <a:pt x="2927215" y="97044"/>
                    </a:cubicBezTo>
                    <a:cubicBezTo>
                      <a:pt x="2922443" y="97044"/>
                      <a:pt x="2917670" y="92271"/>
                      <a:pt x="2917670" y="87498"/>
                    </a:cubicBezTo>
                    <a:lnTo>
                      <a:pt x="2917670" y="0"/>
                    </a:lnTo>
                    <a:lnTo>
                      <a:pt x="2865171" y="0"/>
                    </a:lnTo>
                    <a:lnTo>
                      <a:pt x="2865171" y="87498"/>
                    </a:lnTo>
                    <a:cubicBezTo>
                      <a:pt x="2865171" y="92271"/>
                      <a:pt x="2860398" y="97044"/>
                      <a:pt x="2855626" y="97044"/>
                    </a:cubicBezTo>
                    <a:cubicBezTo>
                      <a:pt x="2850853" y="97044"/>
                      <a:pt x="2846080" y="92271"/>
                      <a:pt x="2846080" y="87498"/>
                    </a:cubicBezTo>
                    <a:lnTo>
                      <a:pt x="2846080" y="0"/>
                    </a:lnTo>
                    <a:lnTo>
                      <a:pt x="2782445" y="0"/>
                    </a:lnTo>
                    <a:lnTo>
                      <a:pt x="2782445" y="130452"/>
                    </a:lnTo>
                    <a:cubicBezTo>
                      <a:pt x="2782445" y="141588"/>
                      <a:pt x="2772900" y="151133"/>
                      <a:pt x="2761764" y="151133"/>
                    </a:cubicBezTo>
                    <a:cubicBezTo>
                      <a:pt x="2750628" y="151133"/>
                      <a:pt x="2741082" y="141588"/>
                      <a:pt x="2741082" y="130452"/>
                    </a:cubicBezTo>
                    <a:lnTo>
                      <a:pt x="2741082" y="0"/>
                    </a:lnTo>
                    <a:lnTo>
                      <a:pt x="2682220" y="0"/>
                    </a:lnTo>
                    <a:lnTo>
                      <a:pt x="2682220" y="87498"/>
                    </a:lnTo>
                    <a:cubicBezTo>
                      <a:pt x="2682220" y="92271"/>
                      <a:pt x="2677447" y="97044"/>
                      <a:pt x="2672675" y="97044"/>
                    </a:cubicBezTo>
                    <a:cubicBezTo>
                      <a:pt x="2667902" y="97044"/>
                      <a:pt x="2663129" y="92271"/>
                      <a:pt x="2663129" y="87498"/>
                    </a:cubicBezTo>
                    <a:lnTo>
                      <a:pt x="2663129" y="0"/>
                    </a:lnTo>
                    <a:lnTo>
                      <a:pt x="2599494" y="0"/>
                    </a:lnTo>
                    <a:lnTo>
                      <a:pt x="2599494" y="87498"/>
                    </a:lnTo>
                    <a:cubicBezTo>
                      <a:pt x="2599494" y="92271"/>
                      <a:pt x="2594722" y="97044"/>
                      <a:pt x="2589949" y="97044"/>
                    </a:cubicBezTo>
                    <a:cubicBezTo>
                      <a:pt x="2585176" y="97044"/>
                      <a:pt x="2580404" y="92271"/>
                      <a:pt x="2580404" y="87498"/>
                    </a:cubicBezTo>
                    <a:lnTo>
                      <a:pt x="2580404" y="0"/>
                    </a:lnTo>
                    <a:lnTo>
                      <a:pt x="2513587" y="0"/>
                    </a:lnTo>
                    <a:lnTo>
                      <a:pt x="2513587" y="87498"/>
                    </a:lnTo>
                    <a:cubicBezTo>
                      <a:pt x="2513587" y="92271"/>
                      <a:pt x="2508814" y="97044"/>
                      <a:pt x="2504042" y="97044"/>
                    </a:cubicBezTo>
                    <a:cubicBezTo>
                      <a:pt x="2499269" y="97044"/>
                      <a:pt x="2494496" y="92271"/>
                      <a:pt x="2494496" y="87498"/>
                    </a:cubicBezTo>
                    <a:lnTo>
                      <a:pt x="2494496" y="0"/>
                    </a:lnTo>
                    <a:lnTo>
                      <a:pt x="2438815" y="0"/>
                    </a:lnTo>
                    <a:lnTo>
                      <a:pt x="2438815" y="87498"/>
                    </a:lnTo>
                    <a:cubicBezTo>
                      <a:pt x="2438815" y="92271"/>
                      <a:pt x="2434043" y="97044"/>
                      <a:pt x="2429271" y="97044"/>
                    </a:cubicBezTo>
                    <a:cubicBezTo>
                      <a:pt x="2424498" y="97044"/>
                      <a:pt x="2419725" y="92271"/>
                      <a:pt x="2419725" y="87498"/>
                    </a:cubicBezTo>
                    <a:lnTo>
                      <a:pt x="2419725" y="0"/>
                    </a:lnTo>
                    <a:lnTo>
                      <a:pt x="2367226" y="0"/>
                    </a:lnTo>
                    <a:lnTo>
                      <a:pt x="2367226" y="87498"/>
                    </a:lnTo>
                    <a:cubicBezTo>
                      <a:pt x="2367226" y="92271"/>
                      <a:pt x="2362454" y="97044"/>
                      <a:pt x="2357681" y="97044"/>
                    </a:cubicBezTo>
                    <a:cubicBezTo>
                      <a:pt x="2352908" y="97044"/>
                      <a:pt x="2348136" y="92271"/>
                      <a:pt x="2348136" y="87498"/>
                    </a:cubicBezTo>
                    <a:lnTo>
                      <a:pt x="2348136" y="0"/>
                    </a:lnTo>
                    <a:lnTo>
                      <a:pt x="2284501" y="0"/>
                    </a:lnTo>
                    <a:lnTo>
                      <a:pt x="2284501" y="130452"/>
                    </a:lnTo>
                    <a:cubicBezTo>
                      <a:pt x="2284501" y="141588"/>
                      <a:pt x="2274955" y="151133"/>
                      <a:pt x="2263819" y="151133"/>
                    </a:cubicBezTo>
                    <a:cubicBezTo>
                      <a:pt x="2252683" y="151133"/>
                      <a:pt x="2243138" y="141588"/>
                      <a:pt x="2243138" y="130452"/>
                    </a:cubicBezTo>
                    <a:lnTo>
                      <a:pt x="2243138" y="0"/>
                    </a:lnTo>
                    <a:lnTo>
                      <a:pt x="2184275" y="0"/>
                    </a:lnTo>
                    <a:lnTo>
                      <a:pt x="2184275" y="87498"/>
                    </a:lnTo>
                    <a:cubicBezTo>
                      <a:pt x="2184275" y="92271"/>
                      <a:pt x="2179503" y="97044"/>
                      <a:pt x="2174730" y="97044"/>
                    </a:cubicBezTo>
                    <a:cubicBezTo>
                      <a:pt x="2169957" y="97044"/>
                      <a:pt x="2165185" y="92271"/>
                      <a:pt x="2165185" y="87498"/>
                    </a:cubicBezTo>
                    <a:lnTo>
                      <a:pt x="2165185" y="0"/>
                    </a:lnTo>
                    <a:lnTo>
                      <a:pt x="2101550" y="0"/>
                    </a:lnTo>
                    <a:lnTo>
                      <a:pt x="2101550" y="87498"/>
                    </a:lnTo>
                    <a:cubicBezTo>
                      <a:pt x="2101550" y="92271"/>
                      <a:pt x="2096777" y="97044"/>
                      <a:pt x="2092004" y="97044"/>
                    </a:cubicBezTo>
                    <a:cubicBezTo>
                      <a:pt x="2087232" y="97044"/>
                      <a:pt x="2082459" y="92271"/>
                      <a:pt x="2082459" y="87498"/>
                    </a:cubicBezTo>
                    <a:lnTo>
                      <a:pt x="2082459" y="0"/>
                    </a:lnTo>
                    <a:lnTo>
                      <a:pt x="2020415" y="0"/>
                    </a:lnTo>
                    <a:lnTo>
                      <a:pt x="2020415" y="87498"/>
                    </a:lnTo>
                    <a:cubicBezTo>
                      <a:pt x="2020415" y="92271"/>
                      <a:pt x="2015642" y="97044"/>
                      <a:pt x="2010869" y="97044"/>
                    </a:cubicBezTo>
                    <a:cubicBezTo>
                      <a:pt x="2006097" y="97044"/>
                      <a:pt x="2001324" y="92271"/>
                      <a:pt x="2001324" y="87498"/>
                    </a:cubicBezTo>
                    <a:lnTo>
                      <a:pt x="2001324" y="0"/>
                    </a:lnTo>
                    <a:lnTo>
                      <a:pt x="1945643" y="0"/>
                    </a:lnTo>
                    <a:lnTo>
                      <a:pt x="1945643" y="87498"/>
                    </a:lnTo>
                    <a:cubicBezTo>
                      <a:pt x="1945643" y="92271"/>
                      <a:pt x="1940871" y="97044"/>
                      <a:pt x="1936098" y="97044"/>
                    </a:cubicBezTo>
                    <a:cubicBezTo>
                      <a:pt x="1931326" y="97044"/>
                      <a:pt x="1926553" y="92271"/>
                      <a:pt x="1926553" y="87498"/>
                    </a:cubicBezTo>
                    <a:lnTo>
                      <a:pt x="1926553" y="0"/>
                    </a:lnTo>
                    <a:lnTo>
                      <a:pt x="1874054" y="0"/>
                    </a:lnTo>
                    <a:lnTo>
                      <a:pt x="1874054" y="87498"/>
                    </a:lnTo>
                    <a:cubicBezTo>
                      <a:pt x="1874054" y="92271"/>
                      <a:pt x="1869281" y="97044"/>
                      <a:pt x="1864509" y="97044"/>
                    </a:cubicBezTo>
                    <a:cubicBezTo>
                      <a:pt x="1859736" y="97044"/>
                      <a:pt x="1854964" y="92271"/>
                      <a:pt x="1854964" y="87498"/>
                    </a:cubicBezTo>
                    <a:lnTo>
                      <a:pt x="1854964" y="0"/>
                    </a:lnTo>
                    <a:lnTo>
                      <a:pt x="1791328" y="0"/>
                    </a:lnTo>
                    <a:lnTo>
                      <a:pt x="1791328" y="130452"/>
                    </a:lnTo>
                    <a:cubicBezTo>
                      <a:pt x="1791328" y="141588"/>
                      <a:pt x="1781783" y="151133"/>
                      <a:pt x="1770647" y="151133"/>
                    </a:cubicBezTo>
                    <a:cubicBezTo>
                      <a:pt x="1759511" y="151133"/>
                      <a:pt x="1749966" y="141588"/>
                      <a:pt x="1749966" y="130452"/>
                    </a:cubicBezTo>
                    <a:lnTo>
                      <a:pt x="1749966" y="0"/>
                    </a:lnTo>
                    <a:lnTo>
                      <a:pt x="1691103" y="0"/>
                    </a:lnTo>
                    <a:lnTo>
                      <a:pt x="1691103" y="87498"/>
                    </a:lnTo>
                    <a:cubicBezTo>
                      <a:pt x="1691103" y="92271"/>
                      <a:pt x="1686330" y="97044"/>
                      <a:pt x="1681558" y="97044"/>
                    </a:cubicBezTo>
                    <a:cubicBezTo>
                      <a:pt x="1676785" y="97044"/>
                      <a:pt x="1672013" y="92271"/>
                      <a:pt x="1672013" y="87498"/>
                    </a:cubicBezTo>
                    <a:lnTo>
                      <a:pt x="1672013" y="0"/>
                    </a:lnTo>
                    <a:lnTo>
                      <a:pt x="1608378" y="0"/>
                    </a:lnTo>
                    <a:lnTo>
                      <a:pt x="1608378" y="87498"/>
                    </a:lnTo>
                    <a:cubicBezTo>
                      <a:pt x="1608378" y="92271"/>
                      <a:pt x="1603605" y="97044"/>
                      <a:pt x="1598832" y="97044"/>
                    </a:cubicBezTo>
                    <a:cubicBezTo>
                      <a:pt x="1594060" y="97044"/>
                      <a:pt x="1589287" y="92271"/>
                      <a:pt x="1589287" y="87498"/>
                    </a:cubicBezTo>
                    <a:lnTo>
                      <a:pt x="1589287" y="0"/>
                    </a:lnTo>
                    <a:lnTo>
                      <a:pt x="1527243" y="0"/>
                    </a:lnTo>
                    <a:lnTo>
                      <a:pt x="1527243" y="87498"/>
                    </a:lnTo>
                    <a:cubicBezTo>
                      <a:pt x="1527243" y="92271"/>
                      <a:pt x="1522470" y="97044"/>
                      <a:pt x="1517697" y="97044"/>
                    </a:cubicBezTo>
                    <a:cubicBezTo>
                      <a:pt x="1512925" y="97044"/>
                      <a:pt x="1508152" y="92271"/>
                      <a:pt x="1508152" y="87498"/>
                    </a:cubicBezTo>
                    <a:lnTo>
                      <a:pt x="1508152" y="0"/>
                    </a:lnTo>
                    <a:lnTo>
                      <a:pt x="1452471" y="0"/>
                    </a:lnTo>
                    <a:lnTo>
                      <a:pt x="1452471" y="87498"/>
                    </a:lnTo>
                    <a:cubicBezTo>
                      <a:pt x="1452471" y="92271"/>
                      <a:pt x="1447699" y="97044"/>
                      <a:pt x="1442926" y="97044"/>
                    </a:cubicBezTo>
                    <a:cubicBezTo>
                      <a:pt x="1438153" y="97044"/>
                      <a:pt x="1433381" y="92271"/>
                      <a:pt x="1433381" y="87498"/>
                    </a:cubicBezTo>
                    <a:lnTo>
                      <a:pt x="1433381" y="0"/>
                    </a:lnTo>
                    <a:lnTo>
                      <a:pt x="1380882" y="0"/>
                    </a:lnTo>
                    <a:lnTo>
                      <a:pt x="1380882" y="87498"/>
                    </a:lnTo>
                    <a:cubicBezTo>
                      <a:pt x="1380882" y="92271"/>
                      <a:pt x="1376109" y="97044"/>
                      <a:pt x="1371337" y="97044"/>
                    </a:cubicBezTo>
                    <a:cubicBezTo>
                      <a:pt x="1366564" y="97044"/>
                      <a:pt x="1361791" y="92271"/>
                      <a:pt x="1361791" y="87498"/>
                    </a:cubicBezTo>
                    <a:lnTo>
                      <a:pt x="1361791" y="0"/>
                    </a:lnTo>
                    <a:lnTo>
                      <a:pt x="1298156" y="0"/>
                    </a:lnTo>
                    <a:lnTo>
                      <a:pt x="1298156" y="130452"/>
                    </a:lnTo>
                    <a:cubicBezTo>
                      <a:pt x="1298156" y="141588"/>
                      <a:pt x="1288611" y="151133"/>
                      <a:pt x="1277475" y="151133"/>
                    </a:cubicBezTo>
                    <a:cubicBezTo>
                      <a:pt x="1266339" y="151133"/>
                      <a:pt x="1256793" y="141588"/>
                      <a:pt x="1256793" y="130452"/>
                    </a:cubicBezTo>
                    <a:lnTo>
                      <a:pt x="1256793" y="0"/>
                    </a:lnTo>
                    <a:lnTo>
                      <a:pt x="1197931" y="0"/>
                    </a:lnTo>
                    <a:lnTo>
                      <a:pt x="1197931" y="87498"/>
                    </a:lnTo>
                    <a:cubicBezTo>
                      <a:pt x="1197931" y="92271"/>
                      <a:pt x="1193158" y="97044"/>
                      <a:pt x="1188386" y="97044"/>
                    </a:cubicBezTo>
                    <a:cubicBezTo>
                      <a:pt x="1183613" y="97044"/>
                      <a:pt x="1178841" y="92271"/>
                      <a:pt x="1178841" y="87498"/>
                    </a:cubicBezTo>
                    <a:lnTo>
                      <a:pt x="1178841" y="0"/>
                    </a:lnTo>
                    <a:lnTo>
                      <a:pt x="1115205" y="0"/>
                    </a:lnTo>
                    <a:lnTo>
                      <a:pt x="1115205" y="87498"/>
                    </a:lnTo>
                    <a:cubicBezTo>
                      <a:pt x="1115205" y="92271"/>
                      <a:pt x="1110433" y="97044"/>
                      <a:pt x="1105660" y="97044"/>
                    </a:cubicBezTo>
                    <a:cubicBezTo>
                      <a:pt x="1100888" y="97044"/>
                      <a:pt x="1096115" y="92271"/>
                      <a:pt x="1096115" y="87498"/>
                    </a:cubicBezTo>
                    <a:lnTo>
                      <a:pt x="1096115" y="0"/>
                    </a:lnTo>
                    <a:lnTo>
                      <a:pt x="1034071" y="0"/>
                    </a:lnTo>
                    <a:lnTo>
                      <a:pt x="1034071" y="87498"/>
                    </a:lnTo>
                    <a:cubicBezTo>
                      <a:pt x="1034071" y="92271"/>
                      <a:pt x="1029298" y="97044"/>
                      <a:pt x="1024525" y="97044"/>
                    </a:cubicBezTo>
                    <a:cubicBezTo>
                      <a:pt x="1019753" y="97044"/>
                      <a:pt x="1014980" y="92271"/>
                      <a:pt x="1014980" y="87498"/>
                    </a:cubicBezTo>
                    <a:lnTo>
                      <a:pt x="1014980" y="0"/>
                    </a:lnTo>
                    <a:lnTo>
                      <a:pt x="954527" y="0"/>
                    </a:lnTo>
                    <a:lnTo>
                      <a:pt x="954527" y="87498"/>
                    </a:lnTo>
                    <a:cubicBezTo>
                      <a:pt x="954527" y="92271"/>
                      <a:pt x="949754" y="97044"/>
                      <a:pt x="944981" y="97044"/>
                    </a:cubicBezTo>
                    <a:cubicBezTo>
                      <a:pt x="940209" y="97044"/>
                      <a:pt x="935436" y="92271"/>
                      <a:pt x="935436" y="87498"/>
                    </a:cubicBezTo>
                    <a:lnTo>
                      <a:pt x="935436" y="0"/>
                    </a:lnTo>
                    <a:lnTo>
                      <a:pt x="882937" y="0"/>
                    </a:lnTo>
                    <a:lnTo>
                      <a:pt x="882937" y="87498"/>
                    </a:lnTo>
                    <a:cubicBezTo>
                      <a:pt x="882937" y="92271"/>
                      <a:pt x="878164" y="97044"/>
                      <a:pt x="873392" y="97044"/>
                    </a:cubicBezTo>
                    <a:cubicBezTo>
                      <a:pt x="868619" y="97044"/>
                      <a:pt x="863847" y="92271"/>
                      <a:pt x="863847" y="87498"/>
                    </a:cubicBezTo>
                    <a:lnTo>
                      <a:pt x="863847" y="0"/>
                    </a:lnTo>
                    <a:lnTo>
                      <a:pt x="800212" y="0"/>
                    </a:lnTo>
                    <a:lnTo>
                      <a:pt x="800212" y="130452"/>
                    </a:lnTo>
                    <a:cubicBezTo>
                      <a:pt x="800212" y="141588"/>
                      <a:pt x="790666" y="151133"/>
                      <a:pt x="779530" y="151133"/>
                    </a:cubicBezTo>
                    <a:cubicBezTo>
                      <a:pt x="768394" y="151133"/>
                      <a:pt x="758849" y="141588"/>
                      <a:pt x="758849" y="130452"/>
                    </a:cubicBezTo>
                    <a:lnTo>
                      <a:pt x="758849" y="0"/>
                    </a:lnTo>
                    <a:lnTo>
                      <a:pt x="699986" y="0"/>
                    </a:lnTo>
                    <a:lnTo>
                      <a:pt x="699986" y="87498"/>
                    </a:lnTo>
                    <a:cubicBezTo>
                      <a:pt x="699986" y="92271"/>
                      <a:pt x="695214" y="97044"/>
                      <a:pt x="690441" y="97044"/>
                    </a:cubicBezTo>
                    <a:cubicBezTo>
                      <a:pt x="685668" y="97044"/>
                      <a:pt x="680896" y="92271"/>
                      <a:pt x="680896" y="87498"/>
                    </a:cubicBezTo>
                    <a:lnTo>
                      <a:pt x="680896" y="0"/>
                    </a:lnTo>
                    <a:lnTo>
                      <a:pt x="617261" y="0"/>
                    </a:lnTo>
                    <a:lnTo>
                      <a:pt x="617261" y="87498"/>
                    </a:lnTo>
                    <a:cubicBezTo>
                      <a:pt x="617261" y="92271"/>
                      <a:pt x="612488" y="97044"/>
                      <a:pt x="607715" y="97044"/>
                    </a:cubicBezTo>
                    <a:cubicBezTo>
                      <a:pt x="602943" y="97044"/>
                      <a:pt x="598170" y="92271"/>
                      <a:pt x="598170" y="87498"/>
                    </a:cubicBezTo>
                    <a:lnTo>
                      <a:pt x="598170" y="0"/>
                    </a:lnTo>
                    <a:lnTo>
                      <a:pt x="536126" y="0"/>
                    </a:lnTo>
                    <a:lnTo>
                      <a:pt x="536126" y="87498"/>
                    </a:lnTo>
                    <a:cubicBezTo>
                      <a:pt x="536126" y="92271"/>
                      <a:pt x="531353" y="97044"/>
                      <a:pt x="526581" y="97044"/>
                    </a:cubicBezTo>
                    <a:cubicBezTo>
                      <a:pt x="521808" y="97044"/>
                      <a:pt x="517035" y="92271"/>
                      <a:pt x="517035" y="87498"/>
                    </a:cubicBezTo>
                    <a:lnTo>
                      <a:pt x="517035" y="0"/>
                    </a:lnTo>
                    <a:lnTo>
                      <a:pt x="461355" y="0"/>
                    </a:lnTo>
                    <a:lnTo>
                      <a:pt x="461355" y="87498"/>
                    </a:lnTo>
                    <a:cubicBezTo>
                      <a:pt x="461355" y="92271"/>
                      <a:pt x="456582" y="97044"/>
                      <a:pt x="451809" y="97044"/>
                    </a:cubicBezTo>
                    <a:cubicBezTo>
                      <a:pt x="447037" y="97044"/>
                      <a:pt x="442264" y="92271"/>
                      <a:pt x="442264" y="87498"/>
                    </a:cubicBezTo>
                    <a:lnTo>
                      <a:pt x="442264" y="0"/>
                    </a:lnTo>
                    <a:lnTo>
                      <a:pt x="389765" y="0"/>
                    </a:lnTo>
                    <a:lnTo>
                      <a:pt x="389765" y="87498"/>
                    </a:lnTo>
                    <a:cubicBezTo>
                      <a:pt x="389765" y="92271"/>
                      <a:pt x="384992" y="97044"/>
                      <a:pt x="380220" y="97044"/>
                    </a:cubicBezTo>
                    <a:cubicBezTo>
                      <a:pt x="375447" y="97044"/>
                      <a:pt x="370675" y="92271"/>
                      <a:pt x="370675" y="87498"/>
                    </a:cubicBezTo>
                    <a:lnTo>
                      <a:pt x="370675" y="0"/>
                    </a:lnTo>
                    <a:lnTo>
                      <a:pt x="307039" y="0"/>
                    </a:lnTo>
                    <a:lnTo>
                      <a:pt x="307039" y="130452"/>
                    </a:lnTo>
                    <a:cubicBezTo>
                      <a:pt x="307039" y="141588"/>
                      <a:pt x="297494" y="151133"/>
                      <a:pt x="286358" y="151133"/>
                    </a:cubicBezTo>
                    <a:cubicBezTo>
                      <a:pt x="275222" y="151133"/>
                      <a:pt x="265677" y="141588"/>
                      <a:pt x="265677" y="130452"/>
                    </a:cubicBezTo>
                    <a:lnTo>
                      <a:pt x="265677" y="0"/>
                    </a:lnTo>
                    <a:lnTo>
                      <a:pt x="206814" y="0"/>
                    </a:lnTo>
                    <a:lnTo>
                      <a:pt x="206814" y="87498"/>
                    </a:lnTo>
                    <a:cubicBezTo>
                      <a:pt x="206814" y="92271"/>
                      <a:pt x="202041" y="97044"/>
                      <a:pt x="197269" y="97044"/>
                    </a:cubicBezTo>
                    <a:cubicBezTo>
                      <a:pt x="192496" y="97044"/>
                      <a:pt x="187724" y="92271"/>
                      <a:pt x="187724" y="87498"/>
                    </a:cubicBezTo>
                    <a:lnTo>
                      <a:pt x="187724" y="0"/>
                    </a:lnTo>
                    <a:lnTo>
                      <a:pt x="124089" y="0"/>
                    </a:lnTo>
                    <a:lnTo>
                      <a:pt x="124089" y="87498"/>
                    </a:lnTo>
                    <a:cubicBezTo>
                      <a:pt x="124089" y="92271"/>
                      <a:pt x="119316" y="97044"/>
                      <a:pt x="114543" y="97044"/>
                    </a:cubicBezTo>
                    <a:cubicBezTo>
                      <a:pt x="109770" y="97044"/>
                      <a:pt x="104998" y="92271"/>
                      <a:pt x="104998" y="87498"/>
                    </a:cubicBezTo>
                    <a:lnTo>
                      <a:pt x="104998" y="0"/>
                    </a:lnTo>
                    <a:lnTo>
                      <a:pt x="42954" y="0"/>
                    </a:lnTo>
                    <a:lnTo>
                      <a:pt x="42954" y="87498"/>
                    </a:lnTo>
                    <a:cubicBezTo>
                      <a:pt x="42954" y="92271"/>
                      <a:pt x="38181" y="97044"/>
                      <a:pt x="33409" y="97044"/>
                    </a:cubicBezTo>
                    <a:cubicBezTo>
                      <a:pt x="28636" y="97044"/>
                      <a:pt x="23863" y="92271"/>
                      <a:pt x="23863" y="87498"/>
                    </a:cubicBezTo>
                    <a:lnTo>
                      <a:pt x="23863" y="0"/>
                    </a:lnTo>
                    <a:lnTo>
                      <a:pt x="0" y="0"/>
                    </a:lnTo>
                    <a:lnTo>
                      <a:pt x="0" y="518626"/>
                    </a:lnTo>
                    <a:cubicBezTo>
                      <a:pt x="1164523" y="623624"/>
                      <a:pt x="2375180" y="645896"/>
                      <a:pt x="3523794" y="416810"/>
                    </a:cubicBezTo>
                    <a:close/>
                  </a:path>
                </a:pathLst>
              </a:custGeom>
              <a:solidFill>
                <a:srgbClr val="0092D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8" name="Freeform: Shape 3757">
                <a:extLst>
                  <a:ext uri="{FF2B5EF4-FFF2-40B4-BE49-F238E27FC236}">
                    <a16:creationId xmlns:a16="http://schemas.microsoft.com/office/drawing/2014/main" id="{132702E5-405F-464F-B53C-651556DC2277}"/>
                  </a:ext>
                </a:extLst>
              </p:cNvPr>
              <p:cNvSpPr/>
              <p:nvPr/>
            </p:nvSpPr>
            <p:spPr>
              <a:xfrm>
                <a:off x="9886210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3 w 42953"/>
                  <a:gd name="connsiteY1" fmla="*/ 132043 h 152724"/>
                  <a:gd name="connsiteX2" fmla="*/ 42953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3" y="143179"/>
                      <a:pt x="42953" y="132043"/>
                    </a:cubicBezTo>
                    <a:lnTo>
                      <a:pt x="42953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1591" y="143179"/>
                      <a:pt x="11136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59" name="Freeform: Shape 3758">
                <a:extLst>
                  <a:ext uri="{FF2B5EF4-FFF2-40B4-BE49-F238E27FC236}">
                    <a16:creationId xmlns:a16="http://schemas.microsoft.com/office/drawing/2014/main" id="{7E284598-79CA-4206-8A15-B8DE099C3648}"/>
                  </a:ext>
                </a:extLst>
              </p:cNvPr>
              <p:cNvSpPr/>
              <p:nvPr/>
            </p:nvSpPr>
            <p:spPr>
              <a:xfrm>
                <a:off x="9391447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1591" y="143179"/>
                      <a:pt x="11136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0" name="Freeform: Shape 3759">
                <a:extLst>
                  <a:ext uri="{FF2B5EF4-FFF2-40B4-BE49-F238E27FC236}">
                    <a16:creationId xmlns:a16="http://schemas.microsoft.com/office/drawing/2014/main" id="{E7AC2C10-51A8-4F89-B4EE-147C92B466FA}"/>
                  </a:ext>
                </a:extLst>
              </p:cNvPr>
              <p:cNvSpPr/>
              <p:nvPr/>
            </p:nvSpPr>
            <p:spPr>
              <a:xfrm>
                <a:off x="8896684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1" name="Freeform: Shape 3760">
                <a:extLst>
                  <a:ext uri="{FF2B5EF4-FFF2-40B4-BE49-F238E27FC236}">
                    <a16:creationId xmlns:a16="http://schemas.microsoft.com/office/drawing/2014/main" id="{21466143-9EB4-4526-9155-026D4E1C88EB}"/>
                  </a:ext>
                </a:extLst>
              </p:cNvPr>
              <p:cNvSpPr/>
              <p:nvPr/>
            </p:nvSpPr>
            <p:spPr>
              <a:xfrm>
                <a:off x="8401921" y="4268719"/>
                <a:ext cx="42953" cy="152724"/>
              </a:xfrm>
              <a:custGeom>
                <a:avLst/>
                <a:gdLst>
                  <a:gd name="connsiteX0" fmla="*/ 22273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3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3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3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2" name="Freeform: Shape 3761">
                <a:extLst>
                  <a:ext uri="{FF2B5EF4-FFF2-40B4-BE49-F238E27FC236}">
                    <a16:creationId xmlns:a16="http://schemas.microsoft.com/office/drawing/2014/main" id="{9389C288-1B04-449D-A29B-6063D8E5B4C0}"/>
                  </a:ext>
                </a:extLst>
              </p:cNvPr>
              <p:cNvSpPr/>
              <p:nvPr/>
            </p:nvSpPr>
            <p:spPr>
              <a:xfrm>
                <a:off x="7907158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3 w 42953"/>
                  <a:gd name="connsiteY1" fmla="*/ 132043 h 152724"/>
                  <a:gd name="connsiteX2" fmla="*/ 42953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8" y="152724"/>
                      <a:pt x="42953" y="143179"/>
                      <a:pt x="42953" y="132043"/>
                    </a:cubicBezTo>
                    <a:lnTo>
                      <a:pt x="42953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3" name="Freeform: Shape 3762">
                <a:extLst>
                  <a:ext uri="{FF2B5EF4-FFF2-40B4-BE49-F238E27FC236}">
                    <a16:creationId xmlns:a16="http://schemas.microsoft.com/office/drawing/2014/main" id="{432A9032-6FE0-4027-B415-DB0E2EF3740A}"/>
                  </a:ext>
                </a:extLst>
              </p:cNvPr>
              <p:cNvSpPr/>
              <p:nvPr/>
            </p:nvSpPr>
            <p:spPr>
              <a:xfrm>
                <a:off x="7412395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8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4" name="Freeform: Shape 3763">
                <a:extLst>
                  <a:ext uri="{FF2B5EF4-FFF2-40B4-BE49-F238E27FC236}">
                    <a16:creationId xmlns:a16="http://schemas.microsoft.com/office/drawing/2014/main" id="{3CCB984F-CC8F-48B0-93AC-1A5601A6E3F3}"/>
                  </a:ext>
                </a:extLst>
              </p:cNvPr>
              <p:cNvSpPr/>
              <p:nvPr/>
            </p:nvSpPr>
            <p:spPr>
              <a:xfrm>
                <a:off x="6917632" y="4268719"/>
                <a:ext cx="42953" cy="152724"/>
              </a:xfrm>
              <a:custGeom>
                <a:avLst/>
                <a:gdLst>
                  <a:gd name="connsiteX0" fmla="*/ 22272 w 42953"/>
                  <a:gd name="connsiteY0" fmla="*/ 152724 h 152724"/>
                  <a:gd name="connsiteX1" fmla="*/ 42954 w 42953"/>
                  <a:gd name="connsiteY1" fmla="*/ 132043 h 152724"/>
                  <a:gd name="connsiteX2" fmla="*/ 42954 w 42953"/>
                  <a:gd name="connsiteY2" fmla="*/ 0 h 152724"/>
                  <a:gd name="connsiteX3" fmla="*/ 0 w 42953"/>
                  <a:gd name="connsiteY3" fmla="*/ 0 h 152724"/>
                  <a:gd name="connsiteX4" fmla="*/ 0 w 42953"/>
                  <a:gd name="connsiteY4" fmla="*/ 130452 h 152724"/>
                  <a:gd name="connsiteX5" fmla="*/ 22272 w 42953"/>
                  <a:gd name="connsiteY5" fmla="*/ 152724 h 15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53" h="152724">
                    <a:moveTo>
                      <a:pt x="22272" y="152724"/>
                    </a:moveTo>
                    <a:cubicBezTo>
                      <a:pt x="33409" y="152724"/>
                      <a:pt x="42954" y="143179"/>
                      <a:pt x="42954" y="132043"/>
                    </a:cubicBezTo>
                    <a:lnTo>
                      <a:pt x="42954" y="0"/>
                    </a:lnTo>
                    <a:lnTo>
                      <a:pt x="0" y="0"/>
                    </a:lnTo>
                    <a:lnTo>
                      <a:pt x="0" y="130452"/>
                    </a:lnTo>
                    <a:cubicBezTo>
                      <a:pt x="0" y="143179"/>
                      <a:pt x="9545" y="152724"/>
                      <a:pt x="22272" y="15272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5" name="Freeform: Shape 3764">
                <a:extLst>
                  <a:ext uri="{FF2B5EF4-FFF2-40B4-BE49-F238E27FC236}">
                    <a16:creationId xmlns:a16="http://schemas.microsoft.com/office/drawing/2014/main" id="{535D3123-C270-4592-ABFE-3319CD8CD92C}"/>
                  </a:ext>
                </a:extLst>
              </p:cNvPr>
              <p:cNvSpPr/>
              <p:nvPr/>
            </p:nvSpPr>
            <p:spPr>
              <a:xfrm>
                <a:off x="9809848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6" name="Freeform: Shape 3765">
                <a:extLst>
                  <a:ext uri="{FF2B5EF4-FFF2-40B4-BE49-F238E27FC236}">
                    <a16:creationId xmlns:a16="http://schemas.microsoft.com/office/drawing/2014/main" id="{12B08549-91DF-4000-BAD2-455A46523873}"/>
                  </a:ext>
                </a:extLst>
              </p:cNvPr>
              <p:cNvSpPr/>
              <p:nvPr/>
            </p:nvSpPr>
            <p:spPr>
              <a:xfrm>
                <a:off x="9315085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7" name="Freeform: Shape 3766">
                <a:extLst>
                  <a:ext uri="{FF2B5EF4-FFF2-40B4-BE49-F238E27FC236}">
                    <a16:creationId xmlns:a16="http://schemas.microsoft.com/office/drawing/2014/main" id="{40156BFC-A88E-422B-A459-857AF8433E00}"/>
                  </a:ext>
                </a:extLst>
              </p:cNvPr>
              <p:cNvSpPr/>
              <p:nvPr/>
            </p:nvSpPr>
            <p:spPr>
              <a:xfrm>
                <a:off x="8820322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8" name="Freeform: Shape 3767">
                <a:extLst>
                  <a:ext uri="{FF2B5EF4-FFF2-40B4-BE49-F238E27FC236}">
                    <a16:creationId xmlns:a16="http://schemas.microsoft.com/office/drawing/2014/main" id="{9BECD947-693E-4390-8C56-E5BB2B08278A}"/>
                  </a:ext>
                </a:extLst>
              </p:cNvPr>
              <p:cNvSpPr/>
              <p:nvPr/>
            </p:nvSpPr>
            <p:spPr>
              <a:xfrm>
                <a:off x="832555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69" name="Freeform: Shape 3768">
                <a:extLst>
                  <a:ext uri="{FF2B5EF4-FFF2-40B4-BE49-F238E27FC236}">
                    <a16:creationId xmlns:a16="http://schemas.microsoft.com/office/drawing/2014/main" id="{A825E9AF-827C-47D7-A708-14BD31695ACD}"/>
                  </a:ext>
                </a:extLst>
              </p:cNvPr>
              <p:cNvSpPr/>
              <p:nvPr/>
            </p:nvSpPr>
            <p:spPr>
              <a:xfrm>
                <a:off x="783079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0" name="Freeform: Shape 3769">
                <a:extLst>
                  <a:ext uri="{FF2B5EF4-FFF2-40B4-BE49-F238E27FC236}">
                    <a16:creationId xmlns:a16="http://schemas.microsoft.com/office/drawing/2014/main" id="{01A9FAEC-F602-4F34-B41D-8BF52183D7C4}"/>
                  </a:ext>
                </a:extLst>
              </p:cNvPr>
              <p:cNvSpPr/>
              <p:nvPr/>
            </p:nvSpPr>
            <p:spPr>
              <a:xfrm>
                <a:off x="733603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1" name="Freeform: Shape 3770">
                <a:extLst>
                  <a:ext uri="{FF2B5EF4-FFF2-40B4-BE49-F238E27FC236}">
                    <a16:creationId xmlns:a16="http://schemas.microsoft.com/office/drawing/2014/main" id="{BB76CEB2-EBE4-4822-BD77-195418A97CCB}"/>
                  </a:ext>
                </a:extLst>
              </p:cNvPr>
              <p:cNvSpPr/>
              <p:nvPr/>
            </p:nvSpPr>
            <p:spPr>
              <a:xfrm>
                <a:off x="684127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2" name="Freeform: Shape 3771">
                <a:extLst>
                  <a:ext uri="{FF2B5EF4-FFF2-40B4-BE49-F238E27FC236}">
                    <a16:creationId xmlns:a16="http://schemas.microsoft.com/office/drawing/2014/main" id="{B7414966-BFF9-441B-9B3F-10B5282268B1}"/>
                  </a:ext>
                </a:extLst>
              </p:cNvPr>
              <p:cNvSpPr/>
              <p:nvPr/>
            </p:nvSpPr>
            <p:spPr>
              <a:xfrm>
                <a:off x="9727122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1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3" name="Freeform: Shape 3772">
                <a:extLst>
                  <a:ext uri="{FF2B5EF4-FFF2-40B4-BE49-F238E27FC236}">
                    <a16:creationId xmlns:a16="http://schemas.microsoft.com/office/drawing/2014/main" id="{7AF1E632-4689-4C16-9C61-B1C7CF1CAFB2}"/>
                  </a:ext>
                </a:extLst>
              </p:cNvPr>
              <p:cNvSpPr/>
              <p:nvPr/>
            </p:nvSpPr>
            <p:spPr>
              <a:xfrm>
                <a:off x="923235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4" name="Freeform: Shape 3773">
                <a:extLst>
                  <a:ext uri="{FF2B5EF4-FFF2-40B4-BE49-F238E27FC236}">
                    <a16:creationId xmlns:a16="http://schemas.microsoft.com/office/drawing/2014/main" id="{3E51886B-0877-4D76-A164-30986473817D}"/>
                  </a:ext>
                </a:extLst>
              </p:cNvPr>
              <p:cNvSpPr/>
              <p:nvPr/>
            </p:nvSpPr>
            <p:spPr>
              <a:xfrm>
                <a:off x="873759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5" name="Freeform: Shape 3774">
                <a:extLst>
                  <a:ext uri="{FF2B5EF4-FFF2-40B4-BE49-F238E27FC236}">
                    <a16:creationId xmlns:a16="http://schemas.microsoft.com/office/drawing/2014/main" id="{922AE01B-DF14-4613-A1D6-F07EB4DD6889}"/>
                  </a:ext>
                </a:extLst>
              </p:cNvPr>
              <p:cNvSpPr/>
              <p:nvPr/>
            </p:nvSpPr>
            <p:spPr>
              <a:xfrm>
                <a:off x="824283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6" name="Freeform: Shape 3775">
                <a:extLst>
                  <a:ext uri="{FF2B5EF4-FFF2-40B4-BE49-F238E27FC236}">
                    <a16:creationId xmlns:a16="http://schemas.microsoft.com/office/drawing/2014/main" id="{9FB8E417-AD1D-4115-BB3D-A82E88BCF1AC}"/>
                  </a:ext>
                </a:extLst>
              </p:cNvPr>
              <p:cNvSpPr/>
              <p:nvPr/>
            </p:nvSpPr>
            <p:spPr>
              <a:xfrm>
                <a:off x="774807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1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7" name="Freeform: Shape 3776">
                <a:extLst>
                  <a:ext uri="{FF2B5EF4-FFF2-40B4-BE49-F238E27FC236}">
                    <a16:creationId xmlns:a16="http://schemas.microsoft.com/office/drawing/2014/main" id="{7E568EC9-A698-4C26-B7DE-7E3B82FBBDFE}"/>
                  </a:ext>
                </a:extLst>
              </p:cNvPr>
              <p:cNvSpPr/>
              <p:nvPr/>
            </p:nvSpPr>
            <p:spPr>
              <a:xfrm>
                <a:off x="7253308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8" name="Freeform: Shape 3777">
                <a:extLst>
                  <a:ext uri="{FF2B5EF4-FFF2-40B4-BE49-F238E27FC236}">
                    <a16:creationId xmlns:a16="http://schemas.microsoft.com/office/drawing/2014/main" id="{C46254B8-C433-40D8-946D-2D7FDDC0252E}"/>
                  </a:ext>
                </a:extLst>
              </p:cNvPr>
              <p:cNvSpPr/>
              <p:nvPr/>
            </p:nvSpPr>
            <p:spPr>
              <a:xfrm>
                <a:off x="6758544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79" name="Freeform: Shape 3778">
                <a:extLst>
                  <a:ext uri="{FF2B5EF4-FFF2-40B4-BE49-F238E27FC236}">
                    <a16:creationId xmlns:a16="http://schemas.microsoft.com/office/drawing/2014/main" id="{D6FBC097-0288-431D-ABF4-77754DA5E26E}"/>
                  </a:ext>
                </a:extLst>
              </p:cNvPr>
              <p:cNvSpPr/>
              <p:nvPr/>
            </p:nvSpPr>
            <p:spPr>
              <a:xfrm>
                <a:off x="9645988" y="4268719"/>
                <a:ext cx="17499" cy="97043"/>
              </a:xfrm>
              <a:custGeom>
                <a:avLst/>
                <a:gdLst>
                  <a:gd name="connsiteX0" fmla="*/ 7954 w 17499"/>
                  <a:gd name="connsiteY0" fmla="*/ 97044 h 97043"/>
                  <a:gd name="connsiteX1" fmla="*/ 17500 w 17499"/>
                  <a:gd name="connsiteY1" fmla="*/ 87498 h 97043"/>
                  <a:gd name="connsiteX2" fmla="*/ 17500 w 17499"/>
                  <a:gd name="connsiteY2" fmla="*/ 0 h 97043"/>
                  <a:gd name="connsiteX3" fmla="*/ 0 w 17499"/>
                  <a:gd name="connsiteY3" fmla="*/ 0 h 97043"/>
                  <a:gd name="connsiteX4" fmla="*/ 0 w 17499"/>
                  <a:gd name="connsiteY4" fmla="*/ 87498 h 97043"/>
                  <a:gd name="connsiteX5" fmla="*/ 7954 w 17499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99" h="97043">
                    <a:moveTo>
                      <a:pt x="7954" y="97044"/>
                    </a:moveTo>
                    <a:cubicBezTo>
                      <a:pt x="12727" y="97044"/>
                      <a:pt x="17500" y="92271"/>
                      <a:pt x="17500" y="87498"/>
                    </a:cubicBezTo>
                    <a:lnTo>
                      <a:pt x="1750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7954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0" name="Freeform: Shape 3779">
                <a:extLst>
                  <a:ext uri="{FF2B5EF4-FFF2-40B4-BE49-F238E27FC236}">
                    <a16:creationId xmlns:a16="http://schemas.microsoft.com/office/drawing/2014/main" id="{390A1BD7-5358-4361-8B2F-9B34B7781F71}"/>
                  </a:ext>
                </a:extLst>
              </p:cNvPr>
              <p:cNvSpPr/>
              <p:nvPr/>
            </p:nvSpPr>
            <p:spPr>
              <a:xfrm>
                <a:off x="914963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1591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1" name="Freeform: Shape 3780">
                <a:extLst>
                  <a:ext uri="{FF2B5EF4-FFF2-40B4-BE49-F238E27FC236}">
                    <a16:creationId xmlns:a16="http://schemas.microsoft.com/office/drawing/2014/main" id="{E00EFC00-E565-4BFB-AD35-6AF1D367037D}"/>
                  </a:ext>
                </a:extLst>
              </p:cNvPr>
              <p:cNvSpPr/>
              <p:nvPr/>
            </p:nvSpPr>
            <p:spPr>
              <a:xfrm>
                <a:off x="865487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159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2" name="Freeform: Shape 3781">
                <a:extLst>
                  <a:ext uri="{FF2B5EF4-FFF2-40B4-BE49-F238E27FC236}">
                    <a16:creationId xmlns:a16="http://schemas.microsoft.com/office/drawing/2014/main" id="{1233F47E-EA34-4902-83F1-63E819A8C6B0}"/>
                  </a:ext>
                </a:extLst>
              </p:cNvPr>
              <p:cNvSpPr/>
              <p:nvPr/>
            </p:nvSpPr>
            <p:spPr>
              <a:xfrm>
                <a:off x="8160108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1591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3" name="Freeform: Shape 3782">
                <a:extLst>
                  <a:ext uri="{FF2B5EF4-FFF2-40B4-BE49-F238E27FC236}">
                    <a16:creationId xmlns:a16="http://schemas.microsoft.com/office/drawing/2014/main" id="{B0BD4413-0931-4F8D-BCC6-039A8257496B}"/>
                  </a:ext>
                </a:extLst>
              </p:cNvPr>
              <p:cNvSpPr/>
              <p:nvPr/>
            </p:nvSpPr>
            <p:spPr>
              <a:xfrm>
                <a:off x="7665345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4" name="Freeform: Shape 3783">
                <a:extLst>
                  <a:ext uri="{FF2B5EF4-FFF2-40B4-BE49-F238E27FC236}">
                    <a16:creationId xmlns:a16="http://schemas.microsoft.com/office/drawing/2014/main" id="{160E23EE-A641-4C2C-B2E4-7390681138CB}"/>
                  </a:ext>
                </a:extLst>
              </p:cNvPr>
              <p:cNvSpPr/>
              <p:nvPr/>
            </p:nvSpPr>
            <p:spPr>
              <a:xfrm>
                <a:off x="7170582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5" name="Freeform: Shape 3784">
                <a:extLst>
                  <a:ext uri="{FF2B5EF4-FFF2-40B4-BE49-F238E27FC236}">
                    <a16:creationId xmlns:a16="http://schemas.microsoft.com/office/drawing/2014/main" id="{4E2E44F0-DC81-4A53-840C-3CCD1ED3EA68}"/>
                  </a:ext>
                </a:extLst>
              </p:cNvPr>
              <p:cNvSpPr/>
              <p:nvPr/>
            </p:nvSpPr>
            <p:spPr>
              <a:xfrm>
                <a:off x="667581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6" name="Freeform: Shape 3785">
                <a:extLst>
                  <a:ext uri="{FF2B5EF4-FFF2-40B4-BE49-F238E27FC236}">
                    <a16:creationId xmlns:a16="http://schemas.microsoft.com/office/drawing/2014/main" id="{A82A7F2A-5BF5-405C-B568-49A8110AAC46}"/>
                  </a:ext>
                </a:extLst>
              </p:cNvPr>
              <p:cNvSpPr/>
              <p:nvPr/>
            </p:nvSpPr>
            <p:spPr>
              <a:xfrm>
                <a:off x="956962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7" name="Freeform: Shape 3786">
                <a:extLst>
                  <a:ext uri="{FF2B5EF4-FFF2-40B4-BE49-F238E27FC236}">
                    <a16:creationId xmlns:a16="http://schemas.microsoft.com/office/drawing/2014/main" id="{C2465003-0E8B-4870-A266-DBEE14E7A88D}"/>
                  </a:ext>
                </a:extLst>
              </p:cNvPr>
              <p:cNvSpPr/>
              <p:nvPr/>
            </p:nvSpPr>
            <p:spPr>
              <a:xfrm>
                <a:off x="907486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8" name="Freeform: Shape 3787">
                <a:extLst>
                  <a:ext uri="{FF2B5EF4-FFF2-40B4-BE49-F238E27FC236}">
                    <a16:creationId xmlns:a16="http://schemas.microsoft.com/office/drawing/2014/main" id="{0614FE40-6D73-4630-BE8C-BA57451F7E8C}"/>
                  </a:ext>
                </a:extLst>
              </p:cNvPr>
              <p:cNvSpPr/>
              <p:nvPr/>
            </p:nvSpPr>
            <p:spPr>
              <a:xfrm>
                <a:off x="858009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89" name="Freeform: Shape 3788">
                <a:extLst>
                  <a:ext uri="{FF2B5EF4-FFF2-40B4-BE49-F238E27FC236}">
                    <a16:creationId xmlns:a16="http://schemas.microsoft.com/office/drawing/2014/main" id="{06DFF2AF-69A3-4A20-A00A-5D3647C0D071}"/>
                  </a:ext>
                </a:extLst>
              </p:cNvPr>
              <p:cNvSpPr/>
              <p:nvPr/>
            </p:nvSpPr>
            <p:spPr>
              <a:xfrm>
                <a:off x="808533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0" name="Freeform: Shape 3789">
                <a:extLst>
                  <a:ext uri="{FF2B5EF4-FFF2-40B4-BE49-F238E27FC236}">
                    <a16:creationId xmlns:a16="http://schemas.microsoft.com/office/drawing/2014/main" id="{6E4633CB-F824-4ABA-8715-8DDDEAA30684}"/>
                  </a:ext>
                </a:extLst>
              </p:cNvPr>
              <p:cNvSpPr/>
              <p:nvPr/>
            </p:nvSpPr>
            <p:spPr>
              <a:xfrm>
                <a:off x="759057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1" name="Freeform: Shape 3790">
                <a:extLst>
                  <a:ext uri="{FF2B5EF4-FFF2-40B4-BE49-F238E27FC236}">
                    <a16:creationId xmlns:a16="http://schemas.microsoft.com/office/drawing/2014/main" id="{1CC7C3E6-F395-4833-B67A-B5D2EE9F942C}"/>
                  </a:ext>
                </a:extLst>
              </p:cNvPr>
              <p:cNvSpPr/>
              <p:nvPr/>
            </p:nvSpPr>
            <p:spPr>
              <a:xfrm>
                <a:off x="709581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2" name="Freeform: Shape 3791">
                <a:extLst>
                  <a:ext uri="{FF2B5EF4-FFF2-40B4-BE49-F238E27FC236}">
                    <a16:creationId xmlns:a16="http://schemas.microsoft.com/office/drawing/2014/main" id="{8A6B2638-E6A8-4E4B-8D41-E241CE36ED71}"/>
                  </a:ext>
                </a:extLst>
              </p:cNvPr>
              <p:cNvSpPr/>
              <p:nvPr/>
            </p:nvSpPr>
            <p:spPr>
              <a:xfrm>
                <a:off x="9498036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3" name="Freeform: Shape 3792">
                <a:extLst>
                  <a:ext uri="{FF2B5EF4-FFF2-40B4-BE49-F238E27FC236}">
                    <a16:creationId xmlns:a16="http://schemas.microsoft.com/office/drawing/2014/main" id="{8946A642-8D60-462A-922D-B99D43BD3FE6}"/>
                  </a:ext>
                </a:extLst>
              </p:cNvPr>
              <p:cNvSpPr/>
              <p:nvPr/>
            </p:nvSpPr>
            <p:spPr>
              <a:xfrm>
                <a:off x="1012325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4" name="Freeform: Shape 3793">
                <a:extLst>
                  <a:ext uri="{FF2B5EF4-FFF2-40B4-BE49-F238E27FC236}">
                    <a16:creationId xmlns:a16="http://schemas.microsoft.com/office/drawing/2014/main" id="{B5389D2F-1E76-47A3-8C34-59B7CA46CBC7}"/>
                  </a:ext>
                </a:extLst>
              </p:cNvPr>
              <p:cNvSpPr/>
              <p:nvPr/>
            </p:nvSpPr>
            <p:spPr>
              <a:xfrm>
                <a:off x="10048479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5" name="Freeform: Shape 3794">
                <a:extLst>
                  <a:ext uri="{FF2B5EF4-FFF2-40B4-BE49-F238E27FC236}">
                    <a16:creationId xmlns:a16="http://schemas.microsoft.com/office/drawing/2014/main" id="{B7CCF927-00B7-4422-A24F-D2D8B457217C}"/>
                  </a:ext>
                </a:extLst>
              </p:cNvPr>
              <p:cNvSpPr/>
              <p:nvPr/>
            </p:nvSpPr>
            <p:spPr>
              <a:xfrm>
                <a:off x="997689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318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6" name="Freeform: Shape 3795">
                <a:extLst>
                  <a:ext uri="{FF2B5EF4-FFF2-40B4-BE49-F238E27FC236}">
                    <a16:creationId xmlns:a16="http://schemas.microsoft.com/office/drawing/2014/main" id="{95C61FB5-A36C-4F35-A21F-AC41F0247E67}"/>
                  </a:ext>
                </a:extLst>
              </p:cNvPr>
              <p:cNvSpPr/>
              <p:nvPr/>
            </p:nvSpPr>
            <p:spPr>
              <a:xfrm>
                <a:off x="9003273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7" name="Freeform: Shape 3796">
                <a:extLst>
                  <a:ext uri="{FF2B5EF4-FFF2-40B4-BE49-F238E27FC236}">
                    <a16:creationId xmlns:a16="http://schemas.microsoft.com/office/drawing/2014/main" id="{1B8BA8D5-C8CA-475D-A940-28CA1603B5BC}"/>
                  </a:ext>
                </a:extLst>
              </p:cNvPr>
              <p:cNvSpPr/>
              <p:nvPr/>
            </p:nvSpPr>
            <p:spPr>
              <a:xfrm>
                <a:off x="8508510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2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8" name="Freeform: Shape 3797">
                <a:extLst>
                  <a:ext uri="{FF2B5EF4-FFF2-40B4-BE49-F238E27FC236}">
                    <a16:creationId xmlns:a16="http://schemas.microsoft.com/office/drawing/2014/main" id="{0916378F-F215-424B-91B6-AE6DC098F649}"/>
                  </a:ext>
                </a:extLst>
              </p:cNvPr>
              <p:cNvSpPr/>
              <p:nvPr/>
            </p:nvSpPr>
            <p:spPr>
              <a:xfrm>
                <a:off x="8013747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1 w 19090"/>
                  <a:gd name="connsiteY1" fmla="*/ 87498 h 97043"/>
                  <a:gd name="connsiteX2" fmla="*/ 19091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1" y="92271"/>
                      <a:pt x="19091" y="87498"/>
                    </a:cubicBezTo>
                    <a:lnTo>
                      <a:pt x="19091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799" name="Freeform: Shape 3798">
                <a:extLst>
                  <a:ext uri="{FF2B5EF4-FFF2-40B4-BE49-F238E27FC236}">
                    <a16:creationId xmlns:a16="http://schemas.microsoft.com/office/drawing/2014/main" id="{99BF1A59-B959-48A6-9BA4-C98DBD7BB90F}"/>
                  </a:ext>
                </a:extLst>
              </p:cNvPr>
              <p:cNvSpPr/>
              <p:nvPr/>
            </p:nvSpPr>
            <p:spPr>
              <a:xfrm>
                <a:off x="7518984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0" name="Freeform: Shape 3799">
                <a:extLst>
                  <a:ext uri="{FF2B5EF4-FFF2-40B4-BE49-F238E27FC236}">
                    <a16:creationId xmlns:a16="http://schemas.microsoft.com/office/drawing/2014/main" id="{2B23D5A4-7AAA-491D-9C85-5564AA9616F2}"/>
                  </a:ext>
                </a:extLst>
              </p:cNvPr>
              <p:cNvSpPr/>
              <p:nvPr/>
            </p:nvSpPr>
            <p:spPr>
              <a:xfrm>
                <a:off x="7024221" y="4268719"/>
                <a:ext cx="19090" cy="97043"/>
              </a:xfrm>
              <a:custGeom>
                <a:avLst/>
                <a:gdLst>
                  <a:gd name="connsiteX0" fmla="*/ 9545 w 19090"/>
                  <a:gd name="connsiteY0" fmla="*/ 97044 h 97043"/>
                  <a:gd name="connsiteX1" fmla="*/ 19090 w 19090"/>
                  <a:gd name="connsiteY1" fmla="*/ 87498 h 97043"/>
                  <a:gd name="connsiteX2" fmla="*/ 19090 w 19090"/>
                  <a:gd name="connsiteY2" fmla="*/ 0 h 97043"/>
                  <a:gd name="connsiteX3" fmla="*/ 0 w 19090"/>
                  <a:gd name="connsiteY3" fmla="*/ 0 h 97043"/>
                  <a:gd name="connsiteX4" fmla="*/ 0 w 19090"/>
                  <a:gd name="connsiteY4" fmla="*/ 87498 h 97043"/>
                  <a:gd name="connsiteX5" fmla="*/ 9545 w 19090"/>
                  <a:gd name="connsiteY5" fmla="*/ 97044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90" h="97043">
                    <a:moveTo>
                      <a:pt x="9545" y="97044"/>
                    </a:moveTo>
                    <a:cubicBezTo>
                      <a:pt x="14318" y="97044"/>
                      <a:pt x="19090" y="92271"/>
                      <a:pt x="19090" y="87498"/>
                    </a:cubicBezTo>
                    <a:lnTo>
                      <a:pt x="19090" y="0"/>
                    </a:lnTo>
                    <a:lnTo>
                      <a:pt x="0" y="0"/>
                    </a:lnTo>
                    <a:lnTo>
                      <a:pt x="0" y="87498"/>
                    </a:lnTo>
                    <a:cubicBezTo>
                      <a:pt x="0" y="92271"/>
                      <a:pt x="4773" y="97044"/>
                      <a:pt x="9545" y="97044"/>
                    </a:cubicBezTo>
                    <a:close/>
                  </a:path>
                </a:pathLst>
              </a:custGeom>
              <a:solidFill>
                <a:srgbClr val="166A9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01" name="Graphic 378">
              <a:extLst>
                <a:ext uri="{FF2B5EF4-FFF2-40B4-BE49-F238E27FC236}">
                  <a16:creationId xmlns:a16="http://schemas.microsoft.com/office/drawing/2014/main" id="{B96F9910-F276-4EB2-BD19-5F40B81421AB}"/>
                </a:ext>
              </a:extLst>
            </p:cNvPr>
            <p:cNvGrpSpPr/>
            <p:nvPr/>
          </p:nvGrpSpPr>
          <p:grpSpPr>
            <a:xfrm>
              <a:off x="7937353" y="4574108"/>
              <a:ext cx="959331" cy="321483"/>
              <a:chOff x="7937353" y="4574108"/>
              <a:chExt cx="959331" cy="321483"/>
            </a:xfrm>
          </p:grpSpPr>
          <p:sp>
            <p:nvSpPr>
              <p:cNvPr id="3802" name="Freeform: Shape 3801">
                <a:extLst>
                  <a:ext uri="{FF2B5EF4-FFF2-40B4-BE49-F238E27FC236}">
                    <a16:creationId xmlns:a16="http://schemas.microsoft.com/office/drawing/2014/main" id="{D42743FE-0E45-48D3-A2BD-DE9D4C5889DF}"/>
                  </a:ext>
                </a:extLst>
              </p:cNvPr>
              <p:cNvSpPr/>
              <p:nvPr/>
            </p:nvSpPr>
            <p:spPr>
              <a:xfrm>
                <a:off x="7937353" y="4752283"/>
                <a:ext cx="257754" cy="128987"/>
              </a:xfrm>
              <a:custGeom>
                <a:avLst/>
                <a:gdLst>
                  <a:gd name="connsiteX0" fmla="*/ 257754 w 257754"/>
                  <a:gd name="connsiteY0" fmla="*/ 66880 h 128987"/>
                  <a:gd name="connsiteX1" fmla="*/ 127303 w 257754"/>
                  <a:gd name="connsiteY1" fmla="*/ 128924 h 128987"/>
                  <a:gd name="connsiteX2" fmla="*/ 32 w 257754"/>
                  <a:gd name="connsiteY2" fmla="*/ 62107 h 128987"/>
                  <a:gd name="connsiteX3" fmla="*/ 130484 w 257754"/>
                  <a:gd name="connsiteY3" fmla="*/ 63 h 128987"/>
                  <a:gd name="connsiteX4" fmla="*/ 257754 w 257754"/>
                  <a:gd name="connsiteY4" fmla="*/ 66880 h 12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754" h="128987">
                    <a:moveTo>
                      <a:pt x="257754" y="66880"/>
                    </a:moveTo>
                    <a:cubicBezTo>
                      <a:pt x="257754" y="101879"/>
                      <a:pt x="198892" y="130515"/>
                      <a:pt x="127303" y="128924"/>
                    </a:cubicBezTo>
                    <a:cubicBezTo>
                      <a:pt x="55713" y="127333"/>
                      <a:pt x="-1559" y="97107"/>
                      <a:pt x="32" y="62107"/>
                    </a:cubicBezTo>
                    <a:cubicBezTo>
                      <a:pt x="32" y="27108"/>
                      <a:pt x="58895" y="-1528"/>
                      <a:pt x="130484" y="63"/>
                    </a:cubicBezTo>
                    <a:cubicBezTo>
                      <a:pt x="202074" y="1654"/>
                      <a:pt x="257754" y="31881"/>
                      <a:pt x="257754" y="66880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3" name="Freeform: Shape 3802">
                <a:extLst>
                  <a:ext uri="{FF2B5EF4-FFF2-40B4-BE49-F238E27FC236}">
                    <a16:creationId xmlns:a16="http://schemas.microsoft.com/office/drawing/2014/main" id="{20498375-8684-46BF-AAC3-74D4781F6D53}"/>
                  </a:ext>
                </a:extLst>
              </p:cNvPr>
              <p:cNvSpPr/>
              <p:nvPr/>
            </p:nvSpPr>
            <p:spPr>
              <a:xfrm>
                <a:off x="8638930" y="4766664"/>
                <a:ext cx="257754" cy="128927"/>
              </a:xfrm>
              <a:custGeom>
                <a:avLst/>
                <a:gdLst>
                  <a:gd name="connsiteX0" fmla="*/ 32 w 257754"/>
                  <a:gd name="connsiteY0" fmla="*/ 62045 h 128927"/>
                  <a:gd name="connsiteX1" fmla="*/ 127303 w 257754"/>
                  <a:gd name="connsiteY1" fmla="*/ 128861 h 128927"/>
                  <a:gd name="connsiteX2" fmla="*/ 257754 w 257754"/>
                  <a:gd name="connsiteY2" fmla="*/ 66817 h 128927"/>
                  <a:gd name="connsiteX3" fmla="*/ 130484 w 257754"/>
                  <a:gd name="connsiteY3" fmla="*/ 0 h 128927"/>
                  <a:gd name="connsiteX4" fmla="*/ 32 w 257754"/>
                  <a:gd name="connsiteY4" fmla="*/ 62045 h 128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754" h="128927">
                    <a:moveTo>
                      <a:pt x="32" y="62045"/>
                    </a:moveTo>
                    <a:cubicBezTo>
                      <a:pt x="-1559" y="97044"/>
                      <a:pt x="55713" y="127270"/>
                      <a:pt x="127303" y="128861"/>
                    </a:cubicBezTo>
                    <a:cubicBezTo>
                      <a:pt x="198892" y="130452"/>
                      <a:pt x="256163" y="103407"/>
                      <a:pt x="257754" y="66817"/>
                    </a:cubicBezTo>
                    <a:cubicBezTo>
                      <a:pt x="257754" y="31818"/>
                      <a:pt x="202074" y="1591"/>
                      <a:pt x="130484" y="0"/>
                    </a:cubicBezTo>
                    <a:cubicBezTo>
                      <a:pt x="58895" y="0"/>
                      <a:pt x="32" y="27045"/>
                      <a:pt x="32" y="62045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4" name="Freeform: Shape 3803">
                <a:extLst>
                  <a:ext uri="{FF2B5EF4-FFF2-40B4-BE49-F238E27FC236}">
                    <a16:creationId xmlns:a16="http://schemas.microsoft.com/office/drawing/2014/main" id="{FAF68FB3-8AF3-4A0E-82AA-B96A05D1CCB6}"/>
                  </a:ext>
                </a:extLst>
              </p:cNvPr>
              <p:cNvSpPr/>
              <p:nvPr/>
            </p:nvSpPr>
            <p:spPr>
              <a:xfrm>
                <a:off x="8292150" y="4626667"/>
                <a:ext cx="259313" cy="149617"/>
              </a:xfrm>
              <a:custGeom>
                <a:avLst/>
                <a:gdLst>
                  <a:gd name="connsiteX0" fmla="*/ 127270 w 259313"/>
                  <a:gd name="connsiteY0" fmla="*/ 149542 h 149617"/>
                  <a:gd name="connsiteX1" fmla="*/ 15909 w 259313"/>
                  <a:gd name="connsiteY1" fmla="*/ 82726 h 149617"/>
                  <a:gd name="connsiteX2" fmla="*/ 0 w 259313"/>
                  <a:gd name="connsiteY2" fmla="*/ 17500 h 149617"/>
                  <a:gd name="connsiteX3" fmla="*/ 19091 w 259313"/>
                  <a:gd name="connsiteY3" fmla="*/ 0 h 149617"/>
                  <a:gd name="connsiteX4" fmla="*/ 36590 w 259313"/>
                  <a:gd name="connsiteY4" fmla="*/ 19091 h 149617"/>
                  <a:gd name="connsiteX5" fmla="*/ 47726 w 259313"/>
                  <a:gd name="connsiteY5" fmla="*/ 66817 h 149617"/>
                  <a:gd name="connsiteX6" fmla="*/ 127270 w 259313"/>
                  <a:gd name="connsiteY6" fmla="*/ 116134 h 149617"/>
                  <a:gd name="connsiteX7" fmla="*/ 209996 w 259313"/>
                  <a:gd name="connsiteY7" fmla="*/ 69999 h 149617"/>
                  <a:gd name="connsiteX8" fmla="*/ 222723 w 259313"/>
                  <a:gd name="connsiteY8" fmla="*/ 23863 h 149617"/>
                  <a:gd name="connsiteX9" fmla="*/ 241814 w 259313"/>
                  <a:gd name="connsiteY9" fmla="*/ 6363 h 149617"/>
                  <a:gd name="connsiteX10" fmla="*/ 259313 w 259313"/>
                  <a:gd name="connsiteY10" fmla="*/ 25454 h 149617"/>
                  <a:gd name="connsiteX11" fmla="*/ 240223 w 259313"/>
                  <a:gd name="connsiteY11" fmla="*/ 89089 h 149617"/>
                  <a:gd name="connsiteX12" fmla="*/ 127270 w 259313"/>
                  <a:gd name="connsiteY12" fmla="*/ 149542 h 14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9313" h="149617">
                    <a:moveTo>
                      <a:pt x="127270" y="149542"/>
                    </a:moveTo>
                    <a:cubicBezTo>
                      <a:pt x="81135" y="147951"/>
                      <a:pt x="38181" y="122498"/>
                      <a:pt x="15909" y="82726"/>
                    </a:cubicBezTo>
                    <a:cubicBezTo>
                      <a:pt x="4773" y="62044"/>
                      <a:pt x="0" y="39772"/>
                      <a:pt x="0" y="17500"/>
                    </a:cubicBezTo>
                    <a:cubicBezTo>
                      <a:pt x="0" y="7954"/>
                      <a:pt x="7954" y="0"/>
                      <a:pt x="19091" y="0"/>
                    </a:cubicBezTo>
                    <a:cubicBezTo>
                      <a:pt x="28636" y="0"/>
                      <a:pt x="36590" y="7954"/>
                      <a:pt x="36590" y="19091"/>
                    </a:cubicBezTo>
                    <a:cubicBezTo>
                      <a:pt x="36590" y="35000"/>
                      <a:pt x="39772" y="52499"/>
                      <a:pt x="47726" y="66817"/>
                    </a:cubicBezTo>
                    <a:cubicBezTo>
                      <a:pt x="63635" y="95453"/>
                      <a:pt x="93862" y="114543"/>
                      <a:pt x="127270" y="116134"/>
                    </a:cubicBezTo>
                    <a:cubicBezTo>
                      <a:pt x="160679" y="116134"/>
                      <a:pt x="192496" y="98635"/>
                      <a:pt x="209996" y="69999"/>
                    </a:cubicBezTo>
                    <a:cubicBezTo>
                      <a:pt x="217950" y="55681"/>
                      <a:pt x="222723" y="39772"/>
                      <a:pt x="222723" y="23863"/>
                    </a:cubicBezTo>
                    <a:cubicBezTo>
                      <a:pt x="222723" y="14318"/>
                      <a:pt x="230677" y="6363"/>
                      <a:pt x="241814" y="6363"/>
                    </a:cubicBezTo>
                    <a:cubicBezTo>
                      <a:pt x="251359" y="6363"/>
                      <a:pt x="259313" y="14318"/>
                      <a:pt x="259313" y="25454"/>
                    </a:cubicBezTo>
                    <a:cubicBezTo>
                      <a:pt x="259313" y="47726"/>
                      <a:pt x="252949" y="69999"/>
                      <a:pt x="240223" y="89089"/>
                    </a:cubicBezTo>
                    <a:cubicBezTo>
                      <a:pt x="216359" y="127270"/>
                      <a:pt x="173406" y="151133"/>
                      <a:pt x="127270" y="149542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5" name="Freeform: Shape 3804">
                <a:extLst>
                  <a:ext uri="{FF2B5EF4-FFF2-40B4-BE49-F238E27FC236}">
                    <a16:creationId xmlns:a16="http://schemas.microsoft.com/office/drawing/2014/main" id="{D65A3C18-A894-4611-8596-F8781E26C6B2}"/>
                  </a:ext>
                </a:extLst>
              </p:cNvPr>
              <p:cNvSpPr/>
              <p:nvPr/>
            </p:nvSpPr>
            <p:spPr>
              <a:xfrm>
                <a:off x="8059822" y="4574108"/>
                <a:ext cx="140114" cy="140117"/>
              </a:xfrm>
              <a:custGeom>
                <a:avLst/>
                <a:gdLst>
                  <a:gd name="connsiteX0" fmla="*/ 140058 w 140114"/>
                  <a:gd name="connsiteY0" fmla="*/ 71650 h 140117"/>
                  <a:gd name="connsiteX1" fmla="*/ 68468 w 140114"/>
                  <a:gd name="connsiteY1" fmla="*/ 140057 h 140117"/>
                  <a:gd name="connsiteX2" fmla="*/ 60 w 140114"/>
                  <a:gd name="connsiteY2" fmla="*/ 68468 h 140117"/>
                  <a:gd name="connsiteX3" fmla="*/ 71649 w 140114"/>
                  <a:gd name="connsiteY3" fmla="*/ 60 h 140117"/>
                  <a:gd name="connsiteX4" fmla="*/ 140058 w 140114"/>
                  <a:gd name="connsiteY4" fmla="*/ 71650 h 1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14" h="140117">
                    <a:moveTo>
                      <a:pt x="140058" y="71650"/>
                    </a:moveTo>
                    <a:cubicBezTo>
                      <a:pt x="138467" y="111421"/>
                      <a:pt x="106649" y="141648"/>
                      <a:pt x="68468" y="140057"/>
                    </a:cubicBezTo>
                    <a:cubicBezTo>
                      <a:pt x="28696" y="138466"/>
                      <a:pt x="-1531" y="106649"/>
                      <a:pt x="60" y="68468"/>
                    </a:cubicBezTo>
                    <a:cubicBezTo>
                      <a:pt x="1651" y="28696"/>
                      <a:pt x="33469" y="-1531"/>
                      <a:pt x="71649" y="60"/>
                    </a:cubicBezTo>
                    <a:cubicBezTo>
                      <a:pt x="109831" y="60"/>
                      <a:pt x="141648" y="33468"/>
                      <a:pt x="140058" y="7165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06" name="Freeform: Shape 3805">
                <a:extLst>
                  <a:ext uri="{FF2B5EF4-FFF2-40B4-BE49-F238E27FC236}">
                    <a16:creationId xmlns:a16="http://schemas.microsoft.com/office/drawing/2014/main" id="{91235226-B31E-4AC1-AB75-7AB8F6B1B4D1}"/>
                  </a:ext>
                </a:extLst>
              </p:cNvPr>
              <p:cNvSpPr/>
              <p:nvPr/>
            </p:nvSpPr>
            <p:spPr>
              <a:xfrm>
                <a:off x="8645266" y="4588426"/>
                <a:ext cx="140114" cy="140117"/>
              </a:xfrm>
              <a:custGeom>
                <a:avLst/>
                <a:gdLst>
                  <a:gd name="connsiteX0" fmla="*/ 140057 w 140114"/>
                  <a:gd name="connsiteY0" fmla="*/ 71650 h 140117"/>
                  <a:gd name="connsiteX1" fmla="*/ 68468 w 140114"/>
                  <a:gd name="connsiteY1" fmla="*/ 140057 h 140117"/>
                  <a:gd name="connsiteX2" fmla="*/ 60 w 140114"/>
                  <a:gd name="connsiteY2" fmla="*/ 68468 h 140117"/>
                  <a:gd name="connsiteX3" fmla="*/ 71650 w 140114"/>
                  <a:gd name="connsiteY3" fmla="*/ 60 h 140117"/>
                  <a:gd name="connsiteX4" fmla="*/ 140057 w 140114"/>
                  <a:gd name="connsiteY4" fmla="*/ 71650 h 14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14" h="140117">
                    <a:moveTo>
                      <a:pt x="140057" y="71650"/>
                    </a:moveTo>
                    <a:cubicBezTo>
                      <a:pt x="138466" y="111421"/>
                      <a:pt x="106649" y="141648"/>
                      <a:pt x="68468" y="140057"/>
                    </a:cubicBezTo>
                    <a:cubicBezTo>
                      <a:pt x="28696" y="138466"/>
                      <a:pt x="-1531" y="106649"/>
                      <a:pt x="60" y="68468"/>
                    </a:cubicBezTo>
                    <a:cubicBezTo>
                      <a:pt x="1651" y="28696"/>
                      <a:pt x="33469" y="-1531"/>
                      <a:pt x="71650" y="60"/>
                    </a:cubicBezTo>
                    <a:cubicBezTo>
                      <a:pt x="109830" y="60"/>
                      <a:pt x="141648" y="31878"/>
                      <a:pt x="140057" y="7165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07" name="Graphic 378">
            <a:extLst>
              <a:ext uri="{FF2B5EF4-FFF2-40B4-BE49-F238E27FC236}">
                <a16:creationId xmlns:a16="http://schemas.microsoft.com/office/drawing/2014/main" id="{0C3F1BD7-067C-4742-B01B-04756120689D}"/>
              </a:ext>
            </a:extLst>
          </p:cNvPr>
          <p:cNvGrpSpPr/>
          <p:nvPr/>
        </p:nvGrpSpPr>
        <p:grpSpPr>
          <a:xfrm>
            <a:off x="250338" y="357481"/>
            <a:ext cx="2080868" cy="2230410"/>
            <a:chOff x="3576789" y="-826861"/>
            <a:chExt cx="2080868" cy="2230410"/>
          </a:xfrm>
        </p:grpSpPr>
        <p:grpSp>
          <p:nvGrpSpPr>
            <p:cNvPr id="3808" name="Graphic 378">
              <a:extLst>
                <a:ext uri="{FF2B5EF4-FFF2-40B4-BE49-F238E27FC236}">
                  <a16:creationId xmlns:a16="http://schemas.microsoft.com/office/drawing/2014/main" id="{9A94B860-EB69-4726-B186-B8C149FF9487}"/>
                </a:ext>
              </a:extLst>
            </p:cNvPr>
            <p:cNvGrpSpPr/>
            <p:nvPr/>
          </p:nvGrpSpPr>
          <p:grpSpPr>
            <a:xfrm>
              <a:off x="3576789" y="-826861"/>
              <a:ext cx="2080868" cy="2230410"/>
              <a:chOff x="3576789" y="-826861"/>
              <a:chExt cx="2080868" cy="2230410"/>
            </a:xfrm>
          </p:grpSpPr>
          <p:sp>
            <p:nvSpPr>
              <p:cNvPr id="3809" name="Freeform: Shape 3808">
                <a:extLst>
                  <a:ext uri="{FF2B5EF4-FFF2-40B4-BE49-F238E27FC236}">
                    <a16:creationId xmlns:a16="http://schemas.microsoft.com/office/drawing/2014/main" id="{F3EE740C-CED2-4000-AD3B-0A61C9F799DA}"/>
                  </a:ext>
                </a:extLst>
              </p:cNvPr>
              <p:cNvSpPr/>
              <p:nvPr/>
            </p:nvSpPr>
            <p:spPr>
              <a:xfrm>
                <a:off x="3719968" y="313798"/>
                <a:ext cx="1937689" cy="1089751"/>
              </a:xfrm>
              <a:custGeom>
                <a:avLst/>
                <a:gdLst>
                  <a:gd name="connsiteX0" fmla="*/ 1428608 w 1937689"/>
                  <a:gd name="connsiteY0" fmla="*/ 326130 h 1089751"/>
                  <a:gd name="connsiteX1" fmla="*/ 983163 w 1937689"/>
                  <a:gd name="connsiteY1" fmla="*/ 310221 h 1089751"/>
                  <a:gd name="connsiteX2" fmla="*/ 190905 w 1937689"/>
                  <a:gd name="connsiteY2" fmla="*/ 104998 h 1089751"/>
                  <a:gd name="connsiteX3" fmla="*/ 190905 w 1937689"/>
                  <a:gd name="connsiteY3" fmla="*/ 112952 h 1089751"/>
                  <a:gd name="connsiteX4" fmla="*/ 130452 w 1937689"/>
                  <a:gd name="connsiteY4" fmla="*/ 173406 h 1089751"/>
                  <a:gd name="connsiteX5" fmla="*/ 69999 w 1937689"/>
                  <a:gd name="connsiteY5" fmla="*/ 112952 h 1089751"/>
                  <a:gd name="connsiteX6" fmla="*/ 100225 w 1937689"/>
                  <a:gd name="connsiteY6" fmla="*/ 60453 h 1089751"/>
                  <a:gd name="connsiteX7" fmla="*/ 0 w 1937689"/>
                  <a:gd name="connsiteY7" fmla="*/ 0 h 1089751"/>
                  <a:gd name="connsiteX8" fmla="*/ 213178 w 1937689"/>
                  <a:gd name="connsiteY8" fmla="*/ 1089751 h 1089751"/>
                  <a:gd name="connsiteX9" fmla="*/ 1937689 w 1937689"/>
                  <a:gd name="connsiteY9" fmla="*/ 808166 h 1089751"/>
                  <a:gd name="connsiteX10" fmla="*/ 1843827 w 1937689"/>
                  <a:gd name="connsiteY10" fmla="*/ 221132 h 1089751"/>
                  <a:gd name="connsiteX11" fmla="*/ 1748375 w 1937689"/>
                  <a:gd name="connsiteY11" fmla="*/ 260904 h 1089751"/>
                  <a:gd name="connsiteX12" fmla="*/ 1428608 w 1937689"/>
                  <a:gd name="connsiteY12" fmla="*/ 326130 h 1089751"/>
                  <a:gd name="connsiteX13" fmla="*/ 262495 w 1937689"/>
                  <a:gd name="connsiteY13" fmla="*/ 890891 h 1089751"/>
                  <a:gd name="connsiteX14" fmla="*/ 202041 w 1937689"/>
                  <a:gd name="connsiteY14" fmla="*/ 830438 h 1089751"/>
                  <a:gd name="connsiteX15" fmla="*/ 262495 w 1937689"/>
                  <a:gd name="connsiteY15" fmla="*/ 769985 h 1089751"/>
                  <a:gd name="connsiteX16" fmla="*/ 322948 w 1937689"/>
                  <a:gd name="connsiteY16" fmla="*/ 830438 h 1089751"/>
                  <a:gd name="connsiteX17" fmla="*/ 262495 w 1937689"/>
                  <a:gd name="connsiteY17" fmla="*/ 890891 h 108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37689" h="1089751">
                    <a:moveTo>
                      <a:pt x="1428608" y="326130"/>
                    </a:moveTo>
                    <a:cubicBezTo>
                      <a:pt x="1285429" y="326130"/>
                      <a:pt x="1126342" y="342039"/>
                      <a:pt x="983163" y="310221"/>
                    </a:cubicBezTo>
                    <a:cubicBezTo>
                      <a:pt x="725440" y="267267"/>
                      <a:pt x="435901" y="214768"/>
                      <a:pt x="190905" y="104998"/>
                    </a:cubicBezTo>
                    <a:cubicBezTo>
                      <a:pt x="190905" y="106589"/>
                      <a:pt x="190905" y="109771"/>
                      <a:pt x="190905" y="112952"/>
                    </a:cubicBezTo>
                    <a:cubicBezTo>
                      <a:pt x="190905" y="146361"/>
                      <a:pt x="163860" y="173406"/>
                      <a:pt x="130452" y="173406"/>
                    </a:cubicBezTo>
                    <a:cubicBezTo>
                      <a:pt x="97044" y="173406"/>
                      <a:pt x="69999" y="146361"/>
                      <a:pt x="69999" y="112952"/>
                    </a:cubicBezTo>
                    <a:cubicBezTo>
                      <a:pt x="69999" y="90680"/>
                      <a:pt x="82726" y="71589"/>
                      <a:pt x="100225" y="60453"/>
                    </a:cubicBezTo>
                    <a:cubicBezTo>
                      <a:pt x="65226" y="41363"/>
                      <a:pt x="31818" y="22272"/>
                      <a:pt x="0" y="0"/>
                    </a:cubicBezTo>
                    <a:cubicBezTo>
                      <a:pt x="79544" y="477263"/>
                      <a:pt x="171815" y="989526"/>
                      <a:pt x="213178" y="1089751"/>
                    </a:cubicBezTo>
                    <a:cubicBezTo>
                      <a:pt x="213178" y="1089751"/>
                      <a:pt x="1314065" y="972026"/>
                      <a:pt x="1937689" y="808166"/>
                    </a:cubicBezTo>
                    <a:cubicBezTo>
                      <a:pt x="1937689" y="808166"/>
                      <a:pt x="1897917" y="550444"/>
                      <a:pt x="1843827" y="221132"/>
                    </a:cubicBezTo>
                    <a:cubicBezTo>
                      <a:pt x="1812010" y="233859"/>
                      <a:pt x="1780192" y="248177"/>
                      <a:pt x="1748375" y="260904"/>
                    </a:cubicBezTo>
                    <a:cubicBezTo>
                      <a:pt x="1651331" y="294312"/>
                      <a:pt x="1539970" y="310221"/>
                      <a:pt x="1428608" y="326130"/>
                    </a:cubicBezTo>
                    <a:close/>
                    <a:moveTo>
                      <a:pt x="262495" y="890891"/>
                    </a:moveTo>
                    <a:cubicBezTo>
                      <a:pt x="229086" y="890891"/>
                      <a:pt x="202041" y="863847"/>
                      <a:pt x="202041" y="830438"/>
                    </a:cubicBezTo>
                    <a:cubicBezTo>
                      <a:pt x="202041" y="797030"/>
                      <a:pt x="229086" y="769985"/>
                      <a:pt x="262495" y="769985"/>
                    </a:cubicBezTo>
                    <a:cubicBezTo>
                      <a:pt x="295903" y="769985"/>
                      <a:pt x="322948" y="797030"/>
                      <a:pt x="322948" y="830438"/>
                    </a:cubicBezTo>
                    <a:cubicBezTo>
                      <a:pt x="324539" y="863847"/>
                      <a:pt x="295903" y="890891"/>
                      <a:pt x="262495" y="890891"/>
                    </a:cubicBezTo>
                    <a:close/>
                  </a:path>
                </a:pathLst>
              </a:custGeom>
              <a:solidFill>
                <a:srgbClr val="E8EAE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10" name="Freeform: Shape 3809">
                <a:extLst>
                  <a:ext uri="{FF2B5EF4-FFF2-40B4-BE49-F238E27FC236}">
                    <a16:creationId xmlns:a16="http://schemas.microsoft.com/office/drawing/2014/main" id="{8BDF51FF-A1DC-4BA3-9B85-C9A560461803}"/>
                  </a:ext>
                </a:extLst>
              </p:cNvPr>
              <p:cNvSpPr/>
              <p:nvPr/>
            </p:nvSpPr>
            <p:spPr>
              <a:xfrm>
                <a:off x="3576789" y="-826861"/>
                <a:ext cx="1985415" cy="1470766"/>
              </a:xfrm>
              <a:custGeom>
                <a:avLst/>
                <a:gdLst>
                  <a:gd name="connsiteX0" fmla="*/ 0 w 1985415"/>
                  <a:gd name="connsiteY0" fmla="*/ 264086 h 1470766"/>
                  <a:gd name="connsiteX1" fmla="*/ 141588 w 1985415"/>
                  <a:gd name="connsiteY1" fmla="*/ 1142250 h 1470766"/>
                  <a:gd name="connsiteX2" fmla="*/ 241813 w 1985415"/>
                  <a:gd name="connsiteY2" fmla="*/ 1202704 h 1470766"/>
                  <a:gd name="connsiteX3" fmla="*/ 273631 w 1985415"/>
                  <a:gd name="connsiteY3" fmla="*/ 1193158 h 1470766"/>
                  <a:gd name="connsiteX4" fmla="*/ 334084 w 1985415"/>
                  <a:gd name="connsiteY4" fmla="*/ 1247248 h 1470766"/>
                  <a:gd name="connsiteX5" fmla="*/ 1126342 w 1985415"/>
                  <a:gd name="connsiteY5" fmla="*/ 1450881 h 1470766"/>
                  <a:gd name="connsiteX6" fmla="*/ 1571787 w 1985415"/>
                  <a:gd name="connsiteY6" fmla="*/ 1466789 h 1470766"/>
                  <a:gd name="connsiteX7" fmla="*/ 1889963 w 1985415"/>
                  <a:gd name="connsiteY7" fmla="*/ 1403154 h 1470766"/>
                  <a:gd name="connsiteX8" fmla="*/ 1985416 w 1985415"/>
                  <a:gd name="connsiteY8" fmla="*/ 1363382 h 1470766"/>
                  <a:gd name="connsiteX9" fmla="*/ 1740420 w 1985415"/>
                  <a:gd name="connsiteY9" fmla="*/ 0 h 1470766"/>
                  <a:gd name="connsiteX10" fmla="*/ 0 w 1985415"/>
                  <a:gd name="connsiteY10" fmla="*/ 264086 h 1470766"/>
                  <a:gd name="connsiteX11" fmla="*/ 151133 w 1985415"/>
                  <a:gd name="connsiteY11" fmla="*/ 485218 h 1470766"/>
                  <a:gd name="connsiteX12" fmla="*/ 90680 w 1985415"/>
                  <a:gd name="connsiteY12" fmla="*/ 424764 h 1470766"/>
                  <a:gd name="connsiteX13" fmla="*/ 151133 w 1985415"/>
                  <a:gd name="connsiteY13" fmla="*/ 364311 h 1470766"/>
                  <a:gd name="connsiteX14" fmla="*/ 211587 w 1985415"/>
                  <a:gd name="connsiteY14" fmla="*/ 424764 h 1470766"/>
                  <a:gd name="connsiteX15" fmla="*/ 151133 w 1985415"/>
                  <a:gd name="connsiteY15" fmla="*/ 485218 h 1470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85415" h="1470766">
                    <a:moveTo>
                      <a:pt x="0" y="264086"/>
                    </a:moveTo>
                    <a:cubicBezTo>
                      <a:pt x="0" y="264086"/>
                      <a:pt x="65226" y="687259"/>
                      <a:pt x="141588" y="1142250"/>
                    </a:cubicBezTo>
                    <a:cubicBezTo>
                      <a:pt x="173406" y="1164523"/>
                      <a:pt x="206814" y="1183613"/>
                      <a:pt x="241813" y="1202704"/>
                    </a:cubicBezTo>
                    <a:cubicBezTo>
                      <a:pt x="251359" y="1197931"/>
                      <a:pt x="260904" y="1193158"/>
                      <a:pt x="273631" y="1193158"/>
                    </a:cubicBezTo>
                    <a:cubicBezTo>
                      <a:pt x="305449" y="1193158"/>
                      <a:pt x="330903" y="1217021"/>
                      <a:pt x="334084" y="1247248"/>
                    </a:cubicBezTo>
                    <a:cubicBezTo>
                      <a:pt x="577489" y="1355428"/>
                      <a:pt x="867028" y="1407927"/>
                      <a:pt x="1126342" y="1450881"/>
                    </a:cubicBezTo>
                    <a:cubicBezTo>
                      <a:pt x="1269521" y="1482698"/>
                      <a:pt x="1428608" y="1466789"/>
                      <a:pt x="1571787" y="1466789"/>
                    </a:cubicBezTo>
                    <a:cubicBezTo>
                      <a:pt x="1683149" y="1450881"/>
                      <a:pt x="1794510" y="1434972"/>
                      <a:pt x="1889963" y="1403154"/>
                    </a:cubicBezTo>
                    <a:cubicBezTo>
                      <a:pt x="1921780" y="1390427"/>
                      <a:pt x="1953598" y="1376109"/>
                      <a:pt x="1985416" y="1363382"/>
                    </a:cubicBezTo>
                    <a:cubicBezTo>
                      <a:pt x="1897917" y="817711"/>
                      <a:pt x="1773829" y="79544"/>
                      <a:pt x="1740420" y="0"/>
                    </a:cubicBezTo>
                    <a:cubicBezTo>
                      <a:pt x="1738829" y="1591"/>
                      <a:pt x="338857" y="149543"/>
                      <a:pt x="0" y="264086"/>
                    </a:cubicBezTo>
                    <a:close/>
                    <a:moveTo>
                      <a:pt x="151133" y="485218"/>
                    </a:moveTo>
                    <a:cubicBezTo>
                      <a:pt x="117725" y="485218"/>
                      <a:pt x="90680" y="458173"/>
                      <a:pt x="90680" y="424764"/>
                    </a:cubicBezTo>
                    <a:cubicBezTo>
                      <a:pt x="90680" y="391356"/>
                      <a:pt x="117725" y="364311"/>
                      <a:pt x="151133" y="364311"/>
                    </a:cubicBezTo>
                    <a:cubicBezTo>
                      <a:pt x="184542" y="364311"/>
                      <a:pt x="211587" y="391356"/>
                      <a:pt x="211587" y="424764"/>
                    </a:cubicBezTo>
                    <a:cubicBezTo>
                      <a:pt x="211587" y="458173"/>
                      <a:pt x="184542" y="485218"/>
                      <a:pt x="151133" y="485218"/>
                    </a:cubicBez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11" name="Freeform: Shape 3810">
              <a:extLst>
                <a:ext uri="{FF2B5EF4-FFF2-40B4-BE49-F238E27FC236}">
                  <a16:creationId xmlns:a16="http://schemas.microsoft.com/office/drawing/2014/main" id="{B5FE1C5B-B989-4587-AA42-11D8A3A1C670}"/>
                </a:ext>
              </a:extLst>
            </p:cNvPr>
            <p:cNvSpPr/>
            <p:nvPr/>
          </p:nvSpPr>
          <p:spPr>
            <a:xfrm>
              <a:off x="3866329" y="-481640"/>
              <a:ext cx="1458834" cy="233858"/>
            </a:xfrm>
            <a:custGeom>
              <a:avLst/>
              <a:gdLst>
                <a:gd name="connsiteX0" fmla="*/ 7954 w 1458834"/>
                <a:gd name="connsiteY0" fmla="*/ 233859 h 233858"/>
                <a:gd name="connsiteX1" fmla="*/ 0 w 1458834"/>
                <a:gd name="connsiteY1" fmla="*/ 227496 h 233858"/>
                <a:gd name="connsiteX2" fmla="*/ 6364 w 1458834"/>
                <a:gd name="connsiteY2" fmla="*/ 217950 h 233858"/>
                <a:gd name="connsiteX3" fmla="*/ 1449290 w 1458834"/>
                <a:gd name="connsiteY3" fmla="*/ 0 h 233858"/>
                <a:gd name="connsiteX4" fmla="*/ 1458835 w 1458834"/>
                <a:gd name="connsiteY4" fmla="*/ 6364 h 233858"/>
                <a:gd name="connsiteX5" fmla="*/ 1452471 w 1458834"/>
                <a:gd name="connsiteY5" fmla="*/ 15909 h 233858"/>
                <a:gd name="connsiteX6" fmla="*/ 7954 w 1458834"/>
                <a:gd name="connsiteY6" fmla="*/ 233859 h 233858"/>
                <a:gd name="connsiteX7" fmla="*/ 7954 w 1458834"/>
                <a:gd name="connsiteY7" fmla="*/ 233859 h 2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8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2268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2" name="Freeform: Shape 3811">
              <a:extLst>
                <a:ext uri="{FF2B5EF4-FFF2-40B4-BE49-F238E27FC236}">
                  <a16:creationId xmlns:a16="http://schemas.microsoft.com/office/drawing/2014/main" id="{8DAC47DF-0ED2-4D9B-B6DE-3E72520ED051}"/>
                </a:ext>
              </a:extLst>
            </p:cNvPr>
            <p:cNvSpPr/>
            <p:nvPr/>
          </p:nvSpPr>
          <p:spPr>
            <a:xfrm>
              <a:off x="3887010" y="-268463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3" name="Freeform: Shape 3812">
              <a:extLst>
                <a:ext uri="{FF2B5EF4-FFF2-40B4-BE49-F238E27FC236}">
                  <a16:creationId xmlns:a16="http://schemas.microsoft.com/office/drawing/2014/main" id="{4ECF4502-A9D8-4138-A3E1-0B34903FB6C3}"/>
                </a:ext>
              </a:extLst>
            </p:cNvPr>
            <p:cNvSpPr/>
            <p:nvPr/>
          </p:nvSpPr>
          <p:spPr>
            <a:xfrm>
              <a:off x="3941100" y="-47331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3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3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9545" y="233859"/>
                    <a:pt x="9545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4" name="Freeform: Shape 3813">
              <a:extLst>
                <a:ext uri="{FF2B5EF4-FFF2-40B4-BE49-F238E27FC236}">
                  <a16:creationId xmlns:a16="http://schemas.microsoft.com/office/drawing/2014/main" id="{5179D09C-EA8C-4BD6-96C9-D464BEE66682}"/>
                </a:ext>
              </a:extLst>
            </p:cNvPr>
            <p:cNvSpPr/>
            <p:nvPr/>
          </p:nvSpPr>
          <p:spPr>
            <a:xfrm>
              <a:off x="3960191" y="145165"/>
              <a:ext cx="1458834" cy="233858"/>
            </a:xfrm>
            <a:custGeom>
              <a:avLst/>
              <a:gdLst>
                <a:gd name="connsiteX0" fmla="*/ 7954 w 1458834"/>
                <a:gd name="connsiteY0" fmla="*/ 233859 h 233858"/>
                <a:gd name="connsiteX1" fmla="*/ 0 w 1458834"/>
                <a:gd name="connsiteY1" fmla="*/ 227495 h 233858"/>
                <a:gd name="connsiteX2" fmla="*/ 6364 w 1458834"/>
                <a:gd name="connsiteY2" fmla="*/ 217950 h 233858"/>
                <a:gd name="connsiteX3" fmla="*/ 1449290 w 1458834"/>
                <a:gd name="connsiteY3" fmla="*/ 0 h 233858"/>
                <a:gd name="connsiteX4" fmla="*/ 1458835 w 1458834"/>
                <a:gd name="connsiteY4" fmla="*/ 6363 h 233858"/>
                <a:gd name="connsiteX5" fmla="*/ 1452471 w 1458834"/>
                <a:gd name="connsiteY5" fmla="*/ 15909 h 233858"/>
                <a:gd name="connsiteX6" fmla="*/ 7954 w 1458834"/>
                <a:gd name="connsiteY6" fmla="*/ 233859 h 233858"/>
                <a:gd name="connsiteX7" fmla="*/ 7954 w 1458834"/>
                <a:gd name="connsiteY7" fmla="*/ 233859 h 2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8">
                  <a:moveTo>
                    <a:pt x="7954" y="233859"/>
                  </a:moveTo>
                  <a:cubicBezTo>
                    <a:pt x="3182" y="233859"/>
                    <a:pt x="0" y="230677"/>
                    <a:pt x="0" y="227495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3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2268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5" name="Freeform: Shape 3814">
              <a:extLst>
                <a:ext uri="{FF2B5EF4-FFF2-40B4-BE49-F238E27FC236}">
                  <a16:creationId xmlns:a16="http://schemas.microsoft.com/office/drawing/2014/main" id="{1A07CA0D-1EF3-49C6-A9D4-1B46B1911412}"/>
                </a:ext>
              </a:extLst>
            </p:cNvPr>
            <p:cNvSpPr/>
            <p:nvPr/>
          </p:nvSpPr>
          <p:spPr>
            <a:xfrm>
              <a:off x="3980872" y="358342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9545" y="233859"/>
                    <a:pt x="9545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6" name="Freeform: Shape 3815">
              <a:extLst>
                <a:ext uri="{FF2B5EF4-FFF2-40B4-BE49-F238E27FC236}">
                  <a16:creationId xmlns:a16="http://schemas.microsoft.com/office/drawing/2014/main" id="{A34309D1-D3D4-4B64-A496-A5B56456D82A}"/>
                </a:ext>
              </a:extLst>
            </p:cNvPr>
            <p:cNvSpPr/>
            <p:nvPr/>
          </p:nvSpPr>
          <p:spPr>
            <a:xfrm>
              <a:off x="4036553" y="552429"/>
              <a:ext cx="1458834" cy="233858"/>
            </a:xfrm>
            <a:custGeom>
              <a:avLst/>
              <a:gdLst>
                <a:gd name="connsiteX0" fmla="*/ 7954 w 1458834"/>
                <a:gd name="connsiteY0" fmla="*/ 233859 h 233858"/>
                <a:gd name="connsiteX1" fmla="*/ 0 w 1458834"/>
                <a:gd name="connsiteY1" fmla="*/ 227495 h 233858"/>
                <a:gd name="connsiteX2" fmla="*/ 6363 w 1458834"/>
                <a:gd name="connsiteY2" fmla="*/ 217950 h 233858"/>
                <a:gd name="connsiteX3" fmla="*/ 1449290 w 1458834"/>
                <a:gd name="connsiteY3" fmla="*/ 0 h 233858"/>
                <a:gd name="connsiteX4" fmla="*/ 1458835 w 1458834"/>
                <a:gd name="connsiteY4" fmla="*/ 6364 h 233858"/>
                <a:gd name="connsiteX5" fmla="*/ 1452471 w 1458834"/>
                <a:gd name="connsiteY5" fmla="*/ 15909 h 233858"/>
                <a:gd name="connsiteX6" fmla="*/ 7954 w 1458834"/>
                <a:gd name="connsiteY6" fmla="*/ 233859 h 233858"/>
                <a:gd name="connsiteX7" fmla="*/ 7954 w 1458834"/>
                <a:gd name="connsiteY7" fmla="*/ 233859 h 23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8">
                  <a:moveTo>
                    <a:pt x="7954" y="233859"/>
                  </a:moveTo>
                  <a:cubicBezTo>
                    <a:pt x="3182" y="233859"/>
                    <a:pt x="0" y="230677"/>
                    <a:pt x="0" y="227495"/>
                  </a:cubicBezTo>
                  <a:cubicBezTo>
                    <a:pt x="0" y="222723"/>
                    <a:pt x="3182" y="219541"/>
                    <a:pt x="6363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7" name="Freeform: Shape 3816">
              <a:extLst>
                <a:ext uri="{FF2B5EF4-FFF2-40B4-BE49-F238E27FC236}">
                  <a16:creationId xmlns:a16="http://schemas.microsoft.com/office/drawing/2014/main" id="{844CF48C-8282-48D1-8CA5-931AC726B6EE}"/>
                </a:ext>
              </a:extLst>
            </p:cNvPr>
            <p:cNvSpPr/>
            <p:nvPr/>
          </p:nvSpPr>
          <p:spPr>
            <a:xfrm>
              <a:off x="4055643" y="748107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6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6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7954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18" name="Freeform: Shape 3817">
              <a:extLst>
                <a:ext uri="{FF2B5EF4-FFF2-40B4-BE49-F238E27FC236}">
                  <a16:creationId xmlns:a16="http://schemas.microsoft.com/office/drawing/2014/main" id="{9A82B57D-6860-48AF-9705-83423F2786F5}"/>
                </a:ext>
              </a:extLst>
            </p:cNvPr>
            <p:cNvSpPr/>
            <p:nvPr/>
          </p:nvSpPr>
          <p:spPr>
            <a:xfrm>
              <a:off x="4109733" y="969239"/>
              <a:ext cx="1458834" cy="233859"/>
            </a:xfrm>
            <a:custGeom>
              <a:avLst/>
              <a:gdLst>
                <a:gd name="connsiteX0" fmla="*/ 7954 w 1458834"/>
                <a:gd name="connsiteY0" fmla="*/ 233859 h 233859"/>
                <a:gd name="connsiteX1" fmla="*/ 0 w 1458834"/>
                <a:gd name="connsiteY1" fmla="*/ 227495 h 233859"/>
                <a:gd name="connsiteX2" fmla="*/ 6364 w 1458834"/>
                <a:gd name="connsiteY2" fmla="*/ 217950 h 233859"/>
                <a:gd name="connsiteX3" fmla="*/ 1449290 w 1458834"/>
                <a:gd name="connsiteY3" fmla="*/ 0 h 233859"/>
                <a:gd name="connsiteX4" fmla="*/ 1458835 w 1458834"/>
                <a:gd name="connsiteY4" fmla="*/ 6364 h 233859"/>
                <a:gd name="connsiteX5" fmla="*/ 1452471 w 1458834"/>
                <a:gd name="connsiteY5" fmla="*/ 15909 h 233859"/>
                <a:gd name="connsiteX6" fmla="*/ 7954 w 1458834"/>
                <a:gd name="connsiteY6" fmla="*/ 233859 h 233859"/>
                <a:gd name="connsiteX7" fmla="*/ 7954 w 1458834"/>
                <a:gd name="connsiteY7" fmla="*/ 233859 h 23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834" h="233859">
                  <a:moveTo>
                    <a:pt x="7954" y="233859"/>
                  </a:moveTo>
                  <a:cubicBezTo>
                    <a:pt x="3182" y="233859"/>
                    <a:pt x="0" y="230677"/>
                    <a:pt x="0" y="227495"/>
                  </a:cubicBezTo>
                  <a:cubicBezTo>
                    <a:pt x="0" y="222723"/>
                    <a:pt x="3182" y="219541"/>
                    <a:pt x="6364" y="217950"/>
                  </a:cubicBezTo>
                  <a:lnTo>
                    <a:pt x="1449290" y="0"/>
                  </a:lnTo>
                  <a:cubicBezTo>
                    <a:pt x="1454062" y="0"/>
                    <a:pt x="1457244" y="3182"/>
                    <a:pt x="1458835" y="6364"/>
                  </a:cubicBezTo>
                  <a:cubicBezTo>
                    <a:pt x="1458835" y="11136"/>
                    <a:pt x="1455653" y="14318"/>
                    <a:pt x="1452471" y="15909"/>
                  </a:cubicBezTo>
                  <a:lnTo>
                    <a:pt x="7954" y="233859"/>
                  </a:lnTo>
                  <a:cubicBezTo>
                    <a:pt x="9545" y="233859"/>
                    <a:pt x="7954" y="233859"/>
                    <a:pt x="7954" y="233859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19" name="Graphic 378">
              <a:extLst>
                <a:ext uri="{FF2B5EF4-FFF2-40B4-BE49-F238E27FC236}">
                  <a16:creationId xmlns:a16="http://schemas.microsoft.com/office/drawing/2014/main" id="{B7D9F5B0-FDC8-49DA-BEFA-5C72623EC726}"/>
                </a:ext>
              </a:extLst>
            </p:cNvPr>
            <p:cNvGrpSpPr/>
            <p:nvPr/>
          </p:nvGrpSpPr>
          <p:grpSpPr>
            <a:xfrm>
              <a:off x="4495764" y="674752"/>
              <a:ext cx="842679" cy="366549"/>
              <a:chOff x="4495764" y="674752"/>
              <a:chExt cx="842679" cy="366549"/>
            </a:xfrm>
          </p:grpSpPr>
          <p:grpSp>
            <p:nvGrpSpPr>
              <p:cNvPr id="3820" name="Graphic 378">
                <a:extLst>
                  <a:ext uri="{FF2B5EF4-FFF2-40B4-BE49-F238E27FC236}">
                    <a16:creationId xmlns:a16="http://schemas.microsoft.com/office/drawing/2014/main" id="{FB3A79F7-09E8-429D-AF7D-41339DD60089}"/>
                  </a:ext>
                </a:extLst>
              </p:cNvPr>
              <p:cNvGrpSpPr/>
              <p:nvPr/>
            </p:nvGrpSpPr>
            <p:grpSpPr>
              <a:xfrm>
                <a:off x="4495764" y="674752"/>
                <a:ext cx="842679" cy="366549"/>
                <a:chOff x="4495764" y="674752"/>
                <a:chExt cx="842679" cy="366549"/>
              </a:xfrm>
            </p:grpSpPr>
            <p:sp>
              <p:nvSpPr>
                <p:cNvPr id="3821" name="Freeform: Shape 3820">
                  <a:extLst>
                    <a:ext uri="{FF2B5EF4-FFF2-40B4-BE49-F238E27FC236}">
                      <a16:creationId xmlns:a16="http://schemas.microsoft.com/office/drawing/2014/main" id="{3E3F8A33-C4AD-4AD8-B96A-332DB39A3A9E}"/>
                    </a:ext>
                  </a:extLst>
                </p:cNvPr>
                <p:cNvSpPr/>
                <p:nvPr/>
              </p:nvSpPr>
              <p:spPr>
                <a:xfrm>
                  <a:off x="4495764" y="908313"/>
                  <a:ext cx="246100" cy="132988"/>
                </a:xfrm>
                <a:custGeom>
                  <a:avLst/>
                  <a:gdLst>
                    <a:gd name="connsiteX0" fmla="*/ 245548 w 246100"/>
                    <a:gd name="connsiteY0" fmla="*/ 41835 h 132988"/>
                    <a:gd name="connsiteX1" fmla="*/ 135777 w 246100"/>
                    <a:gd name="connsiteY1" fmla="*/ 127743 h 132988"/>
                    <a:gd name="connsiteX2" fmla="*/ 553 w 246100"/>
                    <a:gd name="connsiteY2" fmla="*/ 91153 h 132988"/>
                    <a:gd name="connsiteX3" fmla="*/ 110323 w 246100"/>
                    <a:gd name="connsiteY3" fmla="*/ 5245 h 132988"/>
                    <a:gd name="connsiteX4" fmla="*/ 245548 w 246100"/>
                    <a:gd name="connsiteY4" fmla="*/ 41835 h 132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100" h="132988">
                      <a:moveTo>
                        <a:pt x="245548" y="41835"/>
                      </a:moveTo>
                      <a:cubicBezTo>
                        <a:pt x="251911" y="75244"/>
                        <a:pt x="202594" y="115016"/>
                        <a:pt x="135777" y="127743"/>
                      </a:cubicBezTo>
                      <a:cubicBezTo>
                        <a:pt x="68961" y="142061"/>
                        <a:pt x="8507" y="126152"/>
                        <a:pt x="553" y="91153"/>
                      </a:cubicBezTo>
                      <a:cubicBezTo>
                        <a:pt x="-5811" y="57744"/>
                        <a:pt x="43506" y="17972"/>
                        <a:pt x="110323" y="5245"/>
                      </a:cubicBezTo>
                      <a:cubicBezTo>
                        <a:pt x="177140" y="-9073"/>
                        <a:pt x="237594" y="6836"/>
                        <a:pt x="245548" y="41835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22" name="Freeform: Shape 3821">
                  <a:extLst>
                    <a:ext uri="{FF2B5EF4-FFF2-40B4-BE49-F238E27FC236}">
                      <a16:creationId xmlns:a16="http://schemas.microsoft.com/office/drawing/2014/main" id="{81AD049E-00C6-4F81-92CC-EA1D461A0845}"/>
                    </a:ext>
                  </a:extLst>
                </p:cNvPr>
                <p:cNvSpPr/>
                <p:nvPr/>
              </p:nvSpPr>
              <p:spPr>
                <a:xfrm>
                  <a:off x="5092054" y="804187"/>
                  <a:ext cx="246389" cy="131244"/>
                </a:xfrm>
                <a:custGeom>
                  <a:avLst/>
                  <a:gdLst>
                    <a:gd name="connsiteX0" fmla="*/ 842 w 246389"/>
                    <a:gd name="connsiteY0" fmla="*/ 90281 h 131244"/>
                    <a:gd name="connsiteX1" fmla="*/ 136066 w 246389"/>
                    <a:gd name="connsiteY1" fmla="*/ 126871 h 131244"/>
                    <a:gd name="connsiteX2" fmla="*/ 245837 w 246389"/>
                    <a:gd name="connsiteY2" fmla="*/ 40963 h 131244"/>
                    <a:gd name="connsiteX3" fmla="*/ 110612 w 246389"/>
                    <a:gd name="connsiteY3" fmla="*/ 4373 h 131244"/>
                    <a:gd name="connsiteX4" fmla="*/ 842 w 246389"/>
                    <a:gd name="connsiteY4" fmla="*/ 90281 h 131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389" h="131244">
                      <a:moveTo>
                        <a:pt x="842" y="90281"/>
                      </a:moveTo>
                      <a:cubicBezTo>
                        <a:pt x="7205" y="123689"/>
                        <a:pt x="67659" y="139598"/>
                        <a:pt x="136066" y="126871"/>
                      </a:cubicBezTo>
                      <a:cubicBezTo>
                        <a:pt x="202883" y="112553"/>
                        <a:pt x="252200" y="74372"/>
                        <a:pt x="245837" y="40963"/>
                      </a:cubicBezTo>
                      <a:cubicBezTo>
                        <a:pt x="239474" y="7555"/>
                        <a:pt x="179020" y="-8354"/>
                        <a:pt x="110612" y="4373"/>
                      </a:cubicBezTo>
                      <a:cubicBezTo>
                        <a:pt x="42205" y="18691"/>
                        <a:pt x="-7113" y="56872"/>
                        <a:pt x="842" y="90281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23" name="Freeform: Shape 3822">
                  <a:extLst>
                    <a:ext uri="{FF2B5EF4-FFF2-40B4-BE49-F238E27FC236}">
                      <a16:creationId xmlns:a16="http://schemas.microsoft.com/office/drawing/2014/main" id="{A1BD7605-1908-4931-9D08-651B2DFCF8BC}"/>
                    </a:ext>
                  </a:extLst>
                </p:cNvPr>
                <p:cNvSpPr/>
                <p:nvPr/>
              </p:nvSpPr>
              <p:spPr>
                <a:xfrm>
                  <a:off x="4539294" y="767023"/>
                  <a:ext cx="197488" cy="133808"/>
                </a:xfrm>
                <a:custGeom>
                  <a:avLst/>
                  <a:gdLst>
                    <a:gd name="connsiteX0" fmla="*/ 19067 w 197488"/>
                    <a:gd name="connsiteY0" fmla="*/ 133809 h 133808"/>
                    <a:gd name="connsiteX1" fmla="*/ 1567 w 197488"/>
                    <a:gd name="connsiteY1" fmla="*/ 119491 h 133808"/>
                    <a:gd name="connsiteX2" fmla="*/ 81111 w 197488"/>
                    <a:gd name="connsiteY2" fmla="*/ 1766 h 133808"/>
                    <a:gd name="connsiteX3" fmla="*/ 155882 w 197488"/>
                    <a:gd name="connsiteY3" fmla="*/ 17674 h 133808"/>
                    <a:gd name="connsiteX4" fmla="*/ 197245 w 197488"/>
                    <a:gd name="connsiteY4" fmla="*/ 81310 h 133808"/>
                    <a:gd name="connsiteX5" fmla="*/ 182927 w 197488"/>
                    <a:gd name="connsiteY5" fmla="*/ 101991 h 133808"/>
                    <a:gd name="connsiteX6" fmla="*/ 162246 w 197488"/>
                    <a:gd name="connsiteY6" fmla="*/ 87673 h 133808"/>
                    <a:gd name="connsiteX7" fmla="*/ 135201 w 197488"/>
                    <a:gd name="connsiteY7" fmla="*/ 46310 h 133808"/>
                    <a:gd name="connsiteX8" fmla="*/ 87474 w 197488"/>
                    <a:gd name="connsiteY8" fmla="*/ 36765 h 133808"/>
                    <a:gd name="connsiteX9" fmla="*/ 36566 w 197488"/>
                    <a:gd name="connsiteY9" fmla="*/ 111536 h 133808"/>
                    <a:gd name="connsiteX10" fmla="*/ 22248 w 197488"/>
                    <a:gd name="connsiteY10" fmla="*/ 132218 h 133808"/>
                    <a:gd name="connsiteX11" fmla="*/ 19067 w 197488"/>
                    <a:gd name="connsiteY11" fmla="*/ 133809 h 133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488" h="133808">
                      <a:moveTo>
                        <a:pt x="19067" y="133809"/>
                      </a:moveTo>
                      <a:cubicBezTo>
                        <a:pt x="11112" y="133809"/>
                        <a:pt x="3158" y="127445"/>
                        <a:pt x="1567" y="119491"/>
                      </a:cubicBezTo>
                      <a:cubicBezTo>
                        <a:pt x="-7978" y="65401"/>
                        <a:pt x="27021" y="12902"/>
                        <a:pt x="81111" y="1766"/>
                      </a:cubicBezTo>
                      <a:cubicBezTo>
                        <a:pt x="108156" y="-3007"/>
                        <a:pt x="133610" y="1766"/>
                        <a:pt x="155882" y="17674"/>
                      </a:cubicBezTo>
                      <a:cubicBezTo>
                        <a:pt x="178154" y="33583"/>
                        <a:pt x="192472" y="55856"/>
                        <a:pt x="197245" y="81310"/>
                      </a:cubicBezTo>
                      <a:cubicBezTo>
                        <a:pt x="198836" y="90855"/>
                        <a:pt x="192472" y="100400"/>
                        <a:pt x="182927" y="101991"/>
                      </a:cubicBezTo>
                      <a:cubicBezTo>
                        <a:pt x="173382" y="103582"/>
                        <a:pt x="163837" y="97218"/>
                        <a:pt x="162246" y="87673"/>
                      </a:cubicBezTo>
                      <a:cubicBezTo>
                        <a:pt x="159064" y="70173"/>
                        <a:pt x="149519" y="55856"/>
                        <a:pt x="135201" y="46310"/>
                      </a:cubicBezTo>
                      <a:cubicBezTo>
                        <a:pt x="120883" y="36765"/>
                        <a:pt x="103383" y="33583"/>
                        <a:pt x="87474" y="36765"/>
                      </a:cubicBezTo>
                      <a:cubicBezTo>
                        <a:pt x="52475" y="43128"/>
                        <a:pt x="30203" y="76537"/>
                        <a:pt x="36566" y="111536"/>
                      </a:cubicBezTo>
                      <a:cubicBezTo>
                        <a:pt x="38157" y="121081"/>
                        <a:pt x="31794" y="130627"/>
                        <a:pt x="22248" y="132218"/>
                      </a:cubicBezTo>
                      <a:cubicBezTo>
                        <a:pt x="22248" y="133809"/>
                        <a:pt x="20658" y="133809"/>
                        <a:pt x="19067" y="133809"/>
                      </a:cubicBezTo>
                      <a:close/>
                    </a:path>
                  </a:pathLst>
                </a:custGeom>
                <a:solidFill>
                  <a:srgbClr val="1D262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24" name="Freeform: Shape 3823">
                  <a:extLst>
                    <a:ext uri="{FF2B5EF4-FFF2-40B4-BE49-F238E27FC236}">
                      <a16:creationId xmlns:a16="http://schemas.microsoft.com/office/drawing/2014/main" id="{F39DB86B-B062-4BCD-BBDE-2A1C064542C5}"/>
                    </a:ext>
                  </a:extLst>
                </p:cNvPr>
                <p:cNvSpPr/>
                <p:nvPr/>
              </p:nvSpPr>
              <p:spPr>
                <a:xfrm>
                  <a:off x="5054738" y="674752"/>
                  <a:ext cx="197488" cy="133808"/>
                </a:xfrm>
                <a:custGeom>
                  <a:avLst/>
                  <a:gdLst>
                    <a:gd name="connsiteX0" fmla="*/ 19067 w 197488"/>
                    <a:gd name="connsiteY0" fmla="*/ 133808 h 133808"/>
                    <a:gd name="connsiteX1" fmla="*/ 1567 w 197488"/>
                    <a:gd name="connsiteY1" fmla="*/ 119491 h 133808"/>
                    <a:gd name="connsiteX2" fmla="*/ 81111 w 197488"/>
                    <a:gd name="connsiteY2" fmla="*/ 1766 h 133808"/>
                    <a:gd name="connsiteX3" fmla="*/ 155882 w 197488"/>
                    <a:gd name="connsiteY3" fmla="*/ 17674 h 133808"/>
                    <a:gd name="connsiteX4" fmla="*/ 197245 w 197488"/>
                    <a:gd name="connsiteY4" fmla="*/ 81309 h 133808"/>
                    <a:gd name="connsiteX5" fmla="*/ 182927 w 197488"/>
                    <a:gd name="connsiteY5" fmla="*/ 101991 h 133808"/>
                    <a:gd name="connsiteX6" fmla="*/ 162246 w 197488"/>
                    <a:gd name="connsiteY6" fmla="*/ 87673 h 133808"/>
                    <a:gd name="connsiteX7" fmla="*/ 135201 w 197488"/>
                    <a:gd name="connsiteY7" fmla="*/ 46310 h 133808"/>
                    <a:gd name="connsiteX8" fmla="*/ 87474 w 197488"/>
                    <a:gd name="connsiteY8" fmla="*/ 36765 h 133808"/>
                    <a:gd name="connsiteX9" fmla="*/ 36566 w 197488"/>
                    <a:gd name="connsiteY9" fmla="*/ 111536 h 133808"/>
                    <a:gd name="connsiteX10" fmla="*/ 22248 w 197488"/>
                    <a:gd name="connsiteY10" fmla="*/ 132218 h 133808"/>
                    <a:gd name="connsiteX11" fmla="*/ 19067 w 197488"/>
                    <a:gd name="connsiteY11" fmla="*/ 133808 h 133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488" h="133808">
                      <a:moveTo>
                        <a:pt x="19067" y="133808"/>
                      </a:moveTo>
                      <a:cubicBezTo>
                        <a:pt x="11112" y="133808"/>
                        <a:pt x="3158" y="127445"/>
                        <a:pt x="1567" y="119491"/>
                      </a:cubicBezTo>
                      <a:cubicBezTo>
                        <a:pt x="-7978" y="65401"/>
                        <a:pt x="27021" y="12902"/>
                        <a:pt x="81111" y="1766"/>
                      </a:cubicBezTo>
                      <a:cubicBezTo>
                        <a:pt x="108156" y="-3007"/>
                        <a:pt x="133610" y="1766"/>
                        <a:pt x="155882" y="17674"/>
                      </a:cubicBezTo>
                      <a:cubicBezTo>
                        <a:pt x="178154" y="33583"/>
                        <a:pt x="192472" y="55855"/>
                        <a:pt x="197245" y="81309"/>
                      </a:cubicBezTo>
                      <a:cubicBezTo>
                        <a:pt x="198836" y="90855"/>
                        <a:pt x="192472" y="100400"/>
                        <a:pt x="182927" y="101991"/>
                      </a:cubicBezTo>
                      <a:cubicBezTo>
                        <a:pt x="173382" y="103582"/>
                        <a:pt x="163836" y="97218"/>
                        <a:pt x="162246" y="87673"/>
                      </a:cubicBezTo>
                      <a:cubicBezTo>
                        <a:pt x="159064" y="70173"/>
                        <a:pt x="149519" y="55855"/>
                        <a:pt x="135201" y="46310"/>
                      </a:cubicBezTo>
                      <a:cubicBezTo>
                        <a:pt x="120883" y="36765"/>
                        <a:pt x="103383" y="33583"/>
                        <a:pt x="87474" y="36765"/>
                      </a:cubicBezTo>
                      <a:cubicBezTo>
                        <a:pt x="52475" y="43129"/>
                        <a:pt x="30203" y="76537"/>
                        <a:pt x="36566" y="111536"/>
                      </a:cubicBezTo>
                      <a:cubicBezTo>
                        <a:pt x="38157" y="121081"/>
                        <a:pt x="31794" y="130627"/>
                        <a:pt x="22248" y="132218"/>
                      </a:cubicBezTo>
                      <a:cubicBezTo>
                        <a:pt x="22248" y="133808"/>
                        <a:pt x="20657" y="133808"/>
                        <a:pt x="19067" y="133808"/>
                      </a:cubicBezTo>
                      <a:close/>
                    </a:path>
                  </a:pathLst>
                </a:custGeom>
                <a:solidFill>
                  <a:srgbClr val="1D262D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25" name="Freeform: Shape 3824">
                <a:extLst>
                  <a:ext uri="{FF2B5EF4-FFF2-40B4-BE49-F238E27FC236}">
                    <a16:creationId xmlns:a16="http://schemas.microsoft.com/office/drawing/2014/main" id="{2CE94CF9-0B72-478B-8BD2-BD68E5D45453}"/>
                  </a:ext>
                </a:extLst>
              </p:cNvPr>
              <p:cNvSpPr/>
              <p:nvPr/>
            </p:nvSpPr>
            <p:spPr>
              <a:xfrm>
                <a:off x="4779249" y="795590"/>
                <a:ext cx="259556" cy="169181"/>
              </a:xfrm>
              <a:custGeom>
                <a:avLst/>
                <a:gdLst>
                  <a:gd name="connsiteX0" fmla="*/ 151377 w 259556"/>
                  <a:gd name="connsiteY0" fmla="*/ 167286 h 169181"/>
                  <a:gd name="connsiteX1" fmla="*/ 28879 w 259556"/>
                  <a:gd name="connsiteY1" fmla="*/ 122741 h 169181"/>
                  <a:gd name="connsiteX2" fmla="*/ 244 w 259556"/>
                  <a:gd name="connsiteY2" fmla="*/ 60697 h 169181"/>
                  <a:gd name="connsiteX3" fmla="*/ 14562 w 259556"/>
                  <a:gd name="connsiteY3" fmla="*/ 40016 h 169181"/>
                  <a:gd name="connsiteX4" fmla="*/ 237284 w 259556"/>
                  <a:gd name="connsiteY4" fmla="*/ 244 h 169181"/>
                  <a:gd name="connsiteX5" fmla="*/ 257966 w 259556"/>
                  <a:gd name="connsiteY5" fmla="*/ 14562 h 169181"/>
                  <a:gd name="connsiteX6" fmla="*/ 253193 w 259556"/>
                  <a:gd name="connsiteY6" fmla="*/ 81378 h 169181"/>
                  <a:gd name="connsiteX7" fmla="*/ 151377 w 259556"/>
                  <a:gd name="connsiteY7" fmla="*/ 167286 h 16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169181">
                    <a:moveTo>
                      <a:pt x="151377" y="167286"/>
                    </a:moveTo>
                    <a:cubicBezTo>
                      <a:pt x="105242" y="175240"/>
                      <a:pt x="59106" y="157741"/>
                      <a:pt x="28879" y="122741"/>
                    </a:cubicBezTo>
                    <a:cubicBezTo>
                      <a:pt x="14562" y="105242"/>
                      <a:pt x="3425" y="82969"/>
                      <a:pt x="244" y="60697"/>
                    </a:cubicBezTo>
                    <a:cubicBezTo>
                      <a:pt x="-1347" y="51152"/>
                      <a:pt x="5016" y="41607"/>
                      <a:pt x="14562" y="40016"/>
                    </a:cubicBezTo>
                    <a:cubicBezTo>
                      <a:pt x="24107" y="38425"/>
                      <a:pt x="226148" y="1835"/>
                      <a:pt x="237284" y="244"/>
                    </a:cubicBezTo>
                    <a:cubicBezTo>
                      <a:pt x="246830" y="-1347"/>
                      <a:pt x="256375" y="5016"/>
                      <a:pt x="257966" y="14562"/>
                    </a:cubicBezTo>
                    <a:cubicBezTo>
                      <a:pt x="261148" y="36834"/>
                      <a:pt x="259557" y="59106"/>
                      <a:pt x="253193" y="81378"/>
                    </a:cubicBezTo>
                    <a:cubicBezTo>
                      <a:pt x="237284" y="125923"/>
                      <a:pt x="197512" y="159331"/>
                      <a:pt x="151377" y="167286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26" name="Freeform: Shape 3825">
              <a:extLst>
                <a:ext uri="{FF2B5EF4-FFF2-40B4-BE49-F238E27FC236}">
                  <a16:creationId xmlns:a16="http://schemas.microsoft.com/office/drawing/2014/main" id="{3EECA9F0-B8C2-4606-B9D9-5CDBF007BD28}"/>
                </a:ext>
              </a:extLst>
            </p:cNvPr>
            <p:cNvSpPr/>
            <p:nvPr/>
          </p:nvSpPr>
          <p:spPr>
            <a:xfrm>
              <a:off x="3931309" y="-578929"/>
              <a:ext cx="340938" cy="1836118"/>
            </a:xfrm>
            <a:custGeom>
              <a:avLst/>
              <a:gdLst>
                <a:gd name="connsiteX0" fmla="*/ 324784 w 340938"/>
                <a:gd name="connsiteY0" fmla="*/ 1836118 h 1836118"/>
                <a:gd name="connsiteX1" fmla="*/ 308876 w 340938"/>
                <a:gd name="connsiteY1" fmla="*/ 1821800 h 1836118"/>
                <a:gd name="connsiteX2" fmla="*/ 245 w 340938"/>
                <a:gd name="connsiteY2" fmla="*/ 19336 h 1836118"/>
                <a:gd name="connsiteX3" fmla="*/ 12972 w 340938"/>
                <a:gd name="connsiteY3" fmla="*/ 245 h 1836118"/>
                <a:gd name="connsiteX4" fmla="*/ 32063 w 340938"/>
                <a:gd name="connsiteY4" fmla="*/ 12972 h 1836118"/>
                <a:gd name="connsiteX5" fmla="*/ 340693 w 340938"/>
                <a:gd name="connsiteY5" fmla="*/ 1817028 h 1836118"/>
                <a:gd name="connsiteX6" fmla="*/ 327966 w 340938"/>
                <a:gd name="connsiteY6" fmla="*/ 1836118 h 1836118"/>
                <a:gd name="connsiteX7" fmla="*/ 324784 w 340938"/>
                <a:gd name="connsiteY7" fmla="*/ 1836118 h 18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38" h="1836118">
                  <a:moveTo>
                    <a:pt x="324784" y="1836118"/>
                  </a:moveTo>
                  <a:cubicBezTo>
                    <a:pt x="316830" y="1836118"/>
                    <a:pt x="310467" y="1829755"/>
                    <a:pt x="308876" y="1821800"/>
                  </a:cubicBezTo>
                  <a:lnTo>
                    <a:pt x="245" y="19336"/>
                  </a:lnTo>
                  <a:cubicBezTo>
                    <a:pt x="-1345" y="9791"/>
                    <a:pt x="5018" y="1836"/>
                    <a:pt x="12972" y="245"/>
                  </a:cubicBezTo>
                  <a:cubicBezTo>
                    <a:pt x="22518" y="-1345"/>
                    <a:pt x="30472" y="5018"/>
                    <a:pt x="32063" y="12972"/>
                  </a:cubicBezTo>
                  <a:lnTo>
                    <a:pt x="340693" y="1817028"/>
                  </a:lnTo>
                  <a:cubicBezTo>
                    <a:pt x="342284" y="1826573"/>
                    <a:pt x="335921" y="1834528"/>
                    <a:pt x="327966" y="1836118"/>
                  </a:cubicBezTo>
                  <a:cubicBezTo>
                    <a:pt x="326375" y="1836118"/>
                    <a:pt x="324784" y="1836118"/>
                    <a:pt x="324784" y="1836118"/>
                  </a:cubicBezTo>
                  <a:close/>
                </a:path>
              </a:pathLst>
            </a:custGeom>
            <a:solidFill>
              <a:srgbClr val="FA7098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827" name="Graphic 378">
            <a:extLst>
              <a:ext uri="{FF2B5EF4-FFF2-40B4-BE49-F238E27FC236}">
                <a16:creationId xmlns:a16="http://schemas.microsoft.com/office/drawing/2014/main" id="{73ED7A45-BF84-4865-865D-80E0BA52D7E8}"/>
              </a:ext>
            </a:extLst>
          </p:cNvPr>
          <p:cNvGrpSpPr/>
          <p:nvPr/>
        </p:nvGrpSpPr>
        <p:grpSpPr>
          <a:xfrm rot="21073786">
            <a:off x="1823473" y="3846375"/>
            <a:ext cx="1857733" cy="2468051"/>
            <a:chOff x="5930698" y="1511139"/>
            <a:chExt cx="1857733" cy="2468051"/>
          </a:xfrm>
        </p:grpSpPr>
        <p:sp>
          <p:nvSpPr>
            <p:cNvPr id="3828" name="Freeform: Shape 3827">
              <a:extLst>
                <a:ext uri="{FF2B5EF4-FFF2-40B4-BE49-F238E27FC236}">
                  <a16:creationId xmlns:a16="http://schemas.microsoft.com/office/drawing/2014/main" id="{26A4378C-9AAB-4884-A7EE-D7A1876F56D8}"/>
                </a:ext>
              </a:extLst>
            </p:cNvPr>
            <p:cNvSpPr/>
            <p:nvPr/>
          </p:nvSpPr>
          <p:spPr>
            <a:xfrm>
              <a:off x="6449707" y="2163953"/>
              <a:ext cx="1059731" cy="1815237"/>
            </a:xfrm>
            <a:custGeom>
              <a:avLst/>
              <a:gdLst>
                <a:gd name="connsiteX0" fmla="*/ 1059732 w 1059731"/>
                <a:gd name="connsiteY0" fmla="*/ 39807 h 1815237"/>
                <a:gd name="connsiteX1" fmla="*/ 636558 w 1059731"/>
                <a:gd name="connsiteY1" fmla="*/ 1608413 h 1815237"/>
                <a:gd name="connsiteX2" fmla="*/ 410654 w 1059731"/>
                <a:gd name="connsiteY2" fmla="*/ 1815227 h 1815237"/>
                <a:gd name="connsiteX3" fmla="*/ 262702 w 1059731"/>
                <a:gd name="connsiteY3" fmla="*/ 1641821 h 1815237"/>
                <a:gd name="connsiteX4" fmla="*/ 3389 w 1059731"/>
                <a:gd name="connsiteY4" fmla="*/ 362756 h 1815237"/>
                <a:gd name="connsiteX5" fmla="*/ 205430 w 1059731"/>
                <a:gd name="connsiteY5" fmla="*/ 235485 h 1815237"/>
                <a:gd name="connsiteX6" fmla="*/ 733602 w 1059731"/>
                <a:gd name="connsiteY6" fmla="*/ 214804 h 1815237"/>
                <a:gd name="connsiteX7" fmla="*/ 798828 w 1059731"/>
                <a:gd name="connsiteY7" fmla="*/ 35 h 1815237"/>
                <a:gd name="connsiteX8" fmla="*/ 1059732 w 1059731"/>
                <a:gd name="connsiteY8" fmla="*/ 39807 h 18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9731" h="1815237">
                  <a:moveTo>
                    <a:pt x="1059732" y="39807"/>
                  </a:moveTo>
                  <a:lnTo>
                    <a:pt x="636558" y="1608413"/>
                  </a:lnTo>
                  <a:cubicBezTo>
                    <a:pt x="636558" y="1608413"/>
                    <a:pt x="574514" y="1805682"/>
                    <a:pt x="410654" y="1815227"/>
                  </a:cubicBezTo>
                  <a:cubicBezTo>
                    <a:pt x="299292" y="1816818"/>
                    <a:pt x="262702" y="1641821"/>
                    <a:pt x="262702" y="1641821"/>
                  </a:cubicBezTo>
                  <a:lnTo>
                    <a:pt x="3389" y="362756"/>
                  </a:lnTo>
                  <a:cubicBezTo>
                    <a:pt x="3389" y="362756"/>
                    <a:pt x="-42747" y="249803"/>
                    <a:pt x="205430" y="235485"/>
                  </a:cubicBezTo>
                  <a:cubicBezTo>
                    <a:pt x="453607" y="221168"/>
                    <a:pt x="733602" y="214804"/>
                    <a:pt x="733602" y="214804"/>
                  </a:cubicBezTo>
                  <a:lnTo>
                    <a:pt x="798828" y="35"/>
                  </a:lnTo>
                  <a:cubicBezTo>
                    <a:pt x="798828" y="-1555"/>
                    <a:pt x="908598" y="50944"/>
                    <a:pt x="1059732" y="39807"/>
                  </a:cubicBez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29" name="Freeform: Shape 3828">
              <a:extLst>
                <a:ext uri="{FF2B5EF4-FFF2-40B4-BE49-F238E27FC236}">
                  <a16:creationId xmlns:a16="http://schemas.microsoft.com/office/drawing/2014/main" id="{ADD931E0-E908-440E-9C43-3B9A35CDB6CD}"/>
                </a:ext>
              </a:extLst>
            </p:cNvPr>
            <p:cNvSpPr/>
            <p:nvPr/>
          </p:nvSpPr>
          <p:spPr>
            <a:xfrm>
              <a:off x="6419480" y="2163953"/>
              <a:ext cx="1035868" cy="1815237"/>
            </a:xfrm>
            <a:custGeom>
              <a:avLst/>
              <a:gdLst>
                <a:gd name="connsiteX0" fmla="*/ 1035869 w 1035868"/>
                <a:gd name="connsiteY0" fmla="*/ 39807 h 1815237"/>
                <a:gd name="connsiteX1" fmla="*/ 612695 w 1035868"/>
                <a:gd name="connsiteY1" fmla="*/ 1608413 h 1815237"/>
                <a:gd name="connsiteX2" fmla="*/ 410654 w 1035868"/>
                <a:gd name="connsiteY2" fmla="*/ 1815227 h 1815237"/>
                <a:gd name="connsiteX3" fmla="*/ 262702 w 1035868"/>
                <a:gd name="connsiteY3" fmla="*/ 1641821 h 1815237"/>
                <a:gd name="connsiteX4" fmla="*/ 3389 w 1035868"/>
                <a:gd name="connsiteY4" fmla="*/ 362756 h 1815237"/>
                <a:gd name="connsiteX5" fmla="*/ 205431 w 1035868"/>
                <a:gd name="connsiteY5" fmla="*/ 235485 h 1815237"/>
                <a:gd name="connsiteX6" fmla="*/ 733602 w 1035868"/>
                <a:gd name="connsiteY6" fmla="*/ 214804 h 1815237"/>
                <a:gd name="connsiteX7" fmla="*/ 798828 w 1035868"/>
                <a:gd name="connsiteY7" fmla="*/ 35 h 1815237"/>
                <a:gd name="connsiteX8" fmla="*/ 1035869 w 1035868"/>
                <a:gd name="connsiteY8" fmla="*/ 39807 h 18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868" h="1815237">
                  <a:moveTo>
                    <a:pt x="1035869" y="39807"/>
                  </a:moveTo>
                  <a:lnTo>
                    <a:pt x="612695" y="1608413"/>
                  </a:lnTo>
                  <a:cubicBezTo>
                    <a:pt x="612695" y="1608413"/>
                    <a:pt x="574514" y="1805682"/>
                    <a:pt x="410654" y="1815227"/>
                  </a:cubicBezTo>
                  <a:cubicBezTo>
                    <a:pt x="299292" y="1816818"/>
                    <a:pt x="262702" y="1641821"/>
                    <a:pt x="262702" y="1641821"/>
                  </a:cubicBezTo>
                  <a:lnTo>
                    <a:pt x="3389" y="362756"/>
                  </a:lnTo>
                  <a:cubicBezTo>
                    <a:pt x="3389" y="362756"/>
                    <a:pt x="-42746" y="249803"/>
                    <a:pt x="205431" y="235485"/>
                  </a:cubicBezTo>
                  <a:cubicBezTo>
                    <a:pt x="453607" y="221168"/>
                    <a:pt x="733602" y="214804"/>
                    <a:pt x="733602" y="214804"/>
                  </a:cubicBezTo>
                  <a:lnTo>
                    <a:pt x="798828" y="35"/>
                  </a:lnTo>
                  <a:cubicBezTo>
                    <a:pt x="798828" y="-1555"/>
                    <a:pt x="908599" y="50944"/>
                    <a:pt x="1035869" y="39807"/>
                  </a:cubicBezTo>
                  <a:close/>
                </a:path>
              </a:pathLst>
            </a:custGeom>
            <a:solidFill>
              <a:srgbClr val="E8EAE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30" name="Freeform: Shape 3829">
              <a:extLst>
                <a:ext uri="{FF2B5EF4-FFF2-40B4-BE49-F238E27FC236}">
                  <a16:creationId xmlns:a16="http://schemas.microsoft.com/office/drawing/2014/main" id="{7A6982A2-9D9D-4DA7-B727-69F370AE7B29}"/>
                </a:ext>
              </a:extLst>
            </p:cNvPr>
            <p:cNvSpPr/>
            <p:nvPr/>
          </p:nvSpPr>
          <p:spPr>
            <a:xfrm>
              <a:off x="6219237" y="2162398"/>
              <a:ext cx="1035868" cy="1816792"/>
            </a:xfrm>
            <a:custGeom>
              <a:avLst/>
              <a:gdLst>
                <a:gd name="connsiteX0" fmla="*/ 830438 w 1035868"/>
                <a:gd name="connsiteY0" fmla="*/ 235450 h 1816792"/>
                <a:gd name="connsiteX1" fmla="*/ 302267 w 1035868"/>
                <a:gd name="connsiteY1" fmla="*/ 214768 h 1816792"/>
                <a:gd name="connsiteX2" fmla="*/ 237041 w 1035868"/>
                <a:gd name="connsiteY2" fmla="*/ 0 h 1816792"/>
                <a:gd name="connsiteX3" fmla="*/ 0 w 1035868"/>
                <a:gd name="connsiteY3" fmla="*/ 41363 h 1816792"/>
                <a:gd name="connsiteX4" fmla="*/ 423173 w 1035868"/>
                <a:gd name="connsiteY4" fmla="*/ 1609968 h 1816792"/>
                <a:gd name="connsiteX5" fmla="*/ 625215 w 1035868"/>
                <a:gd name="connsiteY5" fmla="*/ 1816782 h 1816792"/>
                <a:gd name="connsiteX6" fmla="*/ 773166 w 1035868"/>
                <a:gd name="connsiteY6" fmla="*/ 1643376 h 1816792"/>
                <a:gd name="connsiteX7" fmla="*/ 1032480 w 1035868"/>
                <a:gd name="connsiteY7" fmla="*/ 364311 h 1816792"/>
                <a:gd name="connsiteX8" fmla="*/ 830438 w 1035868"/>
                <a:gd name="connsiteY8" fmla="*/ 235450 h 1816792"/>
                <a:gd name="connsiteX9" fmla="*/ 680896 w 1035868"/>
                <a:gd name="connsiteY9" fmla="*/ 439082 h 1816792"/>
                <a:gd name="connsiteX10" fmla="*/ 609306 w 1035868"/>
                <a:gd name="connsiteY10" fmla="*/ 367493 h 1816792"/>
                <a:gd name="connsiteX11" fmla="*/ 680896 w 1035868"/>
                <a:gd name="connsiteY11" fmla="*/ 295903 h 1816792"/>
                <a:gd name="connsiteX12" fmla="*/ 752485 w 1035868"/>
                <a:gd name="connsiteY12" fmla="*/ 367493 h 1816792"/>
                <a:gd name="connsiteX13" fmla="*/ 680896 w 1035868"/>
                <a:gd name="connsiteY13" fmla="*/ 439082 h 181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5868" h="1816792">
                  <a:moveTo>
                    <a:pt x="830438" y="235450"/>
                  </a:moveTo>
                  <a:cubicBezTo>
                    <a:pt x="582261" y="221132"/>
                    <a:pt x="302267" y="214768"/>
                    <a:pt x="302267" y="214768"/>
                  </a:cubicBezTo>
                  <a:lnTo>
                    <a:pt x="237041" y="0"/>
                  </a:lnTo>
                  <a:cubicBezTo>
                    <a:pt x="237041" y="0"/>
                    <a:pt x="127270" y="54090"/>
                    <a:pt x="0" y="41363"/>
                  </a:cubicBezTo>
                  <a:lnTo>
                    <a:pt x="423173" y="1609968"/>
                  </a:lnTo>
                  <a:cubicBezTo>
                    <a:pt x="423173" y="1609968"/>
                    <a:pt x="461355" y="1807237"/>
                    <a:pt x="625215" y="1816782"/>
                  </a:cubicBezTo>
                  <a:cubicBezTo>
                    <a:pt x="736576" y="1818373"/>
                    <a:pt x="773166" y="1643376"/>
                    <a:pt x="773166" y="1643376"/>
                  </a:cubicBezTo>
                  <a:lnTo>
                    <a:pt x="1032480" y="364311"/>
                  </a:lnTo>
                  <a:cubicBezTo>
                    <a:pt x="1032480" y="362720"/>
                    <a:pt x="1078615" y="249768"/>
                    <a:pt x="830438" y="235450"/>
                  </a:cubicBezTo>
                  <a:close/>
                  <a:moveTo>
                    <a:pt x="680896" y="439082"/>
                  </a:moveTo>
                  <a:cubicBezTo>
                    <a:pt x="641124" y="439082"/>
                    <a:pt x="609306" y="407265"/>
                    <a:pt x="609306" y="367493"/>
                  </a:cubicBezTo>
                  <a:cubicBezTo>
                    <a:pt x="609306" y="327721"/>
                    <a:pt x="641124" y="295903"/>
                    <a:pt x="680896" y="295903"/>
                  </a:cubicBezTo>
                  <a:cubicBezTo>
                    <a:pt x="720667" y="295903"/>
                    <a:pt x="752485" y="327721"/>
                    <a:pt x="752485" y="367493"/>
                  </a:cubicBezTo>
                  <a:cubicBezTo>
                    <a:pt x="752485" y="407265"/>
                    <a:pt x="720667" y="439082"/>
                    <a:pt x="680896" y="439082"/>
                  </a:cubicBez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31" name="Graphic 378">
              <a:extLst>
                <a:ext uri="{FF2B5EF4-FFF2-40B4-BE49-F238E27FC236}">
                  <a16:creationId xmlns:a16="http://schemas.microsoft.com/office/drawing/2014/main" id="{80D8DF5A-D4C3-47DD-9EA1-BE349D5C006E}"/>
                </a:ext>
              </a:extLst>
            </p:cNvPr>
            <p:cNvGrpSpPr/>
            <p:nvPr/>
          </p:nvGrpSpPr>
          <p:grpSpPr>
            <a:xfrm>
              <a:off x="6220828" y="2162398"/>
              <a:ext cx="978944" cy="1815202"/>
              <a:chOff x="6220828" y="2162398"/>
              <a:chExt cx="978944" cy="1815202"/>
            </a:xfrm>
          </p:grpSpPr>
          <p:sp>
            <p:nvSpPr>
              <p:cNvPr id="3832" name="Freeform: Shape 3831">
                <a:extLst>
                  <a:ext uri="{FF2B5EF4-FFF2-40B4-BE49-F238E27FC236}">
                    <a16:creationId xmlns:a16="http://schemas.microsoft.com/office/drawing/2014/main" id="{2AED3F76-CBA1-4287-8E0F-6249A52C788A}"/>
                  </a:ext>
                </a:extLst>
              </p:cNvPr>
              <p:cNvSpPr/>
              <p:nvPr/>
            </p:nvSpPr>
            <p:spPr>
              <a:xfrm>
                <a:off x="6220828" y="2162398"/>
                <a:ext cx="978944" cy="1380881"/>
              </a:xfrm>
              <a:custGeom>
                <a:avLst/>
                <a:gdLst>
                  <a:gd name="connsiteX0" fmla="*/ 784303 w 978944"/>
                  <a:gd name="connsiteY0" fmla="*/ 233859 h 1380881"/>
                  <a:gd name="connsiteX1" fmla="*/ 284767 w 978944"/>
                  <a:gd name="connsiteY1" fmla="*/ 214768 h 1380881"/>
                  <a:gd name="connsiteX2" fmla="*/ 224314 w 978944"/>
                  <a:gd name="connsiteY2" fmla="*/ 0 h 1380881"/>
                  <a:gd name="connsiteX3" fmla="*/ 0 w 978944"/>
                  <a:gd name="connsiteY3" fmla="*/ 42954 h 1380881"/>
                  <a:gd name="connsiteX4" fmla="*/ 219541 w 978944"/>
                  <a:gd name="connsiteY4" fmla="*/ 913164 h 1380881"/>
                  <a:gd name="connsiteX5" fmla="*/ 777939 w 978944"/>
                  <a:gd name="connsiteY5" fmla="*/ 1380882 h 1380881"/>
                  <a:gd name="connsiteX6" fmla="*/ 976799 w 978944"/>
                  <a:gd name="connsiteY6" fmla="*/ 362720 h 1380881"/>
                  <a:gd name="connsiteX7" fmla="*/ 784303 w 978944"/>
                  <a:gd name="connsiteY7" fmla="*/ 233859 h 1380881"/>
                  <a:gd name="connsiteX8" fmla="*/ 634760 w 978944"/>
                  <a:gd name="connsiteY8" fmla="*/ 439082 h 1380881"/>
                  <a:gd name="connsiteX9" fmla="*/ 563171 w 978944"/>
                  <a:gd name="connsiteY9" fmla="*/ 367493 h 1380881"/>
                  <a:gd name="connsiteX10" fmla="*/ 634760 w 978944"/>
                  <a:gd name="connsiteY10" fmla="*/ 295903 h 1380881"/>
                  <a:gd name="connsiteX11" fmla="*/ 706350 w 978944"/>
                  <a:gd name="connsiteY11" fmla="*/ 367493 h 1380881"/>
                  <a:gd name="connsiteX12" fmla="*/ 634760 w 978944"/>
                  <a:gd name="connsiteY12" fmla="*/ 439082 h 1380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8944" h="1380881">
                    <a:moveTo>
                      <a:pt x="784303" y="233859"/>
                    </a:moveTo>
                    <a:cubicBezTo>
                      <a:pt x="548853" y="221132"/>
                      <a:pt x="284767" y="214768"/>
                      <a:pt x="284767" y="214768"/>
                    </a:cubicBezTo>
                    <a:lnTo>
                      <a:pt x="224314" y="0"/>
                    </a:lnTo>
                    <a:cubicBezTo>
                      <a:pt x="224314" y="0"/>
                      <a:pt x="120907" y="54090"/>
                      <a:pt x="0" y="42954"/>
                    </a:cubicBezTo>
                    <a:lnTo>
                      <a:pt x="219541" y="913164"/>
                    </a:lnTo>
                    <a:cubicBezTo>
                      <a:pt x="373856" y="1104069"/>
                      <a:pt x="563171" y="1264748"/>
                      <a:pt x="777939" y="1380882"/>
                    </a:cubicBezTo>
                    <a:lnTo>
                      <a:pt x="976799" y="362720"/>
                    </a:lnTo>
                    <a:cubicBezTo>
                      <a:pt x="975208" y="359538"/>
                      <a:pt x="1018162" y="246586"/>
                      <a:pt x="784303" y="233859"/>
                    </a:cubicBezTo>
                    <a:close/>
                    <a:moveTo>
                      <a:pt x="634760" y="439082"/>
                    </a:moveTo>
                    <a:cubicBezTo>
                      <a:pt x="594988" y="439082"/>
                      <a:pt x="563171" y="407265"/>
                      <a:pt x="563171" y="367493"/>
                    </a:cubicBezTo>
                    <a:cubicBezTo>
                      <a:pt x="563171" y="327721"/>
                      <a:pt x="594988" y="295903"/>
                      <a:pt x="634760" y="295903"/>
                    </a:cubicBezTo>
                    <a:cubicBezTo>
                      <a:pt x="674532" y="295903"/>
                      <a:pt x="706350" y="327721"/>
                      <a:pt x="706350" y="367493"/>
                    </a:cubicBezTo>
                    <a:cubicBezTo>
                      <a:pt x="706350" y="407265"/>
                      <a:pt x="674532" y="439082"/>
                      <a:pt x="634760" y="439082"/>
                    </a:cubicBez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3" name="Freeform: Shape 3832">
                <a:extLst>
                  <a:ext uri="{FF2B5EF4-FFF2-40B4-BE49-F238E27FC236}">
                    <a16:creationId xmlns:a16="http://schemas.microsoft.com/office/drawing/2014/main" id="{AA9C5DE2-FBAF-4C1E-B910-64459EC2BA27}"/>
                  </a:ext>
                </a:extLst>
              </p:cNvPr>
              <p:cNvSpPr/>
              <p:nvPr/>
            </p:nvSpPr>
            <p:spPr>
              <a:xfrm>
                <a:off x="6438778" y="3073970"/>
                <a:ext cx="558398" cy="903629"/>
              </a:xfrm>
              <a:custGeom>
                <a:avLst/>
                <a:gdLst>
                  <a:gd name="connsiteX0" fmla="*/ 0 w 558398"/>
                  <a:gd name="connsiteY0" fmla="*/ 0 h 903629"/>
                  <a:gd name="connsiteX1" fmla="*/ 176588 w 558398"/>
                  <a:gd name="connsiteY1" fmla="*/ 696805 h 903629"/>
                  <a:gd name="connsiteX2" fmla="*/ 367493 w 558398"/>
                  <a:gd name="connsiteY2" fmla="*/ 903619 h 903629"/>
                  <a:gd name="connsiteX3" fmla="*/ 507490 w 558398"/>
                  <a:gd name="connsiteY3" fmla="*/ 728622 h 903629"/>
                  <a:gd name="connsiteX4" fmla="*/ 558398 w 558398"/>
                  <a:gd name="connsiteY4" fmla="*/ 467718 h 903629"/>
                  <a:gd name="connsiteX5" fmla="*/ 0 w 558398"/>
                  <a:gd name="connsiteY5" fmla="*/ 0 h 90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398" h="903629">
                    <a:moveTo>
                      <a:pt x="0" y="0"/>
                    </a:moveTo>
                    <a:lnTo>
                      <a:pt x="176588" y="696805"/>
                    </a:lnTo>
                    <a:cubicBezTo>
                      <a:pt x="176588" y="696805"/>
                      <a:pt x="211587" y="894073"/>
                      <a:pt x="367493" y="903619"/>
                    </a:cubicBezTo>
                    <a:cubicBezTo>
                      <a:pt x="472491" y="905209"/>
                      <a:pt x="507490" y="728622"/>
                      <a:pt x="507490" y="728622"/>
                    </a:cubicBezTo>
                    <a:lnTo>
                      <a:pt x="558398" y="467718"/>
                    </a:lnTo>
                    <a:cubicBezTo>
                      <a:pt x="343630" y="351584"/>
                      <a:pt x="154315" y="190905"/>
                      <a:pt x="0" y="0"/>
                    </a:cubicBezTo>
                    <a:close/>
                  </a:path>
                </a:pathLst>
              </a:custGeom>
              <a:solidFill>
                <a:srgbClr val="E8EAE9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34" name="Graphic 378">
              <a:extLst>
                <a:ext uri="{FF2B5EF4-FFF2-40B4-BE49-F238E27FC236}">
                  <a16:creationId xmlns:a16="http://schemas.microsoft.com/office/drawing/2014/main" id="{D9863FC6-8DFC-4C7C-87FA-5C905BDFD184}"/>
                </a:ext>
              </a:extLst>
            </p:cNvPr>
            <p:cNvGrpSpPr/>
            <p:nvPr/>
          </p:nvGrpSpPr>
          <p:grpSpPr>
            <a:xfrm>
              <a:off x="6768090" y="2827384"/>
              <a:ext cx="221224" cy="657032"/>
              <a:chOff x="6768090" y="2827384"/>
              <a:chExt cx="221224" cy="657032"/>
            </a:xfrm>
          </p:grpSpPr>
          <p:sp>
            <p:nvSpPr>
              <p:cNvPr id="3835" name="Freeform: Shape 3834">
                <a:extLst>
                  <a:ext uri="{FF2B5EF4-FFF2-40B4-BE49-F238E27FC236}">
                    <a16:creationId xmlns:a16="http://schemas.microsoft.com/office/drawing/2014/main" id="{E3E98AF3-4EE2-4C84-A7C6-F9FB91A5347C}"/>
                  </a:ext>
                </a:extLst>
              </p:cNvPr>
              <p:cNvSpPr/>
              <p:nvPr/>
            </p:nvSpPr>
            <p:spPr>
              <a:xfrm>
                <a:off x="6888996" y="3307783"/>
                <a:ext cx="89089" cy="176633"/>
              </a:xfrm>
              <a:custGeom>
                <a:avLst/>
                <a:gdLst>
                  <a:gd name="connsiteX0" fmla="*/ 46136 w 89089"/>
                  <a:gd name="connsiteY0" fmla="*/ 46 h 176633"/>
                  <a:gd name="connsiteX1" fmla="*/ 89089 w 89089"/>
                  <a:gd name="connsiteY1" fmla="*/ 89135 h 176633"/>
                  <a:gd name="connsiteX2" fmla="*/ 42954 w 89089"/>
                  <a:gd name="connsiteY2" fmla="*/ 176634 h 176633"/>
                  <a:gd name="connsiteX3" fmla="*/ 0 w 89089"/>
                  <a:gd name="connsiteY3" fmla="*/ 87544 h 176633"/>
                  <a:gd name="connsiteX4" fmla="*/ 46136 w 89089"/>
                  <a:gd name="connsiteY4" fmla="*/ 46 h 17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089" h="176633">
                    <a:moveTo>
                      <a:pt x="46136" y="46"/>
                    </a:moveTo>
                    <a:cubicBezTo>
                      <a:pt x="69999" y="46"/>
                      <a:pt x="89089" y="39818"/>
                      <a:pt x="89089" y="89135"/>
                    </a:cubicBezTo>
                    <a:cubicBezTo>
                      <a:pt x="87498" y="138452"/>
                      <a:pt x="66817" y="176634"/>
                      <a:pt x="42954" y="176634"/>
                    </a:cubicBezTo>
                    <a:cubicBezTo>
                      <a:pt x="19090" y="176634"/>
                      <a:pt x="0" y="136862"/>
                      <a:pt x="0" y="87544"/>
                    </a:cubicBezTo>
                    <a:cubicBezTo>
                      <a:pt x="1591" y="38227"/>
                      <a:pt x="22272" y="-1545"/>
                      <a:pt x="46136" y="46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6" name="Freeform: Shape 3835">
                <a:extLst>
                  <a:ext uri="{FF2B5EF4-FFF2-40B4-BE49-F238E27FC236}">
                    <a16:creationId xmlns:a16="http://schemas.microsoft.com/office/drawing/2014/main" id="{760D11DC-601A-4867-AF81-14BD49D10ABE}"/>
                  </a:ext>
                </a:extLst>
              </p:cNvPr>
              <p:cNvSpPr/>
              <p:nvPr/>
            </p:nvSpPr>
            <p:spPr>
              <a:xfrm>
                <a:off x="6900040" y="2827384"/>
                <a:ext cx="89274" cy="176587"/>
              </a:xfrm>
              <a:custGeom>
                <a:avLst/>
                <a:gdLst>
                  <a:gd name="connsiteX0" fmla="*/ 43046 w 89274"/>
                  <a:gd name="connsiteY0" fmla="*/ 176588 h 176587"/>
                  <a:gd name="connsiteX1" fmla="*/ 89182 w 89274"/>
                  <a:gd name="connsiteY1" fmla="*/ 89089 h 176587"/>
                  <a:gd name="connsiteX2" fmla="*/ 46228 w 89274"/>
                  <a:gd name="connsiteY2" fmla="*/ 0 h 176587"/>
                  <a:gd name="connsiteX3" fmla="*/ 93 w 89274"/>
                  <a:gd name="connsiteY3" fmla="*/ 87498 h 176587"/>
                  <a:gd name="connsiteX4" fmla="*/ 43046 w 89274"/>
                  <a:gd name="connsiteY4" fmla="*/ 176588 h 17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74" h="176587">
                    <a:moveTo>
                      <a:pt x="43046" y="176588"/>
                    </a:moveTo>
                    <a:cubicBezTo>
                      <a:pt x="66910" y="176588"/>
                      <a:pt x="87591" y="138407"/>
                      <a:pt x="89182" y="89089"/>
                    </a:cubicBezTo>
                    <a:cubicBezTo>
                      <a:pt x="90773" y="39772"/>
                      <a:pt x="71682" y="0"/>
                      <a:pt x="46228" y="0"/>
                    </a:cubicBezTo>
                    <a:cubicBezTo>
                      <a:pt x="22365" y="0"/>
                      <a:pt x="1684" y="38181"/>
                      <a:pt x="93" y="87498"/>
                    </a:cubicBezTo>
                    <a:cubicBezTo>
                      <a:pt x="-1498" y="135225"/>
                      <a:pt x="17592" y="174997"/>
                      <a:pt x="43046" y="176588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7" name="Freeform: Shape 3836">
                <a:extLst>
                  <a:ext uri="{FF2B5EF4-FFF2-40B4-BE49-F238E27FC236}">
                    <a16:creationId xmlns:a16="http://schemas.microsoft.com/office/drawing/2014/main" id="{144A430A-8ABC-452E-883A-223731D2257B}"/>
                  </a:ext>
                </a:extLst>
              </p:cNvPr>
              <p:cNvSpPr/>
              <p:nvPr/>
            </p:nvSpPr>
            <p:spPr>
              <a:xfrm>
                <a:off x="6803089" y="3061243"/>
                <a:ext cx="103407" cy="179768"/>
              </a:xfrm>
              <a:custGeom>
                <a:avLst/>
                <a:gdLst>
                  <a:gd name="connsiteX0" fmla="*/ 103407 w 103407"/>
                  <a:gd name="connsiteY0" fmla="*/ 92271 h 179768"/>
                  <a:gd name="connsiteX1" fmla="*/ 57271 w 103407"/>
                  <a:gd name="connsiteY1" fmla="*/ 168633 h 179768"/>
                  <a:gd name="connsiteX2" fmla="*/ 12727 w 103407"/>
                  <a:gd name="connsiteY2" fmla="*/ 179769 h 179768"/>
                  <a:gd name="connsiteX3" fmla="*/ 0 w 103407"/>
                  <a:gd name="connsiteY3" fmla="*/ 167042 h 179768"/>
                  <a:gd name="connsiteX4" fmla="*/ 12727 w 103407"/>
                  <a:gd name="connsiteY4" fmla="*/ 154315 h 179768"/>
                  <a:gd name="connsiteX5" fmla="*/ 44545 w 103407"/>
                  <a:gd name="connsiteY5" fmla="*/ 146360 h 179768"/>
                  <a:gd name="connsiteX6" fmla="*/ 77953 w 103407"/>
                  <a:gd name="connsiteY6" fmla="*/ 92271 h 179768"/>
                  <a:gd name="connsiteX7" fmla="*/ 46135 w 103407"/>
                  <a:gd name="connsiteY7" fmla="*/ 34999 h 179768"/>
                  <a:gd name="connsiteX8" fmla="*/ 14318 w 103407"/>
                  <a:gd name="connsiteY8" fmla="*/ 25454 h 179768"/>
                  <a:gd name="connsiteX9" fmla="*/ 1591 w 103407"/>
                  <a:gd name="connsiteY9" fmla="*/ 12727 h 179768"/>
                  <a:gd name="connsiteX10" fmla="*/ 14318 w 103407"/>
                  <a:gd name="connsiteY10" fmla="*/ 0 h 179768"/>
                  <a:gd name="connsiteX11" fmla="*/ 57271 w 103407"/>
                  <a:gd name="connsiteY11" fmla="*/ 12727 h 179768"/>
                  <a:gd name="connsiteX12" fmla="*/ 103407 w 103407"/>
                  <a:gd name="connsiteY12" fmla="*/ 92271 h 179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407" h="179768">
                    <a:moveTo>
                      <a:pt x="103407" y="92271"/>
                    </a:moveTo>
                    <a:cubicBezTo>
                      <a:pt x="103407" y="124088"/>
                      <a:pt x="84317" y="152724"/>
                      <a:pt x="57271" y="168633"/>
                    </a:cubicBezTo>
                    <a:cubicBezTo>
                      <a:pt x="42954" y="176588"/>
                      <a:pt x="28636" y="179769"/>
                      <a:pt x="12727" y="179769"/>
                    </a:cubicBezTo>
                    <a:cubicBezTo>
                      <a:pt x="6363" y="179769"/>
                      <a:pt x="0" y="173406"/>
                      <a:pt x="0" y="167042"/>
                    </a:cubicBezTo>
                    <a:cubicBezTo>
                      <a:pt x="0" y="160679"/>
                      <a:pt x="6363" y="154315"/>
                      <a:pt x="12727" y="154315"/>
                    </a:cubicBezTo>
                    <a:cubicBezTo>
                      <a:pt x="23863" y="154315"/>
                      <a:pt x="34999" y="151133"/>
                      <a:pt x="44545" y="146360"/>
                    </a:cubicBezTo>
                    <a:cubicBezTo>
                      <a:pt x="65226" y="135225"/>
                      <a:pt x="77953" y="114543"/>
                      <a:pt x="77953" y="92271"/>
                    </a:cubicBezTo>
                    <a:cubicBezTo>
                      <a:pt x="77953" y="68408"/>
                      <a:pt x="66817" y="47726"/>
                      <a:pt x="46135" y="34999"/>
                    </a:cubicBezTo>
                    <a:cubicBezTo>
                      <a:pt x="36590" y="28636"/>
                      <a:pt x="25454" y="25454"/>
                      <a:pt x="14318" y="25454"/>
                    </a:cubicBezTo>
                    <a:cubicBezTo>
                      <a:pt x="7954" y="25454"/>
                      <a:pt x="1591" y="19090"/>
                      <a:pt x="1591" y="12727"/>
                    </a:cubicBezTo>
                    <a:cubicBezTo>
                      <a:pt x="1591" y="6363"/>
                      <a:pt x="7954" y="0"/>
                      <a:pt x="14318" y="0"/>
                    </a:cubicBezTo>
                    <a:cubicBezTo>
                      <a:pt x="30227" y="0"/>
                      <a:pt x="44545" y="4772"/>
                      <a:pt x="57271" y="12727"/>
                    </a:cubicBezTo>
                    <a:cubicBezTo>
                      <a:pt x="87498" y="30227"/>
                      <a:pt x="103407" y="60453"/>
                      <a:pt x="103407" y="92271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8" name="Freeform: Shape 3837">
                <a:extLst>
                  <a:ext uri="{FF2B5EF4-FFF2-40B4-BE49-F238E27FC236}">
                    <a16:creationId xmlns:a16="http://schemas.microsoft.com/office/drawing/2014/main" id="{FA9FD064-3CE9-4515-B1A5-0BB4E246D7E9}"/>
                  </a:ext>
                </a:extLst>
              </p:cNvPr>
              <p:cNvSpPr/>
              <p:nvPr/>
            </p:nvSpPr>
            <p:spPr>
              <a:xfrm>
                <a:off x="6768090" y="3303057"/>
                <a:ext cx="97043" cy="97043"/>
              </a:xfrm>
              <a:custGeom>
                <a:avLst/>
                <a:gdLst>
                  <a:gd name="connsiteX0" fmla="*/ 49317 w 97043"/>
                  <a:gd name="connsiteY0" fmla="*/ 0 h 97043"/>
                  <a:gd name="connsiteX1" fmla="*/ 97043 w 97043"/>
                  <a:gd name="connsiteY1" fmla="*/ 49317 h 97043"/>
                  <a:gd name="connsiteX2" fmla="*/ 47726 w 97043"/>
                  <a:gd name="connsiteY2" fmla="*/ 97044 h 97043"/>
                  <a:gd name="connsiteX3" fmla="*/ 0 w 97043"/>
                  <a:gd name="connsiteY3" fmla="*/ 47726 h 97043"/>
                  <a:gd name="connsiteX4" fmla="*/ 49317 w 97043"/>
                  <a:gd name="connsiteY4" fmla="*/ 0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43" h="97043">
                    <a:moveTo>
                      <a:pt x="49317" y="0"/>
                    </a:moveTo>
                    <a:cubicBezTo>
                      <a:pt x="76362" y="0"/>
                      <a:pt x="97043" y="22273"/>
                      <a:pt x="97043" y="49317"/>
                    </a:cubicBezTo>
                    <a:cubicBezTo>
                      <a:pt x="97043" y="76362"/>
                      <a:pt x="74771" y="97044"/>
                      <a:pt x="47726" y="97044"/>
                    </a:cubicBezTo>
                    <a:cubicBezTo>
                      <a:pt x="20681" y="97044"/>
                      <a:pt x="0" y="74771"/>
                      <a:pt x="0" y="47726"/>
                    </a:cubicBezTo>
                    <a:cubicBezTo>
                      <a:pt x="0" y="20682"/>
                      <a:pt x="22272" y="0"/>
                      <a:pt x="49317" y="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39" name="Freeform: Shape 3838">
                <a:extLst>
                  <a:ext uri="{FF2B5EF4-FFF2-40B4-BE49-F238E27FC236}">
                    <a16:creationId xmlns:a16="http://schemas.microsoft.com/office/drawing/2014/main" id="{9F26ACF3-4B69-4512-9778-9B8D59D4F5DF}"/>
                  </a:ext>
                </a:extLst>
              </p:cNvPr>
              <p:cNvSpPr/>
              <p:nvPr/>
            </p:nvSpPr>
            <p:spPr>
              <a:xfrm>
                <a:off x="6776044" y="2902156"/>
                <a:ext cx="97043" cy="97043"/>
              </a:xfrm>
              <a:custGeom>
                <a:avLst/>
                <a:gdLst>
                  <a:gd name="connsiteX0" fmla="*/ 49317 w 97043"/>
                  <a:gd name="connsiteY0" fmla="*/ 0 h 97043"/>
                  <a:gd name="connsiteX1" fmla="*/ 97043 w 97043"/>
                  <a:gd name="connsiteY1" fmla="*/ 49317 h 97043"/>
                  <a:gd name="connsiteX2" fmla="*/ 47726 w 97043"/>
                  <a:gd name="connsiteY2" fmla="*/ 97043 h 97043"/>
                  <a:gd name="connsiteX3" fmla="*/ 0 w 97043"/>
                  <a:gd name="connsiteY3" fmla="*/ 47726 h 97043"/>
                  <a:gd name="connsiteX4" fmla="*/ 49317 w 97043"/>
                  <a:gd name="connsiteY4" fmla="*/ 0 h 9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43" h="97043">
                    <a:moveTo>
                      <a:pt x="49317" y="0"/>
                    </a:moveTo>
                    <a:cubicBezTo>
                      <a:pt x="76362" y="0"/>
                      <a:pt x="97043" y="22272"/>
                      <a:pt x="97043" y="49317"/>
                    </a:cubicBezTo>
                    <a:cubicBezTo>
                      <a:pt x="97043" y="76362"/>
                      <a:pt x="74771" y="97043"/>
                      <a:pt x="47726" y="97043"/>
                    </a:cubicBezTo>
                    <a:cubicBezTo>
                      <a:pt x="20681" y="97043"/>
                      <a:pt x="0" y="74771"/>
                      <a:pt x="0" y="47726"/>
                    </a:cubicBezTo>
                    <a:cubicBezTo>
                      <a:pt x="1591" y="20681"/>
                      <a:pt x="23863" y="0"/>
                      <a:pt x="49317" y="0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40" name="Graphic 378">
              <a:extLst>
                <a:ext uri="{FF2B5EF4-FFF2-40B4-BE49-F238E27FC236}">
                  <a16:creationId xmlns:a16="http://schemas.microsoft.com/office/drawing/2014/main" id="{4C28090C-B89C-4BE8-B1A4-DD144D46E55D}"/>
                </a:ext>
              </a:extLst>
            </p:cNvPr>
            <p:cNvGrpSpPr/>
            <p:nvPr/>
          </p:nvGrpSpPr>
          <p:grpSpPr>
            <a:xfrm>
              <a:off x="5976834" y="1525457"/>
              <a:ext cx="1811598" cy="699574"/>
              <a:chOff x="5976834" y="1525457"/>
              <a:chExt cx="1811598" cy="699574"/>
            </a:xfrm>
            <a:solidFill>
              <a:srgbClr val="FF716D"/>
            </a:solidFill>
          </p:grpSpPr>
          <p:sp>
            <p:nvSpPr>
              <p:cNvPr id="3841" name="Freeform: Shape 3840">
                <a:extLst>
                  <a:ext uri="{FF2B5EF4-FFF2-40B4-BE49-F238E27FC236}">
                    <a16:creationId xmlns:a16="http://schemas.microsoft.com/office/drawing/2014/main" id="{B0E46995-0DE2-4BD8-8253-40CD09262F99}"/>
                  </a:ext>
                </a:extLst>
              </p:cNvPr>
              <p:cNvSpPr/>
              <p:nvPr/>
            </p:nvSpPr>
            <p:spPr>
              <a:xfrm>
                <a:off x="5976834" y="1525457"/>
                <a:ext cx="699426" cy="699574"/>
              </a:xfrm>
              <a:custGeom>
                <a:avLst/>
                <a:gdLst>
                  <a:gd name="connsiteX0" fmla="*/ 369673 w 699426"/>
                  <a:gd name="connsiteY0" fmla="*/ 590 h 699574"/>
                  <a:gd name="connsiteX1" fmla="*/ 590 w 699426"/>
                  <a:gd name="connsiteY1" fmla="*/ 329901 h 699574"/>
                  <a:gd name="connsiteX2" fmla="*/ 329902 w 699426"/>
                  <a:gd name="connsiteY2" fmla="*/ 698985 h 699574"/>
                  <a:gd name="connsiteX3" fmla="*/ 698985 w 699426"/>
                  <a:gd name="connsiteY3" fmla="*/ 369673 h 699574"/>
                  <a:gd name="connsiteX4" fmla="*/ 369673 w 699426"/>
                  <a:gd name="connsiteY4" fmla="*/ 590 h 699574"/>
                  <a:gd name="connsiteX5" fmla="*/ 578078 w 699426"/>
                  <a:gd name="connsiteY5" fmla="*/ 363310 h 699574"/>
                  <a:gd name="connsiteX6" fmla="*/ 336265 w 699426"/>
                  <a:gd name="connsiteY6" fmla="*/ 579669 h 699574"/>
                  <a:gd name="connsiteX7" fmla="*/ 119905 w 699426"/>
                  <a:gd name="connsiteY7" fmla="*/ 337856 h 699574"/>
                  <a:gd name="connsiteX8" fmla="*/ 361719 w 699426"/>
                  <a:gd name="connsiteY8" fmla="*/ 121496 h 699574"/>
                  <a:gd name="connsiteX9" fmla="*/ 578078 w 699426"/>
                  <a:gd name="connsiteY9" fmla="*/ 363310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426" h="699574">
                    <a:moveTo>
                      <a:pt x="369673" y="590"/>
                    </a:moveTo>
                    <a:cubicBezTo>
                      <a:pt x="177177" y="-10547"/>
                      <a:pt x="11726" y="137405"/>
                      <a:pt x="590" y="329901"/>
                    </a:cubicBezTo>
                    <a:cubicBezTo>
                      <a:pt x="-10546" y="522397"/>
                      <a:pt x="137405" y="687849"/>
                      <a:pt x="329902" y="698985"/>
                    </a:cubicBezTo>
                    <a:cubicBezTo>
                      <a:pt x="522398" y="710121"/>
                      <a:pt x="687849" y="562169"/>
                      <a:pt x="698985" y="369673"/>
                    </a:cubicBezTo>
                    <a:cubicBezTo>
                      <a:pt x="708530" y="177177"/>
                      <a:pt x="562170" y="11726"/>
                      <a:pt x="369673" y="590"/>
                    </a:cubicBezTo>
                    <a:close/>
                    <a:moveTo>
                      <a:pt x="578078" y="363310"/>
                    </a:moveTo>
                    <a:cubicBezTo>
                      <a:pt x="570124" y="490580"/>
                      <a:pt x="461944" y="587623"/>
                      <a:pt x="336265" y="579669"/>
                    </a:cubicBezTo>
                    <a:cubicBezTo>
                      <a:pt x="208995" y="571715"/>
                      <a:pt x="111951" y="463535"/>
                      <a:pt x="119905" y="337856"/>
                    </a:cubicBezTo>
                    <a:cubicBezTo>
                      <a:pt x="127860" y="210585"/>
                      <a:pt x="236040" y="115133"/>
                      <a:pt x="361719" y="121496"/>
                    </a:cubicBezTo>
                    <a:cubicBezTo>
                      <a:pt x="488989" y="127860"/>
                      <a:pt x="586033" y="236039"/>
                      <a:pt x="578078" y="363310"/>
                    </a:cubicBezTo>
                    <a:close/>
                  </a:path>
                </a:pathLst>
              </a:custGeom>
              <a:solidFill>
                <a:srgbClr val="FF716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42" name="Freeform: Shape 3841">
                <a:extLst>
                  <a:ext uri="{FF2B5EF4-FFF2-40B4-BE49-F238E27FC236}">
                    <a16:creationId xmlns:a16="http://schemas.microsoft.com/office/drawing/2014/main" id="{FC77340E-991C-4BE0-97F2-5FDE9CDDB24B}"/>
                  </a:ext>
                </a:extLst>
              </p:cNvPr>
              <p:cNvSpPr/>
              <p:nvPr/>
            </p:nvSpPr>
            <p:spPr>
              <a:xfrm>
                <a:off x="7088857" y="1525457"/>
                <a:ext cx="699574" cy="699574"/>
              </a:xfrm>
              <a:custGeom>
                <a:avLst/>
                <a:gdLst>
                  <a:gd name="connsiteX0" fmla="*/ 698985 w 699574"/>
                  <a:gd name="connsiteY0" fmla="*/ 329901 h 699574"/>
                  <a:gd name="connsiteX1" fmla="*/ 329901 w 699574"/>
                  <a:gd name="connsiteY1" fmla="*/ 590 h 699574"/>
                  <a:gd name="connsiteX2" fmla="*/ 590 w 699574"/>
                  <a:gd name="connsiteY2" fmla="*/ 369673 h 699574"/>
                  <a:gd name="connsiteX3" fmla="*/ 369673 w 699574"/>
                  <a:gd name="connsiteY3" fmla="*/ 698985 h 699574"/>
                  <a:gd name="connsiteX4" fmla="*/ 698985 w 699574"/>
                  <a:gd name="connsiteY4" fmla="*/ 329901 h 699574"/>
                  <a:gd name="connsiteX5" fmla="*/ 363310 w 699574"/>
                  <a:gd name="connsiteY5" fmla="*/ 579669 h 699574"/>
                  <a:gd name="connsiteX6" fmla="*/ 121496 w 699574"/>
                  <a:gd name="connsiteY6" fmla="*/ 363310 h 699574"/>
                  <a:gd name="connsiteX7" fmla="*/ 337856 w 699574"/>
                  <a:gd name="connsiteY7" fmla="*/ 121496 h 699574"/>
                  <a:gd name="connsiteX8" fmla="*/ 579669 w 699574"/>
                  <a:gd name="connsiteY8" fmla="*/ 337856 h 699574"/>
                  <a:gd name="connsiteX9" fmla="*/ 363310 w 699574"/>
                  <a:gd name="connsiteY9" fmla="*/ 579669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574" h="699574">
                    <a:moveTo>
                      <a:pt x="698985" y="329901"/>
                    </a:moveTo>
                    <a:cubicBezTo>
                      <a:pt x="687849" y="137405"/>
                      <a:pt x="522398" y="-10547"/>
                      <a:pt x="329901" y="590"/>
                    </a:cubicBezTo>
                    <a:cubicBezTo>
                      <a:pt x="137405" y="11726"/>
                      <a:pt x="-10546" y="177177"/>
                      <a:pt x="590" y="369673"/>
                    </a:cubicBezTo>
                    <a:cubicBezTo>
                      <a:pt x="11726" y="562169"/>
                      <a:pt x="177177" y="710121"/>
                      <a:pt x="369673" y="698985"/>
                    </a:cubicBezTo>
                    <a:cubicBezTo>
                      <a:pt x="562170" y="687849"/>
                      <a:pt x="710121" y="522397"/>
                      <a:pt x="698985" y="329901"/>
                    </a:cubicBezTo>
                    <a:close/>
                    <a:moveTo>
                      <a:pt x="363310" y="579669"/>
                    </a:moveTo>
                    <a:cubicBezTo>
                      <a:pt x="236040" y="587623"/>
                      <a:pt x="127860" y="490580"/>
                      <a:pt x="121496" y="363310"/>
                    </a:cubicBezTo>
                    <a:cubicBezTo>
                      <a:pt x="113542" y="236039"/>
                      <a:pt x="210585" y="127860"/>
                      <a:pt x="337856" y="121496"/>
                    </a:cubicBezTo>
                    <a:cubicBezTo>
                      <a:pt x="465126" y="113542"/>
                      <a:pt x="573305" y="210585"/>
                      <a:pt x="579669" y="337856"/>
                    </a:cubicBezTo>
                    <a:cubicBezTo>
                      <a:pt x="586033" y="463535"/>
                      <a:pt x="490580" y="571715"/>
                      <a:pt x="363310" y="579669"/>
                    </a:cubicBezTo>
                    <a:close/>
                  </a:path>
                </a:pathLst>
              </a:custGeom>
              <a:solidFill>
                <a:srgbClr val="FF716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43" name="Graphic 378">
              <a:extLst>
                <a:ext uri="{FF2B5EF4-FFF2-40B4-BE49-F238E27FC236}">
                  <a16:creationId xmlns:a16="http://schemas.microsoft.com/office/drawing/2014/main" id="{D80814D4-071A-41FA-8887-79077195089A}"/>
                </a:ext>
              </a:extLst>
            </p:cNvPr>
            <p:cNvGrpSpPr/>
            <p:nvPr/>
          </p:nvGrpSpPr>
          <p:grpSpPr>
            <a:xfrm>
              <a:off x="5930698" y="1511139"/>
              <a:ext cx="1811603" cy="699574"/>
              <a:chOff x="5930698" y="1511139"/>
              <a:chExt cx="1811603" cy="699574"/>
            </a:xfrm>
            <a:solidFill>
              <a:srgbClr val="EB281D"/>
            </a:solidFill>
          </p:grpSpPr>
          <p:sp>
            <p:nvSpPr>
              <p:cNvPr id="3844" name="Freeform: Shape 3843">
                <a:extLst>
                  <a:ext uri="{FF2B5EF4-FFF2-40B4-BE49-F238E27FC236}">
                    <a16:creationId xmlns:a16="http://schemas.microsoft.com/office/drawing/2014/main" id="{F3035A88-DBE1-490F-8F60-69FA3344D078}"/>
                  </a:ext>
                </a:extLst>
              </p:cNvPr>
              <p:cNvSpPr/>
              <p:nvPr/>
            </p:nvSpPr>
            <p:spPr>
              <a:xfrm>
                <a:off x="5930698" y="1511139"/>
                <a:ext cx="699574" cy="699574"/>
              </a:xfrm>
              <a:custGeom>
                <a:avLst/>
                <a:gdLst>
                  <a:gd name="connsiteX0" fmla="*/ 369673 w 699574"/>
                  <a:gd name="connsiteY0" fmla="*/ 590 h 699574"/>
                  <a:gd name="connsiteX1" fmla="*/ 590 w 699574"/>
                  <a:gd name="connsiteY1" fmla="*/ 329901 h 699574"/>
                  <a:gd name="connsiteX2" fmla="*/ 329901 w 699574"/>
                  <a:gd name="connsiteY2" fmla="*/ 698985 h 699574"/>
                  <a:gd name="connsiteX3" fmla="*/ 698985 w 699574"/>
                  <a:gd name="connsiteY3" fmla="*/ 369673 h 699574"/>
                  <a:gd name="connsiteX4" fmla="*/ 369673 w 699574"/>
                  <a:gd name="connsiteY4" fmla="*/ 590 h 699574"/>
                  <a:gd name="connsiteX5" fmla="*/ 579669 w 699574"/>
                  <a:gd name="connsiteY5" fmla="*/ 361719 h 699574"/>
                  <a:gd name="connsiteX6" fmla="*/ 337856 w 699574"/>
                  <a:gd name="connsiteY6" fmla="*/ 578078 h 699574"/>
                  <a:gd name="connsiteX7" fmla="*/ 121496 w 699574"/>
                  <a:gd name="connsiteY7" fmla="*/ 336265 h 699574"/>
                  <a:gd name="connsiteX8" fmla="*/ 363310 w 699574"/>
                  <a:gd name="connsiteY8" fmla="*/ 119905 h 699574"/>
                  <a:gd name="connsiteX9" fmla="*/ 579669 w 699574"/>
                  <a:gd name="connsiteY9" fmla="*/ 361719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574" h="699574">
                    <a:moveTo>
                      <a:pt x="369673" y="590"/>
                    </a:moveTo>
                    <a:cubicBezTo>
                      <a:pt x="177177" y="-10546"/>
                      <a:pt x="11726" y="137405"/>
                      <a:pt x="590" y="329901"/>
                    </a:cubicBezTo>
                    <a:cubicBezTo>
                      <a:pt x="-10546" y="522398"/>
                      <a:pt x="137405" y="687849"/>
                      <a:pt x="329901" y="698985"/>
                    </a:cubicBezTo>
                    <a:cubicBezTo>
                      <a:pt x="522398" y="710121"/>
                      <a:pt x="687849" y="562170"/>
                      <a:pt x="698985" y="369673"/>
                    </a:cubicBezTo>
                    <a:cubicBezTo>
                      <a:pt x="710121" y="177177"/>
                      <a:pt x="562170" y="11726"/>
                      <a:pt x="369673" y="590"/>
                    </a:cubicBezTo>
                    <a:close/>
                    <a:moveTo>
                      <a:pt x="579669" y="361719"/>
                    </a:moveTo>
                    <a:cubicBezTo>
                      <a:pt x="571715" y="488989"/>
                      <a:pt x="463535" y="584442"/>
                      <a:pt x="337856" y="578078"/>
                    </a:cubicBezTo>
                    <a:cubicBezTo>
                      <a:pt x="210585" y="570124"/>
                      <a:pt x="115133" y="461944"/>
                      <a:pt x="121496" y="336265"/>
                    </a:cubicBezTo>
                    <a:cubicBezTo>
                      <a:pt x="129451" y="208995"/>
                      <a:pt x="237630" y="113542"/>
                      <a:pt x="363310" y="119905"/>
                    </a:cubicBezTo>
                    <a:cubicBezTo>
                      <a:pt x="488989" y="126269"/>
                      <a:pt x="586033" y="236040"/>
                      <a:pt x="579669" y="361719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45" name="Freeform: Shape 3844">
                <a:extLst>
                  <a:ext uri="{FF2B5EF4-FFF2-40B4-BE49-F238E27FC236}">
                    <a16:creationId xmlns:a16="http://schemas.microsoft.com/office/drawing/2014/main" id="{2B86D3B6-0EBE-4B69-B4F5-5B278648D1C6}"/>
                  </a:ext>
                </a:extLst>
              </p:cNvPr>
              <p:cNvSpPr/>
              <p:nvPr/>
            </p:nvSpPr>
            <p:spPr>
              <a:xfrm>
                <a:off x="7042722" y="1511139"/>
                <a:ext cx="699580" cy="699574"/>
              </a:xfrm>
              <a:custGeom>
                <a:avLst/>
                <a:gdLst>
                  <a:gd name="connsiteX0" fmla="*/ 698985 w 699580"/>
                  <a:gd name="connsiteY0" fmla="*/ 329901 h 699574"/>
                  <a:gd name="connsiteX1" fmla="*/ 329902 w 699580"/>
                  <a:gd name="connsiteY1" fmla="*/ 590 h 699574"/>
                  <a:gd name="connsiteX2" fmla="*/ 590 w 699580"/>
                  <a:gd name="connsiteY2" fmla="*/ 369673 h 699574"/>
                  <a:gd name="connsiteX3" fmla="*/ 369673 w 699580"/>
                  <a:gd name="connsiteY3" fmla="*/ 698985 h 699574"/>
                  <a:gd name="connsiteX4" fmla="*/ 698985 w 699580"/>
                  <a:gd name="connsiteY4" fmla="*/ 329901 h 699574"/>
                  <a:gd name="connsiteX5" fmla="*/ 363310 w 699580"/>
                  <a:gd name="connsiteY5" fmla="*/ 578078 h 699574"/>
                  <a:gd name="connsiteX6" fmla="*/ 121496 w 699580"/>
                  <a:gd name="connsiteY6" fmla="*/ 361719 h 699574"/>
                  <a:gd name="connsiteX7" fmla="*/ 337856 w 699580"/>
                  <a:gd name="connsiteY7" fmla="*/ 119905 h 699574"/>
                  <a:gd name="connsiteX8" fmla="*/ 579669 w 699580"/>
                  <a:gd name="connsiteY8" fmla="*/ 336265 h 699574"/>
                  <a:gd name="connsiteX9" fmla="*/ 363310 w 699580"/>
                  <a:gd name="connsiteY9" fmla="*/ 578078 h 6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9580" h="699574">
                    <a:moveTo>
                      <a:pt x="698985" y="329901"/>
                    </a:moveTo>
                    <a:cubicBezTo>
                      <a:pt x="687849" y="137405"/>
                      <a:pt x="522398" y="-10546"/>
                      <a:pt x="329902" y="590"/>
                    </a:cubicBezTo>
                    <a:cubicBezTo>
                      <a:pt x="137405" y="11726"/>
                      <a:pt x="-10546" y="177177"/>
                      <a:pt x="590" y="369673"/>
                    </a:cubicBezTo>
                    <a:cubicBezTo>
                      <a:pt x="11726" y="562170"/>
                      <a:pt x="177177" y="710121"/>
                      <a:pt x="369673" y="698985"/>
                    </a:cubicBezTo>
                    <a:cubicBezTo>
                      <a:pt x="563760" y="686258"/>
                      <a:pt x="710121" y="522398"/>
                      <a:pt x="698985" y="329901"/>
                    </a:cubicBezTo>
                    <a:close/>
                    <a:moveTo>
                      <a:pt x="363310" y="578078"/>
                    </a:moveTo>
                    <a:cubicBezTo>
                      <a:pt x="236040" y="586033"/>
                      <a:pt x="127860" y="488989"/>
                      <a:pt x="121496" y="361719"/>
                    </a:cubicBezTo>
                    <a:cubicBezTo>
                      <a:pt x="113542" y="234449"/>
                      <a:pt x="210586" y="126269"/>
                      <a:pt x="337856" y="119905"/>
                    </a:cubicBezTo>
                    <a:cubicBezTo>
                      <a:pt x="465126" y="111951"/>
                      <a:pt x="573306" y="208995"/>
                      <a:pt x="579669" y="336265"/>
                    </a:cubicBezTo>
                    <a:cubicBezTo>
                      <a:pt x="587623" y="463535"/>
                      <a:pt x="490580" y="571715"/>
                      <a:pt x="363310" y="578078"/>
                    </a:cubicBezTo>
                    <a:close/>
                  </a:path>
                </a:pathLst>
              </a:custGeom>
              <a:solidFill>
                <a:srgbClr val="EB281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46" name="Graphic 378">
            <a:extLst>
              <a:ext uri="{FF2B5EF4-FFF2-40B4-BE49-F238E27FC236}">
                <a16:creationId xmlns:a16="http://schemas.microsoft.com/office/drawing/2014/main" id="{E76D92F6-5D0C-4259-BE84-F7FD5603DC7D}"/>
              </a:ext>
            </a:extLst>
          </p:cNvPr>
          <p:cNvGrpSpPr/>
          <p:nvPr/>
        </p:nvGrpSpPr>
        <p:grpSpPr>
          <a:xfrm>
            <a:off x="8261264" y="203304"/>
            <a:ext cx="1623677" cy="704758"/>
            <a:chOff x="8553054" y="-360734"/>
            <a:chExt cx="1623677" cy="704758"/>
          </a:xfrm>
        </p:grpSpPr>
        <p:grpSp>
          <p:nvGrpSpPr>
            <p:cNvPr id="3847" name="Graphic 378">
              <a:extLst>
                <a:ext uri="{FF2B5EF4-FFF2-40B4-BE49-F238E27FC236}">
                  <a16:creationId xmlns:a16="http://schemas.microsoft.com/office/drawing/2014/main" id="{38C93CD4-042F-46B5-A114-C00F378A722E}"/>
                </a:ext>
              </a:extLst>
            </p:cNvPr>
            <p:cNvGrpSpPr/>
            <p:nvPr/>
          </p:nvGrpSpPr>
          <p:grpSpPr>
            <a:xfrm>
              <a:off x="8553054" y="-348007"/>
              <a:ext cx="1623677" cy="692031"/>
              <a:chOff x="8553054" y="-348007"/>
              <a:chExt cx="1623677" cy="692031"/>
            </a:xfrm>
          </p:grpSpPr>
          <p:sp>
            <p:nvSpPr>
              <p:cNvPr id="3848" name="Freeform: Shape 3847">
                <a:extLst>
                  <a:ext uri="{FF2B5EF4-FFF2-40B4-BE49-F238E27FC236}">
                    <a16:creationId xmlns:a16="http://schemas.microsoft.com/office/drawing/2014/main" id="{BF82B52C-FDDA-4E75-844B-0E9C209501CF}"/>
                  </a:ext>
                </a:extLst>
              </p:cNvPr>
              <p:cNvSpPr/>
              <p:nvPr/>
            </p:nvSpPr>
            <p:spPr>
              <a:xfrm>
                <a:off x="8553054" y="-222327"/>
                <a:ext cx="777939" cy="566352"/>
              </a:xfrm>
              <a:custGeom>
                <a:avLst/>
                <a:gdLst>
                  <a:gd name="connsiteX0" fmla="*/ 322948 w 777939"/>
                  <a:gd name="connsiteY0" fmla="*/ 0 h 566352"/>
                  <a:gd name="connsiteX1" fmla="*/ 251359 w 777939"/>
                  <a:gd name="connsiteY1" fmla="*/ 63635 h 566352"/>
                  <a:gd name="connsiteX2" fmla="*/ 216359 w 777939"/>
                  <a:gd name="connsiteY2" fmla="*/ 313403 h 566352"/>
                  <a:gd name="connsiteX3" fmla="*/ 0 w 777939"/>
                  <a:gd name="connsiteY3" fmla="*/ 392947 h 566352"/>
                  <a:gd name="connsiteX4" fmla="*/ 209996 w 777939"/>
                  <a:gd name="connsiteY4" fmla="*/ 553625 h 566352"/>
                  <a:gd name="connsiteX5" fmla="*/ 209996 w 777939"/>
                  <a:gd name="connsiteY5" fmla="*/ 553625 h 566352"/>
                  <a:gd name="connsiteX6" fmla="*/ 244996 w 777939"/>
                  <a:gd name="connsiteY6" fmla="*/ 566353 h 566352"/>
                  <a:gd name="connsiteX7" fmla="*/ 777940 w 777939"/>
                  <a:gd name="connsiteY7" fmla="*/ 566353 h 566352"/>
                  <a:gd name="connsiteX8" fmla="*/ 345221 w 777939"/>
                  <a:gd name="connsiteY8" fmla="*/ 0 h 566352"/>
                  <a:gd name="connsiteX9" fmla="*/ 322948 w 777939"/>
                  <a:gd name="connsiteY9" fmla="*/ 0 h 5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939" h="566352">
                    <a:moveTo>
                      <a:pt x="322948" y="0"/>
                    </a:moveTo>
                    <a:cubicBezTo>
                      <a:pt x="287949" y="0"/>
                      <a:pt x="256131" y="28636"/>
                      <a:pt x="251359" y="63635"/>
                    </a:cubicBezTo>
                    <a:lnTo>
                      <a:pt x="216359" y="313403"/>
                    </a:lnTo>
                    <a:lnTo>
                      <a:pt x="0" y="392947"/>
                    </a:lnTo>
                    <a:cubicBezTo>
                      <a:pt x="0" y="392947"/>
                      <a:pt x="60454" y="489990"/>
                      <a:pt x="209996" y="553625"/>
                    </a:cubicBezTo>
                    <a:lnTo>
                      <a:pt x="209996" y="553625"/>
                    </a:lnTo>
                    <a:cubicBezTo>
                      <a:pt x="219541" y="561580"/>
                      <a:pt x="230677" y="566353"/>
                      <a:pt x="244996" y="566353"/>
                    </a:cubicBezTo>
                    <a:lnTo>
                      <a:pt x="777940" y="566353"/>
                    </a:lnTo>
                    <a:lnTo>
                      <a:pt x="345221" y="0"/>
                    </a:lnTo>
                    <a:lnTo>
                      <a:pt x="322948" y="0"/>
                    </a:lnTo>
                    <a:close/>
                  </a:path>
                </a:pathLst>
              </a:custGeom>
              <a:solidFill>
                <a:srgbClr val="E85D8B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49" name="Freeform: Shape 3848">
                <a:extLst>
                  <a:ext uri="{FF2B5EF4-FFF2-40B4-BE49-F238E27FC236}">
                    <a16:creationId xmlns:a16="http://schemas.microsoft.com/office/drawing/2014/main" id="{B7421BC6-3784-4C08-8122-AE6354B76C89}"/>
                  </a:ext>
                </a:extLst>
              </p:cNvPr>
              <p:cNvSpPr/>
              <p:nvPr/>
            </p:nvSpPr>
            <p:spPr>
              <a:xfrm>
                <a:off x="8898275" y="-348007"/>
                <a:ext cx="1278456" cy="690440"/>
              </a:xfrm>
              <a:custGeom>
                <a:avLst/>
                <a:gdLst>
                  <a:gd name="connsiteX0" fmla="*/ 1266339 w 1278456"/>
                  <a:gd name="connsiteY0" fmla="*/ 144770 h 690440"/>
                  <a:gd name="connsiteX1" fmla="*/ 1266339 w 1278456"/>
                  <a:gd name="connsiteY1" fmla="*/ 144770 h 690440"/>
                  <a:gd name="connsiteX2" fmla="*/ 1266339 w 1278456"/>
                  <a:gd name="connsiteY2" fmla="*/ 144770 h 690440"/>
                  <a:gd name="connsiteX3" fmla="*/ 1256793 w 1278456"/>
                  <a:gd name="connsiteY3" fmla="*/ 135225 h 690440"/>
                  <a:gd name="connsiteX4" fmla="*/ 1070661 w 1278456"/>
                  <a:gd name="connsiteY4" fmla="*/ 0 h 690440"/>
                  <a:gd name="connsiteX5" fmla="*/ 728622 w 1278456"/>
                  <a:gd name="connsiteY5" fmla="*/ 125679 h 690440"/>
                  <a:gd name="connsiteX6" fmla="*/ 0 w 1278456"/>
                  <a:gd name="connsiteY6" fmla="*/ 125679 h 690440"/>
                  <a:gd name="connsiteX7" fmla="*/ 432719 w 1278456"/>
                  <a:gd name="connsiteY7" fmla="*/ 690441 h 690440"/>
                  <a:gd name="connsiteX8" fmla="*/ 1145432 w 1278456"/>
                  <a:gd name="connsiteY8" fmla="*/ 690441 h 690440"/>
                  <a:gd name="connsiteX9" fmla="*/ 1217022 w 1278456"/>
                  <a:gd name="connsiteY9" fmla="*/ 626806 h 690440"/>
                  <a:gd name="connsiteX10" fmla="*/ 1277475 w 1278456"/>
                  <a:gd name="connsiteY10" fmla="*/ 187724 h 690440"/>
                  <a:gd name="connsiteX11" fmla="*/ 1266339 w 1278456"/>
                  <a:gd name="connsiteY11" fmla="*/ 144770 h 69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78456" h="690440">
                    <a:moveTo>
                      <a:pt x="1266339" y="144770"/>
                    </a:moveTo>
                    <a:lnTo>
                      <a:pt x="1266339" y="144770"/>
                    </a:lnTo>
                    <a:cubicBezTo>
                      <a:pt x="1266339" y="144770"/>
                      <a:pt x="1266339" y="144770"/>
                      <a:pt x="1266339" y="144770"/>
                    </a:cubicBezTo>
                    <a:cubicBezTo>
                      <a:pt x="1263157" y="141588"/>
                      <a:pt x="1259975" y="138406"/>
                      <a:pt x="1256793" y="135225"/>
                    </a:cubicBezTo>
                    <a:cubicBezTo>
                      <a:pt x="1170886" y="54090"/>
                      <a:pt x="1070661" y="0"/>
                      <a:pt x="1070661" y="0"/>
                    </a:cubicBezTo>
                    <a:lnTo>
                      <a:pt x="728622" y="125679"/>
                    </a:lnTo>
                    <a:lnTo>
                      <a:pt x="0" y="125679"/>
                    </a:lnTo>
                    <a:lnTo>
                      <a:pt x="432719" y="690441"/>
                    </a:lnTo>
                    <a:lnTo>
                      <a:pt x="1145432" y="690441"/>
                    </a:lnTo>
                    <a:cubicBezTo>
                      <a:pt x="1180432" y="690441"/>
                      <a:pt x="1212249" y="661805"/>
                      <a:pt x="1217022" y="626806"/>
                    </a:cubicBezTo>
                    <a:lnTo>
                      <a:pt x="1277475" y="187724"/>
                    </a:lnTo>
                    <a:cubicBezTo>
                      <a:pt x="1280657" y="171815"/>
                      <a:pt x="1275884" y="155906"/>
                      <a:pt x="1266339" y="144770"/>
                    </a:cubicBezTo>
                    <a:close/>
                  </a:path>
                </a:pathLst>
              </a:custGeom>
              <a:solidFill>
                <a:srgbClr val="D7DDDA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50" name="Graphic 378">
              <a:extLst>
                <a:ext uri="{FF2B5EF4-FFF2-40B4-BE49-F238E27FC236}">
                  <a16:creationId xmlns:a16="http://schemas.microsoft.com/office/drawing/2014/main" id="{8FE98591-7027-4BA3-8C68-7D7EBEF0A2EE}"/>
                </a:ext>
              </a:extLst>
            </p:cNvPr>
            <p:cNvGrpSpPr/>
            <p:nvPr/>
          </p:nvGrpSpPr>
          <p:grpSpPr>
            <a:xfrm>
              <a:off x="8554038" y="-360734"/>
              <a:ext cx="1431834" cy="566352"/>
              <a:chOff x="8554038" y="-360734"/>
              <a:chExt cx="1431834" cy="566352"/>
            </a:xfrm>
          </p:grpSpPr>
          <p:sp>
            <p:nvSpPr>
              <p:cNvPr id="3851" name="Freeform: Shape 3850">
                <a:extLst>
                  <a:ext uri="{FF2B5EF4-FFF2-40B4-BE49-F238E27FC236}">
                    <a16:creationId xmlns:a16="http://schemas.microsoft.com/office/drawing/2014/main" id="{2D7DC94F-9C1D-4300-A015-9313960C9324}"/>
                  </a:ext>
                </a:extLst>
              </p:cNvPr>
              <p:cNvSpPr/>
              <p:nvPr/>
            </p:nvSpPr>
            <p:spPr>
              <a:xfrm>
                <a:off x="8554038" y="-360734"/>
                <a:ext cx="741956" cy="566352"/>
              </a:xfrm>
              <a:custGeom>
                <a:avLst/>
                <a:gdLst>
                  <a:gd name="connsiteX0" fmla="*/ 132650 w 741956"/>
                  <a:gd name="connsiteY0" fmla="*/ 0 h 566352"/>
                  <a:gd name="connsiteX1" fmla="*/ 61061 w 741956"/>
                  <a:gd name="connsiteY1" fmla="*/ 63635 h 566352"/>
                  <a:gd name="connsiteX2" fmla="*/ 607 w 741956"/>
                  <a:gd name="connsiteY2" fmla="*/ 502717 h 566352"/>
                  <a:gd name="connsiteX3" fmla="*/ 54697 w 741956"/>
                  <a:gd name="connsiteY3" fmla="*/ 566352 h 566352"/>
                  <a:gd name="connsiteX4" fmla="*/ 660821 w 741956"/>
                  <a:gd name="connsiteY4" fmla="*/ 566352 h 566352"/>
                  <a:gd name="connsiteX5" fmla="*/ 741956 w 741956"/>
                  <a:gd name="connsiteY5" fmla="*/ 0 h 566352"/>
                  <a:gd name="connsiteX6" fmla="*/ 132650 w 741956"/>
                  <a:gd name="connsiteY6" fmla="*/ 0 h 56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956" h="566352">
                    <a:moveTo>
                      <a:pt x="132650" y="0"/>
                    </a:moveTo>
                    <a:cubicBezTo>
                      <a:pt x="97651" y="0"/>
                      <a:pt x="65833" y="28636"/>
                      <a:pt x="61061" y="63635"/>
                    </a:cubicBezTo>
                    <a:lnTo>
                      <a:pt x="607" y="502717"/>
                    </a:lnTo>
                    <a:cubicBezTo>
                      <a:pt x="-4165" y="537717"/>
                      <a:pt x="19698" y="566352"/>
                      <a:pt x="54697" y="566352"/>
                    </a:cubicBezTo>
                    <a:lnTo>
                      <a:pt x="660821" y="566352"/>
                    </a:lnTo>
                    <a:lnTo>
                      <a:pt x="741956" y="0"/>
                    </a:lnTo>
                    <a:lnTo>
                      <a:pt x="132650" y="0"/>
                    </a:ln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2" name="Freeform: Shape 3851">
                <a:extLst>
                  <a:ext uri="{FF2B5EF4-FFF2-40B4-BE49-F238E27FC236}">
                    <a16:creationId xmlns:a16="http://schemas.microsoft.com/office/drawing/2014/main" id="{EBC6AB2F-489C-4A55-A882-C6A5359EBFF0}"/>
                  </a:ext>
                </a:extLst>
              </p:cNvPr>
              <p:cNvSpPr/>
              <p:nvPr/>
            </p:nvSpPr>
            <p:spPr>
              <a:xfrm>
                <a:off x="9213269" y="-360734"/>
                <a:ext cx="772604" cy="564761"/>
              </a:xfrm>
              <a:custGeom>
                <a:avLst/>
                <a:gdLst>
                  <a:gd name="connsiteX0" fmla="*/ 719077 w 772604"/>
                  <a:gd name="connsiteY0" fmla="*/ 0 h 564761"/>
                  <a:gd name="connsiteX1" fmla="*/ 82726 w 772604"/>
                  <a:gd name="connsiteY1" fmla="*/ 0 h 564761"/>
                  <a:gd name="connsiteX2" fmla="*/ 0 w 772604"/>
                  <a:gd name="connsiteY2" fmla="*/ 564762 h 564761"/>
                  <a:gd name="connsiteX3" fmla="*/ 639533 w 772604"/>
                  <a:gd name="connsiteY3" fmla="*/ 564762 h 564761"/>
                  <a:gd name="connsiteX4" fmla="*/ 711123 w 772604"/>
                  <a:gd name="connsiteY4" fmla="*/ 501126 h 564761"/>
                  <a:gd name="connsiteX5" fmla="*/ 771576 w 772604"/>
                  <a:gd name="connsiteY5" fmla="*/ 62044 h 564761"/>
                  <a:gd name="connsiteX6" fmla="*/ 719077 w 772604"/>
                  <a:gd name="connsiteY6" fmla="*/ 0 h 56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604" h="564761">
                    <a:moveTo>
                      <a:pt x="719077" y="0"/>
                    </a:moveTo>
                    <a:lnTo>
                      <a:pt x="82726" y="0"/>
                    </a:lnTo>
                    <a:lnTo>
                      <a:pt x="0" y="564762"/>
                    </a:lnTo>
                    <a:lnTo>
                      <a:pt x="639533" y="564762"/>
                    </a:lnTo>
                    <a:cubicBezTo>
                      <a:pt x="674533" y="564762"/>
                      <a:pt x="706350" y="536126"/>
                      <a:pt x="711123" y="501126"/>
                    </a:cubicBezTo>
                    <a:lnTo>
                      <a:pt x="771576" y="62044"/>
                    </a:lnTo>
                    <a:cubicBezTo>
                      <a:pt x="777940" y="28636"/>
                      <a:pt x="754076" y="0"/>
                      <a:pt x="719077" y="0"/>
                    </a:cubicBezTo>
                    <a:close/>
                  </a:path>
                </a:pathLst>
              </a:custGeom>
              <a:solidFill>
                <a:srgbClr val="F1F3F2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853" name="Graphic 378">
              <a:extLst>
                <a:ext uri="{FF2B5EF4-FFF2-40B4-BE49-F238E27FC236}">
                  <a16:creationId xmlns:a16="http://schemas.microsoft.com/office/drawing/2014/main" id="{585B95E6-FA60-4482-A475-B919C4EA0410}"/>
                </a:ext>
              </a:extLst>
            </p:cNvPr>
            <p:cNvGrpSpPr/>
            <p:nvPr/>
          </p:nvGrpSpPr>
          <p:grpSpPr>
            <a:xfrm>
              <a:off x="8786914" y="-138097"/>
              <a:ext cx="937026" cy="211765"/>
              <a:chOff x="8786914" y="-138097"/>
              <a:chExt cx="937026" cy="211765"/>
            </a:xfrm>
          </p:grpSpPr>
          <p:sp>
            <p:nvSpPr>
              <p:cNvPr id="3854" name="Freeform: Shape 3853">
                <a:extLst>
                  <a:ext uri="{FF2B5EF4-FFF2-40B4-BE49-F238E27FC236}">
                    <a16:creationId xmlns:a16="http://schemas.microsoft.com/office/drawing/2014/main" id="{8514E276-5F65-4DB3-93E1-7619CE6BF4F2}"/>
                  </a:ext>
                </a:extLst>
              </p:cNvPr>
              <p:cNvSpPr/>
              <p:nvPr/>
            </p:nvSpPr>
            <p:spPr>
              <a:xfrm>
                <a:off x="8786914" y="-21977"/>
                <a:ext cx="167042" cy="84517"/>
              </a:xfrm>
              <a:custGeom>
                <a:avLst/>
                <a:gdLst>
                  <a:gd name="connsiteX0" fmla="*/ 167042 w 167042"/>
                  <a:gd name="connsiteY0" fmla="*/ 44645 h 84517"/>
                  <a:gd name="connsiteX1" fmla="*/ 82726 w 167042"/>
                  <a:gd name="connsiteY1" fmla="*/ 84417 h 84517"/>
                  <a:gd name="connsiteX2" fmla="*/ 0 w 167042"/>
                  <a:gd name="connsiteY2" fmla="*/ 39872 h 84517"/>
                  <a:gd name="connsiteX3" fmla="*/ 84316 w 167042"/>
                  <a:gd name="connsiteY3" fmla="*/ 100 h 84517"/>
                  <a:gd name="connsiteX4" fmla="*/ 167042 w 167042"/>
                  <a:gd name="connsiteY4" fmla="*/ 44645 h 8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42" h="84517">
                    <a:moveTo>
                      <a:pt x="167042" y="44645"/>
                    </a:moveTo>
                    <a:cubicBezTo>
                      <a:pt x="167042" y="68508"/>
                      <a:pt x="128861" y="86008"/>
                      <a:pt x="82726" y="84417"/>
                    </a:cubicBezTo>
                    <a:cubicBezTo>
                      <a:pt x="36590" y="82826"/>
                      <a:pt x="0" y="63735"/>
                      <a:pt x="0" y="39872"/>
                    </a:cubicBezTo>
                    <a:cubicBezTo>
                      <a:pt x="0" y="16009"/>
                      <a:pt x="38181" y="-1490"/>
                      <a:pt x="84316" y="100"/>
                    </a:cubicBezTo>
                    <a:cubicBezTo>
                      <a:pt x="130452" y="1691"/>
                      <a:pt x="167042" y="20782"/>
                      <a:pt x="167042" y="44645"/>
                    </a:cubicBezTo>
                    <a:close/>
                  </a:path>
                </a:pathLst>
              </a:custGeom>
              <a:solidFill>
                <a:srgbClr val="FF9E1F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5" name="Freeform: Shape 3854">
                <a:extLst>
                  <a:ext uri="{FF2B5EF4-FFF2-40B4-BE49-F238E27FC236}">
                    <a16:creationId xmlns:a16="http://schemas.microsoft.com/office/drawing/2014/main" id="{83C1E0C0-9662-47FD-961D-92AF2E3C0C9C}"/>
                  </a:ext>
                </a:extLst>
              </p:cNvPr>
              <p:cNvSpPr/>
              <p:nvPr/>
            </p:nvSpPr>
            <p:spPr>
              <a:xfrm>
                <a:off x="9556898" y="-10841"/>
                <a:ext cx="167042" cy="84509"/>
              </a:xfrm>
              <a:custGeom>
                <a:avLst/>
                <a:gdLst>
                  <a:gd name="connsiteX0" fmla="*/ 0 w 167042"/>
                  <a:gd name="connsiteY0" fmla="*/ 39872 h 84509"/>
                  <a:gd name="connsiteX1" fmla="*/ 82726 w 167042"/>
                  <a:gd name="connsiteY1" fmla="*/ 84417 h 84509"/>
                  <a:gd name="connsiteX2" fmla="*/ 167042 w 167042"/>
                  <a:gd name="connsiteY2" fmla="*/ 44645 h 84509"/>
                  <a:gd name="connsiteX3" fmla="*/ 84317 w 167042"/>
                  <a:gd name="connsiteY3" fmla="*/ 100 h 84509"/>
                  <a:gd name="connsiteX4" fmla="*/ 0 w 167042"/>
                  <a:gd name="connsiteY4" fmla="*/ 39872 h 84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42" h="84509">
                    <a:moveTo>
                      <a:pt x="0" y="39872"/>
                    </a:moveTo>
                    <a:cubicBezTo>
                      <a:pt x="0" y="63735"/>
                      <a:pt x="36590" y="82826"/>
                      <a:pt x="82726" y="84417"/>
                    </a:cubicBezTo>
                    <a:cubicBezTo>
                      <a:pt x="128861" y="86008"/>
                      <a:pt x="167042" y="66917"/>
                      <a:pt x="167042" y="44645"/>
                    </a:cubicBezTo>
                    <a:cubicBezTo>
                      <a:pt x="167042" y="20782"/>
                      <a:pt x="130452" y="1691"/>
                      <a:pt x="84317" y="100"/>
                    </a:cubicBezTo>
                    <a:cubicBezTo>
                      <a:pt x="38181" y="-1490"/>
                      <a:pt x="1591" y="16009"/>
                      <a:pt x="0" y="39872"/>
                    </a:cubicBezTo>
                    <a:close/>
                  </a:path>
                </a:pathLst>
              </a:custGeom>
              <a:solidFill>
                <a:srgbClr val="FF9E1F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6" name="Freeform: Shape 3855">
                <a:extLst>
                  <a:ext uri="{FF2B5EF4-FFF2-40B4-BE49-F238E27FC236}">
                    <a16:creationId xmlns:a16="http://schemas.microsoft.com/office/drawing/2014/main" id="{07FF8D67-3147-460E-BC23-3DCFEF563990}"/>
                  </a:ext>
                </a:extLst>
              </p:cNvPr>
              <p:cNvSpPr/>
              <p:nvPr/>
            </p:nvSpPr>
            <p:spPr>
              <a:xfrm>
                <a:off x="8864780" y="-138097"/>
                <a:ext cx="92357" cy="92442"/>
              </a:xfrm>
              <a:custGeom>
                <a:avLst/>
                <a:gdLst>
                  <a:gd name="connsiteX0" fmla="*/ 92357 w 92357"/>
                  <a:gd name="connsiteY0" fmla="*/ 47812 h 92442"/>
                  <a:gd name="connsiteX1" fmla="*/ 44631 w 92357"/>
                  <a:gd name="connsiteY1" fmla="*/ 92357 h 92442"/>
                  <a:gd name="connsiteX2" fmla="*/ 86 w 92357"/>
                  <a:gd name="connsiteY2" fmla="*/ 44631 h 92442"/>
                  <a:gd name="connsiteX3" fmla="*/ 47812 w 92357"/>
                  <a:gd name="connsiteY3" fmla="*/ 86 h 92442"/>
                  <a:gd name="connsiteX4" fmla="*/ 92357 w 92357"/>
                  <a:gd name="connsiteY4" fmla="*/ 47812 h 9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7" h="92442">
                    <a:moveTo>
                      <a:pt x="92357" y="47812"/>
                    </a:moveTo>
                    <a:cubicBezTo>
                      <a:pt x="92357" y="73266"/>
                      <a:pt x="70085" y="93948"/>
                      <a:pt x="44631" y="92357"/>
                    </a:cubicBezTo>
                    <a:cubicBezTo>
                      <a:pt x="19177" y="92357"/>
                      <a:pt x="-1505" y="70085"/>
                      <a:pt x="86" y="44631"/>
                    </a:cubicBezTo>
                    <a:cubicBezTo>
                      <a:pt x="86" y="19177"/>
                      <a:pt x="22358" y="-1505"/>
                      <a:pt x="47812" y="86"/>
                    </a:cubicBezTo>
                    <a:cubicBezTo>
                      <a:pt x="73267" y="1677"/>
                      <a:pt x="92357" y="22358"/>
                      <a:pt x="92357" y="47812"/>
                    </a:cubicBezTo>
                    <a:close/>
                  </a:path>
                </a:pathLst>
              </a:custGeom>
              <a:solidFill>
                <a:srgbClr val="0601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7" name="Freeform: Shape 3856">
                <a:extLst>
                  <a:ext uri="{FF2B5EF4-FFF2-40B4-BE49-F238E27FC236}">
                    <a16:creationId xmlns:a16="http://schemas.microsoft.com/office/drawing/2014/main" id="{2967F9F0-12A1-4CD0-9B18-78B42F27E54D}"/>
                  </a:ext>
                </a:extLst>
              </p:cNvPr>
              <p:cNvSpPr/>
              <p:nvPr/>
            </p:nvSpPr>
            <p:spPr>
              <a:xfrm>
                <a:off x="9559994" y="-128551"/>
                <a:ext cx="92442" cy="92443"/>
              </a:xfrm>
              <a:custGeom>
                <a:avLst/>
                <a:gdLst>
                  <a:gd name="connsiteX0" fmla="*/ 92357 w 92442"/>
                  <a:gd name="connsiteY0" fmla="*/ 47812 h 92443"/>
                  <a:gd name="connsiteX1" fmla="*/ 44630 w 92442"/>
                  <a:gd name="connsiteY1" fmla="*/ 92357 h 92443"/>
                  <a:gd name="connsiteX2" fmla="*/ 86 w 92442"/>
                  <a:gd name="connsiteY2" fmla="*/ 44631 h 92443"/>
                  <a:gd name="connsiteX3" fmla="*/ 47812 w 92442"/>
                  <a:gd name="connsiteY3" fmla="*/ 86 h 92443"/>
                  <a:gd name="connsiteX4" fmla="*/ 92357 w 92442"/>
                  <a:gd name="connsiteY4" fmla="*/ 47812 h 9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442" h="92443">
                    <a:moveTo>
                      <a:pt x="92357" y="47812"/>
                    </a:moveTo>
                    <a:cubicBezTo>
                      <a:pt x="92357" y="73266"/>
                      <a:pt x="70085" y="93948"/>
                      <a:pt x="44630" y="92357"/>
                    </a:cubicBezTo>
                    <a:cubicBezTo>
                      <a:pt x="19176" y="92357"/>
                      <a:pt x="-1505" y="70085"/>
                      <a:pt x="86" y="44631"/>
                    </a:cubicBezTo>
                    <a:cubicBezTo>
                      <a:pt x="86" y="19177"/>
                      <a:pt x="22358" y="-1505"/>
                      <a:pt x="47812" y="86"/>
                    </a:cubicBezTo>
                    <a:cubicBezTo>
                      <a:pt x="73267" y="86"/>
                      <a:pt x="93948" y="22358"/>
                      <a:pt x="92357" y="47812"/>
                    </a:cubicBezTo>
                    <a:close/>
                  </a:path>
                </a:pathLst>
              </a:custGeom>
              <a:solidFill>
                <a:srgbClr val="0601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58" name="Freeform: Shape 3857">
                <a:extLst>
                  <a:ext uri="{FF2B5EF4-FFF2-40B4-BE49-F238E27FC236}">
                    <a16:creationId xmlns:a16="http://schemas.microsoft.com/office/drawing/2014/main" id="{C5CA00B2-AD12-43FA-902B-437FACDB75F9}"/>
                  </a:ext>
                </a:extLst>
              </p:cNvPr>
              <p:cNvSpPr/>
              <p:nvPr/>
            </p:nvSpPr>
            <p:spPr>
              <a:xfrm>
                <a:off x="9023954" y="-90284"/>
                <a:ext cx="458172" cy="15908"/>
              </a:xfrm>
              <a:custGeom>
                <a:avLst/>
                <a:gdLst>
                  <a:gd name="connsiteX0" fmla="*/ 0 w 458172"/>
                  <a:gd name="connsiteY0" fmla="*/ 0 h 15908"/>
                  <a:gd name="connsiteX1" fmla="*/ 458173 w 458172"/>
                  <a:gd name="connsiteY1" fmla="*/ 0 h 1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8172" h="15908">
                    <a:moveTo>
                      <a:pt x="0" y="0"/>
                    </a:moveTo>
                    <a:lnTo>
                      <a:pt x="458173" y="0"/>
                    </a:lnTo>
                  </a:path>
                </a:pathLst>
              </a:custGeom>
              <a:ln w="25225" cap="rnd">
                <a:solidFill>
                  <a:srgbClr val="1D262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59" name="Graphic 378">
            <a:extLst>
              <a:ext uri="{FF2B5EF4-FFF2-40B4-BE49-F238E27FC236}">
                <a16:creationId xmlns:a16="http://schemas.microsoft.com/office/drawing/2014/main" id="{98526A0C-91BC-436F-A51C-EA8119B47678}"/>
              </a:ext>
            </a:extLst>
          </p:cNvPr>
          <p:cNvGrpSpPr/>
          <p:nvPr/>
        </p:nvGrpSpPr>
        <p:grpSpPr>
          <a:xfrm>
            <a:off x="10232127" y="855671"/>
            <a:ext cx="1406335" cy="1022934"/>
            <a:chOff x="8637371" y="736971"/>
            <a:chExt cx="1406335" cy="1022934"/>
          </a:xfrm>
        </p:grpSpPr>
        <p:grpSp>
          <p:nvGrpSpPr>
            <p:cNvPr id="3860" name="Graphic 378">
              <a:extLst>
                <a:ext uri="{FF2B5EF4-FFF2-40B4-BE49-F238E27FC236}">
                  <a16:creationId xmlns:a16="http://schemas.microsoft.com/office/drawing/2014/main" id="{D6911797-E6BA-496D-82FA-DD3967DC2772}"/>
                </a:ext>
              </a:extLst>
            </p:cNvPr>
            <p:cNvGrpSpPr/>
            <p:nvPr/>
          </p:nvGrpSpPr>
          <p:grpSpPr>
            <a:xfrm>
              <a:off x="8637371" y="736971"/>
              <a:ext cx="1406335" cy="1022934"/>
              <a:chOff x="8637371" y="736971"/>
              <a:chExt cx="1406335" cy="1022934"/>
            </a:xfrm>
          </p:grpSpPr>
          <p:sp>
            <p:nvSpPr>
              <p:cNvPr id="3861" name="Freeform: Shape 3860">
                <a:extLst>
                  <a:ext uri="{FF2B5EF4-FFF2-40B4-BE49-F238E27FC236}">
                    <a16:creationId xmlns:a16="http://schemas.microsoft.com/office/drawing/2014/main" id="{06D633E7-0D76-4D24-8EF5-06E5305E8339}"/>
                  </a:ext>
                </a:extLst>
              </p:cNvPr>
              <p:cNvSpPr/>
              <p:nvPr/>
            </p:nvSpPr>
            <p:spPr>
              <a:xfrm>
                <a:off x="8923729" y="1546728"/>
                <a:ext cx="847937" cy="211586"/>
              </a:xfrm>
              <a:custGeom>
                <a:avLst/>
                <a:gdLst>
                  <a:gd name="connsiteX0" fmla="*/ 439082 w 847937"/>
                  <a:gd name="connsiteY0" fmla="*/ 0 h 211586"/>
                  <a:gd name="connsiteX1" fmla="*/ 0 w 847937"/>
                  <a:gd name="connsiteY1" fmla="*/ 211587 h 211586"/>
                  <a:gd name="connsiteX2" fmla="*/ 49317 w 847937"/>
                  <a:gd name="connsiteY2" fmla="*/ 211587 h 211586"/>
                  <a:gd name="connsiteX3" fmla="*/ 418401 w 847937"/>
                  <a:gd name="connsiteY3" fmla="*/ 46136 h 211586"/>
                  <a:gd name="connsiteX4" fmla="*/ 787485 w 847937"/>
                  <a:gd name="connsiteY4" fmla="*/ 211587 h 211586"/>
                  <a:gd name="connsiteX5" fmla="*/ 847938 w 847937"/>
                  <a:gd name="connsiteY5" fmla="*/ 211587 h 211586"/>
                  <a:gd name="connsiteX6" fmla="*/ 439082 w 847937"/>
                  <a:gd name="connsiteY6" fmla="*/ 0 h 21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7937" h="211586">
                    <a:moveTo>
                      <a:pt x="439082" y="0"/>
                    </a:moveTo>
                    <a:cubicBezTo>
                      <a:pt x="119316" y="0"/>
                      <a:pt x="27045" y="135225"/>
                      <a:pt x="0" y="211587"/>
                    </a:cubicBezTo>
                    <a:lnTo>
                      <a:pt x="49317" y="211587"/>
                    </a:lnTo>
                    <a:cubicBezTo>
                      <a:pt x="49317" y="211587"/>
                      <a:pt x="101816" y="50908"/>
                      <a:pt x="418401" y="46136"/>
                    </a:cubicBezTo>
                    <a:cubicBezTo>
                      <a:pt x="733395" y="50908"/>
                      <a:pt x="787485" y="211587"/>
                      <a:pt x="787485" y="211587"/>
                    </a:cubicBezTo>
                    <a:lnTo>
                      <a:pt x="847938" y="211587"/>
                    </a:lnTo>
                    <a:cubicBezTo>
                      <a:pt x="836802" y="144770"/>
                      <a:pt x="774757" y="0"/>
                      <a:pt x="439082" y="0"/>
                    </a:cubicBezTo>
                    <a:close/>
                  </a:path>
                </a:pathLst>
              </a:custGeom>
              <a:solidFill>
                <a:srgbClr val="7444B7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62" name="Freeform: Shape 3861">
                <a:extLst>
                  <a:ext uri="{FF2B5EF4-FFF2-40B4-BE49-F238E27FC236}">
                    <a16:creationId xmlns:a16="http://schemas.microsoft.com/office/drawing/2014/main" id="{2E7DF685-D953-4B40-9D44-0DE5C07A8365}"/>
                  </a:ext>
                </a:extLst>
              </p:cNvPr>
              <p:cNvSpPr/>
              <p:nvPr/>
            </p:nvSpPr>
            <p:spPr>
              <a:xfrm>
                <a:off x="8638962" y="1266733"/>
                <a:ext cx="1404744" cy="493172"/>
              </a:xfrm>
              <a:custGeom>
                <a:avLst/>
                <a:gdLst>
                  <a:gd name="connsiteX0" fmla="*/ 0 w 1404744"/>
                  <a:gd name="connsiteY0" fmla="*/ 493172 h 493172"/>
                  <a:gd name="connsiteX1" fmla="*/ 284767 w 1404744"/>
                  <a:gd name="connsiteY1" fmla="*/ 493172 h 493172"/>
                  <a:gd name="connsiteX2" fmla="*/ 723849 w 1404744"/>
                  <a:gd name="connsiteY2" fmla="*/ 281585 h 493172"/>
                  <a:gd name="connsiteX3" fmla="*/ 1132705 w 1404744"/>
                  <a:gd name="connsiteY3" fmla="*/ 493172 h 493172"/>
                  <a:gd name="connsiteX4" fmla="*/ 1404745 w 1404744"/>
                  <a:gd name="connsiteY4" fmla="*/ 493172 h 493172"/>
                  <a:gd name="connsiteX5" fmla="*/ 1404745 w 1404744"/>
                  <a:gd name="connsiteY5" fmla="*/ 6363 h 493172"/>
                  <a:gd name="connsiteX6" fmla="*/ 1404745 w 1404744"/>
                  <a:gd name="connsiteY6" fmla="*/ 0 h 493172"/>
                  <a:gd name="connsiteX7" fmla="*/ 0 w 1404744"/>
                  <a:gd name="connsiteY7" fmla="*/ 310221 h 493172"/>
                  <a:gd name="connsiteX8" fmla="*/ 0 w 1404744"/>
                  <a:gd name="connsiteY8" fmla="*/ 493172 h 49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744" h="493172">
                    <a:moveTo>
                      <a:pt x="0" y="493172"/>
                    </a:moveTo>
                    <a:lnTo>
                      <a:pt x="284767" y="493172"/>
                    </a:lnTo>
                    <a:cubicBezTo>
                      <a:pt x="311812" y="416810"/>
                      <a:pt x="404083" y="281585"/>
                      <a:pt x="723849" y="281585"/>
                    </a:cubicBezTo>
                    <a:cubicBezTo>
                      <a:pt x="1059524" y="281585"/>
                      <a:pt x="1121569" y="426355"/>
                      <a:pt x="1132705" y="493172"/>
                    </a:cubicBezTo>
                    <a:lnTo>
                      <a:pt x="1404745" y="493172"/>
                    </a:lnTo>
                    <a:lnTo>
                      <a:pt x="1404745" y="6363"/>
                    </a:lnTo>
                    <a:lnTo>
                      <a:pt x="1404745" y="0"/>
                    </a:lnTo>
                    <a:cubicBezTo>
                      <a:pt x="989526" y="248177"/>
                      <a:pt x="486808" y="287949"/>
                      <a:pt x="0" y="310221"/>
                    </a:cubicBezTo>
                    <a:cubicBezTo>
                      <a:pt x="0" y="410447"/>
                      <a:pt x="0" y="493172"/>
                      <a:pt x="0" y="493172"/>
                    </a:cubicBezTo>
                    <a:close/>
                  </a:path>
                </a:pathLst>
              </a:custGeom>
              <a:solidFill>
                <a:srgbClr val="7C49C4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63" name="Freeform: Shape 3862">
                <a:extLst>
                  <a:ext uri="{FF2B5EF4-FFF2-40B4-BE49-F238E27FC236}">
                    <a16:creationId xmlns:a16="http://schemas.microsoft.com/office/drawing/2014/main" id="{9CF61DA1-06DA-4E7D-A4A4-4997D3D7B4B1}"/>
                  </a:ext>
                </a:extLst>
              </p:cNvPr>
              <p:cNvSpPr/>
              <p:nvPr/>
            </p:nvSpPr>
            <p:spPr>
              <a:xfrm>
                <a:off x="8637371" y="736971"/>
                <a:ext cx="1406335" cy="839983"/>
              </a:xfrm>
              <a:custGeom>
                <a:avLst/>
                <a:gdLst>
                  <a:gd name="connsiteX0" fmla="*/ 1406336 w 1406335"/>
                  <a:gd name="connsiteY0" fmla="*/ 0 h 839983"/>
                  <a:gd name="connsiteX1" fmla="*/ 1072252 w 1406335"/>
                  <a:gd name="connsiteY1" fmla="*/ 0 h 839983"/>
                  <a:gd name="connsiteX2" fmla="*/ 703168 w 1406335"/>
                  <a:gd name="connsiteY2" fmla="*/ 165451 h 839983"/>
                  <a:gd name="connsiteX3" fmla="*/ 334084 w 1406335"/>
                  <a:gd name="connsiteY3" fmla="*/ 0 h 839983"/>
                  <a:gd name="connsiteX4" fmla="*/ 0 w 1406335"/>
                  <a:gd name="connsiteY4" fmla="*/ 0 h 839983"/>
                  <a:gd name="connsiteX5" fmla="*/ 0 w 1406335"/>
                  <a:gd name="connsiteY5" fmla="*/ 486809 h 839983"/>
                  <a:gd name="connsiteX6" fmla="*/ 0 w 1406335"/>
                  <a:gd name="connsiteY6" fmla="*/ 536126 h 839983"/>
                  <a:gd name="connsiteX7" fmla="*/ 0 w 1406335"/>
                  <a:gd name="connsiteY7" fmla="*/ 839983 h 839983"/>
                  <a:gd name="connsiteX8" fmla="*/ 1404745 w 1406335"/>
                  <a:gd name="connsiteY8" fmla="*/ 529762 h 839983"/>
                  <a:gd name="connsiteX9" fmla="*/ 1404745 w 1406335"/>
                  <a:gd name="connsiteY9" fmla="*/ 485218 h 839983"/>
                  <a:gd name="connsiteX10" fmla="*/ 1404745 w 1406335"/>
                  <a:gd name="connsiteY10" fmla="*/ 0 h 83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6335" h="839983">
                    <a:moveTo>
                      <a:pt x="1406336" y="0"/>
                    </a:moveTo>
                    <a:lnTo>
                      <a:pt x="1072252" y="0"/>
                    </a:lnTo>
                    <a:cubicBezTo>
                      <a:pt x="1072252" y="0"/>
                      <a:pt x="1019753" y="160679"/>
                      <a:pt x="703168" y="165451"/>
                    </a:cubicBezTo>
                    <a:cubicBezTo>
                      <a:pt x="388174" y="160679"/>
                      <a:pt x="334084" y="0"/>
                      <a:pt x="334084" y="0"/>
                    </a:cubicBezTo>
                    <a:lnTo>
                      <a:pt x="0" y="0"/>
                    </a:lnTo>
                    <a:cubicBezTo>
                      <a:pt x="0" y="0"/>
                      <a:pt x="0" y="364311"/>
                      <a:pt x="0" y="486809"/>
                    </a:cubicBezTo>
                    <a:cubicBezTo>
                      <a:pt x="0" y="499536"/>
                      <a:pt x="0" y="524990"/>
                      <a:pt x="0" y="536126"/>
                    </a:cubicBezTo>
                    <a:cubicBezTo>
                      <a:pt x="0" y="599761"/>
                      <a:pt x="0" y="730213"/>
                      <a:pt x="0" y="839983"/>
                    </a:cubicBezTo>
                    <a:cubicBezTo>
                      <a:pt x="486809" y="817711"/>
                      <a:pt x="989526" y="777939"/>
                      <a:pt x="1404745" y="529762"/>
                    </a:cubicBezTo>
                    <a:lnTo>
                      <a:pt x="1404745" y="485218"/>
                    </a:lnTo>
                    <a:lnTo>
                      <a:pt x="1404745" y="0"/>
                    </a:lnTo>
                    <a:close/>
                  </a:path>
                </a:pathLst>
              </a:custGeom>
              <a:solidFill>
                <a:srgbClr val="8B51CE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64" name="Freeform: Shape 3863">
              <a:extLst>
                <a:ext uri="{FF2B5EF4-FFF2-40B4-BE49-F238E27FC236}">
                  <a16:creationId xmlns:a16="http://schemas.microsoft.com/office/drawing/2014/main" id="{8F748F52-3B86-414F-BE81-7F7879E9591F}"/>
                </a:ext>
              </a:extLst>
            </p:cNvPr>
            <p:cNvSpPr/>
            <p:nvPr/>
          </p:nvSpPr>
          <p:spPr>
            <a:xfrm>
              <a:off x="8785323" y="1067874"/>
              <a:ext cx="1154977" cy="275221"/>
            </a:xfrm>
            <a:custGeom>
              <a:avLst/>
              <a:gdLst>
                <a:gd name="connsiteX0" fmla="*/ 0 w 1154977"/>
                <a:gd name="connsiteY0" fmla="*/ 0 h 275221"/>
                <a:gd name="connsiteX1" fmla="*/ 1154977 w 1154977"/>
                <a:gd name="connsiteY1" fmla="*/ 0 h 275221"/>
                <a:gd name="connsiteX2" fmla="*/ 1154977 w 1154977"/>
                <a:gd name="connsiteY2" fmla="*/ 275222 h 275221"/>
                <a:gd name="connsiteX3" fmla="*/ 0 w 1154977"/>
                <a:gd name="connsiteY3" fmla="*/ 275222 h 2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977" h="275221">
                  <a:moveTo>
                    <a:pt x="0" y="0"/>
                  </a:moveTo>
                  <a:lnTo>
                    <a:pt x="1154977" y="0"/>
                  </a:lnTo>
                  <a:lnTo>
                    <a:pt x="1154977" y="275222"/>
                  </a:lnTo>
                  <a:lnTo>
                    <a:pt x="0" y="275222"/>
                  </a:lnTo>
                  <a:close/>
                </a:path>
              </a:pathLst>
            </a:custGeom>
            <a:solidFill>
              <a:srgbClr val="7444B7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5" name="Freeform: Shape 3864">
              <a:extLst>
                <a:ext uri="{FF2B5EF4-FFF2-40B4-BE49-F238E27FC236}">
                  <a16:creationId xmlns:a16="http://schemas.microsoft.com/office/drawing/2014/main" id="{6317301C-662E-49CB-AA7E-2A73658070C3}"/>
                </a:ext>
              </a:extLst>
            </p:cNvPr>
            <p:cNvSpPr/>
            <p:nvPr/>
          </p:nvSpPr>
          <p:spPr>
            <a:xfrm>
              <a:off x="8785323" y="1343096"/>
              <a:ext cx="1154977" cy="136815"/>
            </a:xfrm>
            <a:custGeom>
              <a:avLst/>
              <a:gdLst>
                <a:gd name="connsiteX0" fmla="*/ 0 w 1154977"/>
                <a:gd name="connsiteY0" fmla="*/ 0 h 136815"/>
                <a:gd name="connsiteX1" fmla="*/ 0 w 1154977"/>
                <a:gd name="connsiteY1" fmla="*/ 136815 h 136815"/>
                <a:gd name="connsiteX2" fmla="*/ 151133 w 1154977"/>
                <a:gd name="connsiteY2" fmla="*/ 69999 h 136815"/>
                <a:gd name="connsiteX3" fmla="*/ 1154977 w 1154977"/>
                <a:gd name="connsiteY3" fmla="*/ 69999 h 136815"/>
                <a:gd name="connsiteX4" fmla="*/ 1154977 w 1154977"/>
                <a:gd name="connsiteY4" fmla="*/ 0 h 136815"/>
                <a:gd name="connsiteX5" fmla="*/ 0 w 1154977"/>
                <a:gd name="connsiteY5" fmla="*/ 0 h 13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77" h="136815">
                  <a:moveTo>
                    <a:pt x="0" y="0"/>
                  </a:moveTo>
                  <a:lnTo>
                    <a:pt x="0" y="136815"/>
                  </a:lnTo>
                  <a:cubicBezTo>
                    <a:pt x="0" y="136815"/>
                    <a:pt x="63635" y="111361"/>
                    <a:pt x="151133" y="69999"/>
                  </a:cubicBezTo>
                  <a:lnTo>
                    <a:pt x="1154977" y="69999"/>
                  </a:lnTo>
                  <a:lnTo>
                    <a:pt x="1154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44B7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6" name="Freeform: Shape 3865">
              <a:extLst>
                <a:ext uri="{FF2B5EF4-FFF2-40B4-BE49-F238E27FC236}">
                  <a16:creationId xmlns:a16="http://schemas.microsoft.com/office/drawing/2014/main" id="{86D61919-FBEF-40F5-A1B4-1259FF14E6F7}"/>
                </a:ext>
              </a:extLst>
            </p:cNvPr>
            <p:cNvSpPr/>
            <p:nvPr/>
          </p:nvSpPr>
          <p:spPr>
            <a:xfrm>
              <a:off x="9327812" y="1365368"/>
              <a:ext cx="127270" cy="127270"/>
            </a:xfrm>
            <a:custGeom>
              <a:avLst/>
              <a:gdLst>
                <a:gd name="connsiteX0" fmla="*/ 127270 w 127270"/>
                <a:gd name="connsiteY0" fmla="*/ 63635 h 127270"/>
                <a:gd name="connsiteX1" fmla="*/ 63635 w 127270"/>
                <a:gd name="connsiteY1" fmla="*/ 127270 h 127270"/>
                <a:gd name="connsiteX2" fmla="*/ 0 w 127270"/>
                <a:gd name="connsiteY2" fmla="*/ 63635 h 127270"/>
                <a:gd name="connsiteX3" fmla="*/ 63635 w 127270"/>
                <a:gd name="connsiteY3" fmla="*/ 0 h 127270"/>
                <a:gd name="connsiteX4" fmla="*/ 127270 w 127270"/>
                <a:gd name="connsiteY4" fmla="*/ 63635 h 12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70" h="127270">
                  <a:moveTo>
                    <a:pt x="127270" y="63635"/>
                  </a:moveTo>
                  <a:cubicBezTo>
                    <a:pt x="127270" y="98634"/>
                    <a:pt x="98635" y="127270"/>
                    <a:pt x="63635" y="127270"/>
                  </a:cubicBezTo>
                  <a:cubicBezTo>
                    <a:pt x="28636" y="127270"/>
                    <a:pt x="0" y="98634"/>
                    <a:pt x="0" y="63635"/>
                  </a:cubicBezTo>
                  <a:cubicBezTo>
                    <a:pt x="0" y="28636"/>
                    <a:pt x="28636" y="0"/>
                    <a:pt x="63635" y="0"/>
                  </a:cubicBezTo>
                  <a:cubicBezTo>
                    <a:pt x="98635" y="0"/>
                    <a:pt x="127270" y="28636"/>
                    <a:pt x="127270" y="63635"/>
                  </a:cubicBezTo>
                  <a:close/>
                </a:path>
              </a:pathLst>
            </a:custGeom>
            <a:solidFill>
              <a:srgbClr val="7444B7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7" name="Freeform: Shape 3866">
              <a:extLst>
                <a:ext uri="{FF2B5EF4-FFF2-40B4-BE49-F238E27FC236}">
                  <a16:creationId xmlns:a16="http://schemas.microsoft.com/office/drawing/2014/main" id="{7E584251-FF07-498D-B1D5-281C674A0C20}"/>
                </a:ext>
              </a:extLst>
            </p:cNvPr>
            <p:cNvSpPr/>
            <p:nvPr/>
          </p:nvSpPr>
          <p:spPr>
            <a:xfrm>
              <a:off x="8756687" y="1055147"/>
              <a:ext cx="1154977" cy="275221"/>
            </a:xfrm>
            <a:custGeom>
              <a:avLst/>
              <a:gdLst>
                <a:gd name="connsiteX0" fmla="*/ 0 w 1154977"/>
                <a:gd name="connsiteY0" fmla="*/ 0 h 275221"/>
                <a:gd name="connsiteX1" fmla="*/ 1154977 w 1154977"/>
                <a:gd name="connsiteY1" fmla="*/ 0 h 275221"/>
                <a:gd name="connsiteX2" fmla="*/ 1154977 w 1154977"/>
                <a:gd name="connsiteY2" fmla="*/ 275222 h 275221"/>
                <a:gd name="connsiteX3" fmla="*/ 0 w 1154977"/>
                <a:gd name="connsiteY3" fmla="*/ 275222 h 2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977" h="275221">
                  <a:moveTo>
                    <a:pt x="0" y="0"/>
                  </a:moveTo>
                  <a:lnTo>
                    <a:pt x="1154977" y="0"/>
                  </a:lnTo>
                  <a:lnTo>
                    <a:pt x="1154977" y="275222"/>
                  </a:lnTo>
                  <a:lnTo>
                    <a:pt x="0" y="275222"/>
                  </a:ln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68" name="Freeform: Shape 3867">
              <a:extLst>
                <a:ext uri="{FF2B5EF4-FFF2-40B4-BE49-F238E27FC236}">
                  <a16:creationId xmlns:a16="http://schemas.microsoft.com/office/drawing/2014/main" id="{89CE0CDE-1950-4351-AD7C-8CEC83D5CC31}"/>
                </a:ext>
              </a:extLst>
            </p:cNvPr>
            <p:cNvSpPr/>
            <p:nvPr/>
          </p:nvSpPr>
          <p:spPr>
            <a:xfrm>
              <a:off x="8756687" y="1330368"/>
              <a:ext cx="1154977" cy="136815"/>
            </a:xfrm>
            <a:custGeom>
              <a:avLst/>
              <a:gdLst>
                <a:gd name="connsiteX0" fmla="*/ 0 w 1154977"/>
                <a:gd name="connsiteY0" fmla="*/ 0 h 136815"/>
                <a:gd name="connsiteX1" fmla="*/ 0 w 1154977"/>
                <a:gd name="connsiteY1" fmla="*/ 136815 h 136815"/>
                <a:gd name="connsiteX2" fmla="*/ 151133 w 1154977"/>
                <a:gd name="connsiteY2" fmla="*/ 69999 h 136815"/>
                <a:gd name="connsiteX3" fmla="*/ 1154977 w 1154977"/>
                <a:gd name="connsiteY3" fmla="*/ 69999 h 136815"/>
                <a:gd name="connsiteX4" fmla="*/ 1154977 w 1154977"/>
                <a:gd name="connsiteY4" fmla="*/ 0 h 136815"/>
                <a:gd name="connsiteX5" fmla="*/ 0 w 1154977"/>
                <a:gd name="connsiteY5" fmla="*/ 0 h 13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977" h="136815">
                  <a:moveTo>
                    <a:pt x="0" y="0"/>
                  </a:moveTo>
                  <a:lnTo>
                    <a:pt x="0" y="136815"/>
                  </a:lnTo>
                  <a:cubicBezTo>
                    <a:pt x="0" y="136815"/>
                    <a:pt x="63635" y="111361"/>
                    <a:pt x="151133" y="69999"/>
                  </a:cubicBezTo>
                  <a:lnTo>
                    <a:pt x="1154977" y="69999"/>
                  </a:lnTo>
                  <a:lnTo>
                    <a:pt x="11549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3F2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69" name="Graphic 378">
              <a:extLst>
                <a:ext uri="{FF2B5EF4-FFF2-40B4-BE49-F238E27FC236}">
                  <a16:creationId xmlns:a16="http://schemas.microsoft.com/office/drawing/2014/main" id="{F9C0E471-61DC-4ECC-9844-EE5E07A221EF}"/>
                </a:ext>
              </a:extLst>
            </p:cNvPr>
            <p:cNvGrpSpPr/>
            <p:nvPr/>
          </p:nvGrpSpPr>
          <p:grpSpPr>
            <a:xfrm>
              <a:off x="9062135" y="1099691"/>
              <a:ext cx="601352" cy="186132"/>
              <a:chOff x="9062135" y="1099691"/>
              <a:chExt cx="601352" cy="186132"/>
            </a:xfrm>
          </p:grpSpPr>
          <p:grpSp>
            <p:nvGrpSpPr>
              <p:cNvPr id="3870" name="Graphic 378">
                <a:extLst>
                  <a:ext uri="{FF2B5EF4-FFF2-40B4-BE49-F238E27FC236}">
                    <a16:creationId xmlns:a16="http://schemas.microsoft.com/office/drawing/2014/main" id="{DCD571C7-E7F8-42CD-B3A7-9B8F02F20F6A}"/>
                  </a:ext>
                </a:extLst>
              </p:cNvPr>
              <p:cNvGrpSpPr/>
              <p:nvPr/>
            </p:nvGrpSpPr>
            <p:grpSpPr>
              <a:xfrm>
                <a:off x="9062135" y="1099691"/>
                <a:ext cx="601352" cy="186132"/>
                <a:chOff x="9062135" y="1099691"/>
                <a:chExt cx="601352" cy="186132"/>
              </a:xfrm>
            </p:grpSpPr>
            <p:sp>
              <p:nvSpPr>
                <p:cNvPr id="3871" name="Freeform: Shape 3870">
                  <a:extLst>
                    <a:ext uri="{FF2B5EF4-FFF2-40B4-BE49-F238E27FC236}">
                      <a16:creationId xmlns:a16="http://schemas.microsoft.com/office/drawing/2014/main" id="{6898A0D9-5D76-4E57-958C-5A2C0C1398C7}"/>
                    </a:ext>
                  </a:extLst>
                </p:cNvPr>
                <p:cNvSpPr/>
                <p:nvPr/>
              </p:nvSpPr>
              <p:spPr>
                <a:xfrm>
                  <a:off x="9062135" y="1184008"/>
                  <a:ext cx="174996" cy="89089"/>
                </a:xfrm>
                <a:custGeom>
                  <a:avLst/>
                  <a:gdLst>
                    <a:gd name="connsiteX0" fmla="*/ 174997 w 174996"/>
                    <a:gd name="connsiteY0" fmla="*/ 44544 h 89089"/>
                    <a:gd name="connsiteX1" fmla="*/ 87498 w 174996"/>
                    <a:gd name="connsiteY1" fmla="*/ 89089 h 89089"/>
                    <a:gd name="connsiteX2" fmla="*/ 0 w 174996"/>
                    <a:gd name="connsiteY2" fmla="*/ 44544 h 89089"/>
                    <a:gd name="connsiteX3" fmla="*/ 87498 w 174996"/>
                    <a:gd name="connsiteY3" fmla="*/ 0 h 89089"/>
                    <a:gd name="connsiteX4" fmla="*/ 174997 w 174996"/>
                    <a:gd name="connsiteY4" fmla="*/ 44544 h 8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996" h="89089">
                      <a:moveTo>
                        <a:pt x="174997" y="44544"/>
                      </a:moveTo>
                      <a:cubicBezTo>
                        <a:pt x="174997" y="68408"/>
                        <a:pt x="135225" y="89089"/>
                        <a:pt x="87498" y="89089"/>
                      </a:cubicBezTo>
                      <a:cubicBezTo>
                        <a:pt x="38181" y="89089"/>
                        <a:pt x="0" y="69999"/>
                        <a:pt x="0" y="44544"/>
                      </a:cubicBezTo>
                      <a:cubicBezTo>
                        <a:pt x="0" y="20681"/>
                        <a:pt x="39772" y="0"/>
                        <a:pt x="87498" y="0"/>
                      </a:cubicBezTo>
                      <a:cubicBezTo>
                        <a:pt x="136816" y="1591"/>
                        <a:pt x="174997" y="20681"/>
                        <a:pt x="174997" y="44544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72" name="Freeform: Shape 3871">
                  <a:extLst>
                    <a:ext uri="{FF2B5EF4-FFF2-40B4-BE49-F238E27FC236}">
                      <a16:creationId xmlns:a16="http://schemas.microsoft.com/office/drawing/2014/main" id="{27C530CE-1482-42EF-A53A-D285D5E8A0C0}"/>
                    </a:ext>
                  </a:extLst>
                </p:cNvPr>
                <p:cNvSpPr/>
                <p:nvPr/>
              </p:nvSpPr>
              <p:spPr>
                <a:xfrm>
                  <a:off x="9488491" y="1196735"/>
                  <a:ext cx="174996" cy="89089"/>
                </a:xfrm>
                <a:custGeom>
                  <a:avLst/>
                  <a:gdLst>
                    <a:gd name="connsiteX0" fmla="*/ 0 w 174996"/>
                    <a:gd name="connsiteY0" fmla="*/ 44545 h 89089"/>
                    <a:gd name="connsiteX1" fmla="*/ 87498 w 174996"/>
                    <a:gd name="connsiteY1" fmla="*/ 89089 h 89089"/>
                    <a:gd name="connsiteX2" fmla="*/ 174997 w 174996"/>
                    <a:gd name="connsiteY2" fmla="*/ 44545 h 89089"/>
                    <a:gd name="connsiteX3" fmla="*/ 87498 w 174996"/>
                    <a:gd name="connsiteY3" fmla="*/ 0 h 89089"/>
                    <a:gd name="connsiteX4" fmla="*/ 0 w 174996"/>
                    <a:gd name="connsiteY4" fmla="*/ 44545 h 89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996" h="89089">
                      <a:moveTo>
                        <a:pt x="0" y="44545"/>
                      </a:moveTo>
                      <a:cubicBezTo>
                        <a:pt x="0" y="68408"/>
                        <a:pt x="39772" y="89089"/>
                        <a:pt x="87498" y="89089"/>
                      </a:cubicBezTo>
                      <a:cubicBezTo>
                        <a:pt x="136816" y="89089"/>
                        <a:pt x="174997" y="69999"/>
                        <a:pt x="174997" y="44545"/>
                      </a:cubicBezTo>
                      <a:cubicBezTo>
                        <a:pt x="174997" y="20681"/>
                        <a:pt x="135225" y="0"/>
                        <a:pt x="87498" y="0"/>
                      </a:cubicBezTo>
                      <a:cubicBezTo>
                        <a:pt x="38181" y="0"/>
                        <a:pt x="0" y="19091"/>
                        <a:pt x="0" y="44545"/>
                      </a:cubicBezTo>
                      <a:close/>
                    </a:path>
                  </a:pathLst>
                </a:custGeom>
                <a:solidFill>
                  <a:srgbClr val="FA7098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73" name="Freeform: Shape 3872">
                  <a:extLst>
                    <a:ext uri="{FF2B5EF4-FFF2-40B4-BE49-F238E27FC236}">
                      <a16:creationId xmlns:a16="http://schemas.microsoft.com/office/drawing/2014/main" id="{CD3EDAB1-2217-47C0-8941-436EA702A038}"/>
                    </a:ext>
                  </a:extLst>
                </p:cNvPr>
                <p:cNvSpPr/>
                <p:nvPr/>
              </p:nvSpPr>
              <p:spPr>
                <a:xfrm>
                  <a:off x="9120998" y="1099691"/>
                  <a:ext cx="116133" cy="58862"/>
                </a:xfrm>
                <a:custGeom>
                  <a:avLst/>
                  <a:gdLst>
                    <a:gd name="connsiteX0" fmla="*/ 0 w 116133"/>
                    <a:gd name="connsiteY0" fmla="*/ 57271 h 58862"/>
                    <a:gd name="connsiteX1" fmla="*/ 58863 w 116133"/>
                    <a:gd name="connsiteY1" fmla="*/ 0 h 58862"/>
                    <a:gd name="connsiteX2" fmla="*/ 116134 w 116133"/>
                    <a:gd name="connsiteY2" fmla="*/ 58862 h 5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133" h="58862">
                      <a:moveTo>
                        <a:pt x="0" y="57271"/>
                      </a:moveTo>
                      <a:cubicBezTo>
                        <a:pt x="0" y="25454"/>
                        <a:pt x="27045" y="0"/>
                        <a:pt x="58863" y="0"/>
                      </a:cubicBezTo>
                      <a:cubicBezTo>
                        <a:pt x="90680" y="0"/>
                        <a:pt x="116134" y="27045"/>
                        <a:pt x="116134" y="58862"/>
                      </a:cubicBezTo>
                    </a:path>
                  </a:pathLst>
                </a:custGeom>
                <a:noFill/>
                <a:ln w="25507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74" name="Freeform: Shape 3873">
                  <a:extLst>
                    <a:ext uri="{FF2B5EF4-FFF2-40B4-BE49-F238E27FC236}">
                      <a16:creationId xmlns:a16="http://schemas.microsoft.com/office/drawing/2014/main" id="{7F37C007-4990-4523-84D6-5FADAF11318A}"/>
                    </a:ext>
                  </a:extLst>
                </p:cNvPr>
                <p:cNvSpPr/>
                <p:nvPr/>
              </p:nvSpPr>
              <p:spPr>
                <a:xfrm>
                  <a:off x="9490082" y="1109236"/>
                  <a:ext cx="116133" cy="58862"/>
                </a:xfrm>
                <a:custGeom>
                  <a:avLst/>
                  <a:gdLst>
                    <a:gd name="connsiteX0" fmla="*/ 0 w 116133"/>
                    <a:gd name="connsiteY0" fmla="*/ 57272 h 58862"/>
                    <a:gd name="connsiteX1" fmla="*/ 58862 w 116133"/>
                    <a:gd name="connsiteY1" fmla="*/ 0 h 58862"/>
                    <a:gd name="connsiteX2" fmla="*/ 116134 w 116133"/>
                    <a:gd name="connsiteY2" fmla="*/ 58863 h 5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133" h="58862">
                      <a:moveTo>
                        <a:pt x="0" y="57272"/>
                      </a:moveTo>
                      <a:cubicBezTo>
                        <a:pt x="0" y="25454"/>
                        <a:pt x="27045" y="0"/>
                        <a:pt x="58862" y="0"/>
                      </a:cubicBezTo>
                      <a:cubicBezTo>
                        <a:pt x="90680" y="0"/>
                        <a:pt x="116134" y="27045"/>
                        <a:pt x="116134" y="58863"/>
                      </a:cubicBezTo>
                    </a:path>
                  </a:pathLst>
                </a:custGeom>
                <a:noFill/>
                <a:ln w="25507" cap="rnd">
                  <a:solidFill>
                    <a:srgbClr val="1D262D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75" name="Freeform: Shape 3874">
                <a:extLst>
                  <a:ext uri="{FF2B5EF4-FFF2-40B4-BE49-F238E27FC236}">
                    <a16:creationId xmlns:a16="http://schemas.microsoft.com/office/drawing/2014/main" id="{AE7E907A-2071-456F-9C1B-4E5C25B3EF45}"/>
                  </a:ext>
                </a:extLst>
              </p:cNvPr>
              <p:cNvSpPr/>
              <p:nvPr/>
            </p:nvSpPr>
            <p:spPr>
              <a:xfrm>
                <a:off x="9276904" y="1158554"/>
                <a:ext cx="184541" cy="106588"/>
              </a:xfrm>
              <a:custGeom>
                <a:avLst/>
                <a:gdLst>
                  <a:gd name="connsiteX0" fmla="*/ 90680 w 184541"/>
                  <a:gd name="connsiteY0" fmla="*/ 106589 h 106588"/>
                  <a:gd name="connsiteX1" fmla="*/ 11136 w 184541"/>
                  <a:gd name="connsiteY1" fmla="*/ 58862 h 106588"/>
                  <a:gd name="connsiteX2" fmla="*/ 0 w 184541"/>
                  <a:gd name="connsiteY2" fmla="*/ 12727 h 106588"/>
                  <a:gd name="connsiteX3" fmla="*/ 12727 w 184541"/>
                  <a:gd name="connsiteY3" fmla="*/ 0 h 106588"/>
                  <a:gd name="connsiteX4" fmla="*/ 171815 w 184541"/>
                  <a:gd name="connsiteY4" fmla="*/ 3182 h 106588"/>
                  <a:gd name="connsiteX5" fmla="*/ 184542 w 184541"/>
                  <a:gd name="connsiteY5" fmla="*/ 15909 h 106588"/>
                  <a:gd name="connsiteX6" fmla="*/ 171815 w 184541"/>
                  <a:gd name="connsiteY6" fmla="*/ 60453 h 106588"/>
                  <a:gd name="connsiteX7" fmla="*/ 90680 w 184541"/>
                  <a:gd name="connsiteY7" fmla="*/ 106589 h 106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541" h="106588">
                    <a:moveTo>
                      <a:pt x="90680" y="106589"/>
                    </a:moveTo>
                    <a:cubicBezTo>
                      <a:pt x="57272" y="106589"/>
                      <a:pt x="27045" y="87498"/>
                      <a:pt x="11136" y="58862"/>
                    </a:cubicBezTo>
                    <a:cubicBezTo>
                      <a:pt x="3182" y="44545"/>
                      <a:pt x="0" y="28636"/>
                      <a:pt x="0" y="12727"/>
                    </a:cubicBezTo>
                    <a:cubicBezTo>
                      <a:pt x="0" y="6363"/>
                      <a:pt x="6364" y="0"/>
                      <a:pt x="12727" y="0"/>
                    </a:cubicBezTo>
                    <a:cubicBezTo>
                      <a:pt x="19091" y="0"/>
                      <a:pt x="163861" y="3182"/>
                      <a:pt x="171815" y="3182"/>
                    </a:cubicBezTo>
                    <a:cubicBezTo>
                      <a:pt x="178179" y="3182"/>
                      <a:pt x="184542" y="9545"/>
                      <a:pt x="184542" y="15909"/>
                    </a:cubicBezTo>
                    <a:cubicBezTo>
                      <a:pt x="184542" y="31818"/>
                      <a:pt x="179769" y="47726"/>
                      <a:pt x="171815" y="60453"/>
                    </a:cubicBezTo>
                    <a:cubicBezTo>
                      <a:pt x="154315" y="90680"/>
                      <a:pt x="124089" y="106589"/>
                      <a:pt x="90680" y="106589"/>
                    </a:cubicBezTo>
                    <a:close/>
                  </a:path>
                </a:pathLst>
              </a:custGeom>
              <a:solidFill>
                <a:srgbClr val="1D262D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76" name="Freeform: Shape 3875">
              <a:extLst>
                <a:ext uri="{FF2B5EF4-FFF2-40B4-BE49-F238E27FC236}">
                  <a16:creationId xmlns:a16="http://schemas.microsoft.com/office/drawing/2014/main" id="{F0F0B5FE-3A71-4060-9A8E-2D70F6F02B9A}"/>
                </a:ext>
              </a:extLst>
            </p:cNvPr>
            <p:cNvSpPr/>
            <p:nvPr/>
          </p:nvSpPr>
          <p:spPr>
            <a:xfrm>
              <a:off x="9299176" y="1351050"/>
              <a:ext cx="127270" cy="127270"/>
            </a:xfrm>
            <a:custGeom>
              <a:avLst/>
              <a:gdLst>
                <a:gd name="connsiteX0" fmla="*/ 127270 w 127270"/>
                <a:gd name="connsiteY0" fmla="*/ 63635 h 127270"/>
                <a:gd name="connsiteX1" fmla="*/ 63635 w 127270"/>
                <a:gd name="connsiteY1" fmla="*/ 127270 h 127270"/>
                <a:gd name="connsiteX2" fmla="*/ 0 w 127270"/>
                <a:gd name="connsiteY2" fmla="*/ 63635 h 127270"/>
                <a:gd name="connsiteX3" fmla="*/ 63635 w 127270"/>
                <a:gd name="connsiteY3" fmla="*/ 0 h 127270"/>
                <a:gd name="connsiteX4" fmla="*/ 127270 w 127270"/>
                <a:gd name="connsiteY4" fmla="*/ 63635 h 12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270" h="127270">
                  <a:moveTo>
                    <a:pt x="127270" y="63635"/>
                  </a:moveTo>
                  <a:cubicBezTo>
                    <a:pt x="127270" y="98634"/>
                    <a:pt x="98634" y="127270"/>
                    <a:pt x="63635" y="127270"/>
                  </a:cubicBezTo>
                  <a:cubicBezTo>
                    <a:pt x="28636" y="127270"/>
                    <a:pt x="0" y="98634"/>
                    <a:pt x="0" y="63635"/>
                  </a:cubicBezTo>
                  <a:cubicBezTo>
                    <a:pt x="0" y="28636"/>
                    <a:pt x="28636" y="0"/>
                    <a:pt x="63635" y="0"/>
                  </a:cubicBezTo>
                  <a:cubicBezTo>
                    <a:pt x="98634" y="0"/>
                    <a:pt x="127270" y="28636"/>
                    <a:pt x="127270" y="63635"/>
                  </a:cubicBezTo>
                  <a:close/>
                </a:path>
              </a:pathLst>
            </a:custGeom>
            <a:solidFill>
              <a:srgbClr val="C8CCC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77" name="Freeform: Shape 3876">
              <a:extLst>
                <a:ext uri="{FF2B5EF4-FFF2-40B4-BE49-F238E27FC236}">
                  <a16:creationId xmlns:a16="http://schemas.microsoft.com/office/drawing/2014/main" id="{5809B0B2-24AD-4F6B-A503-3C18B78A2E31}"/>
                </a:ext>
              </a:extLst>
            </p:cNvPr>
            <p:cNvSpPr/>
            <p:nvPr/>
          </p:nvSpPr>
          <p:spPr>
            <a:xfrm>
              <a:off x="9299176" y="1351050"/>
              <a:ext cx="101816" cy="101816"/>
            </a:xfrm>
            <a:custGeom>
              <a:avLst/>
              <a:gdLst>
                <a:gd name="connsiteX0" fmla="*/ 101816 w 101816"/>
                <a:gd name="connsiteY0" fmla="*/ 50908 h 101816"/>
                <a:gd name="connsiteX1" fmla="*/ 50908 w 101816"/>
                <a:gd name="connsiteY1" fmla="*/ 101816 h 101816"/>
                <a:gd name="connsiteX2" fmla="*/ 0 w 101816"/>
                <a:gd name="connsiteY2" fmla="*/ 50908 h 101816"/>
                <a:gd name="connsiteX3" fmla="*/ 50908 w 101816"/>
                <a:gd name="connsiteY3" fmla="*/ 0 h 101816"/>
                <a:gd name="connsiteX4" fmla="*/ 101816 w 101816"/>
                <a:gd name="connsiteY4" fmla="*/ 50908 h 10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16" h="101816">
                  <a:moveTo>
                    <a:pt x="101816" y="50908"/>
                  </a:moveTo>
                  <a:cubicBezTo>
                    <a:pt x="101816" y="79544"/>
                    <a:pt x="79544" y="101816"/>
                    <a:pt x="50908" y="101816"/>
                  </a:cubicBezTo>
                  <a:cubicBezTo>
                    <a:pt x="22272" y="101816"/>
                    <a:pt x="0" y="77953"/>
                    <a:pt x="0" y="50908"/>
                  </a:cubicBezTo>
                  <a:cubicBezTo>
                    <a:pt x="0" y="22272"/>
                    <a:pt x="23863" y="0"/>
                    <a:pt x="50908" y="0"/>
                  </a:cubicBezTo>
                  <a:cubicBezTo>
                    <a:pt x="79544" y="0"/>
                    <a:pt x="101816" y="23863"/>
                    <a:pt x="101816" y="50908"/>
                  </a:cubicBezTo>
                  <a:close/>
                </a:path>
              </a:pathLst>
            </a:custGeom>
            <a:solidFill>
              <a:srgbClr val="D7DDDA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878" name="Graphic 378">
            <a:extLst>
              <a:ext uri="{FF2B5EF4-FFF2-40B4-BE49-F238E27FC236}">
                <a16:creationId xmlns:a16="http://schemas.microsoft.com/office/drawing/2014/main" id="{198F871D-0169-411E-8172-9B8EBAFB6F7B}"/>
              </a:ext>
            </a:extLst>
          </p:cNvPr>
          <p:cNvGrpSpPr/>
          <p:nvPr/>
        </p:nvGrpSpPr>
        <p:grpSpPr>
          <a:xfrm>
            <a:off x="9453238" y="2148675"/>
            <a:ext cx="2295286" cy="1849687"/>
            <a:chOff x="7874360" y="2090397"/>
            <a:chExt cx="2295286" cy="1849687"/>
          </a:xfrm>
        </p:grpSpPr>
        <p:sp>
          <p:nvSpPr>
            <p:cNvPr id="3879" name="Freeform: Shape 3878">
              <a:extLst>
                <a:ext uri="{FF2B5EF4-FFF2-40B4-BE49-F238E27FC236}">
                  <a16:creationId xmlns:a16="http://schemas.microsoft.com/office/drawing/2014/main" id="{B81BB6A5-7F1C-43CD-B508-3F0B4ED981CA}"/>
                </a:ext>
              </a:extLst>
            </p:cNvPr>
            <p:cNvSpPr/>
            <p:nvPr/>
          </p:nvSpPr>
          <p:spPr>
            <a:xfrm>
              <a:off x="7912541" y="2128578"/>
              <a:ext cx="2257105" cy="1811506"/>
            </a:xfrm>
            <a:custGeom>
              <a:avLst/>
              <a:gdLst>
                <a:gd name="connsiteX0" fmla="*/ 1583904 w 2257105"/>
                <a:gd name="connsiteY0" fmla="*/ 8365 h 1811506"/>
                <a:gd name="connsiteX1" fmla="*/ 4162 w 2257105"/>
                <a:gd name="connsiteY1" fmla="*/ 1005845 h 1811506"/>
                <a:gd name="connsiteX2" fmla="*/ 1747765 w 2257105"/>
                <a:gd name="connsiteY2" fmla="*/ 1732876 h 1811506"/>
                <a:gd name="connsiteX3" fmla="*/ 1913216 w 2257105"/>
                <a:gd name="connsiteY3" fmla="*/ 1249250 h 1811506"/>
                <a:gd name="connsiteX4" fmla="*/ 1835263 w 2257105"/>
                <a:gd name="connsiteY4" fmla="*/ 1083798 h 1811506"/>
                <a:gd name="connsiteX5" fmla="*/ 2252073 w 2257105"/>
                <a:gd name="connsiteY5" fmla="*/ 666988 h 1811506"/>
                <a:gd name="connsiteX6" fmla="*/ 1583904 w 2257105"/>
                <a:gd name="connsiteY6" fmla="*/ 8365 h 1811506"/>
                <a:gd name="connsiteX7" fmla="*/ 1553678 w 2257105"/>
                <a:gd name="connsiteY7" fmla="*/ 1153797 h 1811506"/>
                <a:gd name="connsiteX8" fmla="*/ 1313455 w 2257105"/>
                <a:gd name="connsiteY8" fmla="*/ 991527 h 1811506"/>
                <a:gd name="connsiteX9" fmla="*/ 1553678 w 2257105"/>
                <a:gd name="connsiteY9" fmla="*/ 829258 h 1811506"/>
                <a:gd name="connsiteX10" fmla="*/ 1793900 w 2257105"/>
                <a:gd name="connsiteY10" fmla="*/ 991527 h 1811506"/>
                <a:gd name="connsiteX11" fmla="*/ 1553678 w 2257105"/>
                <a:gd name="connsiteY11" fmla="*/ 1153797 h 181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7105" h="1811506">
                  <a:moveTo>
                    <a:pt x="1583904" y="8365"/>
                  </a:moveTo>
                  <a:cubicBezTo>
                    <a:pt x="1186185" y="-50497"/>
                    <a:pt x="-81745" y="192907"/>
                    <a:pt x="4162" y="1005845"/>
                  </a:cubicBezTo>
                  <a:cubicBezTo>
                    <a:pt x="91661" y="1820375"/>
                    <a:pt x="1370727" y="1915827"/>
                    <a:pt x="1747765" y="1732876"/>
                  </a:cubicBezTo>
                  <a:cubicBezTo>
                    <a:pt x="2124803" y="1548334"/>
                    <a:pt x="2057986" y="1296976"/>
                    <a:pt x="1913216" y="1249250"/>
                  </a:cubicBezTo>
                  <a:cubicBezTo>
                    <a:pt x="1768446" y="1201523"/>
                    <a:pt x="1800264" y="1114025"/>
                    <a:pt x="1835263" y="1083798"/>
                  </a:cubicBezTo>
                  <a:cubicBezTo>
                    <a:pt x="1946624" y="991527"/>
                    <a:pt x="2202756" y="977209"/>
                    <a:pt x="2252073" y="666988"/>
                  </a:cubicBezTo>
                  <a:cubicBezTo>
                    <a:pt x="2301390" y="356767"/>
                    <a:pt x="1981624" y="65637"/>
                    <a:pt x="1583904" y="8365"/>
                  </a:cubicBezTo>
                  <a:close/>
                  <a:moveTo>
                    <a:pt x="1553678" y="1153797"/>
                  </a:moveTo>
                  <a:cubicBezTo>
                    <a:pt x="1421635" y="1153797"/>
                    <a:pt x="1313455" y="1080616"/>
                    <a:pt x="1313455" y="991527"/>
                  </a:cubicBezTo>
                  <a:cubicBezTo>
                    <a:pt x="1313455" y="902438"/>
                    <a:pt x="1420044" y="829258"/>
                    <a:pt x="1553678" y="829258"/>
                  </a:cubicBezTo>
                  <a:cubicBezTo>
                    <a:pt x="1685720" y="829258"/>
                    <a:pt x="1793900" y="902438"/>
                    <a:pt x="1793900" y="991527"/>
                  </a:cubicBezTo>
                  <a:cubicBezTo>
                    <a:pt x="1792309" y="1082207"/>
                    <a:pt x="1685720" y="1153797"/>
                    <a:pt x="1553678" y="1153797"/>
                  </a:cubicBezTo>
                  <a:close/>
                </a:path>
              </a:pathLst>
            </a:custGeom>
            <a:solidFill>
              <a:srgbClr val="FF9906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80" name="Graphic 378">
              <a:extLst>
                <a:ext uri="{FF2B5EF4-FFF2-40B4-BE49-F238E27FC236}">
                  <a16:creationId xmlns:a16="http://schemas.microsoft.com/office/drawing/2014/main" id="{2534AE8D-F3FE-4306-834E-CB9D18A8E53C}"/>
                </a:ext>
              </a:extLst>
            </p:cNvPr>
            <p:cNvGrpSpPr/>
            <p:nvPr/>
          </p:nvGrpSpPr>
          <p:grpSpPr>
            <a:xfrm>
              <a:off x="7874360" y="2090397"/>
              <a:ext cx="2255824" cy="1811736"/>
              <a:chOff x="7874360" y="2090397"/>
              <a:chExt cx="2255824" cy="1811736"/>
            </a:xfrm>
          </p:grpSpPr>
          <p:sp>
            <p:nvSpPr>
              <p:cNvPr id="3881" name="Freeform: Shape 3880">
                <a:extLst>
                  <a:ext uri="{FF2B5EF4-FFF2-40B4-BE49-F238E27FC236}">
                    <a16:creationId xmlns:a16="http://schemas.microsoft.com/office/drawing/2014/main" id="{D8B17149-A710-4641-9513-25FAF90B682E}"/>
                  </a:ext>
                </a:extLst>
              </p:cNvPr>
              <p:cNvSpPr/>
              <p:nvPr/>
            </p:nvSpPr>
            <p:spPr>
              <a:xfrm>
                <a:off x="7874360" y="2090397"/>
                <a:ext cx="2255824" cy="1271784"/>
              </a:xfrm>
              <a:custGeom>
                <a:avLst/>
                <a:gdLst>
                  <a:gd name="connsiteX0" fmla="*/ 1583904 w 2255824"/>
                  <a:gd name="connsiteY0" fmla="*/ 8365 h 1271784"/>
                  <a:gd name="connsiteX1" fmla="*/ 4162 w 2255824"/>
                  <a:gd name="connsiteY1" fmla="*/ 1005845 h 1271784"/>
                  <a:gd name="connsiteX2" fmla="*/ 82115 w 2255824"/>
                  <a:gd name="connsiteY2" fmla="*/ 1266749 h 1271784"/>
                  <a:gd name="connsiteX3" fmla="*/ 1415271 w 2255824"/>
                  <a:gd name="connsiteY3" fmla="*/ 1126752 h 1271784"/>
                  <a:gd name="connsiteX4" fmla="*/ 1311864 w 2255824"/>
                  <a:gd name="connsiteY4" fmla="*/ 993118 h 1271784"/>
                  <a:gd name="connsiteX5" fmla="*/ 1552087 w 2255824"/>
                  <a:gd name="connsiteY5" fmla="*/ 830849 h 1271784"/>
                  <a:gd name="connsiteX6" fmla="*/ 1792309 w 2255824"/>
                  <a:gd name="connsiteY6" fmla="*/ 993118 h 1271784"/>
                  <a:gd name="connsiteX7" fmla="*/ 1789127 w 2255824"/>
                  <a:gd name="connsiteY7" fmla="*/ 1016981 h 1271784"/>
                  <a:gd name="connsiteX8" fmla="*/ 2159802 w 2255824"/>
                  <a:gd name="connsiteY8" fmla="*/ 878575 h 1271784"/>
                  <a:gd name="connsiteX9" fmla="*/ 2250482 w 2255824"/>
                  <a:gd name="connsiteY9" fmla="*/ 668579 h 1271784"/>
                  <a:gd name="connsiteX10" fmla="*/ 1583904 w 2255824"/>
                  <a:gd name="connsiteY10" fmla="*/ 8365 h 127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5824" h="1271784">
                    <a:moveTo>
                      <a:pt x="1583904" y="8365"/>
                    </a:moveTo>
                    <a:cubicBezTo>
                      <a:pt x="1186185" y="-50498"/>
                      <a:pt x="-81745" y="192907"/>
                      <a:pt x="4162" y="1005845"/>
                    </a:cubicBezTo>
                    <a:cubicBezTo>
                      <a:pt x="15299" y="1102889"/>
                      <a:pt x="42343" y="1188796"/>
                      <a:pt x="82115" y="1266749"/>
                    </a:cubicBezTo>
                    <a:cubicBezTo>
                      <a:pt x="532334" y="1289022"/>
                      <a:pt x="979371" y="1236522"/>
                      <a:pt x="1415271" y="1126752"/>
                    </a:cubicBezTo>
                    <a:cubicBezTo>
                      <a:pt x="1353227" y="1098116"/>
                      <a:pt x="1311864" y="1048799"/>
                      <a:pt x="1311864" y="993118"/>
                    </a:cubicBezTo>
                    <a:cubicBezTo>
                      <a:pt x="1311864" y="904029"/>
                      <a:pt x="1418453" y="830849"/>
                      <a:pt x="1552087" y="830849"/>
                    </a:cubicBezTo>
                    <a:cubicBezTo>
                      <a:pt x="1684129" y="830849"/>
                      <a:pt x="1792309" y="904029"/>
                      <a:pt x="1792309" y="993118"/>
                    </a:cubicBezTo>
                    <a:cubicBezTo>
                      <a:pt x="1792309" y="1001073"/>
                      <a:pt x="1790718" y="1009027"/>
                      <a:pt x="1789127" y="1016981"/>
                    </a:cubicBezTo>
                    <a:cubicBezTo>
                      <a:pt x="1914807" y="975618"/>
                      <a:pt x="2037304" y="927892"/>
                      <a:pt x="2159802" y="878575"/>
                    </a:cubicBezTo>
                    <a:cubicBezTo>
                      <a:pt x="2202756" y="829258"/>
                      <a:pt x="2236164" y="762441"/>
                      <a:pt x="2250482" y="668579"/>
                    </a:cubicBezTo>
                    <a:cubicBezTo>
                      <a:pt x="2301390" y="356767"/>
                      <a:pt x="1981624" y="65636"/>
                      <a:pt x="1583904" y="8365"/>
                    </a:cubicBezTo>
                    <a:close/>
                  </a:path>
                </a:pathLst>
              </a:custGeom>
              <a:solidFill>
                <a:srgbClr val="FFD7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82" name="Freeform: Shape 3881">
                <a:extLst>
                  <a:ext uri="{FF2B5EF4-FFF2-40B4-BE49-F238E27FC236}">
                    <a16:creationId xmlns:a16="http://schemas.microsoft.com/office/drawing/2014/main" id="{12AD3259-7969-42F2-9536-91DC04ABD15C}"/>
                  </a:ext>
                </a:extLst>
              </p:cNvPr>
              <p:cNvSpPr/>
              <p:nvPr/>
            </p:nvSpPr>
            <p:spPr>
              <a:xfrm>
                <a:off x="7958066" y="2967381"/>
                <a:ext cx="2077686" cy="934752"/>
              </a:xfrm>
              <a:custGeom>
                <a:avLst/>
                <a:gdLst>
                  <a:gd name="connsiteX0" fmla="*/ 1469971 w 2077686"/>
                  <a:gd name="connsiteY0" fmla="*/ 278404 h 934752"/>
                  <a:gd name="connsiteX1" fmla="*/ 1333156 w 2077686"/>
                  <a:gd name="connsiteY1" fmla="*/ 249768 h 934752"/>
                  <a:gd name="connsiteX2" fmla="*/ 0 w 2077686"/>
                  <a:gd name="connsiteY2" fmla="*/ 389765 h 934752"/>
                  <a:gd name="connsiteX3" fmla="*/ 1665649 w 2077686"/>
                  <a:gd name="connsiteY3" fmla="*/ 855892 h 934752"/>
                  <a:gd name="connsiteX4" fmla="*/ 1831100 w 2077686"/>
                  <a:gd name="connsiteY4" fmla="*/ 372266 h 934752"/>
                  <a:gd name="connsiteX5" fmla="*/ 1753148 w 2077686"/>
                  <a:gd name="connsiteY5" fmla="*/ 206814 h 934752"/>
                  <a:gd name="connsiteX6" fmla="*/ 2077686 w 2077686"/>
                  <a:gd name="connsiteY6" fmla="*/ 0 h 934752"/>
                  <a:gd name="connsiteX7" fmla="*/ 1707012 w 2077686"/>
                  <a:gd name="connsiteY7" fmla="*/ 138406 h 934752"/>
                  <a:gd name="connsiteX8" fmla="*/ 1469971 w 2077686"/>
                  <a:gd name="connsiteY8" fmla="*/ 278404 h 934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7686" h="934752">
                    <a:moveTo>
                      <a:pt x="1469971" y="278404"/>
                    </a:moveTo>
                    <a:cubicBezTo>
                      <a:pt x="1419063" y="278404"/>
                      <a:pt x="1372928" y="267268"/>
                      <a:pt x="1333156" y="249768"/>
                    </a:cubicBezTo>
                    <a:cubicBezTo>
                      <a:pt x="897255" y="361129"/>
                      <a:pt x="450219" y="412037"/>
                      <a:pt x="0" y="389765"/>
                    </a:cubicBezTo>
                    <a:cubicBezTo>
                      <a:pt x="300676" y="960890"/>
                      <a:pt x="1333156" y="1018162"/>
                      <a:pt x="1665649" y="855892"/>
                    </a:cubicBezTo>
                    <a:cubicBezTo>
                      <a:pt x="2044278" y="671350"/>
                      <a:pt x="1975870" y="419992"/>
                      <a:pt x="1831100" y="372266"/>
                    </a:cubicBezTo>
                    <a:cubicBezTo>
                      <a:pt x="1686330" y="324539"/>
                      <a:pt x="1718148" y="237041"/>
                      <a:pt x="1753148" y="206814"/>
                    </a:cubicBezTo>
                    <a:cubicBezTo>
                      <a:pt x="1831100" y="143179"/>
                      <a:pt x="1979052" y="116134"/>
                      <a:pt x="2077686" y="0"/>
                    </a:cubicBezTo>
                    <a:cubicBezTo>
                      <a:pt x="1955189" y="50908"/>
                      <a:pt x="1831100" y="97044"/>
                      <a:pt x="1707012" y="138406"/>
                    </a:cubicBezTo>
                    <a:cubicBezTo>
                      <a:pt x="1689512" y="217950"/>
                      <a:pt x="1590878" y="278404"/>
                      <a:pt x="1469971" y="278404"/>
                    </a:cubicBezTo>
                    <a:close/>
                  </a:path>
                </a:pathLst>
              </a:custGeom>
              <a:solidFill>
                <a:srgbClr val="F4C500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83" name="Freeform: Shape 3882">
              <a:extLst>
                <a:ext uri="{FF2B5EF4-FFF2-40B4-BE49-F238E27FC236}">
                  <a16:creationId xmlns:a16="http://schemas.microsoft.com/office/drawing/2014/main" id="{CF6B287F-A607-4E44-B096-785820D9DECA}"/>
                </a:ext>
              </a:extLst>
            </p:cNvPr>
            <p:cNvSpPr/>
            <p:nvPr/>
          </p:nvSpPr>
          <p:spPr>
            <a:xfrm>
              <a:off x="7986702" y="2811449"/>
              <a:ext cx="343629" cy="318201"/>
            </a:xfrm>
            <a:custGeom>
              <a:avLst/>
              <a:gdLst>
                <a:gd name="connsiteX0" fmla="*/ 343629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29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29" y="159114"/>
                  </a:moveTo>
                  <a:cubicBezTo>
                    <a:pt x="343629" y="246612"/>
                    <a:pt x="267267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5676" y="-1565"/>
                    <a:pt x="343629" y="70025"/>
                    <a:pt x="343629" y="159114"/>
                  </a:cubicBezTo>
                  <a:close/>
                </a:path>
              </a:pathLst>
            </a:custGeom>
            <a:solidFill>
              <a:srgbClr val="7C3DB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4" name="Freeform: Shape 3883">
              <a:extLst>
                <a:ext uri="{FF2B5EF4-FFF2-40B4-BE49-F238E27FC236}">
                  <a16:creationId xmlns:a16="http://schemas.microsoft.com/office/drawing/2014/main" id="{8FC5D57C-39AC-463B-8955-60B731E32B70}"/>
                </a:ext>
              </a:extLst>
            </p:cNvPr>
            <p:cNvSpPr/>
            <p:nvPr/>
          </p:nvSpPr>
          <p:spPr>
            <a:xfrm>
              <a:off x="8214198" y="2448729"/>
              <a:ext cx="343629" cy="318201"/>
            </a:xfrm>
            <a:custGeom>
              <a:avLst/>
              <a:gdLst>
                <a:gd name="connsiteX0" fmla="*/ 343630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30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30" y="159114"/>
                  </a:moveTo>
                  <a:cubicBezTo>
                    <a:pt x="343630" y="246612"/>
                    <a:pt x="267267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5677" y="-1565"/>
                    <a:pt x="343630" y="70025"/>
                    <a:pt x="343630" y="159114"/>
                  </a:cubicBezTo>
                  <a:close/>
                </a:path>
              </a:pathLst>
            </a:custGeom>
            <a:solidFill>
              <a:srgbClr val="00BDF9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5" name="Freeform: Shape 3884">
              <a:extLst>
                <a:ext uri="{FF2B5EF4-FFF2-40B4-BE49-F238E27FC236}">
                  <a16:creationId xmlns:a16="http://schemas.microsoft.com/office/drawing/2014/main" id="{F08E6C29-97C2-45C5-8A82-9F7E5AC189CA}"/>
                </a:ext>
              </a:extLst>
            </p:cNvPr>
            <p:cNvSpPr/>
            <p:nvPr/>
          </p:nvSpPr>
          <p:spPr>
            <a:xfrm>
              <a:off x="8626235" y="2268960"/>
              <a:ext cx="343629" cy="318201"/>
            </a:xfrm>
            <a:custGeom>
              <a:avLst/>
              <a:gdLst>
                <a:gd name="connsiteX0" fmla="*/ 343630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30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30" y="159114"/>
                  </a:moveTo>
                  <a:cubicBezTo>
                    <a:pt x="343630" y="248203"/>
                    <a:pt x="267268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7268" y="-1565"/>
                    <a:pt x="343630" y="70025"/>
                    <a:pt x="343630" y="159114"/>
                  </a:cubicBezTo>
                  <a:close/>
                </a:path>
              </a:pathLst>
            </a:custGeom>
            <a:solidFill>
              <a:srgbClr val="FA7098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6" name="Freeform: Shape 3885">
              <a:extLst>
                <a:ext uri="{FF2B5EF4-FFF2-40B4-BE49-F238E27FC236}">
                  <a16:creationId xmlns:a16="http://schemas.microsoft.com/office/drawing/2014/main" id="{2C55C673-6B5F-4914-911E-30E1E93DB15A}"/>
                </a:ext>
              </a:extLst>
            </p:cNvPr>
            <p:cNvSpPr/>
            <p:nvPr/>
          </p:nvSpPr>
          <p:spPr>
            <a:xfrm>
              <a:off x="9100317" y="2186261"/>
              <a:ext cx="343629" cy="318175"/>
            </a:xfrm>
            <a:custGeom>
              <a:avLst/>
              <a:gdLst>
                <a:gd name="connsiteX0" fmla="*/ 343629 w 343629"/>
                <a:gd name="connsiteY0" fmla="*/ 159088 h 318175"/>
                <a:gd name="connsiteX1" fmla="*/ 171815 w 343629"/>
                <a:gd name="connsiteY1" fmla="*/ 318176 h 318175"/>
                <a:gd name="connsiteX2" fmla="*/ 0 w 343629"/>
                <a:gd name="connsiteY2" fmla="*/ 159088 h 318175"/>
                <a:gd name="connsiteX3" fmla="*/ 171815 w 343629"/>
                <a:gd name="connsiteY3" fmla="*/ 0 h 318175"/>
                <a:gd name="connsiteX4" fmla="*/ 343629 w 343629"/>
                <a:gd name="connsiteY4" fmla="*/ 159088 h 31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175">
                  <a:moveTo>
                    <a:pt x="343629" y="159088"/>
                  </a:moveTo>
                  <a:cubicBezTo>
                    <a:pt x="343629" y="246586"/>
                    <a:pt x="267267" y="318176"/>
                    <a:pt x="171815" y="318176"/>
                  </a:cubicBezTo>
                  <a:cubicBezTo>
                    <a:pt x="76362" y="318176"/>
                    <a:pt x="0" y="246586"/>
                    <a:pt x="0" y="159088"/>
                  </a:cubicBezTo>
                  <a:cubicBezTo>
                    <a:pt x="0" y="71589"/>
                    <a:pt x="76362" y="0"/>
                    <a:pt x="171815" y="0"/>
                  </a:cubicBezTo>
                  <a:cubicBezTo>
                    <a:pt x="265676" y="0"/>
                    <a:pt x="343629" y="71589"/>
                    <a:pt x="343629" y="159088"/>
                  </a:cubicBezTo>
                  <a:close/>
                </a:path>
              </a:pathLst>
            </a:custGeom>
            <a:solidFill>
              <a:srgbClr val="FF642E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87" name="Freeform: Shape 3886">
              <a:extLst>
                <a:ext uri="{FF2B5EF4-FFF2-40B4-BE49-F238E27FC236}">
                  <a16:creationId xmlns:a16="http://schemas.microsoft.com/office/drawing/2014/main" id="{DB3F51AF-3D5C-4227-8AC7-94A7AE026CA5}"/>
                </a:ext>
              </a:extLst>
            </p:cNvPr>
            <p:cNvSpPr/>
            <p:nvPr/>
          </p:nvSpPr>
          <p:spPr>
            <a:xfrm>
              <a:off x="9555307" y="2346913"/>
              <a:ext cx="343629" cy="318201"/>
            </a:xfrm>
            <a:custGeom>
              <a:avLst/>
              <a:gdLst>
                <a:gd name="connsiteX0" fmla="*/ 343630 w 343629"/>
                <a:gd name="connsiteY0" fmla="*/ 159114 h 318201"/>
                <a:gd name="connsiteX1" fmla="*/ 171815 w 343629"/>
                <a:gd name="connsiteY1" fmla="*/ 318202 h 318201"/>
                <a:gd name="connsiteX2" fmla="*/ 0 w 343629"/>
                <a:gd name="connsiteY2" fmla="*/ 159114 h 318201"/>
                <a:gd name="connsiteX3" fmla="*/ 171815 w 343629"/>
                <a:gd name="connsiteY3" fmla="*/ 26 h 318201"/>
                <a:gd name="connsiteX4" fmla="*/ 343630 w 343629"/>
                <a:gd name="connsiteY4" fmla="*/ 159114 h 31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29" h="318201">
                  <a:moveTo>
                    <a:pt x="343630" y="159114"/>
                  </a:moveTo>
                  <a:cubicBezTo>
                    <a:pt x="343630" y="248203"/>
                    <a:pt x="267268" y="318202"/>
                    <a:pt x="171815" y="318202"/>
                  </a:cubicBezTo>
                  <a:cubicBezTo>
                    <a:pt x="76362" y="318202"/>
                    <a:pt x="0" y="246612"/>
                    <a:pt x="0" y="159114"/>
                  </a:cubicBezTo>
                  <a:cubicBezTo>
                    <a:pt x="0" y="71616"/>
                    <a:pt x="76362" y="26"/>
                    <a:pt x="171815" y="26"/>
                  </a:cubicBezTo>
                  <a:cubicBezTo>
                    <a:pt x="267268" y="-1565"/>
                    <a:pt x="343630" y="70025"/>
                    <a:pt x="343630" y="159114"/>
                  </a:cubicBezTo>
                  <a:close/>
                </a:path>
              </a:pathLst>
            </a:custGeom>
            <a:solidFill>
              <a:srgbClr val="EB281D"/>
            </a:solidFill>
            <a:ln w="158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888" name="Graphic 378">
              <a:extLst>
                <a:ext uri="{FF2B5EF4-FFF2-40B4-BE49-F238E27FC236}">
                  <a16:creationId xmlns:a16="http://schemas.microsoft.com/office/drawing/2014/main" id="{57A82701-7C63-4F7F-8B9C-D99CC1A4A708}"/>
                </a:ext>
              </a:extLst>
            </p:cNvPr>
            <p:cNvGrpSpPr/>
            <p:nvPr/>
          </p:nvGrpSpPr>
          <p:grpSpPr>
            <a:xfrm>
              <a:off x="8465527" y="3283966"/>
              <a:ext cx="1037281" cy="404082"/>
              <a:chOff x="8465527" y="3283966"/>
              <a:chExt cx="1037281" cy="404082"/>
            </a:xfrm>
          </p:grpSpPr>
          <p:sp>
            <p:nvSpPr>
              <p:cNvPr id="3889" name="Freeform: Shape 3888">
                <a:extLst>
                  <a:ext uri="{FF2B5EF4-FFF2-40B4-BE49-F238E27FC236}">
                    <a16:creationId xmlns:a16="http://schemas.microsoft.com/office/drawing/2014/main" id="{81F40E94-F6FC-4644-8855-6F3E81C211CB}"/>
                  </a:ext>
                </a:extLst>
              </p:cNvPr>
              <p:cNvSpPr/>
              <p:nvPr/>
            </p:nvSpPr>
            <p:spPr>
              <a:xfrm>
                <a:off x="8465527" y="3540040"/>
                <a:ext cx="278432" cy="140111"/>
              </a:xfrm>
              <a:custGeom>
                <a:avLst/>
                <a:gdLst>
                  <a:gd name="connsiteX0" fmla="*/ 278433 w 278432"/>
                  <a:gd name="connsiteY0" fmla="*/ 71647 h 140111"/>
                  <a:gd name="connsiteX1" fmla="*/ 138436 w 278432"/>
                  <a:gd name="connsiteY1" fmla="*/ 140054 h 140111"/>
                  <a:gd name="connsiteX2" fmla="*/ 29 w 278432"/>
                  <a:gd name="connsiteY2" fmla="*/ 68465 h 140111"/>
                  <a:gd name="connsiteX3" fmla="*/ 140027 w 278432"/>
                  <a:gd name="connsiteY3" fmla="*/ 57 h 140111"/>
                  <a:gd name="connsiteX4" fmla="*/ 278433 w 278432"/>
                  <a:gd name="connsiteY4" fmla="*/ 71647 h 140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32" h="140111">
                    <a:moveTo>
                      <a:pt x="278433" y="71647"/>
                    </a:moveTo>
                    <a:cubicBezTo>
                      <a:pt x="278433" y="109828"/>
                      <a:pt x="214798" y="141645"/>
                      <a:pt x="138436" y="140054"/>
                    </a:cubicBezTo>
                    <a:cubicBezTo>
                      <a:pt x="62074" y="140054"/>
                      <a:pt x="-1561" y="108237"/>
                      <a:pt x="29" y="68465"/>
                    </a:cubicBezTo>
                    <a:cubicBezTo>
                      <a:pt x="29" y="30284"/>
                      <a:pt x="63664" y="-1534"/>
                      <a:pt x="140027" y="57"/>
                    </a:cubicBezTo>
                    <a:cubicBezTo>
                      <a:pt x="216389" y="57"/>
                      <a:pt x="278433" y="33465"/>
                      <a:pt x="278433" y="71647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90" name="Freeform: Shape 3889">
                <a:extLst>
                  <a:ext uri="{FF2B5EF4-FFF2-40B4-BE49-F238E27FC236}">
                    <a16:creationId xmlns:a16="http://schemas.microsoft.com/office/drawing/2014/main" id="{FCC73D2F-C613-409B-9EF9-3760089AF497}"/>
                  </a:ext>
                </a:extLst>
              </p:cNvPr>
              <p:cNvSpPr/>
              <p:nvPr/>
            </p:nvSpPr>
            <p:spPr>
              <a:xfrm>
                <a:off x="9224405" y="3547992"/>
                <a:ext cx="278403" cy="140057"/>
              </a:xfrm>
              <a:custGeom>
                <a:avLst/>
                <a:gdLst>
                  <a:gd name="connsiteX0" fmla="*/ 0 w 278403"/>
                  <a:gd name="connsiteY0" fmla="*/ 68468 h 140057"/>
                  <a:gd name="connsiteX1" fmla="*/ 138407 w 278403"/>
                  <a:gd name="connsiteY1" fmla="*/ 140057 h 140057"/>
                  <a:gd name="connsiteX2" fmla="*/ 278404 w 278403"/>
                  <a:gd name="connsiteY2" fmla="*/ 71650 h 140057"/>
                  <a:gd name="connsiteX3" fmla="*/ 139997 w 278403"/>
                  <a:gd name="connsiteY3" fmla="*/ 60 h 140057"/>
                  <a:gd name="connsiteX4" fmla="*/ 0 w 278403"/>
                  <a:gd name="connsiteY4" fmla="*/ 68468 h 14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03" h="140057">
                    <a:moveTo>
                      <a:pt x="0" y="68468"/>
                    </a:moveTo>
                    <a:cubicBezTo>
                      <a:pt x="0" y="106649"/>
                      <a:pt x="62044" y="138466"/>
                      <a:pt x="138407" y="140057"/>
                    </a:cubicBezTo>
                    <a:cubicBezTo>
                      <a:pt x="214769" y="140057"/>
                      <a:pt x="278404" y="109830"/>
                      <a:pt x="278404" y="71650"/>
                    </a:cubicBezTo>
                    <a:cubicBezTo>
                      <a:pt x="278404" y="33468"/>
                      <a:pt x="216359" y="1651"/>
                      <a:pt x="139997" y="60"/>
                    </a:cubicBezTo>
                    <a:cubicBezTo>
                      <a:pt x="63635" y="-1531"/>
                      <a:pt x="0" y="28696"/>
                      <a:pt x="0" y="68468"/>
                    </a:cubicBezTo>
                    <a:close/>
                  </a:path>
                </a:pathLst>
              </a:custGeom>
              <a:solidFill>
                <a:srgbClr val="FA7098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3891" name="Graphic 378">
                <a:extLst>
                  <a:ext uri="{FF2B5EF4-FFF2-40B4-BE49-F238E27FC236}">
                    <a16:creationId xmlns:a16="http://schemas.microsoft.com/office/drawing/2014/main" id="{86026CF0-A09B-49BA-A881-28BCFF337D5E}"/>
                  </a:ext>
                </a:extLst>
              </p:cNvPr>
              <p:cNvGrpSpPr/>
              <p:nvPr/>
            </p:nvGrpSpPr>
            <p:grpSpPr>
              <a:xfrm>
                <a:off x="8809186" y="3390555"/>
                <a:ext cx="354766" cy="178178"/>
                <a:chOff x="8809186" y="3390555"/>
                <a:chExt cx="354766" cy="178178"/>
              </a:xfrm>
            </p:grpSpPr>
            <p:sp>
              <p:nvSpPr>
                <p:cNvPr id="3892" name="Freeform: Shape 3891">
                  <a:extLst>
                    <a:ext uri="{FF2B5EF4-FFF2-40B4-BE49-F238E27FC236}">
                      <a16:creationId xmlns:a16="http://schemas.microsoft.com/office/drawing/2014/main" id="{046829F8-1E2D-4B8A-861E-FFB7B189E1D7}"/>
                    </a:ext>
                  </a:extLst>
                </p:cNvPr>
                <p:cNvSpPr/>
                <p:nvPr/>
              </p:nvSpPr>
              <p:spPr>
                <a:xfrm>
                  <a:off x="8831458" y="3463735"/>
                  <a:ext cx="307039" cy="104998"/>
                </a:xfrm>
                <a:custGeom>
                  <a:avLst/>
                  <a:gdLst>
                    <a:gd name="connsiteX0" fmla="*/ 0 w 307039"/>
                    <a:gd name="connsiteY0" fmla="*/ 15909 h 104998"/>
                    <a:gd name="connsiteX1" fmla="*/ 152724 w 307039"/>
                    <a:gd name="connsiteY1" fmla="*/ 104998 h 104998"/>
                    <a:gd name="connsiteX2" fmla="*/ 307040 w 307039"/>
                    <a:gd name="connsiteY2" fmla="*/ 15909 h 104998"/>
                    <a:gd name="connsiteX3" fmla="*/ 152724 w 307039"/>
                    <a:gd name="connsiteY3" fmla="*/ 0 h 104998"/>
                    <a:gd name="connsiteX4" fmla="*/ 0 w 307039"/>
                    <a:gd name="connsiteY4" fmla="*/ 15909 h 10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039" h="104998">
                      <a:moveTo>
                        <a:pt x="0" y="15909"/>
                      </a:moveTo>
                      <a:cubicBezTo>
                        <a:pt x="30227" y="68408"/>
                        <a:pt x="87498" y="104998"/>
                        <a:pt x="152724" y="104998"/>
                      </a:cubicBezTo>
                      <a:cubicBezTo>
                        <a:pt x="219541" y="104998"/>
                        <a:pt x="276813" y="69999"/>
                        <a:pt x="307040" y="15909"/>
                      </a:cubicBezTo>
                      <a:cubicBezTo>
                        <a:pt x="270449" y="7954"/>
                        <a:pt x="221132" y="0"/>
                        <a:pt x="152724" y="0"/>
                      </a:cubicBezTo>
                      <a:cubicBezTo>
                        <a:pt x="81135" y="0"/>
                        <a:pt x="33409" y="7954"/>
                        <a:pt x="0" y="15909"/>
                      </a:cubicBezTo>
                      <a:close/>
                    </a:path>
                  </a:pathLst>
                </a:custGeom>
                <a:solidFill>
                  <a:srgbClr val="FFA4C5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893" name="Freeform: Shape 3892">
                  <a:extLst>
                    <a:ext uri="{FF2B5EF4-FFF2-40B4-BE49-F238E27FC236}">
                      <a16:creationId xmlns:a16="http://schemas.microsoft.com/office/drawing/2014/main" id="{F459AB66-13C3-4374-8B41-B6B398F5463E}"/>
                    </a:ext>
                  </a:extLst>
                </p:cNvPr>
                <p:cNvSpPr/>
                <p:nvPr/>
              </p:nvSpPr>
              <p:spPr>
                <a:xfrm>
                  <a:off x="8809186" y="3390555"/>
                  <a:ext cx="354766" cy="90680"/>
                </a:xfrm>
                <a:custGeom>
                  <a:avLst/>
                  <a:gdLst>
                    <a:gd name="connsiteX0" fmla="*/ 0 w 354766"/>
                    <a:gd name="connsiteY0" fmla="*/ 0 h 90680"/>
                    <a:gd name="connsiteX1" fmla="*/ 23863 w 354766"/>
                    <a:gd name="connsiteY1" fmla="*/ 89089 h 90680"/>
                    <a:gd name="connsiteX2" fmla="*/ 176588 w 354766"/>
                    <a:gd name="connsiteY2" fmla="*/ 74771 h 90680"/>
                    <a:gd name="connsiteX3" fmla="*/ 330903 w 354766"/>
                    <a:gd name="connsiteY3" fmla="*/ 90680 h 90680"/>
                    <a:gd name="connsiteX4" fmla="*/ 354766 w 354766"/>
                    <a:gd name="connsiteY4" fmla="*/ 3182 h 90680"/>
                    <a:gd name="connsiteX5" fmla="*/ 0 w 354766"/>
                    <a:gd name="connsiteY5" fmla="*/ 0 h 90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4766" h="90680">
                      <a:moveTo>
                        <a:pt x="0" y="0"/>
                      </a:moveTo>
                      <a:cubicBezTo>
                        <a:pt x="0" y="31818"/>
                        <a:pt x="7954" y="62045"/>
                        <a:pt x="23863" y="89089"/>
                      </a:cubicBezTo>
                      <a:cubicBezTo>
                        <a:pt x="55681" y="81135"/>
                        <a:pt x="104998" y="73180"/>
                        <a:pt x="176588" y="74771"/>
                      </a:cubicBezTo>
                      <a:cubicBezTo>
                        <a:pt x="244995" y="74771"/>
                        <a:pt x="294312" y="82726"/>
                        <a:pt x="330903" y="90680"/>
                      </a:cubicBezTo>
                      <a:cubicBezTo>
                        <a:pt x="345221" y="65226"/>
                        <a:pt x="354766" y="35000"/>
                        <a:pt x="354766" y="318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589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94" name="Freeform: Shape 3893">
                <a:extLst>
                  <a:ext uri="{FF2B5EF4-FFF2-40B4-BE49-F238E27FC236}">
                    <a16:creationId xmlns:a16="http://schemas.microsoft.com/office/drawing/2014/main" id="{CECD16C1-460F-4616-AD19-927FBB37F9B8}"/>
                  </a:ext>
                </a:extLst>
              </p:cNvPr>
              <p:cNvSpPr/>
              <p:nvPr/>
            </p:nvSpPr>
            <p:spPr>
              <a:xfrm>
                <a:off x="8591236" y="3283966"/>
                <a:ext cx="154367" cy="154314"/>
              </a:xfrm>
              <a:custGeom>
                <a:avLst/>
                <a:gdLst>
                  <a:gd name="connsiteX0" fmla="*/ 154315 w 154367"/>
                  <a:gd name="connsiteY0" fmla="*/ 77953 h 154314"/>
                  <a:gd name="connsiteX1" fmla="*/ 76362 w 154367"/>
                  <a:gd name="connsiteY1" fmla="*/ 154315 h 154314"/>
                  <a:gd name="connsiteX2" fmla="*/ 0 w 154367"/>
                  <a:gd name="connsiteY2" fmla="*/ 76362 h 154314"/>
                  <a:gd name="connsiteX3" fmla="*/ 77953 w 154367"/>
                  <a:gd name="connsiteY3" fmla="*/ 0 h 154314"/>
                  <a:gd name="connsiteX4" fmla="*/ 154315 w 154367"/>
                  <a:gd name="connsiteY4" fmla="*/ 77953 h 15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67" h="154314">
                    <a:moveTo>
                      <a:pt x="154315" y="77953"/>
                    </a:moveTo>
                    <a:cubicBezTo>
                      <a:pt x="154315" y="120907"/>
                      <a:pt x="119316" y="154315"/>
                      <a:pt x="76362" y="154315"/>
                    </a:cubicBezTo>
                    <a:cubicBezTo>
                      <a:pt x="33408" y="154315"/>
                      <a:pt x="0" y="119316"/>
                      <a:pt x="0" y="76362"/>
                    </a:cubicBezTo>
                    <a:cubicBezTo>
                      <a:pt x="0" y="33409"/>
                      <a:pt x="34999" y="0"/>
                      <a:pt x="77953" y="0"/>
                    </a:cubicBezTo>
                    <a:cubicBezTo>
                      <a:pt x="120906" y="1591"/>
                      <a:pt x="155906" y="36590"/>
                      <a:pt x="154315" y="779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895" name="Freeform: Shape 3894">
                <a:extLst>
                  <a:ext uri="{FF2B5EF4-FFF2-40B4-BE49-F238E27FC236}">
                    <a16:creationId xmlns:a16="http://schemas.microsoft.com/office/drawing/2014/main" id="{E70757E1-7FB8-44F0-878C-91E62CAE0D2D}"/>
                  </a:ext>
                </a:extLst>
              </p:cNvPr>
              <p:cNvSpPr/>
              <p:nvPr/>
            </p:nvSpPr>
            <p:spPr>
              <a:xfrm>
                <a:off x="9225996" y="3290330"/>
                <a:ext cx="154314" cy="154315"/>
              </a:xfrm>
              <a:custGeom>
                <a:avLst/>
                <a:gdLst>
                  <a:gd name="connsiteX0" fmla="*/ 154315 w 154314"/>
                  <a:gd name="connsiteY0" fmla="*/ 77953 h 154315"/>
                  <a:gd name="connsiteX1" fmla="*/ 76362 w 154314"/>
                  <a:gd name="connsiteY1" fmla="*/ 154315 h 154315"/>
                  <a:gd name="connsiteX2" fmla="*/ 0 w 154314"/>
                  <a:gd name="connsiteY2" fmla="*/ 76362 h 154315"/>
                  <a:gd name="connsiteX3" fmla="*/ 77953 w 154314"/>
                  <a:gd name="connsiteY3" fmla="*/ 0 h 154315"/>
                  <a:gd name="connsiteX4" fmla="*/ 154315 w 154314"/>
                  <a:gd name="connsiteY4" fmla="*/ 77953 h 15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314" h="154315">
                    <a:moveTo>
                      <a:pt x="154315" y="77953"/>
                    </a:moveTo>
                    <a:cubicBezTo>
                      <a:pt x="154315" y="120907"/>
                      <a:pt x="119316" y="154315"/>
                      <a:pt x="76362" y="154315"/>
                    </a:cubicBezTo>
                    <a:cubicBezTo>
                      <a:pt x="33409" y="154315"/>
                      <a:pt x="0" y="119316"/>
                      <a:pt x="0" y="76362"/>
                    </a:cubicBezTo>
                    <a:cubicBezTo>
                      <a:pt x="0" y="33409"/>
                      <a:pt x="34999" y="0"/>
                      <a:pt x="77953" y="0"/>
                    </a:cubicBezTo>
                    <a:cubicBezTo>
                      <a:pt x="120907" y="1591"/>
                      <a:pt x="154315" y="36590"/>
                      <a:pt x="154315" y="7795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5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46" name="Group 4045">
            <a:extLst>
              <a:ext uri="{FF2B5EF4-FFF2-40B4-BE49-F238E27FC236}">
                <a16:creationId xmlns:a16="http://schemas.microsoft.com/office/drawing/2014/main" id="{FD592144-9035-4717-BF32-FFF0AA64968B}"/>
              </a:ext>
            </a:extLst>
          </p:cNvPr>
          <p:cNvGrpSpPr/>
          <p:nvPr/>
        </p:nvGrpSpPr>
        <p:grpSpPr>
          <a:xfrm>
            <a:off x="4190169" y="4374243"/>
            <a:ext cx="3554959" cy="2160299"/>
            <a:chOff x="-4572948" y="4374243"/>
            <a:chExt cx="3554959" cy="2160299"/>
          </a:xfrm>
        </p:grpSpPr>
        <p:sp>
          <p:nvSpPr>
            <p:cNvPr id="3899" name="Freeform: Shape 3898">
              <a:extLst>
                <a:ext uri="{FF2B5EF4-FFF2-40B4-BE49-F238E27FC236}">
                  <a16:creationId xmlns:a16="http://schemas.microsoft.com/office/drawing/2014/main" id="{19B3A6F3-E32D-4D1F-9ACE-8588CB3A99C8}"/>
                </a:ext>
              </a:extLst>
            </p:cNvPr>
            <p:cNvSpPr/>
            <p:nvPr/>
          </p:nvSpPr>
          <p:spPr>
            <a:xfrm>
              <a:off x="-4572948" y="4414090"/>
              <a:ext cx="3554959" cy="2120452"/>
            </a:xfrm>
            <a:custGeom>
              <a:avLst/>
              <a:gdLst>
                <a:gd name="connsiteX0" fmla="*/ 0 w 3554959"/>
                <a:gd name="connsiteY0" fmla="*/ 0 h 2120452"/>
                <a:gd name="connsiteX1" fmla="*/ 3554960 w 3554959"/>
                <a:gd name="connsiteY1" fmla="*/ 0 h 2120452"/>
                <a:gd name="connsiteX2" fmla="*/ 3554960 w 3554959"/>
                <a:gd name="connsiteY2" fmla="*/ 2120452 h 2120452"/>
                <a:gd name="connsiteX3" fmla="*/ 0 w 3554959"/>
                <a:gd name="connsiteY3" fmla="*/ 2120452 h 212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4959" h="2120452">
                  <a:moveTo>
                    <a:pt x="0" y="0"/>
                  </a:moveTo>
                  <a:lnTo>
                    <a:pt x="3554960" y="0"/>
                  </a:lnTo>
                  <a:lnTo>
                    <a:pt x="3554960" y="2120452"/>
                  </a:lnTo>
                  <a:lnTo>
                    <a:pt x="0" y="2120452"/>
                  </a:lnTo>
                  <a:close/>
                </a:path>
              </a:pathLst>
            </a:custGeom>
            <a:solidFill>
              <a:srgbClr val="FF98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04" name="Graphic 377">
              <a:extLst>
                <a:ext uri="{FF2B5EF4-FFF2-40B4-BE49-F238E27FC236}">
                  <a16:creationId xmlns:a16="http://schemas.microsoft.com/office/drawing/2014/main" id="{9EA74AA5-2519-4C6C-9EFD-0F643DAEB1F1}"/>
                </a:ext>
              </a:extLst>
            </p:cNvPr>
            <p:cNvGrpSpPr/>
            <p:nvPr/>
          </p:nvGrpSpPr>
          <p:grpSpPr>
            <a:xfrm>
              <a:off x="-4345249" y="4414090"/>
              <a:ext cx="3327260" cy="2120452"/>
              <a:chOff x="4544796" y="4414090"/>
              <a:chExt cx="3327260" cy="2120452"/>
            </a:xfrm>
            <a:solidFill>
              <a:srgbClr val="FF8200"/>
            </a:solidFill>
          </p:grpSpPr>
          <p:sp>
            <p:nvSpPr>
              <p:cNvPr id="3905" name="Freeform: Shape 3904">
                <a:extLst>
                  <a:ext uri="{FF2B5EF4-FFF2-40B4-BE49-F238E27FC236}">
                    <a16:creationId xmlns:a16="http://schemas.microsoft.com/office/drawing/2014/main" id="{C0C3A51D-5487-4D19-A8FE-EAC98E33DEBF}"/>
                  </a:ext>
                </a:extLst>
              </p:cNvPr>
              <p:cNvSpPr/>
              <p:nvPr/>
            </p:nvSpPr>
            <p:spPr>
              <a:xfrm>
                <a:off x="4544796" y="4414090"/>
                <a:ext cx="3099560" cy="2120452"/>
              </a:xfrm>
              <a:custGeom>
                <a:avLst/>
                <a:gdLst>
                  <a:gd name="connsiteX0" fmla="*/ 3099561 w 3099560"/>
                  <a:gd name="connsiteY0" fmla="*/ 0 h 2120452"/>
                  <a:gd name="connsiteX1" fmla="*/ 1166960 w 3099560"/>
                  <a:gd name="connsiteY1" fmla="*/ 0 h 2120452"/>
                  <a:gd name="connsiteX2" fmla="*/ 0 w 3099560"/>
                  <a:gd name="connsiteY2" fmla="*/ 1166960 h 2120452"/>
                  <a:gd name="connsiteX3" fmla="*/ 0 w 3099560"/>
                  <a:gd name="connsiteY3" fmla="*/ 2120452 h 2120452"/>
                  <a:gd name="connsiteX4" fmla="*/ 979108 w 3099560"/>
                  <a:gd name="connsiteY4" fmla="*/ 2120452 h 2120452"/>
                  <a:gd name="connsiteX5" fmla="*/ 3099561 w 3099560"/>
                  <a:gd name="connsiteY5" fmla="*/ 0 h 21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9560" h="2120452">
                    <a:moveTo>
                      <a:pt x="3099561" y="0"/>
                    </a:moveTo>
                    <a:lnTo>
                      <a:pt x="1166960" y="0"/>
                    </a:lnTo>
                    <a:cubicBezTo>
                      <a:pt x="862412" y="301702"/>
                      <a:pt x="341549" y="822565"/>
                      <a:pt x="0" y="1166960"/>
                    </a:cubicBezTo>
                    <a:lnTo>
                      <a:pt x="0" y="2120452"/>
                    </a:lnTo>
                    <a:lnTo>
                      <a:pt x="979108" y="2120452"/>
                    </a:lnTo>
                    <a:lnTo>
                      <a:pt x="3099561" y="0"/>
                    </a:lnTo>
                    <a:close/>
                  </a:path>
                </a:pathLst>
              </a:custGeom>
              <a:solidFill>
                <a:srgbClr val="FF8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06" name="Freeform: Shape 3905">
                <a:extLst>
                  <a:ext uri="{FF2B5EF4-FFF2-40B4-BE49-F238E27FC236}">
                    <a16:creationId xmlns:a16="http://schemas.microsoft.com/office/drawing/2014/main" id="{C168A7EB-C25E-44B7-B938-9153984F0E49}"/>
                  </a:ext>
                </a:extLst>
              </p:cNvPr>
              <p:cNvSpPr/>
              <p:nvPr/>
            </p:nvSpPr>
            <p:spPr>
              <a:xfrm>
                <a:off x="5606445" y="4414090"/>
                <a:ext cx="2265610" cy="2120452"/>
              </a:xfrm>
              <a:custGeom>
                <a:avLst/>
                <a:gdLst>
                  <a:gd name="connsiteX0" fmla="*/ 2265611 w 2265610"/>
                  <a:gd name="connsiteY0" fmla="*/ 182159 h 2120452"/>
                  <a:gd name="connsiteX1" fmla="*/ 2265611 w 2265610"/>
                  <a:gd name="connsiteY1" fmla="*/ 0 h 2120452"/>
                  <a:gd name="connsiteX2" fmla="*/ 2120453 w 2265610"/>
                  <a:gd name="connsiteY2" fmla="*/ 0 h 2120452"/>
                  <a:gd name="connsiteX3" fmla="*/ 0 w 2265610"/>
                  <a:gd name="connsiteY3" fmla="*/ 2120452 h 2120452"/>
                  <a:gd name="connsiteX4" fmla="*/ 330164 w 2265610"/>
                  <a:gd name="connsiteY4" fmla="*/ 2120452 h 21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610" h="2120452">
                    <a:moveTo>
                      <a:pt x="2265611" y="182159"/>
                    </a:moveTo>
                    <a:lnTo>
                      <a:pt x="2265611" y="0"/>
                    </a:lnTo>
                    <a:lnTo>
                      <a:pt x="2120453" y="0"/>
                    </a:lnTo>
                    <a:lnTo>
                      <a:pt x="0" y="2120452"/>
                    </a:lnTo>
                    <a:lnTo>
                      <a:pt x="330164" y="2120452"/>
                    </a:lnTo>
                    <a:close/>
                  </a:path>
                </a:pathLst>
              </a:custGeom>
              <a:solidFill>
                <a:srgbClr val="FF8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07" name="Freeform: Shape 3906">
                <a:extLst>
                  <a:ext uri="{FF2B5EF4-FFF2-40B4-BE49-F238E27FC236}">
                    <a16:creationId xmlns:a16="http://schemas.microsoft.com/office/drawing/2014/main" id="{68C5C577-0860-4EF1-A922-59287FF55194}"/>
                  </a:ext>
                </a:extLst>
              </p:cNvPr>
              <p:cNvSpPr/>
              <p:nvPr/>
            </p:nvSpPr>
            <p:spPr>
              <a:xfrm>
                <a:off x="6429010" y="5091496"/>
                <a:ext cx="1443046" cy="1443046"/>
              </a:xfrm>
              <a:custGeom>
                <a:avLst/>
                <a:gdLst>
                  <a:gd name="connsiteX0" fmla="*/ 1443046 w 1443046"/>
                  <a:gd name="connsiteY0" fmla="*/ 111004 h 1443046"/>
                  <a:gd name="connsiteX1" fmla="*/ 1443046 w 1443046"/>
                  <a:gd name="connsiteY1" fmla="*/ 0 h 1443046"/>
                  <a:gd name="connsiteX2" fmla="*/ 0 w 1443046"/>
                  <a:gd name="connsiteY2" fmla="*/ 1443046 h 1443046"/>
                  <a:gd name="connsiteX3" fmla="*/ 111004 w 1443046"/>
                  <a:gd name="connsiteY3" fmla="*/ 1443046 h 144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046" h="1443046">
                    <a:moveTo>
                      <a:pt x="1443046" y="111004"/>
                    </a:moveTo>
                    <a:lnTo>
                      <a:pt x="1443046" y="0"/>
                    </a:lnTo>
                    <a:lnTo>
                      <a:pt x="0" y="1443046"/>
                    </a:lnTo>
                    <a:lnTo>
                      <a:pt x="111004" y="1443046"/>
                    </a:lnTo>
                    <a:close/>
                  </a:path>
                </a:pathLst>
              </a:custGeom>
              <a:solidFill>
                <a:srgbClr val="FF8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908" name="Freeform: Shape 3907">
              <a:extLst>
                <a:ext uri="{FF2B5EF4-FFF2-40B4-BE49-F238E27FC236}">
                  <a16:creationId xmlns:a16="http://schemas.microsoft.com/office/drawing/2014/main" id="{77EFE7B0-35E0-427C-B5A0-69C1E1386BA2}"/>
                </a:ext>
              </a:extLst>
            </p:cNvPr>
            <p:cNvSpPr/>
            <p:nvPr/>
          </p:nvSpPr>
          <p:spPr>
            <a:xfrm>
              <a:off x="-4572948" y="4374243"/>
              <a:ext cx="3554959" cy="39847"/>
            </a:xfrm>
            <a:custGeom>
              <a:avLst/>
              <a:gdLst>
                <a:gd name="connsiteX0" fmla="*/ 0 w 3554959"/>
                <a:gd name="connsiteY0" fmla="*/ 0 h 39847"/>
                <a:gd name="connsiteX1" fmla="*/ 3554960 w 3554959"/>
                <a:gd name="connsiteY1" fmla="*/ 0 h 39847"/>
                <a:gd name="connsiteX2" fmla="*/ 3554960 w 3554959"/>
                <a:gd name="connsiteY2" fmla="*/ 39848 h 39847"/>
                <a:gd name="connsiteX3" fmla="*/ 0 w 3554959"/>
                <a:gd name="connsiteY3" fmla="*/ 39848 h 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4959" h="39847">
                  <a:moveTo>
                    <a:pt x="0" y="0"/>
                  </a:moveTo>
                  <a:lnTo>
                    <a:pt x="3554960" y="0"/>
                  </a:lnTo>
                  <a:lnTo>
                    <a:pt x="3554960" y="39848"/>
                  </a:lnTo>
                  <a:lnTo>
                    <a:pt x="0" y="39848"/>
                  </a:ln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09" name="Freeform: Shape 3908">
              <a:extLst>
                <a:ext uri="{FF2B5EF4-FFF2-40B4-BE49-F238E27FC236}">
                  <a16:creationId xmlns:a16="http://schemas.microsoft.com/office/drawing/2014/main" id="{9D6B8497-8B32-4824-9016-91BFAB985BCD}"/>
                </a:ext>
              </a:extLst>
            </p:cNvPr>
            <p:cNvSpPr/>
            <p:nvPr/>
          </p:nvSpPr>
          <p:spPr>
            <a:xfrm>
              <a:off x="-4439175" y="4547864"/>
              <a:ext cx="3290258" cy="1864290"/>
            </a:xfrm>
            <a:custGeom>
              <a:avLst/>
              <a:gdLst>
                <a:gd name="connsiteX0" fmla="*/ 0 w 3290258"/>
                <a:gd name="connsiteY0" fmla="*/ 0 h 1864290"/>
                <a:gd name="connsiteX1" fmla="*/ 3290259 w 3290258"/>
                <a:gd name="connsiteY1" fmla="*/ 0 h 1864290"/>
                <a:gd name="connsiteX2" fmla="*/ 3290259 w 3290258"/>
                <a:gd name="connsiteY2" fmla="*/ 1864290 h 1864290"/>
                <a:gd name="connsiteX3" fmla="*/ 0 w 3290258"/>
                <a:gd name="connsiteY3" fmla="*/ 1864290 h 186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0258" h="1864290">
                  <a:moveTo>
                    <a:pt x="0" y="0"/>
                  </a:moveTo>
                  <a:lnTo>
                    <a:pt x="3290259" y="0"/>
                  </a:lnTo>
                  <a:lnTo>
                    <a:pt x="3290259" y="1864290"/>
                  </a:lnTo>
                  <a:lnTo>
                    <a:pt x="0" y="1864290"/>
                  </a:lnTo>
                  <a:close/>
                </a:path>
              </a:pathLst>
            </a:custGeom>
            <a:solidFill>
              <a:srgbClr val="FFCC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10" name="Freeform: Shape 3909">
              <a:extLst>
                <a:ext uri="{FF2B5EF4-FFF2-40B4-BE49-F238E27FC236}">
                  <a16:creationId xmlns:a16="http://schemas.microsoft.com/office/drawing/2014/main" id="{D644194D-023D-454B-939A-D2F5836D471D}"/>
                </a:ext>
              </a:extLst>
            </p:cNvPr>
            <p:cNvSpPr/>
            <p:nvPr/>
          </p:nvSpPr>
          <p:spPr>
            <a:xfrm>
              <a:off x="-4439175" y="4547864"/>
              <a:ext cx="3290258" cy="1855751"/>
            </a:xfrm>
            <a:custGeom>
              <a:avLst/>
              <a:gdLst>
                <a:gd name="connsiteX0" fmla="*/ 0 w 3290258"/>
                <a:gd name="connsiteY0" fmla="*/ 0 h 1855751"/>
                <a:gd name="connsiteX1" fmla="*/ 3290259 w 3290258"/>
                <a:gd name="connsiteY1" fmla="*/ 0 h 1855751"/>
                <a:gd name="connsiteX2" fmla="*/ 3290259 w 3290258"/>
                <a:gd name="connsiteY2" fmla="*/ 1855751 h 1855751"/>
                <a:gd name="connsiteX3" fmla="*/ 0 w 3290258"/>
                <a:gd name="connsiteY3" fmla="*/ 1855751 h 185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0258" h="1855751">
                  <a:moveTo>
                    <a:pt x="0" y="0"/>
                  </a:moveTo>
                  <a:lnTo>
                    <a:pt x="3290259" y="0"/>
                  </a:lnTo>
                  <a:lnTo>
                    <a:pt x="3290259" y="1855751"/>
                  </a:lnTo>
                  <a:lnTo>
                    <a:pt x="0" y="1855751"/>
                  </a:lnTo>
                  <a:close/>
                </a:path>
              </a:pathLst>
            </a:custGeom>
            <a:solidFill>
              <a:srgbClr val="FF66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3911" name="Graphic 377">
              <a:extLst>
                <a:ext uri="{FF2B5EF4-FFF2-40B4-BE49-F238E27FC236}">
                  <a16:creationId xmlns:a16="http://schemas.microsoft.com/office/drawing/2014/main" id="{15468B5A-77E8-441C-A671-3B0306B6F450}"/>
                </a:ext>
              </a:extLst>
            </p:cNvPr>
            <p:cNvGrpSpPr/>
            <p:nvPr/>
          </p:nvGrpSpPr>
          <p:grpSpPr>
            <a:xfrm>
              <a:off x="-4387943" y="4596250"/>
              <a:ext cx="3185061" cy="1758979"/>
              <a:chOff x="4502102" y="4596250"/>
              <a:chExt cx="3185061" cy="1758979"/>
            </a:xfrm>
          </p:grpSpPr>
          <p:grpSp>
            <p:nvGrpSpPr>
              <p:cNvPr id="3912" name="Graphic 377">
                <a:extLst>
                  <a:ext uri="{FF2B5EF4-FFF2-40B4-BE49-F238E27FC236}">
                    <a16:creationId xmlns:a16="http://schemas.microsoft.com/office/drawing/2014/main" id="{BE8FF7D2-54B4-4ACC-892B-00CF7CA18551}"/>
                  </a:ext>
                </a:extLst>
              </p:cNvPr>
              <p:cNvGrpSpPr/>
              <p:nvPr/>
            </p:nvGrpSpPr>
            <p:grpSpPr>
              <a:xfrm>
                <a:off x="4502102" y="5911215"/>
                <a:ext cx="3184947" cy="438321"/>
                <a:chOff x="4502102" y="5911215"/>
                <a:chExt cx="3184947" cy="438321"/>
              </a:xfrm>
            </p:grpSpPr>
            <p:sp>
              <p:nvSpPr>
                <p:cNvPr id="3913" name="Freeform: Shape 3912">
                  <a:extLst>
                    <a:ext uri="{FF2B5EF4-FFF2-40B4-BE49-F238E27FC236}">
                      <a16:creationId xmlns:a16="http://schemas.microsoft.com/office/drawing/2014/main" id="{D4F40EEA-15DD-4F4B-9C3D-14610247515F}"/>
                    </a:ext>
                  </a:extLst>
                </p:cNvPr>
                <p:cNvSpPr/>
                <p:nvPr/>
              </p:nvSpPr>
              <p:spPr>
                <a:xfrm>
                  <a:off x="4502102" y="5911215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1 h 438321"/>
                    <a:gd name="connsiteX3" fmla="*/ 0 w 3184947"/>
                    <a:gd name="connsiteY3" fmla="*/ 438321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1"/>
                      </a:lnTo>
                      <a:lnTo>
                        <a:pt x="0" y="438321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4" name="Freeform: Shape 3913">
                  <a:extLst>
                    <a:ext uri="{FF2B5EF4-FFF2-40B4-BE49-F238E27FC236}">
                      <a16:creationId xmlns:a16="http://schemas.microsoft.com/office/drawing/2014/main" id="{177DFB72-99B2-4A2A-8428-7972A7BE14A0}"/>
                    </a:ext>
                  </a:extLst>
                </p:cNvPr>
                <p:cNvSpPr/>
                <p:nvPr/>
              </p:nvSpPr>
              <p:spPr>
                <a:xfrm>
                  <a:off x="4502102" y="5911215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5" name="Freeform: Shape 3914">
                  <a:extLst>
                    <a:ext uri="{FF2B5EF4-FFF2-40B4-BE49-F238E27FC236}">
                      <a16:creationId xmlns:a16="http://schemas.microsoft.com/office/drawing/2014/main" id="{46707A34-C3CF-4CD5-8B63-A0B205980A39}"/>
                    </a:ext>
                  </a:extLst>
                </p:cNvPr>
                <p:cNvSpPr/>
                <p:nvPr/>
              </p:nvSpPr>
              <p:spPr>
                <a:xfrm>
                  <a:off x="4502102" y="6318228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6" name="Freeform: Shape 3915">
                  <a:extLst>
                    <a:ext uri="{FF2B5EF4-FFF2-40B4-BE49-F238E27FC236}">
                      <a16:creationId xmlns:a16="http://schemas.microsoft.com/office/drawing/2014/main" id="{FAC54DA6-3B21-486D-B452-5879A40A21D4}"/>
                    </a:ext>
                  </a:extLst>
                </p:cNvPr>
                <p:cNvSpPr/>
                <p:nvPr/>
              </p:nvSpPr>
              <p:spPr>
                <a:xfrm>
                  <a:off x="4599924" y="5977865"/>
                  <a:ext cx="3024508" cy="326131"/>
                </a:xfrm>
                <a:custGeom>
                  <a:avLst/>
                  <a:gdLst>
                    <a:gd name="connsiteX0" fmla="*/ 1407842 w 3024508"/>
                    <a:gd name="connsiteY0" fmla="*/ 252129 h 326131"/>
                    <a:gd name="connsiteX1" fmla="*/ 1407842 w 3024508"/>
                    <a:gd name="connsiteY1" fmla="*/ 286284 h 326131"/>
                    <a:gd name="connsiteX2" fmla="*/ 1407842 w 3024508"/>
                    <a:gd name="connsiteY2" fmla="*/ 252129 h 326131"/>
                    <a:gd name="connsiteX3" fmla="*/ 1339532 w 3024508"/>
                    <a:gd name="connsiteY3" fmla="*/ 243590 h 326131"/>
                    <a:gd name="connsiteX4" fmla="*/ 1339532 w 3024508"/>
                    <a:gd name="connsiteY4" fmla="*/ 277745 h 326131"/>
                    <a:gd name="connsiteX5" fmla="*/ 1339532 w 3024508"/>
                    <a:gd name="connsiteY5" fmla="*/ 243590 h 326131"/>
                    <a:gd name="connsiteX6" fmla="*/ 1840471 w 3024508"/>
                    <a:gd name="connsiteY6" fmla="*/ 223667 h 326131"/>
                    <a:gd name="connsiteX7" fmla="*/ 1763622 w 3024508"/>
                    <a:gd name="connsiteY7" fmla="*/ 27276 h 326131"/>
                    <a:gd name="connsiteX8" fmla="*/ 1740852 w 3024508"/>
                    <a:gd name="connsiteY8" fmla="*/ 4506 h 326131"/>
                    <a:gd name="connsiteX9" fmla="*/ 1840471 w 3024508"/>
                    <a:gd name="connsiteY9" fmla="*/ 257822 h 326131"/>
                    <a:gd name="connsiteX10" fmla="*/ 1840471 w 3024508"/>
                    <a:gd name="connsiteY10" fmla="*/ 223667 h 326131"/>
                    <a:gd name="connsiteX11" fmla="*/ 1863241 w 3024508"/>
                    <a:gd name="connsiteY11" fmla="*/ 291976 h 326131"/>
                    <a:gd name="connsiteX12" fmla="*/ 1863241 w 3024508"/>
                    <a:gd name="connsiteY12" fmla="*/ 326131 h 326131"/>
                    <a:gd name="connsiteX13" fmla="*/ 1863241 w 3024508"/>
                    <a:gd name="connsiteY13" fmla="*/ 291976 h 326131"/>
                    <a:gd name="connsiteX14" fmla="*/ 1646926 w 3024508"/>
                    <a:gd name="connsiteY14" fmla="*/ 141125 h 326131"/>
                    <a:gd name="connsiteX15" fmla="*/ 642202 w 3024508"/>
                    <a:gd name="connsiteY15" fmla="*/ 141125 h 326131"/>
                    <a:gd name="connsiteX16" fmla="*/ 642202 w 3024508"/>
                    <a:gd name="connsiteY16" fmla="*/ 175280 h 326131"/>
                    <a:gd name="connsiteX17" fmla="*/ 1646926 w 3024508"/>
                    <a:gd name="connsiteY17" fmla="*/ 175280 h 326131"/>
                    <a:gd name="connsiteX18" fmla="*/ 1646926 w 3024508"/>
                    <a:gd name="connsiteY18" fmla="*/ 141125 h 326131"/>
                    <a:gd name="connsiteX19" fmla="*/ 98569 w 3024508"/>
                    <a:gd name="connsiteY19" fmla="*/ 87047 h 326131"/>
                    <a:gd name="connsiteX20" fmla="*/ 1248452 w 3024508"/>
                    <a:gd name="connsiteY20" fmla="*/ 87047 h 326131"/>
                    <a:gd name="connsiteX21" fmla="*/ 1248452 w 3024508"/>
                    <a:gd name="connsiteY21" fmla="*/ 52892 h 326131"/>
                    <a:gd name="connsiteX22" fmla="*/ 98569 w 3024508"/>
                    <a:gd name="connsiteY22" fmla="*/ 52892 h 326131"/>
                    <a:gd name="connsiteX23" fmla="*/ 98569 w 3024508"/>
                    <a:gd name="connsiteY23" fmla="*/ 87047 h 326131"/>
                    <a:gd name="connsiteX24" fmla="*/ 978059 w 3024508"/>
                    <a:gd name="connsiteY24" fmla="*/ 252129 h 326131"/>
                    <a:gd name="connsiteX25" fmla="*/ 16028 w 3024508"/>
                    <a:gd name="connsiteY25" fmla="*/ 252129 h 326131"/>
                    <a:gd name="connsiteX26" fmla="*/ 16028 w 3024508"/>
                    <a:gd name="connsiteY26" fmla="*/ 286284 h 326131"/>
                    <a:gd name="connsiteX27" fmla="*/ 978059 w 3024508"/>
                    <a:gd name="connsiteY27" fmla="*/ 286284 h 326131"/>
                    <a:gd name="connsiteX28" fmla="*/ 978059 w 3024508"/>
                    <a:gd name="connsiteY28" fmla="*/ 252129 h 326131"/>
                    <a:gd name="connsiteX29" fmla="*/ 1558693 w 3024508"/>
                    <a:gd name="connsiteY29" fmla="*/ 81355 h 326131"/>
                    <a:gd name="connsiteX30" fmla="*/ 1558693 w 3024508"/>
                    <a:gd name="connsiteY30" fmla="*/ 47199 h 326131"/>
                    <a:gd name="connsiteX31" fmla="*/ 1558693 w 3024508"/>
                    <a:gd name="connsiteY31" fmla="*/ 81355 h 326131"/>
                    <a:gd name="connsiteX32" fmla="*/ 1385072 w 3024508"/>
                    <a:gd name="connsiteY32" fmla="*/ 78508 h 326131"/>
                    <a:gd name="connsiteX33" fmla="*/ 1498921 w 3024508"/>
                    <a:gd name="connsiteY33" fmla="*/ 78508 h 326131"/>
                    <a:gd name="connsiteX34" fmla="*/ 1498921 w 3024508"/>
                    <a:gd name="connsiteY34" fmla="*/ 44353 h 326131"/>
                    <a:gd name="connsiteX35" fmla="*/ 1385072 w 3024508"/>
                    <a:gd name="connsiteY35" fmla="*/ 44353 h 326131"/>
                    <a:gd name="connsiteX36" fmla="*/ 1385072 w 3024508"/>
                    <a:gd name="connsiteY36" fmla="*/ 78508 h 326131"/>
                    <a:gd name="connsiteX37" fmla="*/ 1905935 w 3024508"/>
                    <a:gd name="connsiteY37" fmla="*/ 35814 h 326131"/>
                    <a:gd name="connsiteX38" fmla="*/ 1920166 w 3024508"/>
                    <a:gd name="connsiteY38" fmla="*/ 183819 h 326131"/>
                    <a:gd name="connsiteX39" fmla="*/ 1937243 w 3024508"/>
                    <a:gd name="connsiteY39" fmla="*/ 212282 h 326131"/>
                    <a:gd name="connsiteX40" fmla="*/ 1914473 w 3024508"/>
                    <a:gd name="connsiteY40" fmla="*/ 4506 h 326131"/>
                    <a:gd name="connsiteX41" fmla="*/ 1905935 w 3024508"/>
                    <a:gd name="connsiteY41" fmla="*/ 35814 h 326131"/>
                    <a:gd name="connsiteX42" fmla="*/ 1251298 w 3024508"/>
                    <a:gd name="connsiteY42" fmla="*/ 252129 h 326131"/>
                    <a:gd name="connsiteX43" fmla="*/ 1060600 w 3024508"/>
                    <a:gd name="connsiteY43" fmla="*/ 252129 h 326131"/>
                    <a:gd name="connsiteX44" fmla="*/ 1060600 w 3024508"/>
                    <a:gd name="connsiteY44" fmla="*/ 286284 h 326131"/>
                    <a:gd name="connsiteX45" fmla="*/ 1251298 w 3024508"/>
                    <a:gd name="connsiteY45" fmla="*/ 286284 h 326131"/>
                    <a:gd name="connsiteX46" fmla="*/ 1251298 w 3024508"/>
                    <a:gd name="connsiteY46" fmla="*/ 252129 h 326131"/>
                    <a:gd name="connsiteX47" fmla="*/ 2495107 w 3024508"/>
                    <a:gd name="connsiteY47" fmla="*/ 215128 h 326131"/>
                    <a:gd name="connsiteX48" fmla="*/ 2495107 w 3024508"/>
                    <a:gd name="connsiteY48" fmla="*/ 215128 h 326131"/>
                    <a:gd name="connsiteX49" fmla="*/ 2492261 w 3024508"/>
                    <a:gd name="connsiteY49" fmla="*/ 249283 h 326131"/>
                    <a:gd name="connsiteX50" fmla="*/ 2495107 w 3024508"/>
                    <a:gd name="connsiteY50" fmla="*/ 249283 h 326131"/>
                    <a:gd name="connsiteX51" fmla="*/ 2495107 w 3024508"/>
                    <a:gd name="connsiteY51" fmla="*/ 215128 h 326131"/>
                    <a:gd name="connsiteX52" fmla="*/ 2793963 w 3024508"/>
                    <a:gd name="connsiteY52" fmla="*/ 186666 h 326131"/>
                    <a:gd name="connsiteX53" fmla="*/ 2680113 w 3024508"/>
                    <a:gd name="connsiteY53" fmla="*/ 186666 h 326131"/>
                    <a:gd name="connsiteX54" fmla="*/ 2680113 w 3024508"/>
                    <a:gd name="connsiteY54" fmla="*/ 220820 h 326131"/>
                    <a:gd name="connsiteX55" fmla="*/ 2793963 w 3024508"/>
                    <a:gd name="connsiteY55" fmla="*/ 220820 h 326131"/>
                    <a:gd name="connsiteX56" fmla="*/ 2793963 w 3024508"/>
                    <a:gd name="connsiteY56" fmla="*/ 186666 h 326131"/>
                    <a:gd name="connsiteX57" fmla="*/ 2762654 w 3024508"/>
                    <a:gd name="connsiteY57" fmla="*/ 257822 h 326131"/>
                    <a:gd name="connsiteX58" fmla="*/ 2762654 w 3024508"/>
                    <a:gd name="connsiteY58" fmla="*/ 291976 h 326131"/>
                    <a:gd name="connsiteX59" fmla="*/ 2762654 w 3024508"/>
                    <a:gd name="connsiteY59" fmla="*/ 257822 h 326131"/>
                    <a:gd name="connsiteX60" fmla="*/ 3007431 w 3024508"/>
                    <a:gd name="connsiteY60" fmla="*/ 41507 h 326131"/>
                    <a:gd name="connsiteX61" fmla="*/ 2179174 w 3024508"/>
                    <a:gd name="connsiteY61" fmla="*/ 41507 h 326131"/>
                    <a:gd name="connsiteX62" fmla="*/ 2179174 w 3024508"/>
                    <a:gd name="connsiteY62" fmla="*/ 75662 h 326131"/>
                    <a:gd name="connsiteX63" fmla="*/ 3007431 w 3024508"/>
                    <a:gd name="connsiteY63" fmla="*/ 75662 h 326131"/>
                    <a:gd name="connsiteX64" fmla="*/ 3007431 w 3024508"/>
                    <a:gd name="connsiteY64" fmla="*/ 41507 h 326131"/>
                    <a:gd name="connsiteX65" fmla="*/ 2924890 w 3024508"/>
                    <a:gd name="connsiteY65" fmla="*/ 124048 h 326131"/>
                    <a:gd name="connsiteX66" fmla="*/ 2563417 w 3024508"/>
                    <a:gd name="connsiteY66" fmla="*/ 124048 h 326131"/>
                    <a:gd name="connsiteX67" fmla="*/ 2563417 w 3024508"/>
                    <a:gd name="connsiteY67" fmla="*/ 158203 h 326131"/>
                    <a:gd name="connsiteX68" fmla="*/ 2924890 w 3024508"/>
                    <a:gd name="connsiteY68" fmla="*/ 158203 h 326131"/>
                    <a:gd name="connsiteX69" fmla="*/ 2924890 w 3024508"/>
                    <a:gd name="connsiteY69" fmla="*/ 124048 h 326131"/>
                    <a:gd name="connsiteX70" fmla="*/ 1923012 w 3024508"/>
                    <a:gd name="connsiteY70" fmla="*/ 92739 h 326131"/>
                    <a:gd name="connsiteX71" fmla="*/ 1831932 w 3024508"/>
                    <a:gd name="connsiteY71" fmla="*/ 92739 h 326131"/>
                    <a:gd name="connsiteX72" fmla="*/ 1860395 w 3024508"/>
                    <a:gd name="connsiteY72" fmla="*/ 109817 h 326131"/>
                    <a:gd name="connsiteX73" fmla="*/ 1888857 w 3024508"/>
                    <a:gd name="connsiteY73" fmla="*/ 104124 h 326131"/>
                    <a:gd name="connsiteX74" fmla="*/ 1891703 w 3024508"/>
                    <a:gd name="connsiteY74" fmla="*/ 141125 h 326131"/>
                    <a:gd name="connsiteX75" fmla="*/ 1831932 w 3024508"/>
                    <a:gd name="connsiteY75" fmla="*/ 161049 h 326131"/>
                    <a:gd name="connsiteX76" fmla="*/ 1837625 w 3024508"/>
                    <a:gd name="connsiteY76" fmla="*/ 52892 h 326131"/>
                    <a:gd name="connsiteX77" fmla="*/ 1820547 w 3024508"/>
                    <a:gd name="connsiteY77" fmla="*/ 24430 h 326131"/>
                    <a:gd name="connsiteX78" fmla="*/ 1769315 w 3024508"/>
                    <a:gd name="connsiteY78" fmla="*/ 141125 h 326131"/>
                    <a:gd name="connsiteX79" fmla="*/ 1874626 w 3024508"/>
                    <a:gd name="connsiteY79" fmla="*/ 192358 h 326131"/>
                    <a:gd name="connsiteX80" fmla="*/ 1923012 w 3024508"/>
                    <a:gd name="connsiteY80" fmla="*/ 92739 h 326131"/>
                    <a:gd name="connsiteX81" fmla="*/ 2048247 w 3024508"/>
                    <a:gd name="connsiteY81" fmla="*/ 84201 h 326131"/>
                    <a:gd name="connsiteX82" fmla="*/ 2048247 w 3024508"/>
                    <a:gd name="connsiteY82" fmla="*/ 118355 h 326131"/>
                    <a:gd name="connsiteX83" fmla="*/ 2048247 w 3024508"/>
                    <a:gd name="connsiteY83" fmla="*/ 84201 h 326131"/>
                    <a:gd name="connsiteX84" fmla="*/ 2014092 w 3024508"/>
                    <a:gd name="connsiteY84" fmla="*/ 161049 h 326131"/>
                    <a:gd name="connsiteX85" fmla="*/ 1920166 w 3024508"/>
                    <a:gd name="connsiteY85" fmla="*/ 257822 h 326131"/>
                    <a:gd name="connsiteX86" fmla="*/ 1928704 w 3024508"/>
                    <a:gd name="connsiteY86" fmla="*/ 289130 h 326131"/>
                    <a:gd name="connsiteX87" fmla="*/ 2042554 w 3024508"/>
                    <a:gd name="connsiteY87" fmla="*/ 178127 h 326131"/>
                    <a:gd name="connsiteX88" fmla="*/ 2014092 w 3024508"/>
                    <a:gd name="connsiteY88" fmla="*/ 161049 h 326131"/>
                    <a:gd name="connsiteX89" fmla="*/ 2367026 w 3024508"/>
                    <a:gd name="connsiteY89" fmla="*/ 272053 h 326131"/>
                    <a:gd name="connsiteX90" fmla="*/ 2367026 w 3024508"/>
                    <a:gd name="connsiteY90" fmla="*/ 306208 h 326131"/>
                    <a:gd name="connsiteX91" fmla="*/ 2367026 w 3024508"/>
                    <a:gd name="connsiteY91" fmla="*/ 272053 h 326131"/>
                    <a:gd name="connsiteX92" fmla="*/ 2489415 w 3024508"/>
                    <a:gd name="connsiteY92" fmla="*/ 149664 h 326131"/>
                    <a:gd name="connsiteX93" fmla="*/ 2489415 w 3024508"/>
                    <a:gd name="connsiteY93" fmla="*/ 115509 h 326131"/>
                    <a:gd name="connsiteX94" fmla="*/ 2307255 w 3024508"/>
                    <a:gd name="connsiteY94" fmla="*/ 115509 h 326131"/>
                    <a:gd name="connsiteX95" fmla="*/ 2307255 w 3024508"/>
                    <a:gd name="connsiteY95" fmla="*/ 149664 h 326131"/>
                    <a:gd name="connsiteX96" fmla="*/ 2489415 w 3024508"/>
                    <a:gd name="connsiteY96" fmla="*/ 149664 h 326131"/>
                    <a:gd name="connsiteX97" fmla="*/ 2412566 w 3024508"/>
                    <a:gd name="connsiteY97" fmla="*/ 215128 h 326131"/>
                    <a:gd name="connsiteX98" fmla="*/ 2110864 w 3024508"/>
                    <a:gd name="connsiteY98" fmla="*/ 215128 h 326131"/>
                    <a:gd name="connsiteX99" fmla="*/ 2110864 w 3024508"/>
                    <a:gd name="connsiteY99" fmla="*/ 249283 h 326131"/>
                    <a:gd name="connsiteX100" fmla="*/ 2412566 w 3024508"/>
                    <a:gd name="connsiteY100" fmla="*/ 249283 h 326131"/>
                    <a:gd name="connsiteX101" fmla="*/ 2412566 w 3024508"/>
                    <a:gd name="connsiteY101" fmla="*/ 215128 h 3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6131">
                      <a:moveTo>
                        <a:pt x="1407842" y="252129"/>
                      </a:moveTo>
                      <a:cubicBezTo>
                        <a:pt x="1387918" y="252129"/>
                        <a:pt x="1385072" y="286284"/>
                        <a:pt x="1407842" y="286284"/>
                      </a:cubicBezTo>
                      <a:cubicBezTo>
                        <a:pt x="1430612" y="283438"/>
                        <a:pt x="1430612" y="252129"/>
                        <a:pt x="1407842" y="252129"/>
                      </a:cubicBezTo>
                      <a:close/>
                      <a:moveTo>
                        <a:pt x="1339532" y="243590"/>
                      </a:moveTo>
                      <a:cubicBezTo>
                        <a:pt x="1319608" y="243590"/>
                        <a:pt x="1316762" y="277745"/>
                        <a:pt x="1339532" y="277745"/>
                      </a:cubicBezTo>
                      <a:cubicBezTo>
                        <a:pt x="1359456" y="277745"/>
                        <a:pt x="1359456" y="243590"/>
                        <a:pt x="1339532" y="243590"/>
                      </a:cubicBezTo>
                      <a:close/>
                      <a:moveTo>
                        <a:pt x="1840471" y="223667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6"/>
                        <a:pt x="1706697" y="260668"/>
                        <a:pt x="1840471" y="257822"/>
                      </a:cubicBezTo>
                      <a:cubicBezTo>
                        <a:pt x="1860395" y="257822"/>
                        <a:pt x="1860395" y="223667"/>
                        <a:pt x="1840471" y="223667"/>
                      </a:cubicBezTo>
                      <a:close/>
                      <a:moveTo>
                        <a:pt x="1863241" y="291976"/>
                      </a:moveTo>
                      <a:cubicBezTo>
                        <a:pt x="1843317" y="291976"/>
                        <a:pt x="1840471" y="326131"/>
                        <a:pt x="1863241" y="326131"/>
                      </a:cubicBezTo>
                      <a:cubicBezTo>
                        <a:pt x="1886011" y="326131"/>
                        <a:pt x="1886011" y="291976"/>
                        <a:pt x="1863241" y="291976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5280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52129"/>
                      </a:moveTo>
                      <a:lnTo>
                        <a:pt x="16028" y="252129"/>
                      </a:lnTo>
                      <a:cubicBezTo>
                        <a:pt x="-3896" y="252129"/>
                        <a:pt x="-6742" y="286284"/>
                        <a:pt x="16028" y="286284"/>
                      </a:cubicBezTo>
                      <a:lnTo>
                        <a:pt x="978059" y="286284"/>
                      </a:lnTo>
                      <a:cubicBezTo>
                        <a:pt x="1000829" y="283438"/>
                        <a:pt x="1000829" y="252129"/>
                        <a:pt x="978059" y="252129"/>
                      </a:cubicBezTo>
                      <a:close/>
                      <a:moveTo>
                        <a:pt x="1558693" y="81355"/>
                      </a:moveTo>
                      <a:cubicBezTo>
                        <a:pt x="1578616" y="81355"/>
                        <a:pt x="1581463" y="47199"/>
                        <a:pt x="1558693" y="47199"/>
                      </a:cubicBezTo>
                      <a:cubicBezTo>
                        <a:pt x="1538769" y="50046"/>
                        <a:pt x="1538769" y="81355"/>
                        <a:pt x="1558693" y="81355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7199"/>
                        <a:pt x="1365148" y="78508"/>
                        <a:pt x="1385072" y="78508"/>
                      </a:cubicBezTo>
                      <a:close/>
                      <a:moveTo>
                        <a:pt x="1905935" y="35814"/>
                      </a:moveTo>
                      <a:cubicBezTo>
                        <a:pt x="1962859" y="52892"/>
                        <a:pt x="1962859" y="149664"/>
                        <a:pt x="1920166" y="183819"/>
                      </a:cubicBezTo>
                      <a:cubicBezTo>
                        <a:pt x="1903088" y="195204"/>
                        <a:pt x="1920166" y="226513"/>
                        <a:pt x="1937243" y="212282"/>
                      </a:cubicBezTo>
                      <a:cubicBezTo>
                        <a:pt x="2005553" y="163895"/>
                        <a:pt x="2002707" y="30122"/>
                        <a:pt x="1914473" y="4506"/>
                      </a:cubicBezTo>
                      <a:cubicBezTo>
                        <a:pt x="1894550" y="-4033"/>
                        <a:pt x="1883164" y="27276"/>
                        <a:pt x="1905935" y="35814"/>
                      </a:cubicBezTo>
                      <a:close/>
                      <a:moveTo>
                        <a:pt x="1251298" y="252129"/>
                      </a:moveTo>
                      <a:lnTo>
                        <a:pt x="1060600" y="252129"/>
                      </a:lnTo>
                      <a:cubicBezTo>
                        <a:pt x="1040676" y="252129"/>
                        <a:pt x="1037830" y="286284"/>
                        <a:pt x="1060600" y="286284"/>
                      </a:cubicBezTo>
                      <a:lnTo>
                        <a:pt x="1251298" y="286284"/>
                      </a:lnTo>
                      <a:cubicBezTo>
                        <a:pt x="1271222" y="283438"/>
                        <a:pt x="1271222" y="252129"/>
                        <a:pt x="1251298" y="252129"/>
                      </a:cubicBezTo>
                      <a:close/>
                      <a:moveTo>
                        <a:pt x="2495107" y="215128"/>
                      </a:moveTo>
                      <a:lnTo>
                        <a:pt x="2495107" y="215128"/>
                      </a:lnTo>
                      <a:cubicBezTo>
                        <a:pt x="2472337" y="215128"/>
                        <a:pt x="2472337" y="249283"/>
                        <a:pt x="2492261" y="249283"/>
                      </a:cubicBezTo>
                      <a:lnTo>
                        <a:pt x="2495107" y="249283"/>
                      </a:lnTo>
                      <a:cubicBezTo>
                        <a:pt x="2517877" y="249283"/>
                        <a:pt x="2517877" y="215128"/>
                        <a:pt x="2495107" y="215128"/>
                      </a:cubicBezTo>
                      <a:close/>
                      <a:moveTo>
                        <a:pt x="2793963" y="186666"/>
                      </a:moveTo>
                      <a:lnTo>
                        <a:pt x="2680113" y="186666"/>
                      </a:lnTo>
                      <a:cubicBezTo>
                        <a:pt x="2660189" y="186666"/>
                        <a:pt x="2657343" y="220820"/>
                        <a:pt x="2680113" y="220820"/>
                      </a:cubicBezTo>
                      <a:lnTo>
                        <a:pt x="2793963" y="220820"/>
                      </a:lnTo>
                      <a:cubicBezTo>
                        <a:pt x="2813887" y="220820"/>
                        <a:pt x="2813887" y="186666"/>
                        <a:pt x="2793963" y="186666"/>
                      </a:cubicBezTo>
                      <a:close/>
                      <a:moveTo>
                        <a:pt x="2762654" y="257822"/>
                      </a:moveTo>
                      <a:cubicBezTo>
                        <a:pt x="2742731" y="257822"/>
                        <a:pt x="2739884" y="291976"/>
                        <a:pt x="2762654" y="291976"/>
                      </a:cubicBezTo>
                      <a:cubicBezTo>
                        <a:pt x="2782578" y="291976"/>
                        <a:pt x="2782578" y="257822"/>
                        <a:pt x="2762654" y="257822"/>
                      </a:cubicBezTo>
                      <a:close/>
                      <a:moveTo>
                        <a:pt x="3007431" y="41507"/>
                      </a:moveTo>
                      <a:lnTo>
                        <a:pt x="2179174" y="41507"/>
                      </a:lnTo>
                      <a:cubicBezTo>
                        <a:pt x="2159250" y="41507"/>
                        <a:pt x="2156404" y="75662"/>
                        <a:pt x="2179174" y="75662"/>
                      </a:cubicBezTo>
                      <a:lnTo>
                        <a:pt x="3007431" y="75662"/>
                      </a:lnTo>
                      <a:cubicBezTo>
                        <a:pt x="3030201" y="72816"/>
                        <a:pt x="3030201" y="41507"/>
                        <a:pt x="3007431" y="41507"/>
                      </a:cubicBezTo>
                      <a:close/>
                      <a:moveTo>
                        <a:pt x="2924890" y="124048"/>
                      </a:moveTo>
                      <a:lnTo>
                        <a:pt x="2563417" y="124048"/>
                      </a:lnTo>
                      <a:cubicBezTo>
                        <a:pt x="2543493" y="124048"/>
                        <a:pt x="2540647" y="158203"/>
                        <a:pt x="2563417" y="158203"/>
                      </a:cubicBezTo>
                      <a:lnTo>
                        <a:pt x="2924890" y="158203"/>
                      </a:lnTo>
                      <a:cubicBezTo>
                        <a:pt x="2947660" y="158203"/>
                        <a:pt x="2947660" y="124048"/>
                        <a:pt x="2924890" y="124048"/>
                      </a:cubicBezTo>
                      <a:close/>
                      <a:moveTo>
                        <a:pt x="1923012" y="92739"/>
                      </a:moveTo>
                      <a:cubicBezTo>
                        <a:pt x="1903088" y="61430"/>
                        <a:pt x="1851856" y="58585"/>
                        <a:pt x="1831932" y="92739"/>
                      </a:cubicBezTo>
                      <a:cubicBezTo>
                        <a:pt x="1820547" y="112663"/>
                        <a:pt x="1851856" y="129741"/>
                        <a:pt x="1860395" y="109817"/>
                      </a:cubicBezTo>
                      <a:cubicBezTo>
                        <a:pt x="1866087" y="101278"/>
                        <a:pt x="1880318" y="98432"/>
                        <a:pt x="1888857" y="104124"/>
                      </a:cubicBezTo>
                      <a:cubicBezTo>
                        <a:pt x="1903088" y="112663"/>
                        <a:pt x="1900242" y="129741"/>
                        <a:pt x="1891703" y="141125"/>
                      </a:cubicBezTo>
                      <a:cubicBezTo>
                        <a:pt x="1880318" y="161049"/>
                        <a:pt x="1851856" y="169588"/>
                        <a:pt x="1831932" y="161049"/>
                      </a:cubicBezTo>
                      <a:cubicBezTo>
                        <a:pt x="1777854" y="141125"/>
                        <a:pt x="1792085" y="72816"/>
                        <a:pt x="1837625" y="52892"/>
                      </a:cubicBezTo>
                      <a:cubicBezTo>
                        <a:pt x="1857548" y="44353"/>
                        <a:pt x="1840471" y="15891"/>
                        <a:pt x="1820547" y="24430"/>
                      </a:cubicBezTo>
                      <a:cubicBezTo>
                        <a:pt x="1777854" y="44353"/>
                        <a:pt x="1752237" y="95586"/>
                        <a:pt x="1769315" y="141125"/>
                      </a:cubicBezTo>
                      <a:cubicBezTo>
                        <a:pt x="1786392" y="183819"/>
                        <a:pt x="1831932" y="206589"/>
                        <a:pt x="1874626" y="192358"/>
                      </a:cubicBezTo>
                      <a:cubicBezTo>
                        <a:pt x="1917320" y="178127"/>
                        <a:pt x="1948628" y="132587"/>
                        <a:pt x="1923012" y="92739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8355"/>
                        <a:pt x="2068170" y="84201"/>
                        <a:pt x="2048247" y="84201"/>
                      </a:cubicBezTo>
                      <a:close/>
                      <a:moveTo>
                        <a:pt x="2014092" y="161049"/>
                      </a:moveTo>
                      <a:cubicBezTo>
                        <a:pt x="1994168" y="203743"/>
                        <a:pt x="1962859" y="237898"/>
                        <a:pt x="1920166" y="257822"/>
                      </a:cubicBezTo>
                      <a:cubicBezTo>
                        <a:pt x="1900242" y="266360"/>
                        <a:pt x="1908781" y="297669"/>
                        <a:pt x="1928704" y="289130"/>
                      </a:cubicBezTo>
                      <a:cubicBezTo>
                        <a:pt x="1979937" y="269206"/>
                        <a:pt x="2019784" y="229359"/>
                        <a:pt x="2042554" y="178127"/>
                      </a:cubicBezTo>
                      <a:cubicBezTo>
                        <a:pt x="2051093" y="158203"/>
                        <a:pt x="2022631" y="141125"/>
                        <a:pt x="2014092" y="161049"/>
                      </a:cubicBezTo>
                      <a:close/>
                      <a:moveTo>
                        <a:pt x="2367026" y="272053"/>
                      </a:moveTo>
                      <a:cubicBezTo>
                        <a:pt x="2347103" y="272053"/>
                        <a:pt x="2344256" y="306208"/>
                        <a:pt x="2367026" y="306208"/>
                      </a:cubicBezTo>
                      <a:cubicBezTo>
                        <a:pt x="2389796" y="303361"/>
                        <a:pt x="2389796" y="272053"/>
                        <a:pt x="2367026" y="272053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3"/>
                        <a:pt x="2110864" y="249283"/>
                      </a:cubicBezTo>
                      <a:lnTo>
                        <a:pt x="2412566" y="249283"/>
                      </a:lnTo>
                      <a:cubicBezTo>
                        <a:pt x="2432490" y="249283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17" name="Freeform: Shape 3916">
                  <a:extLst>
                    <a:ext uri="{FF2B5EF4-FFF2-40B4-BE49-F238E27FC236}">
                      <a16:creationId xmlns:a16="http://schemas.microsoft.com/office/drawing/2014/main" id="{57CC0595-516C-4F54-8917-E37FA19C279C}"/>
                    </a:ext>
                  </a:extLst>
                </p:cNvPr>
                <p:cNvSpPr/>
                <p:nvPr/>
              </p:nvSpPr>
              <p:spPr>
                <a:xfrm>
                  <a:off x="4599924" y="5975019"/>
                  <a:ext cx="3024508" cy="323284"/>
                </a:xfrm>
                <a:custGeom>
                  <a:avLst/>
                  <a:gdLst>
                    <a:gd name="connsiteX0" fmla="*/ 1407842 w 3024508"/>
                    <a:gd name="connsiteY0" fmla="*/ 249282 h 323284"/>
                    <a:gd name="connsiteX1" fmla="*/ 1407842 w 3024508"/>
                    <a:gd name="connsiteY1" fmla="*/ 283438 h 323284"/>
                    <a:gd name="connsiteX2" fmla="*/ 1407842 w 3024508"/>
                    <a:gd name="connsiteY2" fmla="*/ 249282 h 323284"/>
                    <a:gd name="connsiteX3" fmla="*/ 1339532 w 3024508"/>
                    <a:gd name="connsiteY3" fmla="*/ 243590 h 323284"/>
                    <a:gd name="connsiteX4" fmla="*/ 1339532 w 3024508"/>
                    <a:gd name="connsiteY4" fmla="*/ 277745 h 323284"/>
                    <a:gd name="connsiteX5" fmla="*/ 1339532 w 3024508"/>
                    <a:gd name="connsiteY5" fmla="*/ 243590 h 323284"/>
                    <a:gd name="connsiteX6" fmla="*/ 1840471 w 3024508"/>
                    <a:gd name="connsiteY6" fmla="*/ 223666 h 323284"/>
                    <a:gd name="connsiteX7" fmla="*/ 1763622 w 3024508"/>
                    <a:gd name="connsiteY7" fmla="*/ 27276 h 323284"/>
                    <a:gd name="connsiteX8" fmla="*/ 1740852 w 3024508"/>
                    <a:gd name="connsiteY8" fmla="*/ 4506 h 323284"/>
                    <a:gd name="connsiteX9" fmla="*/ 1840471 w 3024508"/>
                    <a:gd name="connsiteY9" fmla="*/ 257821 h 323284"/>
                    <a:gd name="connsiteX10" fmla="*/ 1840471 w 3024508"/>
                    <a:gd name="connsiteY10" fmla="*/ 223666 h 323284"/>
                    <a:gd name="connsiteX11" fmla="*/ 1863241 w 3024508"/>
                    <a:gd name="connsiteY11" fmla="*/ 289130 h 323284"/>
                    <a:gd name="connsiteX12" fmla="*/ 1863241 w 3024508"/>
                    <a:gd name="connsiteY12" fmla="*/ 323285 h 323284"/>
                    <a:gd name="connsiteX13" fmla="*/ 1863241 w 3024508"/>
                    <a:gd name="connsiteY13" fmla="*/ 289130 h 323284"/>
                    <a:gd name="connsiteX14" fmla="*/ 1646926 w 3024508"/>
                    <a:gd name="connsiteY14" fmla="*/ 141125 h 323284"/>
                    <a:gd name="connsiteX15" fmla="*/ 642202 w 3024508"/>
                    <a:gd name="connsiteY15" fmla="*/ 141125 h 323284"/>
                    <a:gd name="connsiteX16" fmla="*/ 642202 w 3024508"/>
                    <a:gd name="connsiteY16" fmla="*/ 175280 h 323284"/>
                    <a:gd name="connsiteX17" fmla="*/ 1646926 w 3024508"/>
                    <a:gd name="connsiteY17" fmla="*/ 175280 h 323284"/>
                    <a:gd name="connsiteX18" fmla="*/ 1646926 w 3024508"/>
                    <a:gd name="connsiteY18" fmla="*/ 141125 h 323284"/>
                    <a:gd name="connsiteX19" fmla="*/ 98569 w 3024508"/>
                    <a:gd name="connsiteY19" fmla="*/ 87047 h 323284"/>
                    <a:gd name="connsiteX20" fmla="*/ 1248452 w 3024508"/>
                    <a:gd name="connsiteY20" fmla="*/ 87047 h 323284"/>
                    <a:gd name="connsiteX21" fmla="*/ 1248452 w 3024508"/>
                    <a:gd name="connsiteY21" fmla="*/ 52892 h 323284"/>
                    <a:gd name="connsiteX22" fmla="*/ 98569 w 3024508"/>
                    <a:gd name="connsiteY22" fmla="*/ 52892 h 323284"/>
                    <a:gd name="connsiteX23" fmla="*/ 98569 w 3024508"/>
                    <a:gd name="connsiteY23" fmla="*/ 87047 h 323284"/>
                    <a:gd name="connsiteX24" fmla="*/ 978059 w 3024508"/>
                    <a:gd name="connsiteY24" fmla="*/ 249282 h 323284"/>
                    <a:gd name="connsiteX25" fmla="*/ 16028 w 3024508"/>
                    <a:gd name="connsiteY25" fmla="*/ 249282 h 323284"/>
                    <a:gd name="connsiteX26" fmla="*/ 16028 w 3024508"/>
                    <a:gd name="connsiteY26" fmla="*/ 283438 h 323284"/>
                    <a:gd name="connsiteX27" fmla="*/ 978059 w 3024508"/>
                    <a:gd name="connsiteY27" fmla="*/ 283438 h 323284"/>
                    <a:gd name="connsiteX28" fmla="*/ 978059 w 3024508"/>
                    <a:gd name="connsiteY28" fmla="*/ 249282 h 323284"/>
                    <a:gd name="connsiteX29" fmla="*/ 1558693 w 3024508"/>
                    <a:gd name="connsiteY29" fmla="*/ 81354 h 323284"/>
                    <a:gd name="connsiteX30" fmla="*/ 1558693 w 3024508"/>
                    <a:gd name="connsiteY30" fmla="*/ 47199 h 323284"/>
                    <a:gd name="connsiteX31" fmla="*/ 1558693 w 3024508"/>
                    <a:gd name="connsiteY31" fmla="*/ 81354 h 323284"/>
                    <a:gd name="connsiteX32" fmla="*/ 1385072 w 3024508"/>
                    <a:gd name="connsiteY32" fmla="*/ 78508 h 323284"/>
                    <a:gd name="connsiteX33" fmla="*/ 1498921 w 3024508"/>
                    <a:gd name="connsiteY33" fmla="*/ 78508 h 323284"/>
                    <a:gd name="connsiteX34" fmla="*/ 1498921 w 3024508"/>
                    <a:gd name="connsiteY34" fmla="*/ 44353 h 323284"/>
                    <a:gd name="connsiteX35" fmla="*/ 1385072 w 3024508"/>
                    <a:gd name="connsiteY35" fmla="*/ 44353 h 323284"/>
                    <a:gd name="connsiteX36" fmla="*/ 1385072 w 3024508"/>
                    <a:gd name="connsiteY36" fmla="*/ 78508 h 323284"/>
                    <a:gd name="connsiteX37" fmla="*/ 1905935 w 3024508"/>
                    <a:gd name="connsiteY37" fmla="*/ 32968 h 323284"/>
                    <a:gd name="connsiteX38" fmla="*/ 1920166 w 3024508"/>
                    <a:gd name="connsiteY38" fmla="*/ 178126 h 323284"/>
                    <a:gd name="connsiteX39" fmla="*/ 1937243 w 3024508"/>
                    <a:gd name="connsiteY39" fmla="*/ 206589 h 323284"/>
                    <a:gd name="connsiteX40" fmla="*/ 1914473 w 3024508"/>
                    <a:gd name="connsiteY40" fmla="*/ 1659 h 323284"/>
                    <a:gd name="connsiteX41" fmla="*/ 1905935 w 3024508"/>
                    <a:gd name="connsiteY41" fmla="*/ 32968 h 323284"/>
                    <a:gd name="connsiteX42" fmla="*/ 1251298 w 3024508"/>
                    <a:gd name="connsiteY42" fmla="*/ 249282 h 323284"/>
                    <a:gd name="connsiteX43" fmla="*/ 1060600 w 3024508"/>
                    <a:gd name="connsiteY43" fmla="*/ 249282 h 323284"/>
                    <a:gd name="connsiteX44" fmla="*/ 1060600 w 3024508"/>
                    <a:gd name="connsiteY44" fmla="*/ 283438 h 323284"/>
                    <a:gd name="connsiteX45" fmla="*/ 1251298 w 3024508"/>
                    <a:gd name="connsiteY45" fmla="*/ 283438 h 323284"/>
                    <a:gd name="connsiteX46" fmla="*/ 1251298 w 3024508"/>
                    <a:gd name="connsiteY46" fmla="*/ 249282 h 323284"/>
                    <a:gd name="connsiteX47" fmla="*/ 2495107 w 3024508"/>
                    <a:gd name="connsiteY47" fmla="*/ 212282 h 323284"/>
                    <a:gd name="connsiteX48" fmla="*/ 2495107 w 3024508"/>
                    <a:gd name="connsiteY48" fmla="*/ 212282 h 323284"/>
                    <a:gd name="connsiteX49" fmla="*/ 2492261 w 3024508"/>
                    <a:gd name="connsiteY49" fmla="*/ 246436 h 323284"/>
                    <a:gd name="connsiteX50" fmla="*/ 2495107 w 3024508"/>
                    <a:gd name="connsiteY50" fmla="*/ 246436 h 323284"/>
                    <a:gd name="connsiteX51" fmla="*/ 2495107 w 3024508"/>
                    <a:gd name="connsiteY51" fmla="*/ 212282 h 323284"/>
                    <a:gd name="connsiteX52" fmla="*/ 2793963 w 3024508"/>
                    <a:gd name="connsiteY52" fmla="*/ 186665 h 323284"/>
                    <a:gd name="connsiteX53" fmla="*/ 2680113 w 3024508"/>
                    <a:gd name="connsiteY53" fmla="*/ 186665 h 323284"/>
                    <a:gd name="connsiteX54" fmla="*/ 2680113 w 3024508"/>
                    <a:gd name="connsiteY54" fmla="*/ 220820 h 323284"/>
                    <a:gd name="connsiteX55" fmla="*/ 2793963 w 3024508"/>
                    <a:gd name="connsiteY55" fmla="*/ 220820 h 323284"/>
                    <a:gd name="connsiteX56" fmla="*/ 2793963 w 3024508"/>
                    <a:gd name="connsiteY56" fmla="*/ 186665 h 323284"/>
                    <a:gd name="connsiteX57" fmla="*/ 2762654 w 3024508"/>
                    <a:gd name="connsiteY57" fmla="*/ 254975 h 323284"/>
                    <a:gd name="connsiteX58" fmla="*/ 2762654 w 3024508"/>
                    <a:gd name="connsiteY58" fmla="*/ 289130 h 323284"/>
                    <a:gd name="connsiteX59" fmla="*/ 2762654 w 3024508"/>
                    <a:gd name="connsiteY59" fmla="*/ 254975 h 323284"/>
                    <a:gd name="connsiteX60" fmla="*/ 3007431 w 3024508"/>
                    <a:gd name="connsiteY60" fmla="*/ 41507 h 323284"/>
                    <a:gd name="connsiteX61" fmla="*/ 2179174 w 3024508"/>
                    <a:gd name="connsiteY61" fmla="*/ 41507 h 323284"/>
                    <a:gd name="connsiteX62" fmla="*/ 2179174 w 3024508"/>
                    <a:gd name="connsiteY62" fmla="*/ 75662 h 323284"/>
                    <a:gd name="connsiteX63" fmla="*/ 3007431 w 3024508"/>
                    <a:gd name="connsiteY63" fmla="*/ 75662 h 323284"/>
                    <a:gd name="connsiteX64" fmla="*/ 3007431 w 3024508"/>
                    <a:gd name="connsiteY64" fmla="*/ 41507 h 323284"/>
                    <a:gd name="connsiteX65" fmla="*/ 2924890 w 3024508"/>
                    <a:gd name="connsiteY65" fmla="*/ 121201 h 323284"/>
                    <a:gd name="connsiteX66" fmla="*/ 2563417 w 3024508"/>
                    <a:gd name="connsiteY66" fmla="*/ 121201 h 323284"/>
                    <a:gd name="connsiteX67" fmla="*/ 2563417 w 3024508"/>
                    <a:gd name="connsiteY67" fmla="*/ 155357 h 323284"/>
                    <a:gd name="connsiteX68" fmla="*/ 2924890 w 3024508"/>
                    <a:gd name="connsiteY68" fmla="*/ 155357 h 323284"/>
                    <a:gd name="connsiteX69" fmla="*/ 2924890 w 3024508"/>
                    <a:gd name="connsiteY69" fmla="*/ 121201 h 323284"/>
                    <a:gd name="connsiteX70" fmla="*/ 1923012 w 3024508"/>
                    <a:gd name="connsiteY70" fmla="*/ 92739 h 323284"/>
                    <a:gd name="connsiteX71" fmla="*/ 1831932 w 3024508"/>
                    <a:gd name="connsiteY71" fmla="*/ 92739 h 323284"/>
                    <a:gd name="connsiteX72" fmla="*/ 1860395 w 3024508"/>
                    <a:gd name="connsiteY72" fmla="*/ 109817 h 323284"/>
                    <a:gd name="connsiteX73" fmla="*/ 1888857 w 3024508"/>
                    <a:gd name="connsiteY73" fmla="*/ 104124 h 323284"/>
                    <a:gd name="connsiteX74" fmla="*/ 1891703 w 3024508"/>
                    <a:gd name="connsiteY74" fmla="*/ 138279 h 323284"/>
                    <a:gd name="connsiteX75" fmla="*/ 1831932 w 3024508"/>
                    <a:gd name="connsiteY75" fmla="*/ 158203 h 323284"/>
                    <a:gd name="connsiteX76" fmla="*/ 1837625 w 3024508"/>
                    <a:gd name="connsiteY76" fmla="*/ 50045 h 323284"/>
                    <a:gd name="connsiteX77" fmla="*/ 1820547 w 3024508"/>
                    <a:gd name="connsiteY77" fmla="*/ 21583 h 323284"/>
                    <a:gd name="connsiteX78" fmla="*/ 1769315 w 3024508"/>
                    <a:gd name="connsiteY78" fmla="*/ 138279 h 323284"/>
                    <a:gd name="connsiteX79" fmla="*/ 1874626 w 3024508"/>
                    <a:gd name="connsiteY79" fmla="*/ 189512 h 323284"/>
                    <a:gd name="connsiteX80" fmla="*/ 1923012 w 3024508"/>
                    <a:gd name="connsiteY80" fmla="*/ 92739 h 323284"/>
                    <a:gd name="connsiteX81" fmla="*/ 2048247 w 3024508"/>
                    <a:gd name="connsiteY81" fmla="*/ 84201 h 323284"/>
                    <a:gd name="connsiteX82" fmla="*/ 2048247 w 3024508"/>
                    <a:gd name="connsiteY82" fmla="*/ 118355 h 323284"/>
                    <a:gd name="connsiteX83" fmla="*/ 2048247 w 3024508"/>
                    <a:gd name="connsiteY83" fmla="*/ 84201 h 323284"/>
                    <a:gd name="connsiteX84" fmla="*/ 2014092 w 3024508"/>
                    <a:gd name="connsiteY84" fmla="*/ 158203 h 323284"/>
                    <a:gd name="connsiteX85" fmla="*/ 1920166 w 3024508"/>
                    <a:gd name="connsiteY85" fmla="*/ 252129 h 323284"/>
                    <a:gd name="connsiteX86" fmla="*/ 1928704 w 3024508"/>
                    <a:gd name="connsiteY86" fmla="*/ 283438 h 323284"/>
                    <a:gd name="connsiteX87" fmla="*/ 2042554 w 3024508"/>
                    <a:gd name="connsiteY87" fmla="*/ 172434 h 323284"/>
                    <a:gd name="connsiteX88" fmla="*/ 2014092 w 3024508"/>
                    <a:gd name="connsiteY88" fmla="*/ 158203 h 323284"/>
                    <a:gd name="connsiteX89" fmla="*/ 2367026 w 3024508"/>
                    <a:gd name="connsiteY89" fmla="*/ 269206 h 323284"/>
                    <a:gd name="connsiteX90" fmla="*/ 2367026 w 3024508"/>
                    <a:gd name="connsiteY90" fmla="*/ 303361 h 323284"/>
                    <a:gd name="connsiteX91" fmla="*/ 2367026 w 3024508"/>
                    <a:gd name="connsiteY91" fmla="*/ 269206 h 323284"/>
                    <a:gd name="connsiteX92" fmla="*/ 2489415 w 3024508"/>
                    <a:gd name="connsiteY92" fmla="*/ 149664 h 323284"/>
                    <a:gd name="connsiteX93" fmla="*/ 2489415 w 3024508"/>
                    <a:gd name="connsiteY93" fmla="*/ 115509 h 323284"/>
                    <a:gd name="connsiteX94" fmla="*/ 2307255 w 3024508"/>
                    <a:gd name="connsiteY94" fmla="*/ 115509 h 323284"/>
                    <a:gd name="connsiteX95" fmla="*/ 2307255 w 3024508"/>
                    <a:gd name="connsiteY95" fmla="*/ 149664 h 323284"/>
                    <a:gd name="connsiteX96" fmla="*/ 2489415 w 3024508"/>
                    <a:gd name="connsiteY96" fmla="*/ 149664 h 323284"/>
                    <a:gd name="connsiteX97" fmla="*/ 2412566 w 3024508"/>
                    <a:gd name="connsiteY97" fmla="*/ 215128 h 323284"/>
                    <a:gd name="connsiteX98" fmla="*/ 2110864 w 3024508"/>
                    <a:gd name="connsiteY98" fmla="*/ 215128 h 323284"/>
                    <a:gd name="connsiteX99" fmla="*/ 2110864 w 3024508"/>
                    <a:gd name="connsiteY99" fmla="*/ 249282 h 323284"/>
                    <a:gd name="connsiteX100" fmla="*/ 2412566 w 3024508"/>
                    <a:gd name="connsiteY100" fmla="*/ 249282 h 323284"/>
                    <a:gd name="connsiteX101" fmla="*/ 2412566 w 3024508"/>
                    <a:gd name="connsiteY101" fmla="*/ 215128 h 323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4">
                      <a:moveTo>
                        <a:pt x="1407842" y="249282"/>
                      </a:moveTo>
                      <a:cubicBezTo>
                        <a:pt x="1387918" y="249282"/>
                        <a:pt x="1385072" y="283438"/>
                        <a:pt x="1407842" y="283438"/>
                      </a:cubicBezTo>
                      <a:cubicBezTo>
                        <a:pt x="1430612" y="280591"/>
                        <a:pt x="1430612" y="249282"/>
                        <a:pt x="1407842" y="249282"/>
                      </a:cubicBezTo>
                      <a:close/>
                      <a:moveTo>
                        <a:pt x="1339532" y="243590"/>
                      </a:moveTo>
                      <a:cubicBezTo>
                        <a:pt x="1319608" y="243590"/>
                        <a:pt x="1316762" y="277745"/>
                        <a:pt x="1339532" y="277745"/>
                      </a:cubicBezTo>
                      <a:cubicBezTo>
                        <a:pt x="1359456" y="274899"/>
                        <a:pt x="1359456" y="243590"/>
                        <a:pt x="1339532" y="243590"/>
                      </a:cubicBezTo>
                      <a:close/>
                      <a:moveTo>
                        <a:pt x="1840471" y="223666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5"/>
                        <a:pt x="1706697" y="257821"/>
                        <a:pt x="1840471" y="257821"/>
                      </a:cubicBezTo>
                      <a:cubicBezTo>
                        <a:pt x="1860395" y="254975"/>
                        <a:pt x="1860395" y="223666"/>
                        <a:pt x="1840471" y="223666"/>
                      </a:cubicBezTo>
                      <a:close/>
                      <a:moveTo>
                        <a:pt x="1863241" y="289130"/>
                      </a:moveTo>
                      <a:cubicBezTo>
                        <a:pt x="1843317" y="289130"/>
                        <a:pt x="1840471" y="323285"/>
                        <a:pt x="1863241" y="323285"/>
                      </a:cubicBezTo>
                      <a:cubicBezTo>
                        <a:pt x="1886011" y="323285"/>
                        <a:pt x="1886011" y="289130"/>
                        <a:pt x="1863241" y="289130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2434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49282"/>
                      </a:moveTo>
                      <a:lnTo>
                        <a:pt x="16028" y="249282"/>
                      </a:lnTo>
                      <a:cubicBezTo>
                        <a:pt x="-3896" y="249282"/>
                        <a:pt x="-6742" y="283438"/>
                        <a:pt x="16028" y="283438"/>
                      </a:cubicBezTo>
                      <a:lnTo>
                        <a:pt x="978059" y="283438"/>
                      </a:lnTo>
                      <a:cubicBezTo>
                        <a:pt x="1000829" y="280591"/>
                        <a:pt x="1000829" y="249282"/>
                        <a:pt x="978059" y="249282"/>
                      </a:cubicBezTo>
                      <a:close/>
                      <a:moveTo>
                        <a:pt x="1558693" y="81354"/>
                      </a:moveTo>
                      <a:cubicBezTo>
                        <a:pt x="1578616" y="81354"/>
                        <a:pt x="1581463" y="47199"/>
                        <a:pt x="1558693" y="47199"/>
                      </a:cubicBezTo>
                      <a:cubicBezTo>
                        <a:pt x="1538769" y="47199"/>
                        <a:pt x="1538769" y="81354"/>
                        <a:pt x="1558693" y="81354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4353"/>
                        <a:pt x="1365148" y="78508"/>
                        <a:pt x="1385072" y="78508"/>
                      </a:cubicBezTo>
                      <a:close/>
                      <a:moveTo>
                        <a:pt x="1905935" y="32968"/>
                      </a:moveTo>
                      <a:cubicBezTo>
                        <a:pt x="1962859" y="50045"/>
                        <a:pt x="1962859" y="146818"/>
                        <a:pt x="1920166" y="178126"/>
                      </a:cubicBezTo>
                      <a:cubicBezTo>
                        <a:pt x="1903088" y="189512"/>
                        <a:pt x="1920166" y="217974"/>
                        <a:pt x="1937243" y="206589"/>
                      </a:cubicBezTo>
                      <a:cubicBezTo>
                        <a:pt x="2005553" y="158203"/>
                        <a:pt x="2002707" y="27276"/>
                        <a:pt x="1914473" y="1659"/>
                      </a:cubicBezTo>
                      <a:cubicBezTo>
                        <a:pt x="1894550" y="-4033"/>
                        <a:pt x="1883164" y="27276"/>
                        <a:pt x="1905935" y="32968"/>
                      </a:cubicBezTo>
                      <a:close/>
                      <a:moveTo>
                        <a:pt x="1251298" y="249282"/>
                      </a:moveTo>
                      <a:lnTo>
                        <a:pt x="1060600" y="249282"/>
                      </a:lnTo>
                      <a:cubicBezTo>
                        <a:pt x="1040676" y="249282"/>
                        <a:pt x="1037830" y="283438"/>
                        <a:pt x="1060600" y="283438"/>
                      </a:cubicBezTo>
                      <a:lnTo>
                        <a:pt x="1251298" y="283438"/>
                      </a:lnTo>
                      <a:cubicBezTo>
                        <a:pt x="1271222" y="280591"/>
                        <a:pt x="1271222" y="249282"/>
                        <a:pt x="1251298" y="249282"/>
                      </a:cubicBezTo>
                      <a:close/>
                      <a:moveTo>
                        <a:pt x="2495107" y="212282"/>
                      </a:moveTo>
                      <a:lnTo>
                        <a:pt x="2495107" y="212282"/>
                      </a:lnTo>
                      <a:cubicBezTo>
                        <a:pt x="2472337" y="212282"/>
                        <a:pt x="2472337" y="246436"/>
                        <a:pt x="2492261" y="246436"/>
                      </a:cubicBezTo>
                      <a:lnTo>
                        <a:pt x="2495107" y="246436"/>
                      </a:lnTo>
                      <a:cubicBezTo>
                        <a:pt x="2517877" y="246436"/>
                        <a:pt x="2517877" y="212282"/>
                        <a:pt x="2495107" y="212282"/>
                      </a:cubicBezTo>
                      <a:close/>
                      <a:moveTo>
                        <a:pt x="2793963" y="186665"/>
                      </a:moveTo>
                      <a:lnTo>
                        <a:pt x="2680113" y="186665"/>
                      </a:lnTo>
                      <a:cubicBezTo>
                        <a:pt x="2660189" y="186665"/>
                        <a:pt x="2657343" y="220820"/>
                        <a:pt x="2680113" y="220820"/>
                      </a:cubicBezTo>
                      <a:lnTo>
                        <a:pt x="2793963" y="220820"/>
                      </a:lnTo>
                      <a:cubicBezTo>
                        <a:pt x="2813887" y="217974"/>
                        <a:pt x="2813887" y="186665"/>
                        <a:pt x="2793963" y="186665"/>
                      </a:cubicBezTo>
                      <a:close/>
                      <a:moveTo>
                        <a:pt x="2762654" y="254975"/>
                      </a:moveTo>
                      <a:cubicBezTo>
                        <a:pt x="2742731" y="254975"/>
                        <a:pt x="2739884" y="289130"/>
                        <a:pt x="2762654" y="289130"/>
                      </a:cubicBezTo>
                      <a:cubicBezTo>
                        <a:pt x="2782578" y="289130"/>
                        <a:pt x="2782578" y="254975"/>
                        <a:pt x="2762654" y="254975"/>
                      </a:cubicBezTo>
                      <a:close/>
                      <a:moveTo>
                        <a:pt x="3007431" y="41507"/>
                      </a:moveTo>
                      <a:lnTo>
                        <a:pt x="2179174" y="41507"/>
                      </a:lnTo>
                      <a:cubicBezTo>
                        <a:pt x="2159250" y="41507"/>
                        <a:pt x="2156404" y="75662"/>
                        <a:pt x="2179174" y="75662"/>
                      </a:cubicBezTo>
                      <a:lnTo>
                        <a:pt x="3007431" y="75662"/>
                      </a:lnTo>
                      <a:cubicBezTo>
                        <a:pt x="3030201" y="72815"/>
                        <a:pt x="3030201" y="41507"/>
                        <a:pt x="3007431" y="41507"/>
                      </a:cubicBezTo>
                      <a:close/>
                      <a:moveTo>
                        <a:pt x="2924890" y="121201"/>
                      </a:moveTo>
                      <a:lnTo>
                        <a:pt x="2563417" y="121201"/>
                      </a:lnTo>
                      <a:cubicBezTo>
                        <a:pt x="2543493" y="121201"/>
                        <a:pt x="2540647" y="155357"/>
                        <a:pt x="2563417" y="155357"/>
                      </a:cubicBezTo>
                      <a:lnTo>
                        <a:pt x="2924890" y="155357"/>
                      </a:lnTo>
                      <a:cubicBezTo>
                        <a:pt x="2947660" y="155357"/>
                        <a:pt x="2947660" y="121201"/>
                        <a:pt x="2924890" y="121201"/>
                      </a:cubicBezTo>
                      <a:close/>
                      <a:moveTo>
                        <a:pt x="1923012" y="92739"/>
                      </a:moveTo>
                      <a:cubicBezTo>
                        <a:pt x="1903088" y="61430"/>
                        <a:pt x="1851856" y="58584"/>
                        <a:pt x="1831932" y="92739"/>
                      </a:cubicBezTo>
                      <a:cubicBezTo>
                        <a:pt x="1820547" y="112663"/>
                        <a:pt x="1851856" y="129740"/>
                        <a:pt x="1860395" y="109817"/>
                      </a:cubicBezTo>
                      <a:cubicBezTo>
                        <a:pt x="1866087" y="101278"/>
                        <a:pt x="1880318" y="98432"/>
                        <a:pt x="1888857" y="104124"/>
                      </a:cubicBezTo>
                      <a:cubicBezTo>
                        <a:pt x="1903088" y="112663"/>
                        <a:pt x="1900242" y="129740"/>
                        <a:pt x="1891703" y="138279"/>
                      </a:cubicBezTo>
                      <a:cubicBezTo>
                        <a:pt x="1880318" y="158203"/>
                        <a:pt x="1851856" y="166741"/>
                        <a:pt x="1831932" y="158203"/>
                      </a:cubicBezTo>
                      <a:cubicBezTo>
                        <a:pt x="1777854" y="138279"/>
                        <a:pt x="1792085" y="69969"/>
                        <a:pt x="1837625" y="50045"/>
                      </a:cubicBezTo>
                      <a:cubicBezTo>
                        <a:pt x="1857548" y="41507"/>
                        <a:pt x="1840471" y="13044"/>
                        <a:pt x="1820547" y="21583"/>
                      </a:cubicBezTo>
                      <a:cubicBezTo>
                        <a:pt x="1777854" y="41507"/>
                        <a:pt x="1752237" y="92739"/>
                        <a:pt x="1769315" y="138279"/>
                      </a:cubicBezTo>
                      <a:cubicBezTo>
                        <a:pt x="1786392" y="180973"/>
                        <a:pt x="1831932" y="203743"/>
                        <a:pt x="1874626" y="189512"/>
                      </a:cubicBezTo>
                      <a:cubicBezTo>
                        <a:pt x="1917320" y="178126"/>
                        <a:pt x="1948628" y="129740"/>
                        <a:pt x="1923012" y="92739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8355"/>
                        <a:pt x="2068170" y="84201"/>
                        <a:pt x="2048247" y="84201"/>
                      </a:cubicBezTo>
                      <a:close/>
                      <a:moveTo>
                        <a:pt x="2014092" y="158203"/>
                      </a:moveTo>
                      <a:cubicBezTo>
                        <a:pt x="1994168" y="200896"/>
                        <a:pt x="1962859" y="235051"/>
                        <a:pt x="1920166" y="252129"/>
                      </a:cubicBezTo>
                      <a:cubicBezTo>
                        <a:pt x="1900242" y="260668"/>
                        <a:pt x="1908781" y="291976"/>
                        <a:pt x="1928704" y="283438"/>
                      </a:cubicBezTo>
                      <a:cubicBezTo>
                        <a:pt x="1979937" y="263514"/>
                        <a:pt x="2019784" y="223666"/>
                        <a:pt x="2042554" y="172434"/>
                      </a:cubicBezTo>
                      <a:cubicBezTo>
                        <a:pt x="2051093" y="155357"/>
                        <a:pt x="2022631" y="141125"/>
                        <a:pt x="2014092" y="158203"/>
                      </a:cubicBezTo>
                      <a:close/>
                      <a:moveTo>
                        <a:pt x="2367026" y="269206"/>
                      </a:moveTo>
                      <a:cubicBezTo>
                        <a:pt x="2347103" y="269206"/>
                        <a:pt x="2344256" y="303361"/>
                        <a:pt x="2367026" y="303361"/>
                      </a:cubicBezTo>
                      <a:cubicBezTo>
                        <a:pt x="2389796" y="300515"/>
                        <a:pt x="2389796" y="269206"/>
                        <a:pt x="2367026" y="269206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2"/>
                        <a:pt x="2110864" y="249282"/>
                      </a:cubicBezTo>
                      <a:lnTo>
                        <a:pt x="2412566" y="249282"/>
                      </a:lnTo>
                      <a:cubicBezTo>
                        <a:pt x="2432490" y="246436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8" name="Graphic 377">
                <a:extLst>
                  <a:ext uri="{FF2B5EF4-FFF2-40B4-BE49-F238E27FC236}">
                    <a16:creationId xmlns:a16="http://schemas.microsoft.com/office/drawing/2014/main" id="{0BF04AA6-F5D0-4193-9A8A-6DF650820328}"/>
                  </a:ext>
                </a:extLst>
              </p:cNvPr>
              <p:cNvGrpSpPr/>
              <p:nvPr/>
            </p:nvGrpSpPr>
            <p:grpSpPr>
              <a:xfrm>
                <a:off x="4502216" y="5473491"/>
                <a:ext cx="3184947" cy="438321"/>
                <a:chOff x="4502216" y="5473491"/>
                <a:chExt cx="3184947" cy="438321"/>
              </a:xfrm>
            </p:grpSpPr>
            <p:sp>
              <p:nvSpPr>
                <p:cNvPr id="3919" name="Freeform: Shape 3918">
                  <a:extLst>
                    <a:ext uri="{FF2B5EF4-FFF2-40B4-BE49-F238E27FC236}">
                      <a16:creationId xmlns:a16="http://schemas.microsoft.com/office/drawing/2014/main" id="{DDB2A257-F55B-454D-B9EF-9F6848C5BD86}"/>
                    </a:ext>
                  </a:extLst>
                </p:cNvPr>
                <p:cNvSpPr/>
                <p:nvPr/>
              </p:nvSpPr>
              <p:spPr>
                <a:xfrm rot="-10800000">
                  <a:off x="4502216" y="5473491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2 h 438321"/>
                    <a:gd name="connsiteX3" fmla="*/ 0 w 3184947"/>
                    <a:gd name="connsiteY3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2"/>
                      </a:lnTo>
                      <a:lnTo>
                        <a:pt x="0" y="438322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0" name="Freeform: Shape 3919">
                  <a:extLst>
                    <a:ext uri="{FF2B5EF4-FFF2-40B4-BE49-F238E27FC236}">
                      <a16:creationId xmlns:a16="http://schemas.microsoft.com/office/drawing/2014/main" id="{5BD85F02-3420-4F3A-8E69-2CCC144043ED}"/>
                    </a:ext>
                  </a:extLst>
                </p:cNvPr>
                <p:cNvSpPr/>
                <p:nvPr/>
              </p:nvSpPr>
              <p:spPr>
                <a:xfrm rot="-10800000">
                  <a:off x="4502216" y="5474402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1" name="Freeform: Shape 3920">
                  <a:extLst>
                    <a:ext uri="{FF2B5EF4-FFF2-40B4-BE49-F238E27FC236}">
                      <a16:creationId xmlns:a16="http://schemas.microsoft.com/office/drawing/2014/main" id="{03ACC404-6D7B-45FE-B672-1B15D28122BE}"/>
                    </a:ext>
                  </a:extLst>
                </p:cNvPr>
                <p:cNvSpPr/>
                <p:nvPr/>
              </p:nvSpPr>
              <p:spPr>
                <a:xfrm rot="-10800000">
                  <a:off x="4502216" y="5879564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2" name="Freeform: Shape 3921">
                  <a:extLst>
                    <a:ext uri="{FF2B5EF4-FFF2-40B4-BE49-F238E27FC236}">
                      <a16:creationId xmlns:a16="http://schemas.microsoft.com/office/drawing/2014/main" id="{93CDA2CE-8E56-42F0-B758-1FE8CB14512D}"/>
                    </a:ext>
                  </a:extLst>
                </p:cNvPr>
                <p:cNvSpPr/>
                <p:nvPr/>
              </p:nvSpPr>
              <p:spPr>
                <a:xfrm>
                  <a:off x="4564720" y="5542390"/>
                  <a:ext cx="3024508" cy="323285"/>
                </a:xfrm>
                <a:custGeom>
                  <a:avLst/>
                  <a:gdLst>
                    <a:gd name="connsiteX0" fmla="*/ 1616667 w 3024508"/>
                    <a:gd name="connsiteY0" fmla="*/ 283437 h 323285"/>
                    <a:gd name="connsiteX1" fmla="*/ 1616667 w 3024508"/>
                    <a:gd name="connsiteY1" fmla="*/ 249283 h 323285"/>
                    <a:gd name="connsiteX2" fmla="*/ 1616667 w 3024508"/>
                    <a:gd name="connsiteY2" fmla="*/ 283437 h 323285"/>
                    <a:gd name="connsiteX3" fmla="*/ 1684977 w 3024508"/>
                    <a:gd name="connsiteY3" fmla="*/ 277745 h 323285"/>
                    <a:gd name="connsiteX4" fmla="*/ 1684977 w 3024508"/>
                    <a:gd name="connsiteY4" fmla="*/ 243590 h 323285"/>
                    <a:gd name="connsiteX5" fmla="*/ 1684977 w 3024508"/>
                    <a:gd name="connsiteY5" fmla="*/ 277745 h 323285"/>
                    <a:gd name="connsiteX6" fmla="*/ 1184038 w 3024508"/>
                    <a:gd name="connsiteY6" fmla="*/ 257821 h 323285"/>
                    <a:gd name="connsiteX7" fmla="*/ 1283656 w 3024508"/>
                    <a:gd name="connsiteY7" fmla="*/ 4506 h 323285"/>
                    <a:gd name="connsiteX8" fmla="*/ 1260887 w 3024508"/>
                    <a:gd name="connsiteY8" fmla="*/ 27276 h 323285"/>
                    <a:gd name="connsiteX9" fmla="*/ 1184038 w 3024508"/>
                    <a:gd name="connsiteY9" fmla="*/ 223667 h 323285"/>
                    <a:gd name="connsiteX10" fmla="*/ 1184038 w 3024508"/>
                    <a:gd name="connsiteY10" fmla="*/ 257821 h 323285"/>
                    <a:gd name="connsiteX11" fmla="*/ 1161268 w 3024508"/>
                    <a:gd name="connsiteY11" fmla="*/ 323285 h 323285"/>
                    <a:gd name="connsiteX12" fmla="*/ 1161268 w 3024508"/>
                    <a:gd name="connsiteY12" fmla="*/ 289130 h 323285"/>
                    <a:gd name="connsiteX13" fmla="*/ 1161268 w 3024508"/>
                    <a:gd name="connsiteY13" fmla="*/ 323285 h 323285"/>
                    <a:gd name="connsiteX14" fmla="*/ 1377583 w 3024508"/>
                    <a:gd name="connsiteY14" fmla="*/ 172434 h 323285"/>
                    <a:gd name="connsiteX15" fmla="*/ 2382307 w 3024508"/>
                    <a:gd name="connsiteY15" fmla="*/ 172434 h 323285"/>
                    <a:gd name="connsiteX16" fmla="*/ 2382307 w 3024508"/>
                    <a:gd name="connsiteY16" fmla="*/ 138279 h 323285"/>
                    <a:gd name="connsiteX17" fmla="*/ 1377583 w 3024508"/>
                    <a:gd name="connsiteY17" fmla="*/ 138279 h 323285"/>
                    <a:gd name="connsiteX18" fmla="*/ 1377583 w 3024508"/>
                    <a:gd name="connsiteY18" fmla="*/ 172434 h 323285"/>
                    <a:gd name="connsiteX19" fmla="*/ 2925940 w 3024508"/>
                    <a:gd name="connsiteY19" fmla="*/ 52892 h 323285"/>
                    <a:gd name="connsiteX20" fmla="*/ 1778903 w 3024508"/>
                    <a:gd name="connsiteY20" fmla="*/ 52892 h 323285"/>
                    <a:gd name="connsiteX21" fmla="*/ 1778903 w 3024508"/>
                    <a:gd name="connsiteY21" fmla="*/ 87047 h 323285"/>
                    <a:gd name="connsiteX22" fmla="*/ 2928786 w 3024508"/>
                    <a:gd name="connsiteY22" fmla="*/ 87047 h 323285"/>
                    <a:gd name="connsiteX23" fmla="*/ 2925940 w 3024508"/>
                    <a:gd name="connsiteY23" fmla="*/ 52892 h 323285"/>
                    <a:gd name="connsiteX24" fmla="*/ 2046450 w 3024508"/>
                    <a:gd name="connsiteY24" fmla="*/ 283437 h 323285"/>
                    <a:gd name="connsiteX25" fmla="*/ 3008481 w 3024508"/>
                    <a:gd name="connsiteY25" fmla="*/ 283437 h 323285"/>
                    <a:gd name="connsiteX26" fmla="*/ 3008481 w 3024508"/>
                    <a:gd name="connsiteY26" fmla="*/ 249283 h 323285"/>
                    <a:gd name="connsiteX27" fmla="*/ 2046450 w 3024508"/>
                    <a:gd name="connsiteY27" fmla="*/ 249283 h 323285"/>
                    <a:gd name="connsiteX28" fmla="*/ 2046450 w 3024508"/>
                    <a:gd name="connsiteY28" fmla="*/ 283437 h 323285"/>
                    <a:gd name="connsiteX29" fmla="*/ 1465816 w 3024508"/>
                    <a:gd name="connsiteY29" fmla="*/ 47199 h 323285"/>
                    <a:gd name="connsiteX30" fmla="*/ 1465816 w 3024508"/>
                    <a:gd name="connsiteY30" fmla="*/ 81354 h 323285"/>
                    <a:gd name="connsiteX31" fmla="*/ 1465816 w 3024508"/>
                    <a:gd name="connsiteY31" fmla="*/ 47199 h 323285"/>
                    <a:gd name="connsiteX32" fmla="*/ 1639437 w 3024508"/>
                    <a:gd name="connsiteY32" fmla="*/ 44353 h 323285"/>
                    <a:gd name="connsiteX33" fmla="*/ 1525587 w 3024508"/>
                    <a:gd name="connsiteY33" fmla="*/ 44353 h 323285"/>
                    <a:gd name="connsiteX34" fmla="*/ 1525587 w 3024508"/>
                    <a:gd name="connsiteY34" fmla="*/ 78508 h 323285"/>
                    <a:gd name="connsiteX35" fmla="*/ 1639437 w 3024508"/>
                    <a:gd name="connsiteY35" fmla="*/ 78508 h 323285"/>
                    <a:gd name="connsiteX36" fmla="*/ 1639437 w 3024508"/>
                    <a:gd name="connsiteY36" fmla="*/ 44353 h 323285"/>
                    <a:gd name="connsiteX37" fmla="*/ 1110036 w 3024508"/>
                    <a:gd name="connsiteY37" fmla="*/ 1659 h 323285"/>
                    <a:gd name="connsiteX38" fmla="*/ 1087266 w 3024508"/>
                    <a:gd name="connsiteY38" fmla="*/ 209435 h 323285"/>
                    <a:gd name="connsiteX39" fmla="*/ 1104343 w 3024508"/>
                    <a:gd name="connsiteY39" fmla="*/ 180973 h 323285"/>
                    <a:gd name="connsiteX40" fmla="*/ 1118574 w 3024508"/>
                    <a:gd name="connsiteY40" fmla="*/ 32968 h 323285"/>
                    <a:gd name="connsiteX41" fmla="*/ 1110036 w 3024508"/>
                    <a:gd name="connsiteY41" fmla="*/ 1659 h 323285"/>
                    <a:gd name="connsiteX42" fmla="*/ 1773211 w 3024508"/>
                    <a:gd name="connsiteY42" fmla="*/ 283437 h 323285"/>
                    <a:gd name="connsiteX43" fmla="*/ 1963909 w 3024508"/>
                    <a:gd name="connsiteY43" fmla="*/ 283437 h 323285"/>
                    <a:gd name="connsiteX44" fmla="*/ 1963909 w 3024508"/>
                    <a:gd name="connsiteY44" fmla="*/ 249283 h 323285"/>
                    <a:gd name="connsiteX45" fmla="*/ 1773211 w 3024508"/>
                    <a:gd name="connsiteY45" fmla="*/ 249283 h 323285"/>
                    <a:gd name="connsiteX46" fmla="*/ 1773211 w 3024508"/>
                    <a:gd name="connsiteY46" fmla="*/ 283437 h 323285"/>
                    <a:gd name="connsiteX47" fmla="*/ 529402 w 3024508"/>
                    <a:gd name="connsiteY47" fmla="*/ 246437 h 323285"/>
                    <a:gd name="connsiteX48" fmla="*/ 529402 w 3024508"/>
                    <a:gd name="connsiteY48" fmla="*/ 246437 h 323285"/>
                    <a:gd name="connsiteX49" fmla="*/ 532248 w 3024508"/>
                    <a:gd name="connsiteY49" fmla="*/ 212281 h 323285"/>
                    <a:gd name="connsiteX50" fmla="*/ 529402 w 3024508"/>
                    <a:gd name="connsiteY50" fmla="*/ 212281 h 323285"/>
                    <a:gd name="connsiteX51" fmla="*/ 529402 w 3024508"/>
                    <a:gd name="connsiteY51" fmla="*/ 246437 h 323285"/>
                    <a:gd name="connsiteX52" fmla="*/ 230546 w 3024508"/>
                    <a:gd name="connsiteY52" fmla="*/ 217974 h 323285"/>
                    <a:gd name="connsiteX53" fmla="*/ 344396 w 3024508"/>
                    <a:gd name="connsiteY53" fmla="*/ 217974 h 323285"/>
                    <a:gd name="connsiteX54" fmla="*/ 344396 w 3024508"/>
                    <a:gd name="connsiteY54" fmla="*/ 183819 h 323285"/>
                    <a:gd name="connsiteX55" fmla="*/ 230546 w 3024508"/>
                    <a:gd name="connsiteY55" fmla="*/ 183819 h 323285"/>
                    <a:gd name="connsiteX56" fmla="*/ 230546 w 3024508"/>
                    <a:gd name="connsiteY56" fmla="*/ 217974 h 323285"/>
                    <a:gd name="connsiteX57" fmla="*/ 264701 w 3024508"/>
                    <a:gd name="connsiteY57" fmla="*/ 289130 h 323285"/>
                    <a:gd name="connsiteX58" fmla="*/ 264701 w 3024508"/>
                    <a:gd name="connsiteY58" fmla="*/ 254975 h 323285"/>
                    <a:gd name="connsiteX59" fmla="*/ 264701 w 3024508"/>
                    <a:gd name="connsiteY59" fmla="*/ 289130 h 323285"/>
                    <a:gd name="connsiteX60" fmla="*/ 17077 w 3024508"/>
                    <a:gd name="connsiteY60" fmla="*/ 72816 h 323285"/>
                    <a:gd name="connsiteX61" fmla="*/ 845335 w 3024508"/>
                    <a:gd name="connsiteY61" fmla="*/ 72816 h 323285"/>
                    <a:gd name="connsiteX62" fmla="*/ 845335 w 3024508"/>
                    <a:gd name="connsiteY62" fmla="*/ 38661 h 323285"/>
                    <a:gd name="connsiteX63" fmla="*/ 17077 w 3024508"/>
                    <a:gd name="connsiteY63" fmla="*/ 38661 h 323285"/>
                    <a:gd name="connsiteX64" fmla="*/ 17077 w 3024508"/>
                    <a:gd name="connsiteY64" fmla="*/ 72816 h 323285"/>
                    <a:gd name="connsiteX65" fmla="*/ 99619 w 3024508"/>
                    <a:gd name="connsiteY65" fmla="*/ 155357 h 323285"/>
                    <a:gd name="connsiteX66" fmla="*/ 461092 w 3024508"/>
                    <a:gd name="connsiteY66" fmla="*/ 155357 h 323285"/>
                    <a:gd name="connsiteX67" fmla="*/ 461092 w 3024508"/>
                    <a:gd name="connsiteY67" fmla="*/ 121202 h 323285"/>
                    <a:gd name="connsiteX68" fmla="*/ 99619 w 3024508"/>
                    <a:gd name="connsiteY68" fmla="*/ 121202 h 323285"/>
                    <a:gd name="connsiteX69" fmla="*/ 99619 w 3024508"/>
                    <a:gd name="connsiteY69" fmla="*/ 155357 h 323285"/>
                    <a:gd name="connsiteX70" fmla="*/ 1147037 w 3024508"/>
                    <a:gd name="connsiteY70" fmla="*/ 189512 h 323285"/>
                    <a:gd name="connsiteX71" fmla="*/ 1252348 w 3024508"/>
                    <a:gd name="connsiteY71" fmla="*/ 138279 h 323285"/>
                    <a:gd name="connsiteX72" fmla="*/ 1201115 w 3024508"/>
                    <a:gd name="connsiteY72" fmla="*/ 21583 h 323285"/>
                    <a:gd name="connsiteX73" fmla="*/ 1184038 w 3024508"/>
                    <a:gd name="connsiteY73" fmla="*/ 50045 h 323285"/>
                    <a:gd name="connsiteX74" fmla="*/ 1189730 w 3024508"/>
                    <a:gd name="connsiteY74" fmla="*/ 158203 h 323285"/>
                    <a:gd name="connsiteX75" fmla="*/ 1129959 w 3024508"/>
                    <a:gd name="connsiteY75" fmla="*/ 138279 h 323285"/>
                    <a:gd name="connsiteX76" fmla="*/ 1132805 w 3024508"/>
                    <a:gd name="connsiteY76" fmla="*/ 101278 h 323285"/>
                    <a:gd name="connsiteX77" fmla="*/ 1161268 w 3024508"/>
                    <a:gd name="connsiteY77" fmla="*/ 106970 h 323285"/>
                    <a:gd name="connsiteX78" fmla="*/ 1189730 w 3024508"/>
                    <a:gd name="connsiteY78" fmla="*/ 89893 h 323285"/>
                    <a:gd name="connsiteX79" fmla="*/ 1098651 w 3024508"/>
                    <a:gd name="connsiteY79" fmla="*/ 89893 h 323285"/>
                    <a:gd name="connsiteX80" fmla="*/ 1147037 w 3024508"/>
                    <a:gd name="connsiteY80" fmla="*/ 189512 h 323285"/>
                    <a:gd name="connsiteX81" fmla="*/ 976262 w 3024508"/>
                    <a:gd name="connsiteY81" fmla="*/ 115509 h 323285"/>
                    <a:gd name="connsiteX82" fmla="*/ 976262 w 3024508"/>
                    <a:gd name="connsiteY82" fmla="*/ 81354 h 323285"/>
                    <a:gd name="connsiteX83" fmla="*/ 976262 w 3024508"/>
                    <a:gd name="connsiteY83" fmla="*/ 115509 h 323285"/>
                    <a:gd name="connsiteX84" fmla="*/ 981955 w 3024508"/>
                    <a:gd name="connsiteY84" fmla="*/ 175281 h 323285"/>
                    <a:gd name="connsiteX85" fmla="*/ 1095804 w 3024508"/>
                    <a:gd name="connsiteY85" fmla="*/ 286284 h 323285"/>
                    <a:gd name="connsiteX86" fmla="*/ 1104343 w 3024508"/>
                    <a:gd name="connsiteY86" fmla="*/ 254975 h 323285"/>
                    <a:gd name="connsiteX87" fmla="*/ 1010417 w 3024508"/>
                    <a:gd name="connsiteY87" fmla="*/ 158203 h 323285"/>
                    <a:gd name="connsiteX88" fmla="*/ 981955 w 3024508"/>
                    <a:gd name="connsiteY88" fmla="*/ 175281 h 323285"/>
                    <a:gd name="connsiteX89" fmla="*/ 657483 w 3024508"/>
                    <a:gd name="connsiteY89" fmla="*/ 303362 h 323285"/>
                    <a:gd name="connsiteX90" fmla="*/ 657483 w 3024508"/>
                    <a:gd name="connsiteY90" fmla="*/ 269206 h 323285"/>
                    <a:gd name="connsiteX91" fmla="*/ 657483 w 3024508"/>
                    <a:gd name="connsiteY91" fmla="*/ 303362 h 323285"/>
                    <a:gd name="connsiteX92" fmla="*/ 717254 w 3024508"/>
                    <a:gd name="connsiteY92" fmla="*/ 149664 h 323285"/>
                    <a:gd name="connsiteX93" fmla="*/ 717254 w 3024508"/>
                    <a:gd name="connsiteY93" fmla="*/ 115509 h 323285"/>
                    <a:gd name="connsiteX94" fmla="*/ 535094 w 3024508"/>
                    <a:gd name="connsiteY94" fmla="*/ 115509 h 323285"/>
                    <a:gd name="connsiteX95" fmla="*/ 535094 w 3024508"/>
                    <a:gd name="connsiteY95" fmla="*/ 149664 h 323285"/>
                    <a:gd name="connsiteX96" fmla="*/ 717254 w 3024508"/>
                    <a:gd name="connsiteY96" fmla="*/ 149664 h 323285"/>
                    <a:gd name="connsiteX97" fmla="*/ 611943 w 3024508"/>
                    <a:gd name="connsiteY97" fmla="*/ 249283 h 323285"/>
                    <a:gd name="connsiteX98" fmla="*/ 913645 w 3024508"/>
                    <a:gd name="connsiteY98" fmla="*/ 249283 h 323285"/>
                    <a:gd name="connsiteX99" fmla="*/ 913645 w 3024508"/>
                    <a:gd name="connsiteY99" fmla="*/ 215128 h 323285"/>
                    <a:gd name="connsiteX100" fmla="*/ 611943 w 3024508"/>
                    <a:gd name="connsiteY100" fmla="*/ 215128 h 323285"/>
                    <a:gd name="connsiteX101" fmla="*/ 611943 w 3024508"/>
                    <a:gd name="connsiteY101" fmla="*/ 249283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616667" y="283437"/>
                      </a:moveTo>
                      <a:cubicBezTo>
                        <a:pt x="1639437" y="283437"/>
                        <a:pt x="1636591" y="249283"/>
                        <a:pt x="1616667" y="249283"/>
                      </a:cubicBezTo>
                      <a:cubicBezTo>
                        <a:pt x="1593897" y="249283"/>
                        <a:pt x="1593897" y="283437"/>
                        <a:pt x="1616667" y="283437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3590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8"/>
                        <a:pt x="1386121" y="95586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6"/>
                      </a:cubicBezTo>
                      <a:cubicBezTo>
                        <a:pt x="1340581" y="98432"/>
                        <a:pt x="1292195" y="226513"/>
                        <a:pt x="1184038" y="223667"/>
                      </a:cubicBezTo>
                      <a:cubicBezTo>
                        <a:pt x="1164114" y="223667"/>
                        <a:pt x="1164114" y="257821"/>
                        <a:pt x="1184038" y="257821"/>
                      </a:cubicBezTo>
                      <a:close/>
                      <a:moveTo>
                        <a:pt x="1161268" y="323285"/>
                      </a:moveTo>
                      <a:cubicBezTo>
                        <a:pt x="1184038" y="323285"/>
                        <a:pt x="1181192" y="289130"/>
                        <a:pt x="1161268" y="289130"/>
                      </a:cubicBezTo>
                      <a:cubicBezTo>
                        <a:pt x="1138498" y="291976"/>
                        <a:pt x="1138498" y="323285"/>
                        <a:pt x="1161268" y="323285"/>
                      </a:cubicBezTo>
                      <a:close/>
                      <a:moveTo>
                        <a:pt x="1377583" y="172434"/>
                      </a:moveTo>
                      <a:lnTo>
                        <a:pt x="2382307" y="172434"/>
                      </a:lnTo>
                      <a:cubicBezTo>
                        <a:pt x="2405077" y="172434"/>
                        <a:pt x="2402231" y="138279"/>
                        <a:pt x="2382307" y="138279"/>
                      </a:cubicBezTo>
                      <a:lnTo>
                        <a:pt x="1377583" y="138279"/>
                      </a:lnTo>
                      <a:cubicBezTo>
                        <a:pt x="1354813" y="141125"/>
                        <a:pt x="1354813" y="172434"/>
                        <a:pt x="1377583" y="172434"/>
                      </a:cubicBezTo>
                      <a:close/>
                      <a:moveTo>
                        <a:pt x="2925940" y="52892"/>
                      </a:moveTo>
                      <a:lnTo>
                        <a:pt x="1778903" y="52892"/>
                      </a:lnTo>
                      <a:cubicBezTo>
                        <a:pt x="1756133" y="52892"/>
                        <a:pt x="1758979" y="87047"/>
                        <a:pt x="1778903" y="87047"/>
                      </a:cubicBezTo>
                      <a:lnTo>
                        <a:pt x="2928786" y="87047"/>
                      </a:lnTo>
                      <a:cubicBezTo>
                        <a:pt x="2948710" y="87047"/>
                        <a:pt x="2948710" y="52892"/>
                        <a:pt x="2925940" y="52892"/>
                      </a:cubicBezTo>
                      <a:close/>
                      <a:moveTo>
                        <a:pt x="2046450" y="283437"/>
                      </a:moveTo>
                      <a:lnTo>
                        <a:pt x="3008481" y="283437"/>
                      </a:lnTo>
                      <a:cubicBezTo>
                        <a:pt x="3031251" y="283437"/>
                        <a:pt x="3028405" y="249283"/>
                        <a:pt x="3008481" y="249283"/>
                      </a:cubicBezTo>
                      <a:lnTo>
                        <a:pt x="2046450" y="249283"/>
                      </a:lnTo>
                      <a:cubicBezTo>
                        <a:pt x="2026526" y="249283"/>
                        <a:pt x="2026526" y="283437"/>
                        <a:pt x="2046450" y="283437"/>
                      </a:cubicBezTo>
                      <a:close/>
                      <a:moveTo>
                        <a:pt x="1465816" y="47199"/>
                      </a:moveTo>
                      <a:cubicBezTo>
                        <a:pt x="1443046" y="47199"/>
                        <a:pt x="1445892" y="81354"/>
                        <a:pt x="1465816" y="81354"/>
                      </a:cubicBezTo>
                      <a:cubicBezTo>
                        <a:pt x="1488586" y="81354"/>
                        <a:pt x="1488586" y="47199"/>
                        <a:pt x="1465816" y="47199"/>
                      </a:cubicBezTo>
                      <a:close/>
                      <a:moveTo>
                        <a:pt x="1639437" y="44353"/>
                      </a:moveTo>
                      <a:lnTo>
                        <a:pt x="1525587" y="44353"/>
                      </a:lnTo>
                      <a:cubicBezTo>
                        <a:pt x="1502817" y="44353"/>
                        <a:pt x="1505664" y="78508"/>
                        <a:pt x="1525587" y="78508"/>
                      </a:cubicBezTo>
                      <a:lnTo>
                        <a:pt x="1639437" y="78508"/>
                      </a:lnTo>
                      <a:cubicBezTo>
                        <a:pt x="1662207" y="78508"/>
                        <a:pt x="1659361" y="44353"/>
                        <a:pt x="1639437" y="44353"/>
                      </a:cubicBezTo>
                      <a:close/>
                      <a:moveTo>
                        <a:pt x="1110036" y="1659"/>
                      </a:moveTo>
                      <a:cubicBezTo>
                        <a:pt x="1021802" y="27276"/>
                        <a:pt x="1021802" y="161049"/>
                        <a:pt x="1087266" y="209435"/>
                      </a:cubicBezTo>
                      <a:cubicBezTo>
                        <a:pt x="1104343" y="220820"/>
                        <a:pt x="1121420" y="192358"/>
                        <a:pt x="1104343" y="180973"/>
                      </a:cubicBezTo>
                      <a:cubicBezTo>
                        <a:pt x="1061649" y="149664"/>
                        <a:pt x="1061649" y="52892"/>
                        <a:pt x="1118574" y="32968"/>
                      </a:cubicBezTo>
                      <a:cubicBezTo>
                        <a:pt x="1141344" y="27276"/>
                        <a:pt x="1132805" y="-6879"/>
                        <a:pt x="1110036" y="1659"/>
                      </a:cubicBezTo>
                      <a:close/>
                      <a:moveTo>
                        <a:pt x="1773211" y="283437"/>
                      </a:moveTo>
                      <a:lnTo>
                        <a:pt x="1963909" y="283437"/>
                      </a:lnTo>
                      <a:cubicBezTo>
                        <a:pt x="1986679" y="283437"/>
                        <a:pt x="1983833" y="249283"/>
                        <a:pt x="1963909" y="249283"/>
                      </a:cubicBezTo>
                      <a:lnTo>
                        <a:pt x="1773211" y="249283"/>
                      </a:lnTo>
                      <a:cubicBezTo>
                        <a:pt x="1753287" y="249283"/>
                        <a:pt x="1753287" y="283437"/>
                        <a:pt x="1773211" y="283437"/>
                      </a:cubicBezTo>
                      <a:close/>
                      <a:moveTo>
                        <a:pt x="529402" y="246437"/>
                      </a:moveTo>
                      <a:lnTo>
                        <a:pt x="529402" y="246437"/>
                      </a:lnTo>
                      <a:cubicBezTo>
                        <a:pt x="552172" y="246437"/>
                        <a:pt x="552172" y="212281"/>
                        <a:pt x="532248" y="212281"/>
                      </a:cubicBezTo>
                      <a:lnTo>
                        <a:pt x="529402" y="212281"/>
                      </a:lnTo>
                      <a:cubicBezTo>
                        <a:pt x="506632" y="212281"/>
                        <a:pt x="506632" y="246437"/>
                        <a:pt x="529402" y="246437"/>
                      </a:cubicBezTo>
                      <a:close/>
                      <a:moveTo>
                        <a:pt x="230546" y="217974"/>
                      </a:moveTo>
                      <a:lnTo>
                        <a:pt x="344396" y="217974"/>
                      </a:lnTo>
                      <a:cubicBezTo>
                        <a:pt x="367166" y="217974"/>
                        <a:pt x="364319" y="183819"/>
                        <a:pt x="344396" y="183819"/>
                      </a:cubicBezTo>
                      <a:lnTo>
                        <a:pt x="230546" y="183819"/>
                      </a:lnTo>
                      <a:cubicBezTo>
                        <a:pt x="210622" y="186665"/>
                        <a:pt x="210622" y="217974"/>
                        <a:pt x="230546" y="217974"/>
                      </a:cubicBezTo>
                      <a:close/>
                      <a:moveTo>
                        <a:pt x="264701" y="289130"/>
                      </a:moveTo>
                      <a:cubicBezTo>
                        <a:pt x="287471" y="289130"/>
                        <a:pt x="284625" y="254975"/>
                        <a:pt x="264701" y="254975"/>
                      </a:cubicBezTo>
                      <a:cubicBezTo>
                        <a:pt x="241931" y="254975"/>
                        <a:pt x="241931" y="289130"/>
                        <a:pt x="264701" y="289130"/>
                      </a:cubicBezTo>
                      <a:close/>
                      <a:moveTo>
                        <a:pt x="17077" y="72816"/>
                      </a:moveTo>
                      <a:lnTo>
                        <a:pt x="845335" y="72816"/>
                      </a:lnTo>
                      <a:cubicBezTo>
                        <a:pt x="868105" y="72816"/>
                        <a:pt x="865258" y="38661"/>
                        <a:pt x="845335" y="38661"/>
                      </a:cubicBezTo>
                      <a:lnTo>
                        <a:pt x="17077" y="38661"/>
                      </a:lnTo>
                      <a:cubicBezTo>
                        <a:pt x="-5692" y="38661"/>
                        <a:pt x="-5692" y="72816"/>
                        <a:pt x="17077" y="72816"/>
                      </a:cubicBezTo>
                      <a:close/>
                      <a:moveTo>
                        <a:pt x="99619" y="155357"/>
                      </a:moveTo>
                      <a:lnTo>
                        <a:pt x="461092" y="155357"/>
                      </a:lnTo>
                      <a:cubicBezTo>
                        <a:pt x="483862" y="155357"/>
                        <a:pt x="481015" y="121202"/>
                        <a:pt x="461092" y="121202"/>
                      </a:cubicBezTo>
                      <a:lnTo>
                        <a:pt x="99619" y="121202"/>
                      </a:lnTo>
                      <a:cubicBezTo>
                        <a:pt x="76849" y="121202"/>
                        <a:pt x="76849" y="155357"/>
                        <a:pt x="99619" y="155357"/>
                      </a:cubicBezTo>
                      <a:close/>
                      <a:moveTo>
                        <a:pt x="1147037" y="189512"/>
                      </a:moveTo>
                      <a:cubicBezTo>
                        <a:pt x="1189730" y="203743"/>
                        <a:pt x="1238117" y="180973"/>
                        <a:pt x="1252348" y="138279"/>
                      </a:cubicBezTo>
                      <a:cubicBezTo>
                        <a:pt x="1269425" y="92739"/>
                        <a:pt x="1243809" y="41507"/>
                        <a:pt x="1201115" y="21583"/>
                      </a:cubicBezTo>
                      <a:cubicBezTo>
                        <a:pt x="1181192" y="13044"/>
                        <a:pt x="1164114" y="41507"/>
                        <a:pt x="1184038" y="50045"/>
                      </a:cubicBezTo>
                      <a:cubicBezTo>
                        <a:pt x="1229578" y="69969"/>
                        <a:pt x="1243809" y="138279"/>
                        <a:pt x="1189730" y="158203"/>
                      </a:cubicBezTo>
                      <a:cubicBezTo>
                        <a:pt x="1169807" y="166742"/>
                        <a:pt x="1141344" y="158203"/>
                        <a:pt x="1129959" y="138279"/>
                      </a:cubicBezTo>
                      <a:cubicBezTo>
                        <a:pt x="1124267" y="126894"/>
                        <a:pt x="1121420" y="109817"/>
                        <a:pt x="1132805" y="101278"/>
                      </a:cubicBezTo>
                      <a:cubicBezTo>
                        <a:pt x="1141344" y="95586"/>
                        <a:pt x="1155575" y="98432"/>
                        <a:pt x="1161268" y="106970"/>
                      </a:cubicBezTo>
                      <a:cubicBezTo>
                        <a:pt x="1172653" y="126894"/>
                        <a:pt x="1201115" y="109817"/>
                        <a:pt x="1189730" y="89893"/>
                      </a:cubicBezTo>
                      <a:cubicBezTo>
                        <a:pt x="1172653" y="55738"/>
                        <a:pt x="1118574" y="58584"/>
                        <a:pt x="1098651" y="89893"/>
                      </a:cubicBezTo>
                      <a:cubicBezTo>
                        <a:pt x="1075881" y="129740"/>
                        <a:pt x="1107189" y="178126"/>
                        <a:pt x="1147037" y="189512"/>
                      </a:cubicBezTo>
                      <a:close/>
                      <a:moveTo>
                        <a:pt x="976262" y="115509"/>
                      </a:moveTo>
                      <a:cubicBezTo>
                        <a:pt x="999032" y="115509"/>
                        <a:pt x="996186" y="81354"/>
                        <a:pt x="976262" y="81354"/>
                      </a:cubicBezTo>
                      <a:cubicBezTo>
                        <a:pt x="956338" y="84201"/>
                        <a:pt x="956338" y="115509"/>
                        <a:pt x="976262" y="115509"/>
                      </a:cubicBezTo>
                      <a:close/>
                      <a:moveTo>
                        <a:pt x="981955" y="175281"/>
                      </a:moveTo>
                      <a:cubicBezTo>
                        <a:pt x="1004724" y="226513"/>
                        <a:pt x="1044572" y="266360"/>
                        <a:pt x="1095804" y="286284"/>
                      </a:cubicBezTo>
                      <a:cubicBezTo>
                        <a:pt x="1115728" y="294823"/>
                        <a:pt x="1124267" y="263514"/>
                        <a:pt x="1104343" y="254975"/>
                      </a:cubicBezTo>
                      <a:cubicBezTo>
                        <a:pt x="1061649" y="237898"/>
                        <a:pt x="1027494" y="203743"/>
                        <a:pt x="1010417" y="158203"/>
                      </a:cubicBezTo>
                      <a:cubicBezTo>
                        <a:pt x="1001878" y="138279"/>
                        <a:pt x="973416" y="155357"/>
                        <a:pt x="981955" y="175281"/>
                      </a:cubicBezTo>
                      <a:close/>
                      <a:moveTo>
                        <a:pt x="657483" y="303362"/>
                      </a:moveTo>
                      <a:cubicBezTo>
                        <a:pt x="680252" y="303362"/>
                        <a:pt x="677406" y="269206"/>
                        <a:pt x="657483" y="269206"/>
                      </a:cubicBezTo>
                      <a:cubicBezTo>
                        <a:pt x="634713" y="269206"/>
                        <a:pt x="634713" y="303362"/>
                        <a:pt x="657483" y="303362"/>
                      </a:cubicBezTo>
                      <a:close/>
                      <a:moveTo>
                        <a:pt x="717254" y="149664"/>
                      </a:moveTo>
                      <a:cubicBezTo>
                        <a:pt x="740024" y="149664"/>
                        <a:pt x="737177" y="115509"/>
                        <a:pt x="717254" y="115509"/>
                      </a:cubicBezTo>
                      <a:lnTo>
                        <a:pt x="535094" y="115509"/>
                      </a:lnTo>
                      <a:cubicBezTo>
                        <a:pt x="512324" y="115509"/>
                        <a:pt x="515170" y="149664"/>
                        <a:pt x="535094" y="149664"/>
                      </a:cubicBezTo>
                      <a:lnTo>
                        <a:pt x="717254" y="149664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5128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3" name="Freeform: Shape 3922">
                  <a:extLst>
                    <a:ext uri="{FF2B5EF4-FFF2-40B4-BE49-F238E27FC236}">
                      <a16:creationId xmlns:a16="http://schemas.microsoft.com/office/drawing/2014/main" id="{16E447D3-171E-4F60-9021-333C642F2037}"/>
                    </a:ext>
                  </a:extLst>
                </p:cNvPr>
                <p:cNvSpPr/>
                <p:nvPr/>
              </p:nvSpPr>
              <p:spPr>
                <a:xfrm>
                  <a:off x="4564720" y="5536697"/>
                  <a:ext cx="3024508" cy="323285"/>
                </a:xfrm>
                <a:custGeom>
                  <a:avLst/>
                  <a:gdLst>
                    <a:gd name="connsiteX0" fmla="*/ 1616667 w 3024508"/>
                    <a:gd name="connsiteY0" fmla="*/ 283437 h 323285"/>
                    <a:gd name="connsiteX1" fmla="*/ 1616667 w 3024508"/>
                    <a:gd name="connsiteY1" fmla="*/ 249283 h 323285"/>
                    <a:gd name="connsiteX2" fmla="*/ 1616667 w 3024508"/>
                    <a:gd name="connsiteY2" fmla="*/ 283437 h 323285"/>
                    <a:gd name="connsiteX3" fmla="*/ 1684977 w 3024508"/>
                    <a:gd name="connsiteY3" fmla="*/ 277745 h 323285"/>
                    <a:gd name="connsiteX4" fmla="*/ 1684977 w 3024508"/>
                    <a:gd name="connsiteY4" fmla="*/ 243590 h 323285"/>
                    <a:gd name="connsiteX5" fmla="*/ 1684977 w 3024508"/>
                    <a:gd name="connsiteY5" fmla="*/ 277745 h 323285"/>
                    <a:gd name="connsiteX6" fmla="*/ 1184038 w 3024508"/>
                    <a:gd name="connsiteY6" fmla="*/ 257821 h 323285"/>
                    <a:gd name="connsiteX7" fmla="*/ 1283656 w 3024508"/>
                    <a:gd name="connsiteY7" fmla="*/ 4506 h 323285"/>
                    <a:gd name="connsiteX8" fmla="*/ 1260887 w 3024508"/>
                    <a:gd name="connsiteY8" fmla="*/ 27275 h 323285"/>
                    <a:gd name="connsiteX9" fmla="*/ 1184038 w 3024508"/>
                    <a:gd name="connsiteY9" fmla="*/ 223667 h 323285"/>
                    <a:gd name="connsiteX10" fmla="*/ 1184038 w 3024508"/>
                    <a:gd name="connsiteY10" fmla="*/ 257821 h 323285"/>
                    <a:gd name="connsiteX11" fmla="*/ 1161268 w 3024508"/>
                    <a:gd name="connsiteY11" fmla="*/ 323285 h 323285"/>
                    <a:gd name="connsiteX12" fmla="*/ 1161268 w 3024508"/>
                    <a:gd name="connsiteY12" fmla="*/ 289130 h 323285"/>
                    <a:gd name="connsiteX13" fmla="*/ 1161268 w 3024508"/>
                    <a:gd name="connsiteY13" fmla="*/ 323285 h 323285"/>
                    <a:gd name="connsiteX14" fmla="*/ 1377583 w 3024508"/>
                    <a:gd name="connsiteY14" fmla="*/ 175280 h 323285"/>
                    <a:gd name="connsiteX15" fmla="*/ 2382307 w 3024508"/>
                    <a:gd name="connsiteY15" fmla="*/ 175280 h 323285"/>
                    <a:gd name="connsiteX16" fmla="*/ 2382307 w 3024508"/>
                    <a:gd name="connsiteY16" fmla="*/ 141125 h 323285"/>
                    <a:gd name="connsiteX17" fmla="*/ 1377583 w 3024508"/>
                    <a:gd name="connsiteY17" fmla="*/ 141125 h 323285"/>
                    <a:gd name="connsiteX18" fmla="*/ 1377583 w 3024508"/>
                    <a:gd name="connsiteY18" fmla="*/ 175280 h 323285"/>
                    <a:gd name="connsiteX19" fmla="*/ 2925940 w 3024508"/>
                    <a:gd name="connsiteY19" fmla="*/ 55738 h 323285"/>
                    <a:gd name="connsiteX20" fmla="*/ 1778903 w 3024508"/>
                    <a:gd name="connsiteY20" fmla="*/ 55738 h 323285"/>
                    <a:gd name="connsiteX21" fmla="*/ 1778903 w 3024508"/>
                    <a:gd name="connsiteY21" fmla="*/ 89893 h 323285"/>
                    <a:gd name="connsiteX22" fmla="*/ 2928786 w 3024508"/>
                    <a:gd name="connsiteY22" fmla="*/ 89893 h 323285"/>
                    <a:gd name="connsiteX23" fmla="*/ 2925940 w 3024508"/>
                    <a:gd name="connsiteY23" fmla="*/ 55738 h 323285"/>
                    <a:gd name="connsiteX24" fmla="*/ 2046450 w 3024508"/>
                    <a:gd name="connsiteY24" fmla="*/ 283437 h 323285"/>
                    <a:gd name="connsiteX25" fmla="*/ 3008481 w 3024508"/>
                    <a:gd name="connsiteY25" fmla="*/ 283437 h 323285"/>
                    <a:gd name="connsiteX26" fmla="*/ 3008481 w 3024508"/>
                    <a:gd name="connsiteY26" fmla="*/ 249283 h 323285"/>
                    <a:gd name="connsiteX27" fmla="*/ 2046450 w 3024508"/>
                    <a:gd name="connsiteY27" fmla="*/ 249283 h 323285"/>
                    <a:gd name="connsiteX28" fmla="*/ 2046450 w 3024508"/>
                    <a:gd name="connsiteY28" fmla="*/ 283437 h 323285"/>
                    <a:gd name="connsiteX29" fmla="*/ 1465816 w 3024508"/>
                    <a:gd name="connsiteY29" fmla="*/ 50046 h 323285"/>
                    <a:gd name="connsiteX30" fmla="*/ 1465816 w 3024508"/>
                    <a:gd name="connsiteY30" fmla="*/ 84200 h 323285"/>
                    <a:gd name="connsiteX31" fmla="*/ 1465816 w 3024508"/>
                    <a:gd name="connsiteY31" fmla="*/ 50046 h 323285"/>
                    <a:gd name="connsiteX32" fmla="*/ 1639437 w 3024508"/>
                    <a:gd name="connsiteY32" fmla="*/ 47199 h 323285"/>
                    <a:gd name="connsiteX33" fmla="*/ 1525587 w 3024508"/>
                    <a:gd name="connsiteY33" fmla="*/ 47199 h 323285"/>
                    <a:gd name="connsiteX34" fmla="*/ 1525587 w 3024508"/>
                    <a:gd name="connsiteY34" fmla="*/ 81354 h 323285"/>
                    <a:gd name="connsiteX35" fmla="*/ 1639437 w 3024508"/>
                    <a:gd name="connsiteY35" fmla="*/ 81354 h 323285"/>
                    <a:gd name="connsiteX36" fmla="*/ 1639437 w 3024508"/>
                    <a:gd name="connsiteY36" fmla="*/ 47199 h 323285"/>
                    <a:gd name="connsiteX37" fmla="*/ 1110036 w 3024508"/>
                    <a:gd name="connsiteY37" fmla="*/ 4506 h 323285"/>
                    <a:gd name="connsiteX38" fmla="*/ 1087266 w 3024508"/>
                    <a:gd name="connsiteY38" fmla="*/ 209435 h 323285"/>
                    <a:gd name="connsiteX39" fmla="*/ 1104343 w 3024508"/>
                    <a:gd name="connsiteY39" fmla="*/ 180973 h 323285"/>
                    <a:gd name="connsiteX40" fmla="*/ 1118574 w 3024508"/>
                    <a:gd name="connsiteY40" fmla="*/ 35814 h 323285"/>
                    <a:gd name="connsiteX41" fmla="*/ 1110036 w 3024508"/>
                    <a:gd name="connsiteY41" fmla="*/ 4506 h 323285"/>
                    <a:gd name="connsiteX42" fmla="*/ 1773211 w 3024508"/>
                    <a:gd name="connsiteY42" fmla="*/ 283437 h 323285"/>
                    <a:gd name="connsiteX43" fmla="*/ 1963909 w 3024508"/>
                    <a:gd name="connsiteY43" fmla="*/ 283437 h 323285"/>
                    <a:gd name="connsiteX44" fmla="*/ 1963909 w 3024508"/>
                    <a:gd name="connsiteY44" fmla="*/ 249283 h 323285"/>
                    <a:gd name="connsiteX45" fmla="*/ 1773211 w 3024508"/>
                    <a:gd name="connsiteY45" fmla="*/ 249283 h 323285"/>
                    <a:gd name="connsiteX46" fmla="*/ 1773211 w 3024508"/>
                    <a:gd name="connsiteY46" fmla="*/ 283437 h 323285"/>
                    <a:gd name="connsiteX47" fmla="*/ 529402 w 3024508"/>
                    <a:gd name="connsiteY47" fmla="*/ 246436 h 323285"/>
                    <a:gd name="connsiteX48" fmla="*/ 529402 w 3024508"/>
                    <a:gd name="connsiteY48" fmla="*/ 246436 h 323285"/>
                    <a:gd name="connsiteX49" fmla="*/ 532248 w 3024508"/>
                    <a:gd name="connsiteY49" fmla="*/ 212281 h 323285"/>
                    <a:gd name="connsiteX50" fmla="*/ 529402 w 3024508"/>
                    <a:gd name="connsiteY50" fmla="*/ 212281 h 323285"/>
                    <a:gd name="connsiteX51" fmla="*/ 529402 w 3024508"/>
                    <a:gd name="connsiteY51" fmla="*/ 246436 h 323285"/>
                    <a:gd name="connsiteX52" fmla="*/ 230546 w 3024508"/>
                    <a:gd name="connsiteY52" fmla="*/ 220820 h 323285"/>
                    <a:gd name="connsiteX53" fmla="*/ 344396 w 3024508"/>
                    <a:gd name="connsiteY53" fmla="*/ 220820 h 323285"/>
                    <a:gd name="connsiteX54" fmla="*/ 344396 w 3024508"/>
                    <a:gd name="connsiteY54" fmla="*/ 186665 h 323285"/>
                    <a:gd name="connsiteX55" fmla="*/ 230546 w 3024508"/>
                    <a:gd name="connsiteY55" fmla="*/ 186665 h 323285"/>
                    <a:gd name="connsiteX56" fmla="*/ 230546 w 3024508"/>
                    <a:gd name="connsiteY56" fmla="*/ 220820 h 323285"/>
                    <a:gd name="connsiteX57" fmla="*/ 264701 w 3024508"/>
                    <a:gd name="connsiteY57" fmla="*/ 289130 h 323285"/>
                    <a:gd name="connsiteX58" fmla="*/ 264701 w 3024508"/>
                    <a:gd name="connsiteY58" fmla="*/ 254975 h 323285"/>
                    <a:gd name="connsiteX59" fmla="*/ 264701 w 3024508"/>
                    <a:gd name="connsiteY59" fmla="*/ 289130 h 323285"/>
                    <a:gd name="connsiteX60" fmla="*/ 17077 w 3024508"/>
                    <a:gd name="connsiteY60" fmla="*/ 75662 h 323285"/>
                    <a:gd name="connsiteX61" fmla="*/ 845335 w 3024508"/>
                    <a:gd name="connsiteY61" fmla="*/ 75662 h 323285"/>
                    <a:gd name="connsiteX62" fmla="*/ 845335 w 3024508"/>
                    <a:gd name="connsiteY62" fmla="*/ 41507 h 323285"/>
                    <a:gd name="connsiteX63" fmla="*/ 17077 w 3024508"/>
                    <a:gd name="connsiteY63" fmla="*/ 41507 h 323285"/>
                    <a:gd name="connsiteX64" fmla="*/ 17077 w 3024508"/>
                    <a:gd name="connsiteY64" fmla="*/ 75662 h 323285"/>
                    <a:gd name="connsiteX65" fmla="*/ 99619 w 3024508"/>
                    <a:gd name="connsiteY65" fmla="*/ 155356 h 323285"/>
                    <a:gd name="connsiteX66" fmla="*/ 461092 w 3024508"/>
                    <a:gd name="connsiteY66" fmla="*/ 155356 h 323285"/>
                    <a:gd name="connsiteX67" fmla="*/ 461092 w 3024508"/>
                    <a:gd name="connsiteY67" fmla="*/ 121202 h 323285"/>
                    <a:gd name="connsiteX68" fmla="*/ 99619 w 3024508"/>
                    <a:gd name="connsiteY68" fmla="*/ 121202 h 323285"/>
                    <a:gd name="connsiteX69" fmla="*/ 99619 w 3024508"/>
                    <a:gd name="connsiteY69" fmla="*/ 155356 h 323285"/>
                    <a:gd name="connsiteX70" fmla="*/ 1147037 w 3024508"/>
                    <a:gd name="connsiteY70" fmla="*/ 192358 h 323285"/>
                    <a:gd name="connsiteX71" fmla="*/ 1252348 w 3024508"/>
                    <a:gd name="connsiteY71" fmla="*/ 141125 h 323285"/>
                    <a:gd name="connsiteX72" fmla="*/ 1201115 w 3024508"/>
                    <a:gd name="connsiteY72" fmla="*/ 24429 h 323285"/>
                    <a:gd name="connsiteX73" fmla="*/ 1184038 w 3024508"/>
                    <a:gd name="connsiteY73" fmla="*/ 52892 h 323285"/>
                    <a:gd name="connsiteX74" fmla="*/ 1189730 w 3024508"/>
                    <a:gd name="connsiteY74" fmla="*/ 161049 h 323285"/>
                    <a:gd name="connsiteX75" fmla="*/ 1129959 w 3024508"/>
                    <a:gd name="connsiteY75" fmla="*/ 141125 h 323285"/>
                    <a:gd name="connsiteX76" fmla="*/ 1132805 w 3024508"/>
                    <a:gd name="connsiteY76" fmla="*/ 106970 h 323285"/>
                    <a:gd name="connsiteX77" fmla="*/ 1161268 w 3024508"/>
                    <a:gd name="connsiteY77" fmla="*/ 112663 h 323285"/>
                    <a:gd name="connsiteX78" fmla="*/ 1189730 w 3024508"/>
                    <a:gd name="connsiteY78" fmla="*/ 95585 h 323285"/>
                    <a:gd name="connsiteX79" fmla="*/ 1098651 w 3024508"/>
                    <a:gd name="connsiteY79" fmla="*/ 95585 h 323285"/>
                    <a:gd name="connsiteX80" fmla="*/ 1147037 w 3024508"/>
                    <a:gd name="connsiteY80" fmla="*/ 192358 h 323285"/>
                    <a:gd name="connsiteX81" fmla="*/ 976262 w 3024508"/>
                    <a:gd name="connsiteY81" fmla="*/ 118355 h 323285"/>
                    <a:gd name="connsiteX82" fmla="*/ 976262 w 3024508"/>
                    <a:gd name="connsiteY82" fmla="*/ 84200 h 323285"/>
                    <a:gd name="connsiteX83" fmla="*/ 976262 w 3024508"/>
                    <a:gd name="connsiteY83" fmla="*/ 118355 h 323285"/>
                    <a:gd name="connsiteX84" fmla="*/ 981955 w 3024508"/>
                    <a:gd name="connsiteY84" fmla="*/ 178127 h 323285"/>
                    <a:gd name="connsiteX85" fmla="*/ 1095804 w 3024508"/>
                    <a:gd name="connsiteY85" fmla="*/ 289130 h 323285"/>
                    <a:gd name="connsiteX86" fmla="*/ 1104343 w 3024508"/>
                    <a:gd name="connsiteY86" fmla="*/ 257821 h 323285"/>
                    <a:gd name="connsiteX87" fmla="*/ 1010417 w 3024508"/>
                    <a:gd name="connsiteY87" fmla="*/ 163895 h 323285"/>
                    <a:gd name="connsiteX88" fmla="*/ 981955 w 3024508"/>
                    <a:gd name="connsiteY88" fmla="*/ 178127 h 323285"/>
                    <a:gd name="connsiteX89" fmla="*/ 657483 w 3024508"/>
                    <a:gd name="connsiteY89" fmla="*/ 303361 h 323285"/>
                    <a:gd name="connsiteX90" fmla="*/ 657483 w 3024508"/>
                    <a:gd name="connsiteY90" fmla="*/ 269206 h 323285"/>
                    <a:gd name="connsiteX91" fmla="*/ 657483 w 3024508"/>
                    <a:gd name="connsiteY91" fmla="*/ 303361 h 323285"/>
                    <a:gd name="connsiteX92" fmla="*/ 717254 w 3024508"/>
                    <a:gd name="connsiteY92" fmla="*/ 149664 h 323285"/>
                    <a:gd name="connsiteX93" fmla="*/ 717254 w 3024508"/>
                    <a:gd name="connsiteY93" fmla="*/ 115509 h 323285"/>
                    <a:gd name="connsiteX94" fmla="*/ 535094 w 3024508"/>
                    <a:gd name="connsiteY94" fmla="*/ 115509 h 323285"/>
                    <a:gd name="connsiteX95" fmla="*/ 535094 w 3024508"/>
                    <a:gd name="connsiteY95" fmla="*/ 149664 h 323285"/>
                    <a:gd name="connsiteX96" fmla="*/ 717254 w 3024508"/>
                    <a:gd name="connsiteY96" fmla="*/ 149664 h 323285"/>
                    <a:gd name="connsiteX97" fmla="*/ 611943 w 3024508"/>
                    <a:gd name="connsiteY97" fmla="*/ 249283 h 323285"/>
                    <a:gd name="connsiteX98" fmla="*/ 913645 w 3024508"/>
                    <a:gd name="connsiteY98" fmla="*/ 249283 h 323285"/>
                    <a:gd name="connsiteX99" fmla="*/ 913645 w 3024508"/>
                    <a:gd name="connsiteY99" fmla="*/ 215128 h 323285"/>
                    <a:gd name="connsiteX100" fmla="*/ 611943 w 3024508"/>
                    <a:gd name="connsiteY100" fmla="*/ 215128 h 323285"/>
                    <a:gd name="connsiteX101" fmla="*/ 611943 w 3024508"/>
                    <a:gd name="connsiteY101" fmla="*/ 249283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616667" y="283437"/>
                      </a:moveTo>
                      <a:cubicBezTo>
                        <a:pt x="1639437" y="283437"/>
                        <a:pt x="1636591" y="249283"/>
                        <a:pt x="1616667" y="249283"/>
                      </a:cubicBezTo>
                      <a:cubicBezTo>
                        <a:pt x="1593897" y="249283"/>
                        <a:pt x="1593897" y="283437"/>
                        <a:pt x="1616667" y="283437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3590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7"/>
                        <a:pt x="1386121" y="98432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5"/>
                      </a:cubicBezTo>
                      <a:cubicBezTo>
                        <a:pt x="1340581" y="98432"/>
                        <a:pt x="1292195" y="223667"/>
                        <a:pt x="1184038" y="223667"/>
                      </a:cubicBezTo>
                      <a:cubicBezTo>
                        <a:pt x="1164114" y="223667"/>
                        <a:pt x="1164114" y="257821"/>
                        <a:pt x="1184038" y="257821"/>
                      </a:cubicBezTo>
                      <a:close/>
                      <a:moveTo>
                        <a:pt x="1161268" y="323285"/>
                      </a:moveTo>
                      <a:cubicBezTo>
                        <a:pt x="1184038" y="323285"/>
                        <a:pt x="1181192" y="289130"/>
                        <a:pt x="1161268" y="289130"/>
                      </a:cubicBezTo>
                      <a:cubicBezTo>
                        <a:pt x="1138498" y="291976"/>
                        <a:pt x="1138498" y="323285"/>
                        <a:pt x="1161268" y="323285"/>
                      </a:cubicBezTo>
                      <a:close/>
                      <a:moveTo>
                        <a:pt x="1377583" y="175280"/>
                      </a:moveTo>
                      <a:lnTo>
                        <a:pt x="2382307" y="175280"/>
                      </a:lnTo>
                      <a:cubicBezTo>
                        <a:pt x="2405077" y="175280"/>
                        <a:pt x="2402231" y="141125"/>
                        <a:pt x="2382307" y="141125"/>
                      </a:cubicBezTo>
                      <a:lnTo>
                        <a:pt x="1377583" y="141125"/>
                      </a:lnTo>
                      <a:cubicBezTo>
                        <a:pt x="1354813" y="141125"/>
                        <a:pt x="1354813" y="175280"/>
                        <a:pt x="1377583" y="175280"/>
                      </a:cubicBezTo>
                      <a:close/>
                      <a:moveTo>
                        <a:pt x="2925940" y="55738"/>
                      </a:moveTo>
                      <a:lnTo>
                        <a:pt x="1778903" y="55738"/>
                      </a:lnTo>
                      <a:cubicBezTo>
                        <a:pt x="1756133" y="55738"/>
                        <a:pt x="1758979" y="89893"/>
                        <a:pt x="1778903" y="89893"/>
                      </a:cubicBezTo>
                      <a:lnTo>
                        <a:pt x="2928786" y="89893"/>
                      </a:lnTo>
                      <a:cubicBezTo>
                        <a:pt x="2948710" y="87047"/>
                        <a:pt x="2948710" y="55738"/>
                        <a:pt x="2925940" y="55738"/>
                      </a:cubicBezTo>
                      <a:close/>
                      <a:moveTo>
                        <a:pt x="2046450" y="283437"/>
                      </a:moveTo>
                      <a:lnTo>
                        <a:pt x="3008481" y="283437"/>
                      </a:lnTo>
                      <a:cubicBezTo>
                        <a:pt x="3031251" y="283437"/>
                        <a:pt x="3028405" y="249283"/>
                        <a:pt x="3008481" y="249283"/>
                      </a:cubicBezTo>
                      <a:lnTo>
                        <a:pt x="2046450" y="249283"/>
                      </a:lnTo>
                      <a:cubicBezTo>
                        <a:pt x="2026526" y="249283"/>
                        <a:pt x="2026526" y="283437"/>
                        <a:pt x="2046450" y="283437"/>
                      </a:cubicBezTo>
                      <a:close/>
                      <a:moveTo>
                        <a:pt x="1465816" y="50046"/>
                      </a:moveTo>
                      <a:cubicBezTo>
                        <a:pt x="1443046" y="50046"/>
                        <a:pt x="1445892" y="84200"/>
                        <a:pt x="1465816" y="84200"/>
                      </a:cubicBezTo>
                      <a:cubicBezTo>
                        <a:pt x="1488586" y="81354"/>
                        <a:pt x="1488586" y="50046"/>
                        <a:pt x="1465816" y="50046"/>
                      </a:cubicBezTo>
                      <a:close/>
                      <a:moveTo>
                        <a:pt x="1639437" y="47199"/>
                      </a:moveTo>
                      <a:lnTo>
                        <a:pt x="1525587" y="47199"/>
                      </a:lnTo>
                      <a:cubicBezTo>
                        <a:pt x="1502817" y="47199"/>
                        <a:pt x="1505664" y="81354"/>
                        <a:pt x="1525587" y="81354"/>
                      </a:cubicBezTo>
                      <a:lnTo>
                        <a:pt x="1639437" y="81354"/>
                      </a:lnTo>
                      <a:cubicBezTo>
                        <a:pt x="1662207" y="78508"/>
                        <a:pt x="1659361" y="47199"/>
                        <a:pt x="1639437" y="47199"/>
                      </a:cubicBezTo>
                      <a:close/>
                      <a:moveTo>
                        <a:pt x="1110036" y="4506"/>
                      </a:moveTo>
                      <a:cubicBezTo>
                        <a:pt x="1021802" y="30122"/>
                        <a:pt x="1021802" y="161049"/>
                        <a:pt x="1087266" y="209435"/>
                      </a:cubicBezTo>
                      <a:cubicBezTo>
                        <a:pt x="1104343" y="220820"/>
                        <a:pt x="1121420" y="192358"/>
                        <a:pt x="1104343" y="180973"/>
                      </a:cubicBezTo>
                      <a:cubicBezTo>
                        <a:pt x="1061649" y="149664"/>
                        <a:pt x="1061649" y="52892"/>
                        <a:pt x="1118574" y="35814"/>
                      </a:cubicBezTo>
                      <a:cubicBezTo>
                        <a:pt x="1141344" y="30122"/>
                        <a:pt x="1132805" y="-4033"/>
                        <a:pt x="1110036" y="4506"/>
                      </a:cubicBezTo>
                      <a:close/>
                      <a:moveTo>
                        <a:pt x="1773211" y="283437"/>
                      </a:moveTo>
                      <a:lnTo>
                        <a:pt x="1963909" y="283437"/>
                      </a:lnTo>
                      <a:cubicBezTo>
                        <a:pt x="1986679" y="283437"/>
                        <a:pt x="1983833" y="249283"/>
                        <a:pt x="1963909" y="249283"/>
                      </a:cubicBezTo>
                      <a:lnTo>
                        <a:pt x="1773211" y="249283"/>
                      </a:lnTo>
                      <a:cubicBezTo>
                        <a:pt x="1753287" y="249283"/>
                        <a:pt x="1753287" y="283437"/>
                        <a:pt x="1773211" y="283437"/>
                      </a:cubicBezTo>
                      <a:close/>
                      <a:moveTo>
                        <a:pt x="529402" y="246436"/>
                      </a:moveTo>
                      <a:lnTo>
                        <a:pt x="529402" y="246436"/>
                      </a:lnTo>
                      <a:cubicBezTo>
                        <a:pt x="552172" y="246436"/>
                        <a:pt x="552172" y="212281"/>
                        <a:pt x="532248" y="212281"/>
                      </a:cubicBezTo>
                      <a:lnTo>
                        <a:pt x="529402" y="212281"/>
                      </a:lnTo>
                      <a:cubicBezTo>
                        <a:pt x="506632" y="215128"/>
                        <a:pt x="506632" y="246436"/>
                        <a:pt x="529402" y="246436"/>
                      </a:cubicBezTo>
                      <a:close/>
                      <a:moveTo>
                        <a:pt x="230546" y="220820"/>
                      </a:moveTo>
                      <a:lnTo>
                        <a:pt x="344396" y="220820"/>
                      </a:lnTo>
                      <a:cubicBezTo>
                        <a:pt x="367166" y="220820"/>
                        <a:pt x="364319" y="186665"/>
                        <a:pt x="344396" y="186665"/>
                      </a:cubicBezTo>
                      <a:lnTo>
                        <a:pt x="230546" y="186665"/>
                      </a:lnTo>
                      <a:cubicBezTo>
                        <a:pt x="210622" y="186665"/>
                        <a:pt x="210622" y="220820"/>
                        <a:pt x="230546" y="220820"/>
                      </a:cubicBezTo>
                      <a:close/>
                      <a:moveTo>
                        <a:pt x="264701" y="289130"/>
                      </a:moveTo>
                      <a:cubicBezTo>
                        <a:pt x="287471" y="289130"/>
                        <a:pt x="284625" y="254975"/>
                        <a:pt x="264701" y="254975"/>
                      </a:cubicBezTo>
                      <a:cubicBezTo>
                        <a:pt x="241931" y="254975"/>
                        <a:pt x="241931" y="289130"/>
                        <a:pt x="264701" y="289130"/>
                      </a:cubicBezTo>
                      <a:close/>
                      <a:moveTo>
                        <a:pt x="17077" y="75662"/>
                      </a:moveTo>
                      <a:lnTo>
                        <a:pt x="845335" y="75662"/>
                      </a:lnTo>
                      <a:cubicBezTo>
                        <a:pt x="868105" y="75662"/>
                        <a:pt x="865258" y="41507"/>
                        <a:pt x="845335" y="41507"/>
                      </a:cubicBezTo>
                      <a:lnTo>
                        <a:pt x="17077" y="41507"/>
                      </a:lnTo>
                      <a:cubicBezTo>
                        <a:pt x="-5692" y="41507"/>
                        <a:pt x="-5692" y="75662"/>
                        <a:pt x="17077" y="75662"/>
                      </a:cubicBezTo>
                      <a:close/>
                      <a:moveTo>
                        <a:pt x="99619" y="155356"/>
                      </a:moveTo>
                      <a:lnTo>
                        <a:pt x="461092" y="155356"/>
                      </a:lnTo>
                      <a:cubicBezTo>
                        <a:pt x="483862" y="155356"/>
                        <a:pt x="481015" y="121202"/>
                        <a:pt x="461092" y="121202"/>
                      </a:cubicBezTo>
                      <a:lnTo>
                        <a:pt x="99619" y="121202"/>
                      </a:lnTo>
                      <a:cubicBezTo>
                        <a:pt x="76849" y="124048"/>
                        <a:pt x="76849" y="155356"/>
                        <a:pt x="99619" y="155356"/>
                      </a:cubicBezTo>
                      <a:close/>
                      <a:moveTo>
                        <a:pt x="1147037" y="192358"/>
                      </a:moveTo>
                      <a:cubicBezTo>
                        <a:pt x="1189730" y="206589"/>
                        <a:pt x="1238117" y="183819"/>
                        <a:pt x="1252348" y="141125"/>
                      </a:cubicBezTo>
                      <a:cubicBezTo>
                        <a:pt x="1269425" y="95585"/>
                        <a:pt x="1243809" y="44353"/>
                        <a:pt x="1201115" y="24429"/>
                      </a:cubicBezTo>
                      <a:cubicBezTo>
                        <a:pt x="1181192" y="15891"/>
                        <a:pt x="1164114" y="44353"/>
                        <a:pt x="1184038" y="52892"/>
                      </a:cubicBezTo>
                      <a:cubicBezTo>
                        <a:pt x="1229578" y="72816"/>
                        <a:pt x="1243809" y="141125"/>
                        <a:pt x="1189730" y="161049"/>
                      </a:cubicBezTo>
                      <a:cubicBezTo>
                        <a:pt x="1169807" y="169588"/>
                        <a:pt x="1141344" y="161049"/>
                        <a:pt x="1129959" y="141125"/>
                      </a:cubicBezTo>
                      <a:cubicBezTo>
                        <a:pt x="1124267" y="129740"/>
                        <a:pt x="1121420" y="112663"/>
                        <a:pt x="1132805" y="106970"/>
                      </a:cubicBezTo>
                      <a:cubicBezTo>
                        <a:pt x="1141344" y="101278"/>
                        <a:pt x="1155575" y="104124"/>
                        <a:pt x="1161268" y="112663"/>
                      </a:cubicBezTo>
                      <a:cubicBezTo>
                        <a:pt x="1172653" y="132587"/>
                        <a:pt x="1201115" y="115509"/>
                        <a:pt x="1189730" y="95585"/>
                      </a:cubicBezTo>
                      <a:cubicBezTo>
                        <a:pt x="1172653" y="61431"/>
                        <a:pt x="1118574" y="64277"/>
                        <a:pt x="1098651" y="95585"/>
                      </a:cubicBezTo>
                      <a:cubicBezTo>
                        <a:pt x="1075881" y="132587"/>
                        <a:pt x="1107189" y="178127"/>
                        <a:pt x="1147037" y="192358"/>
                      </a:cubicBezTo>
                      <a:close/>
                      <a:moveTo>
                        <a:pt x="976262" y="118355"/>
                      </a:moveTo>
                      <a:cubicBezTo>
                        <a:pt x="999032" y="118355"/>
                        <a:pt x="996186" y="84200"/>
                        <a:pt x="976262" y="84200"/>
                      </a:cubicBezTo>
                      <a:cubicBezTo>
                        <a:pt x="956338" y="84200"/>
                        <a:pt x="956338" y="118355"/>
                        <a:pt x="976262" y="118355"/>
                      </a:cubicBezTo>
                      <a:close/>
                      <a:moveTo>
                        <a:pt x="981955" y="178127"/>
                      </a:moveTo>
                      <a:cubicBezTo>
                        <a:pt x="1004724" y="229359"/>
                        <a:pt x="1044572" y="266360"/>
                        <a:pt x="1095804" y="289130"/>
                      </a:cubicBezTo>
                      <a:cubicBezTo>
                        <a:pt x="1115728" y="297669"/>
                        <a:pt x="1124267" y="266360"/>
                        <a:pt x="1104343" y="257821"/>
                      </a:cubicBezTo>
                      <a:cubicBezTo>
                        <a:pt x="1061649" y="240744"/>
                        <a:pt x="1027494" y="206589"/>
                        <a:pt x="1010417" y="163895"/>
                      </a:cubicBezTo>
                      <a:cubicBezTo>
                        <a:pt x="1001878" y="141125"/>
                        <a:pt x="973416" y="158203"/>
                        <a:pt x="981955" y="178127"/>
                      </a:cubicBezTo>
                      <a:close/>
                      <a:moveTo>
                        <a:pt x="657483" y="303361"/>
                      </a:moveTo>
                      <a:cubicBezTo>
                        <a:pt x="680252" y="303361"/>
                        <a:pt x="677406" y="269206"/>
                        <a:pt x="657483" y="269206"/>
                      </a:cubicBezTo>
                      <a:cubicBezTo>
                        <a:pt x="634713" y="269206"/>
                        <a:pt x="634713" y="303361"/>
                        <a:pt x="657483" y="303361"/>
                      </a:cubicBezTo>
                      <a:close/>
                      <a:moveTo>
                        <a:pt x="717254" y="149664"/>
                      </a:moveTo>
                      <a:cubicBezTo>
                        <a:pt x="740024" y="149664"/>
                        <a:pt x="737177" y="115509"/>
                        <a:pt x="717254" y="115509"/>
                      </a:cubicBezTo>
                      <a:lnTo>
                        <a:pt x="535094" y="115509"/>
                      </a:lnTo>
                      <a:cubicBezTo>
                        <a:pt x="512324" y="115509"/>
                        <a:pt x="515170" y="149664"/>
                        <a:pt x="535094" y="149664"/>
                      </a:cubicBezTo>
                      <a:lnTo>
                        <a:pt x="717254" y="149664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5128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24" name="Graphic 377">
                <a:extLst>
                  <a:ext uri="{FF2B5EF4-FFF2-40B4-BE49-F238E27FC236}">
                    <a16:creationId xmlns:a16="http://schemas.microsoft.com/office/drawing/2014/main" id="{E27AE4B3-F355-485B-B10E-9E15F9D64B49}"/>
                  </a:ext>
                </a:extLst>
              </p:cNvPr>
              <p:cNvGrpSpPr/>
              <p:nvPr/>
            </p:nvGrpSpPr>
            <p:grpSpPr>
              <a:xfrm>
                <a:off x="4502102" y="5037418"/>
                <a:ext cx="3184947" cy="438321"/>
                <a:chOff x="4502102" y="5037418"/>
                <a:chExt cx="3184947" cy="438321"/>
              </a:xfrm>
            </p:grpSpPr>
            <p:sp>
              <p:nvSpPr>
                <p:cNvPr id="3925" name="Freeform: Shape 3924">
                  <a:extLst>
                    <a:ext uri="{FF2B5EF4-FFF2-40B4-BE49-F238E27FC236}">
                      <a16:creationId xmlns:a16="http://schemas.microsoft.com/office/drawing/2014/main" id="{626ED6DD-3D25-4C5A-8129-6244C5A4D38E}"/>
                    </a:ext>
                  </a:extLst>
                </p:cNvPr>
                <p:cNvSpPr/>
                <p:nvPr/>
              </p:nvSpPr>
              <p:spPr>
                <a:xfrm>
                  <a:off x="4502102" y="5037418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2 h 438321"/>
                    <a:gd name="connsiteX3" fmla="*/ 0 w 3184947"/>
                    <a:gd name="connsiteY3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2"/>
                      </a:lnTo>
                      <a:lnTo>
                        <a:pt x="0" y="438322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6" name="Freeform: Shape 3925">
                  <a:extLst>
                    <a:ext uri="{FF2B5EF4-FFF2-40B4-BE49-F238E27FC236}">
                      <a16:creationId xmlns:a16="http://schemas.microsoft.com/office/drawing/2014/main" id="{04D17601-3BC2-43C4-859B-D3B7AFA5C2DE}"/>
                    </a:ext>
                  </a:extLst>
                </p:cNvPr>
                <p:cNvSpPr/>
                <p:nvPr/>
              </p:nvSpPr>
              <p:spPr>
                <a:xfrm>
                  <a:off x="4502102" y="5037418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7" name="Freeform: Shape 3926">
                  <a:extLst>
                    <a:ext uri="{FF2B5EF4-FFF2-40B4-BE49-F238E27FC236}">
                      <a16:creationId xmlns:a16="http://schemas.microsoft.com/office/drawing/2014/main" id="{C8183E3B-C865-4A07-8BEC-3B2BC3438266}"/>
                    </a:ext>
                  </a:extLst>
                </p:cNvPr>
                <p:cNvSpPr/>
                <p:nvPr/>
              </p:nvSpPr>
              <p:spPr>
                <a:xfrm>
                  <a:off x="4502102" y="5441584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8" name="Freeform: Shape 3927">
                  <a:extLst>
                    <a:ext uri="{FF2B5EF4-FFF2-40B4-BE49-F238E27FC236}">
                      <a16:creationId xmlns:a16="http://schemas.microsoft.com/office/drawing/2014/main" id="{B23F038D-27E3-4C6F-8B3C-16435773DDBE}"/>
                    </a:ext>
                  </a:extLst>
                </p:cNvPr>
                <p:cNvSpPr/>
                <p:nvPr/>
              </p:nvSpPr>
              <p:spPr>
                <a:xfrm>
                  <a:off x="4599924" y="5104068"/>
                  <a:ext cx="3024508" cy="326131"/>
                </a:xfrm>
                <a:custGeom>
                  <a:avLst/>
                  <a:gdLst>
                    <a:gd name="connsiteX0" fmla="*/ 1407842 w 3024508"/>
                    <a:gd name="connsiteY0" fmla="*/ 249283 h 326131"/>
                    <a:gd name="connsiteX1" fmla="*/ 1407842 w 3024508"/>
                    <a:gd name="connsiteY1" fmla="*/ 283438 h 326131"/>
                    <a:gd name="connsiteX2" fmla="*/ 1407842 w 3024508"/>
                    <a:gd name="connsiteY2" fmla="*/ 249283 h 326131"/>
                    <a:gd name="connsiteX3" fmla="*/ 1339532 w 3024508"/>
                    <a:gd name="connsiteY3" fmla="*/ 243590 h 326131"/>
                    <a:gd name="connsiteX4" fmla="*/ 1339532 w 3024508"/>
                    <a:gd name="connsiteY4" fmla="*/ 277745 h 326131"/>
                    <a:gd name="connsiteX5" fmla="*/ 1339532 w 3024508"/>
                    <a:gd name="connsiteY5" fmla="*/ 243590 h 326131"/>
                    <a:gd name="connsiteX6" fmla="*/ 1840471 w 3024508"/>
                    <a:gd name="connsiteY6" fmla="*/ 223667 h 326131"/>
                    <a:gd name="connsiteX7" fmla="*/ 1763622 w 3024508"/>
                    <a:gd name="connsiteY7" fmla="*/ 27276 h 326131"/>
                    <a:gd name="connsiteX8" fmla="*/ 1740852 w 3024508"/>
                    <a:gd name="connsiteY8" fmla="*/ 4506 h 326131"/>
                    <a:gd name="connsiteX9" fmla="*/ 1840471 w 3024508"/>
                    <a:gd name="connsiteY9" fmla="*/ 257821 h 326131"/>
                    <a:gd name="connsiteX10" fmla="*/ 1840471 w 3024508"/>
                    <a:gd name="connsiteY10" fmla="*/ 223667 h 326131"/>
                    <a:gd name="connsiteX11" fmla="*/ 1863241 w 3024508"/>
                    <a:gd name="connsiteY11" fmla="*/ 291976 h 326131"/>
                    <a:gd name="connsiteX12" fmla="*/ 1863241 w 3024508"/>
                    <a:gd name="connsiteY12" fmla="*/ 326131 h 326131"/>
                    <a:gd name="connsiteX13" fmla="*/ 1863241 w 3024508"/>
                    <a:gd name="connsiteY13" fmla="*/ 291976 h 326131"/>
                    <a:gd name="connsiteX14" fmla="*/ 1646926 w 3024508"/>
                    <a:gd name="connsiteY14" fmla="*/ 141125 h 326131"/>
                    <a:gd name="connsiteX15" fmla="*/ 642202 w 3024508"/>
                    <a:gd name="connsiteY15" fmla="*/ 141125 h 326131"/>
                    <a:gd name="connsiteX16" fmla="*/ 642202 w 3024508"/>
                    <a:gd name="connsiteY16" fmla="*/ 175280 h 326131"/>
                    <a:gd name="connsiteX17" fmla="*/ 1646926 w 3024508"/>
                    <a:gd name="connsiteY17" fmla="*/ 175280 h 326131"/>
                    <a:gd name="connsiteX18" fmla="*/ 1646926 w 3024508"/>
                    <a:gd name="connsiteY18" fmla="*/ 141125 h 326131"/>
                    <a:gd name="connsiteX19" fmla="*/ 98569 w 3024508"/>
                    <a:gd name="connsiteY19" fmla="*/ 87047 h 326131"/>
                    <a:gd name="connsiteX20" fmla="*/ 1248452 w 3024508"/>
                    <a:gd name="connsiteY20" fmla="*/ 87047 h 326131"/>
                    <a:gd name="connsiteX21" fmla="*/ 1248452 w 3024508"/>
                    <a:gd name="connsiteY21" fmla="*/ 52892 h 326131"/>
                    <a:gd name="connsiteX22" fmla="*/ 98569 w 3024508"/>
                    <a:gd name="connsiteY22" fmla="*/ 52892 h 326131"/>
                    <a:gd name="connsiteX23" fmla="*/ 98569 w 3024508"/>
                    <a:gd name="connsiteY23" fmla="*/ 87047 h 326131"/>
                    <a:gd name="connsiteX24" fmla="*/ 978059 w 3024508"/>
                    <a:gd name="connsiteY24" fmla="*/ 249283 h 326131"/>
                    <a:gd name="connsiteX25" fmla="*/ 16028 w 3024508"/>
                    <a:gd name="connsiteY25" fmla="*/ 249283 h 326131"/>
                    <a:gd name="connsiteX26" fmla="*/ 16028 w 3024508"/>
                    <a:gd name="connsiteY26" fmla="*/ 283438 h 326131"/>
                    <a:gd name="connsiteX27" fmla="*/ 978059 w 3024508"/>
                    <a:gd name="connsiteY27" fmla="*/ 283438 h 326131"/>
                    <a:gd name="connsiteX28" fmla="*/ 978059 w 3024508"/>
                    <a:gd name="connsiteY28" fmla="*/ 249283 h 326131"/>
                    <a:gd name="connsiteX29" fmla="*/ 1558693 w 3024508"/>
                    <a:gd name="connsiteY29" fmla="*/ 81354 h 326131"/>
                    <a:gd name="connsiteX30" fmla="*/ 1558693 w 3024508"/>
                    <a:gd name="connsiteY30" fmla="*/ 47199 h 326131"/>
                    <a:gd name="connsiteX31" fmla="*/ 1558693 w 3024508"/>
                    <a:gd name="connsiteY31" fmla="*/ 81354 h 326131"/>
                    <a:gd name="connsiteX32" fmla="*/ 1385072 w 3024508"/>
                    <a:gd name="connsiteY32" fmla="*/ 78508 h 326131"/>
                    <a:gd name="connsiteX33" fmla="*/ 1498921 w 3024508"/>
                    <a:gd name="connsiteY33" fmla="*/ 78508 h 326131"/>
                    <a:gd name="connsiteX34" fmla="*/ 1498921 w 3024508"/>
                    <a:gd name="connsiteY34" fmla="*/ 44353 h 326131"/>
                    <a:gd name="connsiteX35" fmla="*/ 1385072 w 3024508"/>
                    <a:gd name="connsiteY35" fmla="*/ 44353 h 326131"/>
                    <a:gd name="connsiteX36" fmla="*/ 1385072 w 3024508"/>
                    <a:gd name="connsiteY36" fmla="*/ 78508 h 326131"/>
                    <a:gd name="connsiteX37" fmla="*/ 1905935 w 3024508"/>
                    <a:gd name="connsiteY37" fmla="*/ 32968 h 326131"/>
                    <a:gd name="connsiteX38" fmla="*/ 1920166 w 3024508"/>
                    <a:gd name="connsiteY38" fmla="*/ 180973 h 326131"/>
                    <a:gd name="connsiteX39" fmla="*/ 1937243 w 3024508"/>
                    <a:gd name="connsiteY39" fmla="*/ 209435 h 326131"/>
                    <a:gd name="connsiteX40" fmla="*/ 1914473 w 3024508"/>
                    <a:gd name="connsiteY40" fmla="*/ 1659 h 326131"/>
                    <a:gd name="connsiteX41" fmla="*/ 1905935 w 3024508"/>
                    <a:gd name="connsiteY41" fmla="*/ 32968 h 326131"/>
                    <a:gd name="connsiteX42" fmla="*/ 1251298 w 3024508"/>
                    <a:gd name="connsiteY42" fmla="*/ 249283 h 326131"/>
                    <a:gd name="connsiteX43" fmla="*/ 1060600 w 3024508"/>
                    <a:gd name="connsiteY43" fmla="*/ 249283 h 326131"/>
                    <a:gd name="connsiteX44" fmla="*/ 1060600 w 3024508"/>
                    <a:gd name="connsiteY44" fmla="*/ 283438 h 326131"/>
                    <a:gd name="connsiteX45" fmla="*/ 1251298 w 3024508"/>
                    <a:gd name="connsiteY45" fmla="*/ 283438 h 326131"/>
                    <a:gd name="connsiteX46" fmla="*/ 1251298 w 3024508"/>
                    <a:gd name="connsiteY46" fmla="*/ 249283 h 326131"/>
                    <a:gd name="connsiteX47" fmla="*/ 2495107 w 3024508"/>
                    <a:gd name="connsiteY47" fmla="*/ 215128 h 326131"/>
                    <a:gd name="connsiteX48" fmla="*/ 2495107 w 3024508"/>
                    <a:gd name="connsiteY48" fmla="*/ 215128 h 326131"/>
                    <a:gd name="connsiteX49" fmla="*/ 2492261 w 3024508"/>
                    <a:gd name="connsiteY49" fmla="*/ 249283 h 326131"/>
                    <a:gd name="connsiteX50" fmla="*/ 2495107 w 3024508"/>
                    <a:gd name="connsiteY50" fmla="*/ 249283 h 326131"/>
                    <a:gd name="connsiteX51" fmla="*/ 2495107 w 3024508"/>
                    <a:gd name="connsiteY51" fmla="*/ 215128 h 326131"/>
                    <a:gd name="connsiteX52" fmla="*/ 2793963 w 3024508"/>
                    <a:gd name="connsiteY52" fmla="*/ 186665 h 326131"/>
                    <a:gd name="connsiteX53" fmla="*/ 2680113 w 3024508"/>
                    <a:gd name="connsiteY53" fmla="*/ 186665 h 326131"/>
                    <a:gd name="connsiteX54" fmla="*/ 2680113 w 3024508"/>
                    <a:gd name="connsiteY54" fmla="*/ 220820 h 326131"/>
                    <a:gd name="connsiteX55" fmla="*/ 2793963 w 3024508"/>
                    <a:gd name="connsiteY55" fmla="*/ 220820 h 326131"/>
                    <a:gd name="connsiteX56" fmla="*/ 2793963 w 3024508"/>
                    <a:gd name="connsiteY56" fmla="*/ 186665 h 326131"/>
                    <a:gd name="connsiteX57" fmla="*/ 2762654 w 3024508"/>
                    <a:gd name="connsiteY57" fmla="*/ 257821 h 326131"/>
                    <a:gd name="connsiteX58" fmla="*/ 2762654 w 3024508"/>
                    <a:gd name="connsiteY58" fmla="*/ 291976 h 326131"/>
                    <a:gd name="connsiteX59" fmla="*/ 2762654 w 3024508"/>
                    <a:gd name="connsiteY59" fmla="*/ 257821 h 326131"/>
                    <a:gd name="connsiteX60" fmla="*/ 3007431 w 3024508"/>
                    <a:gd name="connsiteY60" fmla="*/ 41507 h 326131"/>
                    <a:gd name="connsiteX61" fmla="*/ 2179174 w 3024508"/>
                    <a:gd name="connsiteY61" fmla="*/ 41507 h 326131"/>
                    <a:gd name="connsiteX62" fmla="*/ 2179174 w 3024508"/>
                    <a:gd name="connsiteY62" fmla="*/ 75662 h 326131"/>
                    <a:gd name="connsiteX63" fmla="*/ 3007431 w 3024508"/>
                    <a:gd name="connsiteY63" fmla="*/ 75662 h 326131"/>
                    <a:gd name="connsiteX64" fmla="*/ 3007431 w 3024508"/>
                    <a:gd name="connsiteY64" fmla="*/ 41507 h 326131"/>
                    <a:gd name="connsiteX65" fmla="*/ 2924890 w 3024508"/>
                    <a:gd name="connsiteY65" fmla="*/ 124048 h 326131"/>
                    <a:gd name="connsiteX66" fmla="*/ 2563417 w 3024508"/>
                    <a:gd name="connsiteY66" fmla="*/ 124048 h 326131"/>
                    <a:gd name="connsiteX67" fmla="*/ 2563417 w 3024508"/>
                    <a:gd name="connsiteY67" fmla="*/ 158203 h 326131"/>
                    <a:gd name="connsiteX68" fmla="*/ 2924890 w 3024508"/>
                    <a:gd name="connsiteY68" fmla="*/ 158203 h 326131"/>
                    <a:gd name="connsiteX69" fmla="*/ 2924890 w 3024508"/>
                    <a:gd name="connsiteY69" fmla="*/ 124048 h 326131"/>
                    <a:gd name="connsiteX70" fmla="*/ 1923012 w 3024508"/>
                    <a:gd name="connsiteY70" fmla="*/ 92739 h 326131"/>
                    <a:gd name="connsiteX71" fmla="*/ 1831932 w 3024508"/>
                    <a:gd name="connsiteY71" fmla="*/ 92739 h 326131"/>
                    <a:gd name="connsiteX72" fmla="*/ 1860395 w 3024508"/>
                    <a:gd name="connsiteY72" fmla="*/ 109817 h 326131"/>
                    <a:gd name="connsiteX73" fmla="*/ 1888857 w 3024508"/>
                    <a:gd name="connsiteY73" fmla="*/ 104124 h 326131"/>
                    <a:gd name="connsiteX74" fmla="*/ 1891703 w 3024508"/>
                    <a:gd name="connsiteY74" fmla="*/ 141125 h 326131"/>
                    <a:gd name="connsiteX75" fmla="*/ 1831932 w 3024508"/>
                    <a:gd name="connsiteY75" fmla="*/ 161049 h 326131"/>
                    <a:gd name="connsiteX76" fmla="*/ 1837625 w 3024508"/>
                    <a:gd name="connsiteY76" fmla="*/ 52892 h 326131"/>
                    <a:gd name="connsiteX77" fmla="*/ 1820547 w 3024508"/>
                    <a:gd name="connsiteY77" fmla="*/ 24429 h 326131"/>
                    <a:gd name="connsiteX78" fmla="*/ 1769315 w 3024508"/>
                    <a:gd name="connsiteY78" fmla="*/ 141125 h 326131"/>
                    <a:gd name="connsiteX79" fmla="*/ 1874626 w 3024508"/>
                    <a:gd name="connsiteY79" fmla="*/ 192358 h 326131"/>
                    <a:gd name="connsiteX80" fmla="*/ 1923012 w 3024508"/>
                    <a:gd name="connsiteY80" fmla="*/ 92739 h 326131"/>
                    <a:gd name="connsiteX81" fmla="*/ 2048247 w 3024508"/>
                    <a:gd name="connsiteY81" fmla="*/ 84201 h 326131"/>
                    <a:gd name="connsiteX82" fmla="*/ 2048247 w 3024508"/>
                    <a:gd name="connsiteY82" fmla="*/ 118355 h 326131"/>
                    <a:gd name="connsiteX83" fmla="*/ 2048247 w 3024508"/>
                    <a:gd name="connsiteY83" fmla="*/ 84201 h 326131"/>
                    <a:gd name="connsiteX84" fmla="*/ 2014092 w 3024508"/>
                    <a:gd name="connsiteY84" fmla="*/ 161049 h 326131"/>
                    <a:gd name="connsiteX85" fmla="*/ 1920166 w 3024508"/>
                    <a:gd name="connsiteY85" fmla="*/ 257821 h 326131"/>
                    <a:gd name="connsiteX86" fmla="*/ 1928704 w 3024508"/>
                    <a:gd name="connsiteY86" fmla="*/ 289130 h 326131"/>
                    <a:gd name="connsiteX87" fmla="*/ 2042554 w 3024508"/>
                    <a:gd name="connsiteY87" fmla="*/ 178127 h 326131"/>
                    <a:gd name="connsiteX88" fmla="*/ 2014092 w 3024508"/>
                    <a:gd name="connsiteY88" fmla="*/ 161049 h 326131"/>
                    <a:gd name="connsiteX89" fmla="*/ 2367026 w 3024508"/>
                    <a:gd name="connsiteY89" fmla="*/ 269206 h 326131"/>
                    <a:gd name="connsiteX90" fmla="*/ 2367026 w 3024508"/>
                    <a:gd name="connsiteY90" fmla="*/ 303361 h 326131"/>
                    <a:gd name="connsiteX91" fmla="*/ 2367026 w 3024508"/>
                    <a:gd name="connsiteY91" fmla="*/ 269206 h 326131"/>
                    <a:gd name="connsiteX92" fmla="*/ 2489415 w 3024508"/>
                    <a:gd name="connsiteY92" fmla="*/ 149664 h 326131"/>
                    <a:gd name="connsiteX93" fmla="*/ 2489415 w 3024508"/>
                    <a:gd name="connsiteY93" fmla="*/ 115509 h 326131"/>
                    <a:gd name="connsiteX94" fmla="*/ 2307255 w 3024508"/>
                    <a:gd name="connsiteY94" fmla="*/ 115509 h 326131"/>
                    <a:gd name="connsiteX95" fmla="*/ 2307255 w 3024508"/>
                    <a:gd name="connsiteY95" fmla="*/ 149664 h 326131"/>
                    <a:gd name="connsiteX96" fmla="*/ 2489415 w 3024508"/>
                    <a:gd name="connsiteY96" fmla="*/ 149664 h 326131"/>
                    <a:gd name="connsiteX97" fmla="*/ 2412566 w 3024508"/>
                    <a:gd name="connsiteY97" fmla="*/ 215128 h 326131"/>
                    <a:gd name="connsiteX98" fmla="*/ 2110864 w 3024508"/>
                    <a:gd name="connsiteY98" fmla="*/ 215128 h 326131"/>
                    <a:gd name="connsiteX99" fmla="*/ 2110864 w 3024508"/>
                    <a:gd name="connsiteY99" fmla="*/ 249283 h 326131"/>
                    <a:gd name="connsiteX100" fmla="*/ 2412566 w 3024508"/>
                    <a:gd name="connsiteY100" fmla="*/ 249283 h 326131"/>
                    <a:gd name="connsiteX101" fmla="*/ 2412566 w 3024508"/>
                    <a:gd name="connsiteY101" fmla="*/ 215128 h 3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6131">
                      <a:moveTo>
                        <a:pt x="1407842" y="249283"/>
                      </a:moveTo>
                      <a:cubicBezTo>
                        <a:pt x="1387918" y="249283"/>
                        <a:pt x="1385072" y="283438"/>
                        <a:pt x="1407842" y="283438"/>
                      </a:cubicBezTo>
                      <a:cubicBezTo>
                        <a:pt x="1430612" y="283438"/>
                        <a:pt x="1430612" y="249283"/>
                        <a:pt x="1407842" y="249283"/>
                      </a:cubicBezTo>
                      <a:close/>
                      <a:moveTo>
                        <a:pt x="1339532" y="243590"/>
                      </a:moveTo>
                      <a:cubicBezTo>
                        <a:pt x="1319608" y="243590"/>
                        <a:pt x="1316762" y="277745"/>
                        <a:pt x="1339532" y="277745"/>
                      </a:cubicBezTo>
                      <a:cubicBezTo>
                        <a:pt x="1359456" y="277745"/>
                        <a:pt x="1359456" y="243590"/>
                        <a:pt x="1339532" y="243590"/>
                      </a:cubicBezTo>
                      <a:close/>
                      <a:moveTo>
                        <a:pt x="1840471" y="223667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6"/>
                        <a:pt x="1706697" y="260668"/>
                        <a:pt x="1840471" y="257821"/>
                      </a:cubicBezTo>
                      <a:cubicBezTo>
                        <a:pt x="1860395" y="257821"/>
                        <a:pt x="1860395" y="223667"/>
                        <a:pt x="1840471" y="223667"/>
                      </a:cubicBezTo>
                      <a:close/>
                      <a:moveTo>
                        <a:pt x="1863241" y="291976"/>
                      </a:moveTo>
                      <a:cubicBezTo>
                        <a:pt x="1843317" y="291976"/>
                        <a:pt x="1840471" y="326131"/>
                        <a:pt x="1863241" y="326131"/>
                      </a:cubicBezTo>
                      <a:cubicBezTo>
                        <a:pt x="1886011" y="326131"/>
                        <a:pt x="1886011" y="291976"/>
                        <a:pt x="1863241" y="291976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5280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49283"/>
                      </a:moveTo>
                      <a:lnTo>
                        <a:pt x="16028" y="249283"/>
                      </a:lnTo>
                      <a:cubicBezTo>
                        <a:pt x="-3896" y="249283"/>
                        <a:pt x="-6742" y="283438"/>
                        <a:pt x="16028" y="283438"/>
                      </a:cubicBezTo>
                      <a:lnTo>
                        <a:pt x="978059" y="283438"/>
                      </a:lnTo>
                      <a:cubicBezTo>
                        <a:pt x="1000829" y="283438"/>
                        <a:pt x="1000829" y="249283"/>
                        <a:pt x="978059" y="249283"/>
                      </a:cubicBezTo>
                      <a:close/>
                      <a:moveTo>
                        <a:pt x="1558693" y="81354"/>
                      </a:moveTo>
                      <a:cubicBezTo>
                        <a:pt x="1578616" y="81354"/>
                        <a:pt x="1581463" y="47199"/>
                        <a:pt x="1558693" y="47199"/>
                      </a:cubicBezTo>
                      <a:cubicBezTo>
                        <a:pt x="1538769" y="47199"/>
                        <a:pt x="1538769" y="81354"/>
                        <a:pt x="1558693" y="81354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4353"/>
                        <a:pt x="1365148" y="78508"/>
                        <a:pt x="1385072" y="78508"/>
                      </a:cubicBezTo>
                      <a:close/>
                      <a:moveTo>
                        <a:pt x="1905935" y="32968"/>
                      </a:moveTo>
                      <a:cubicBezTo>
                        <a:pt x="1962859" y="50046"/>
                        <a:pt x="1962859" y="146818"/>
                        <a:pt x="1920166" y="180973"/>
                      </a:cubicBezTo>
                      <a:cubicBezTo>
                        <a:pt x="1903088" y="192358"/>
                        <a:pt x="1920166" y="223667"/>
                        <a:pt x="1937243" y="209435"/>
                      </a:cubicBezTo>
                      <a:cubicBezTo>
                        <a:pt x="2005553" y="161049"/>
                        <a:pt x="2002707" y="27276"/>
                        <a:pt x="1914473" y="1659"/>
                      </a:cubicBezTo>
                      <a:cubicBezTo>
                        <a:pt x="1894550" y="-4033"/>
                        <a:pt x="1883164" y="27276"/>
                        <a:pt x="1905935" y="32968"/>
                      </a:cubicBezTo>
                      <a:close/>
                      <a:moveTo>
                        <a:pt x="1251298" y="249283"/>
                      </a:moveTo>
                      <a:lnTo>
                        <a:pt x="1060600" y="249283"/>
                      </a:lnTo>
                      <a:cubicBezTo>
                        <a:pt x="1040676" y="249283"/>
                        <a:pt x="1037830" y="283438"/>
                        <a:pt x="1060600" y="283438"/>
                      </a:cubicBezTo>
                      <a:lnTo>
                        <a:pt x="1251298" y="283438"/>
                      </a:lnTo>
                      <a:cubicBezTo>
                        <a:pt x="1271222" y="283438"/>
                        <a:pt x="1271222" y="249283"/>
                        <a:pt x="1251298" y="249283"/>
                      </a:cubicBezTo>
                      <a:close/>
                      <a:moveTo>
                        <a:pt x="2495107" y="215128"/>
                      </a:moveTo>
                      <a:lnTo>
                        <a:pt x="2495107" y="215128"/>
                      </a:lnTo>
                      <a:cubicBezTo>
                        <a:pt x="2472337" y="215128"/>
                        <a:pt x="2472337" y="249283"/>
                        <a:pt x="2492261" y="249283"/>
                      </a:cubicBezTo>
                      <a:lnTo>
                        <a:pt x="2495107" y="249283"/>
                      </a:lnTo>
                      <a:cubicBezTo>
                        <a:pt x="2517877" y="249283"/>
                        <a:pt x="2517877" y="215128"/>
                        <a:pt x="2495107" y="215128"/>
                      </a:cubicBezTo>
                      <a:close/>
                      <a:moveTo>
                        <a:pt x="2793963" y="186665"/>
                      </a:moveTo>
                      <a:lnTo>
                        <a:pt x="2680113" y="186665"/>
                      </a:lnTo>
                      <a:cubicBezTo>
                        <a:pt x="2660189" y="186665"/>
                        <a:pt x="2657343" y="220820"/>
                        <a:pt x="2680113" y="220820"/>
                      </a:cubicBezTo>
                      <a:lnTo>
                        <a:pt x="2793963" y="220820"/>
                      </a:lnTo>
                      <a:cubicBezTo>
                        <a:pt x="2813887" y="220820"/>
                        <a:pt x="2813887" y="186665"/>
                        <a:pt x="2793963" y="186665"/>
                      </a:cubicBezTo>
                      <a:close/>
                      <a:moveTo>
                        <a:pt x="2762654" y="257821"/>
                      </a:moveTo>
                      <a:cubicBezTo>
                        <a:pt x="2742731" y="257821"/>
                        <a:pt x="2739884" y="291976"/>
                        <a:pt x="2762654" y="291976"/>
                      </a:cubicBezTo>
                      <a:cubicBezTo>
                        <a:pt x="2782578" y="289130"/>
                        <a:pt x="2782578" y="257821"/>
                        <a:pt x="2762654" y="257821"/>
                      </a:cubicBezTo>
                      <a:close/>
                      <a:moveTo>
                        <a:pt x="3007431" y="41507"/>
                      </a:moveTo>
                      <a:lnTo>
                        <a:pt x="2179174" y="41507"/>
                      </a:lnTo>
                      <a:cubicBezTo>
                        <a:pt x="2159250" y="41507"/>
                        <a:pt x="2156404" y="75662"/>
                        <a:pt x="2179174" y="75662"/>
                      </a:cubicBezTo>
                      <a:lnTo>
                        <a:pt x="3007431" y="75662"/>
                      </a:lnTo>
                      <a:cubicBezTo>
                        <a:pt x="3030201" y="72816"/>
                        <a:pt x="3030201" y="41507"/>
                        <a:pt x="3007431" y="41507"/>
                      </a:cubicBezTo>
                      <a:close/>
                      <a:moveTo>
                        <a:pt x="2924890" y="124048"/>
                      </a:moveTo>
                      <a:lnTo>
                        <a:pt x="2563417" y="124048"/>
                      </a:lnTo>
                      <a:cubicBezTo>
                        <a:pt x="2543493" y="124048"/>
                        <a:pt x="2540647" y="158203"/>
                        <a:pt x="2563417" y="158203"/>
                      </a:cubicBezTo>
                      <a:lnTo>
                        <a:pt x="2924890" y="158203"/>
                      </a:lnTo>
                      <a:cubicBezTo>
                        <a:pt x="2947660" y="155357"/>
                        <a:pt x="2947660" y="124048"/>
                        <a:pt x="2924890" y="124048"/>
                      </a:cubicBezTo>
                      <a:close/>
                      <a:moveTo>
                        <a:pt x="1923012" y="92739"/>
                      </a:moveTo>
                      <a:cubicBezTo>
                        <a:pt x="1903088" y="61430"/>
                        <a:pt x="1851856" y="58584"/>
                        <a:pt x="1831932" y="92739"/>
                      </a:cubicBezTo>
                      <a:cubicBezTo>
                        <a:pt x="1820547" y="112663"/>
                        <a:pt x="1851856" y="129740"/>
                        <a:pt x="1860395" y="109817"/>
                      </a:cubicBezTo>
                      <a:cubicBezTo>
                        <a:pt x="1866087" y="101278"/>
                        <a:pt x="1880318" y="98432"/>
                        <a:pt x="1888857" y="104124"/>
                      </a:cubicBezTo>
                      <a:cubicBezTo>
                        <a:pt x="1903088" y="112663"/>
                        <a:pt x="1900242" y="129740"/>
                        <a:pt x="1891703" y="141125"/>
                      </a:cubicBezTo>
                      <a:cubicBezTo>
                        <a:pt x="1880318" y="161049"/>
                        <a:pt x="1851856" y="169588"/>
                        <a:pt x="1831932" y="161049"/>
                      </a:cubicBezTo>
                      <a:cubicBezTo>
                        <a:pt x="1777854" y="141125"/>
                        <a:pt x="1792085" y="72816"/>
                        <a:pt x="1837625" y="52892"/>
                      </a:cubicBezTo>
                      <a:cubicBezTo>
                        <a:pt x="1857548" y="44353"/>
                        <a:pt x="1840471" y="15891"/>
                        <a:pt x="1820547" y="24429"/>
                      </a:cubicBezTo>
                      <a:cubicBezTo>
                        <a:pt x="1777854" y="44353"/>
                        <a:pt x="1752237" y="95586"/>
                        <a:pt x="1769315" y="141125"/>
                      </a:cubicBezTo>
                      <a:cubicBezTo>
                        <a:pt x="1786392" y="183819"/>
                        <a:pt x="1831932" y="206589"/>
                        <a:pt x="1874626" y="192358"/>
                      </a:cubicBezTo>
                      <a:cubicBezTo>
                        <a:pt x="1917320" y="178127"/>
                        <a:pt x="1948628" y="129740"/>
                        <a:pt x="1923012" y="92739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8355"/>
                        <a:pt x="2068170" y="84201"/>
                        <a:pt x="2048247" y="84201"/>
                      </a:cubicBezTo>
                      <a:close/>
                      <a:moveTo>
                        <a:pt x="2014092" y="161049"/>
                      </a:moveTo>
                      <a:cubicBezTo>
                        <a:pt x="1994168" y="203743"/>
                        <a:pt x="1962859" y="237898"/>
                        <a:pt x="1920166" y="257821"/>
                      </a:cubicBezTo>
                      <a:cubicBezTo>
                        <a:pt x="1900242" y="266360"/>
                        <a:pt x="1908781" y="297669"/>
                        <a:pt x="1928704" y="289130"/>
                      </a:cubicBezTo>
                      <a:cubicBezTo>
                        <a:pt x="1979937" y="269206"/>
                        <a:pt x="2019784" y="229359"/>
                        <a:pt x="2042554" y="178127"/>
                      </a:cubicBezTo>
                      <a:cubicBezTo>
                        <a:pt x="2051093" y="158203"/>
                        <a:pt x="2022631" y="141125"/>
                        <a:pt x="2014092" y="161049"/>
                      </a:cubicBezTo>
                      <a:close/>
                      <a:moveTo>
                        <a:pt x="2367026" y="269206"/>
                      </a:moveTo>
                      <a:cubicBezTo>
                        <a:pt x="2347103" y="269206"/>
                        <a:pt x="2344256" y="303361"/>
                        <a:pt x="2367026" y="303361"/>
                      </a:cubicBezTo>
                      <a:cubicBezTo>
                        <a:pt x="2389796" y="303361"/>
                        <a:pt x="2389796" y="269206"/>
                        <a:pt x="2367026" y="269206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3"/>
                        <a:pt x="2110864" y="249283"/>
                      </a:cubicBezTo>
                      <a:lnTo>
                        <a:pt x="2412566" y="249283"/>
                      </a:lnTo>
                      <a:cubicBezTo>
                        <a:pt x="2432490" y="249283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29" name="Freeform: Shape 3928">
                  <a:extLst>
                    <a:ext uri="{FF2B5EF4-FFF2-40B4-BE49-F238E27FC236}">
                      <a16:creationId xmlns:a16="http://schemas.microsoft.com/office/drawing/2014/main" id="{0193B52E-5E97-4794-B344-3523636199FC}"/>
                    </a:ext>
                  </a:extLst>
                </p:cNvPr>
                <p:cNvSpPr/>
                <p:nvPr/>
              </p:nvSpPr>
              <p:spPr>
                <a:xfrm>
                  <a:off x="4599924" y="5101222"/>
                  <a:ext cx="3024508" cy="323285"/>
                </a:xfrm>
                <a:custGeom>
                  <a:avLst/>
                  <a:gdLst>
                    <a:gd name="connsiteX0" fmla="*/ 1407842 w 3024508"/>
                    <a:gd name="connsiteY0" fmla="*/ 249283 h 323285"/>
                    <a:gd name="connsiteX1" fmla="*/ 1407842 w 3024508"/>
                    <a:gd name="connsiteY1" fmla="*/ 283438 h 323285"/>
                    <a:gd name="connsiteX2" fmla="*/ 1407842 w 3024508"/>
                    <a:gd name="connsiteY2" fmla="*/ 249283 h 323285"/>
                    <a:gd name="connsiteX3" fmla="*/ 1339532 w 3024508"/>
                    <a:gd name="connsiteY3" fmla="*/ 240744 h 323285"/>
                    <a:gd name="connsiteX4" fmla="*/ 1339532 w 3024508"/>
                    <a:gd name="connsiteY4" fmla="*/ 274899 h 323285"/>
                    <a:gd name="connsiteX5" fmla="*/ 1339532 w 3024508"/>
                    <a:gd name="connsiteY5" fmla="*/ 240744 h 323285"/>
                    <a:gd name="connsiteX6" fmla="*/ 1840471 w 3024508"/>
                    <a:gd name="connsiteY6" fmla="*/ 223667 h 323285"/>
                    <a:gd name="connsiteX7" fmla="*/ 1763622 w 3024508"/>
                    <a:gd name="connsiteY7" fmla="*/ 27276 h 323285"/>
                    <a:gd name="connsiteX8" fmla="*/ 1740852 w 3024508"/>
                    <a:gd name="connsiteY8" fmla="*/ 4506 h 323285"/>
                    <a:gd name="connsiteX9" fmla="*/ 1840471 w 3024508"/>
                    <a:gd name="connsiteY9" fmla="*/ 257821 h 323285"/>
                    <a:gd name="connsiteX10" fmla="*/ 1840471 w 3024508"/>
                    <a:gd name="connsiteY10" fmla="*/ 223667 h 323285"/>
                    <a:gd name="connsiteX11" fmla="*/ 1863241 w 3024508"/>
                    <a:gd name="connsiteY11" fmla="*/ 289130 h 323285"/>
                    <a:gd name="connsiteX12" fmla="*/ 1863241 w 3024508"/>
                    <a:gd name="connsiteY12" fmla="*/ 323285 h 323285"/>
                    <a:gd name="connsiteX13" fmla="*/ 1863241 w 3024508"/>
                    <a:gd name="connsiteY13" fmla="*/ 289130 h 323285"/>
                    <a:gd name="connsiteX14" fmla="*/ 1646926 w 3024508"/>
                    <a:gd name="connsiteY14" fmla="*/ 141125 h 323285"/>
                    <a:gd name="connsiteX15" fmla="*/ 642202 w 3024508"/>
                    <a:gd name="connsiteY15" fmla="*/ 141125 h 323285"/>
                    <a:gd name="connsiteX16" fmla="*/ 642202 w 3024508"/>
                    <a:gd name="connsiteY16" fmla="*/ 175280 h 323285"/>
                    <a:gd name="connsiteX17" fmla="*/ 1646926 w 3024508"/>
                    <a:gd name="connsiteY17" fmla="*/ 175280 h 323285"/>
                    <a:gd name="connsiteX18" fmla="*/ 1646926 w 3024508"/>
                    <a:gd name="connsiteY18" fmla="*/ 141125 h 323285"/>
                    <a:gd name="connsiteX19" fmla="*/ 98569 w 3024508"/>
                    <a:gd name="connsiteY19" fmla="*/ 87047 h 323285"/>
                    <a:gd name="connsiteX20" fmla="*/ 1248452 w 3024508"/>
                    <a:gd name="connsiteY20" fmla="*/ 87047 h 323285"/>
                    <a:gd name="connsiteX21" fmla="*/ 1248452 w 3024508"/>
                    <a:gd name="connsiteY21" fmla="*/ 52892 h 323285"/>
                    <a:gd name="connsiteX22" fmla="*/ 98569 w 3024508"/>
                    <a:gd name="connsiteY22" fmla="*/ 52892 h 323285"/>
                    <a:gd name="connsiteX23" fmla="*/ 98569 w 3024508"/>
                    <a:gd name="connsiteY23" fmla="*/ 87047 h 323285"/>
                    <a:gd name="connsiteX24" fmla="*/ 978059 w 3024508"/>
                    <a:gd name="connsiteY24" fmla="*/ 249283 h 323285"/>
                    <a:gd name="connsiteX25" fmla="*/ 16028 w 3024508"/>
                    <a:gd name="connsiteY25" fmla="*/ 249283 h 323285"/>
                    <a:gd name="connsiteX26" fmla="*/ 16028 w 3024508"/>
                    <a:gd name="connsiteY26" fmla="*/ 283438 h 323285"/>
                    <a:gd name="connsiteX27" fmla="*/ 978059 w 3024508"/>
                    <a:gd name="connsiteY27" fmla="*/ 283438 h 323285"/>
                    <a:gd name="connsiteX28" fmla="*/ 978059 w 3024508"/>
                    <a:gd name="connsiteY28" fmla="*/ 249283 h 323285"/>
                    <a:gd name="connsiteX29" fmla="*/ 1558693 w 3024508"/>
                    <a:gd name="connsiteY29" fmla="*/ 81354 h 323285"/>
                    <a:gd name="connsiteX30" fmla="*/ 1558693 w 3024508"/>
                    <a:gd name="connsiteY30" fmla="*/ 47199 h 323285"/>
                    <a:gd name="connsiteX31" fmla="*/ 1558693 w 3024508"/>
                    <a:gd name="connsiteY31" fmla="*/ 81354 h 323285"/>
                    <a:gd name="connsiteX32" fmla="*/ 1385072 w 3024508"/>
                    <a:gd name="connsiteY32" fmla="*/ 78508 h 323285"/>
                    <a:gd name="connsiteX33" fmla="*/ 1498921 w 3024508"/>
                    <a:gd name="connsiteY33" fmla="*/ 78508 h 323285"/>
                    <a:gd name="connsiteX34" fmla="*/ 1498921 w 3024508"/>
                    <a:gd name="connsiteY34" fmla="*/ 44353 h 323285"/>
                    <a:gd name="connsiteX35" fmla="*/ 1385072 w 3024508"/>
                    <a:gd name="connsiteY35" fmla="*/ 44353 h 323285"/>
                    <a:gd name="connsiteX36" fmla="*/ 1385072 w 3024508"/>
                    <a:gd name="connsiteY36" fmla="*/ 78508 h 323285"/>
                    <a:gd name="connsiteX37" fmla="*/ 1905935 w 3024508"/>
                    <a:gd name="connsiteY37" fmla="*/ 32968 h 323285"/>
                    <a:gd name="connsiteX38" fmla="*/ 1920166 w 3024508"/>
                    <a:gd name="connsiteY38" fmla="*/ 178126 h 323285"/>
                    <a:gd name="connsiteX39" fmla="*/ 1937243 w 3024508"/>
                    <a:gd name="connsiteY39" fmla="*/ 206589 h 323285"/>
                    <a:gd name="connsiteX40" fmla="*/ 1914473 w 3024508"/>
                    <a:gd name="connsiteY40" fmla="*/ 1659 h 323285"/>
                    <a:gd name="connsiteX41" fmla="*/ 1905935 w 3024508"/>
                    <a:gd name="connsiteY41" fmla="*/ 32968 h 323285"/>
                    <a:gd name="connsiteX42" fmla="*/ 1251298 w 3024508"/>
                    <a:gd name="connsiteY42" fmla="*/ 249283 h 323285"/>
                    <a:gd name="connsiteX43" fmla="*/ 1060600 w 3024508"/>
                    <a:gd name="connsiteY43" fmla="*/ 249283 h 323285"/>
                    <a:gd name="connsiteX44" fmla="*/ 1060600 w 3024508"/>
                    <a:gd name="connsiteY44" fmla="*/ 283438 h 323285"/>
                    <a:gd name="connsiteX45" fmla="*/ 1251298 w 3024508"/>
                    <a:gd name="connsiteY45" fmla="*/ 283438 h 323285"/>
                    <a:gd name="connsiteX46" fmla="*/ 1251298 w 3024508"/>
                    <a:gd name="connsiteY46" fmla="*/ 249283 h 323285"/>
                    <a:gd name="connsiteX47" fmla="*/ 2495107 w 3024508"/>
                    <a:gd name="connsiteY47" fmla="*/ 212282 h 323285"/>
                    <a:gd name="connsiteX48" fmla="*/ 2495107 w 3024508"/>
                    <a:gd name="connsiteY48" fmla="*/ 212282 h 323285"/>
                    <a:gd name="connsiteX49" fmla="*/ 2492261 w 3024508"/>
                    <a:gd name="connsiteY49" fmla="*/ 246436 h 323285"/>
                    <a:gd name="connsiteX50" fmla="*/ 2495107 w 3024508"/>
                    <a:gd name="connsiteY50" fmla="*/ 246436 h 323285"/>
                    <a:gd name="connsiteX51" fmla="*/ 2495107 w 3024508"/>
                    <a:gd name="connsiteY51" fmla="*/ 212282 h 323285"/>
                    <a:gd name="connsiteX52" fmla="*/ 2793963 w 3024508"/>
                    <a:gd name="connsiteY52" fmla="*/ 183819 h 323285"/>
                    <a:gd name="connsiteX53" fmla="*/ 2680113 w 3024508"/>
                    <a:gd name="connsiteY53" fmla="*/ 183819 h 323285"/>
                    <a:gd name="connsiteX54" fmla="*/ 2680113 w 3024508"/>
                    <a:gd name="connsiteY54" fmla="*/ 217974 h 323285"/>
                    <a:gd name="connsiteX55" fmla="*/ 2793963 w 3024508"/>
                    <a:gd name="connsiteY55" fmla="*/ 217974 h 323285"/>
                    <a:gd name="connsiteX56" fmla="*/ 2793963 w 3024508"/>
                    <a:gd name="connsiteY56" fmla="*/ 183819 h 323285"/>
                    <a:gd name="connsiteX57" fmla="*/ 2762654 w 3024508"/>
                    <a:gd name="connsiteY57" fmla="*/ 254975 h 323285"/>
                    <a:gd name="connsiteX58" fmla="*/ 2762654 w 3024508"/>
                    <a:gd name="connsiteY58" fmla="*/ 289130 h 323285"/>
                    <a:gd name="connsiteX59" fmla="*/ 2762654 w 3024508"/>
                    <a:gd name="connsiteY59" fmla="*/ 254975 h 323285"/>
                    <a:gd name="connsiteX60" fmla="*/ 3007431 w 3024508"/>
                    <a:gd name="connsiteY60" fmla="*/ 38661 h 323285"/>
                    <a:gd name="connsiteX61" fmla="*/ 2179174 w 3024508"/>
                    <a:gd name="connsiteY61" fmla="*/ 38661 h 323285"/>
                    <a:gd name="connsiteX62" fmla="*/ 2179174 w 3024508"/>
                    <a:gd name="connsiteY62" fmla="*/ 72816 h 323285"/>
                    <a:gd name="connsiteX63" fmla="*/ 3007431 w 3024508"/>
                    <a:gd name="connsiteY63" fmla="*/ 72816 h 323285"/>
                    <a:gd name="connsiteX64" fmla="*/ 3007431 w 3024508"/>
                    <a:gd name="connsiteY64" fmla="*/ 38661 h 323285"/>
                    <a:gd name="connsiteX65" fmla="*/ 2924890 w 3024508"/>
                    <a:gd name="connsiteY65" fmla="*/ 121202 h 323285"/>
                    <a:gd name="connsiteX66" fmla="*/ 2563417 w 3024508"/>
                    <a:gd name="connsiteY66" fmla="*/ 121202 h 323285"/>
                    <a:gd name="connsiteX67" fmla="*/ 2563417 w 3024508"/>
                    <a:gd name="connsiteY67" fmla="*/ 155357 h 323285"/>
                    <a:gd name="connsiteX68" fmla="*/ 2924890 w 3024508"/>
                    <a:gd name="connsiteY68" fmla="*/ 155357 h 323285"/>
                    <a:gd name="connsiteX69" fmla="*/ 2924890 w 3024508"/>
                    <a:gd name="connsiteY69" fmla="*/ 121202 h 323285"/>
                    <a:gd name="connsiteX70" fmla="*/ 1923012 w 3024508"/>
                    <a:gd name="connsiteY70" fmla="*/ 89893 h 323285"/>
                    <a:gd name="connsiteX71" fmla="*/ 1831932 w 3024508"/>
                    <a:gd name="connsiteY71" fmla="*/ 89893 h 323285"/>
                    <a:gd name="connsiteX72" fmla="*/ 1860395 w 3024508"/>
                    <a:gd name="connsiteY72" fmla="*/ 106970 h 323285"/>
                    <a:gd name="connsiteX73" fmla="*/ 1888857 w 3024508"/>
                    <a:gd name="connsiteY73" fmla="*/ 101278 h 323285"/>
                    <a:gd name="connsiteX74" fmla="*/ 1891703 w 3024508"/>
                    <a:gd name="connsiteY74" fmla="*/ 135433 h 323285"/>
                    <a:gd name="connsiteX75" fmla="*/ 1831932 w 3024508"/>
                    <a:gd name="connsiteY75" fmla="*/ 155357 h 323285"/>
                    <a:gd name="connsiteX76" fmla="*/ 1837625 w 3024508"/>
                    <a:gd name="connsiteY76" fmla="*/ 47199 h 323285"/>
                    <a:gd name="connsiteX77" fmla="*/ 1820547 w 3024508"/>
                    <a:gd name="connsiteY77" fmla="*/ 18737 h 323285"/>
                    <a:gd name="connsiteX78" fmla="*/ 1769315 w 3024508"/>
                    <a:gd name="connsiteY78" fmla="*/ 135433 h 323285"/>
                    <a:gd name="connsiteX79" fmla="*/ 1874626 w 3024508"/>
                    <a:gd name="connsiteY79" fmla="*/ 186665 h 323285"/>
                    <a:gd name="connsiteX80" fmla="*/ 1923012 w 3024508"/>
                    <a:gd name="connsiteY80" fmla="*/ 89893 h 323285"/>
                    <a:gd name="connsiteX81" fmla="*/ 2048247 w 3024508"/>
                    <a:gd name="connsiteY81" fmla="*/ 84201 h 323285"/>
                    <a:gd name="connsiteX82" fmla="*/ 2048247 w 3024508"/>
                    <a:gd name="connsiteY82" fmla="*/ 118355 h 323285"/>
                    <a:gd name="connsiteX83" fmla="*/ 2048247 w 3024508"/>
                    <a:gd name="connsiteY83" fmla="*/ 84201 h 323285"/>
                    <a:gd name="connsiteX84" fmla="*/ 2014092 w 3024508"/>
                    <a:gd name="connsiteY84" fmla="*/ 158203 h 323285"/>
                    <a:gd name="connsiteX85" fmla="*/ 1920166 w 3024508"/>
                    <a:gd name="connsiteY85" fmla="*/ 252129 h 323285"/>
                    <a:gd name="connsiteX86" fmla="*/ 1928704 w 3024508"/>
                    <a:gd name="connsiteY86" fmla="*/ 283438 h 323285"/>
                    <a:gd name="connsiteX87" fmla="*/ 2042554 w 3024508"/>
                    <a:gd name="connsiteY87" fmla="*/ 172434 h 323285"/>
                    <a:gd name="connsiteX88" fmla="*/ 2014092 w 3024508"/>
                    <a:gd name="connsiteY88" fmla="*/ 158203 h 323285"/>
                    <a:gd name="connsiteX89" fmla="*/ 2367026 w 3024508"/>
                    <a:gd name="connsiteY89" fmla="*/ 269206 h 323285"/>
                    <a:gd name="connsiteX90" fmla="*/ 2367026 w 3024508"/>
                    <a:gd name="connsiteY90" fmla="*/ 303361 h 323285"/>
                    <a:gd name="connsiteX91" fmla="*/ 2367026 w 3024508"/>
                    <a:gd name="connsiteY91" fmla="*/ 269206 h 323285"/>
                    <a:gd name="connsiteX92" fmla="*/ 2489415 w 3024508"/>
                    <a:gd name="connsiteY92" fmla="*/ 149664 h 323285"/>
                    <a:gd name="connsiteX93" fmla="*/ 2489415 w 3024508"/>
                    <a:gd name="connsiteY93" fmla="*/ 115509 h 323285"/>
                    <a:gd name="connsiteX94" fmla="*/ 2307255 w 3024508"/>
                    <a:gd name="connsiteY94" fmla="*/ 115509 h 323285"/>
                    <a:gd name="connsiteX95" fmla="*/ 2307255 w 3024508"/>
                    <a:gd name="connsiteY95" fmla="*/ 149664 h 323285"/>
                    <a:gd name="connsiteX96" fmla="*/ 2489415 w 3024508"/>
                    <a:gd name="connsiteY96" fmla="*/ 149664 h 323285"/>
                    <a:gd name="connsiteX97" fmla="*/ 2412566 w 3024508"/>
                    <a:gd name="connsiteY97" fmla="*/ 215128 h 323285"/>
                    <a:gd name="connsiteX98" fmla="*/ 2110864 w 3024508"/>
                    <a:gd name="connsiteY98" fmla="*/ 215128 h 323285"/>
                    <a:gd name="connsiteX99" fmla="*/ 2110864 w 3024508"/>
                    <a:gd name="connsiteY99" fmla="*/ 249283 h 323285"/>
                    <a:gd name="connsiteX100" fmla="*/ 2412566 w 3024508"/>
                    <a:gd name="connsiteY100" fmla="*/ 249283 h 323285"/>
                    <a:gd name="connsiteX101" fmla="*/ 2412566 w 3024508"/>
                    <a:gd name="connsiteY101" fmla="*/ 215128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407842" y="249283"/>
                      </a:moveTo>
                      <a:cubicBezTo>
                        <a:pt x="1387918" y="249283"/>
                        <a:pt x="1385072" y="283438"/>
                        <a:pt x="1407842" y="283438"/>
                      </a:cubicBezTo>
                      <a:cubicBezTo>
                        <a:pt x="1430612" y="280591"/>
                        <a:pt x="1430612" y="249283"/>
                        <a:pt x="1407842" y="249283"/>
                      </a:cubicBezTo>
                      <a:close/>
                      <a:moveTo>
                        <a:pt x="1339532" y="240744"/>
                      </a:moveTo>
                      <a:cubicBezTo>
                        <a:pt x="1319608" y="240744"/>
                        <a:pt x="1316762" y="274899"/>
                        <a:pt x="1339532" y="274899"/>
                      </a:cubicBezTo>
                      <a:cubicBezTo>
                        <a:pt x="1359456" y="274899"/>
                        <a:pt x="1359456" y="240744"/>
                        <a:pt x="1339532" y="240744"/>
                      </a:cubicBezTo>
                      <a:close/>
                      <a:moveTo>
                        <a:pt x="1840471" y="223667"/>
                      </a:moveTo>
                      <a:cubicBezTo>
                        <a:pt x="1732314" y="226513"/>
                        <a:pt x="1683927" y="98432"/>
                        <a:pt x="1763622" y="27276"/>
                      </a:cubicBezTo>
                      <a:cubicBezTo>
                        <a:pt x="1780700" y="13044"/>
                        <a:pt x="1755083" y="-9726"/>
                        <a:pt x="1740852" y="4506"/>
                      </a:cubicBezTo>
                      <a:cubicBezTo>
                        <a:pt x="1638387" y="95586"/>
                        <a:pt x="1706697" y="257821"/>
                        <a:pt x="1840471" y="257821"/>
                      </a:cubicBezTo>
                      <a:cubicBezTo>
                        <a:pt x="1860395" y="254975"/>
                        <a:pt x="1860395" y="223667"/>
                        <a:pt x="1840471" y="223667"/>
                      </a:cubicBezTo>
                      <a:close/>
                      <a:moveTo>
                        <a:pt x="1863241" y="289130"/>
                      </a:moveTo>
                      <a:cubicBezTo>
                        <a:pt x="1843317" y="289130"/>
                        <a:pt x="1840471" y="323285"/>
                        <a:pt x="1863241" y="323285"/>
                      </a:cubicBezTo>
                      <a:cubicBezTo>
                        <a:pt x="1886011" y="323285"/>
                        <a:pt x="1886011" y="289130"/>
                        <a:pt x="1863241" y="289130"/>
                      </a:cubicBezTo>
                      <a:close/>
                      <a:moveTo>
                        <a:pt x="1646926" y="141125"/>
                      </a:moveTo>
                      <a:lnTo>
                        <a:pt x="642202" y="141125"/>
                      </a:lnTo>
                      <a:cubicBezTo>
                        <a:pt x="622278" y="141125"/>
                        <a:pt x="619432" y="175280"/>
                        <a:pt x="642202" y="175280"/>
                      </a:cubicBezTo>
                      <a:lnTo>
                        <a:pt x="1646926" y="175280"/>
                      </a:lnTo>
                      <a:cubicBezTo>
                        <a:pt x="1669696" y="172434"/>
                        <a:pt x="1669696" y="141125"/>
                        <a:pt x="1646926" y="141125"/>
                      </a:cubicBezTo>
                      <a:close/>
                      <a:moveTo>
                        <a:pt x="98569" y="87047"/>
                      </a:moveTo>
                      <a:lnTo>
                        <a:pt x="1248452" y="87047"/>
                      </a:lnTo>
                      <a:cubicBezTo>
                        <a:pt x="1268376" y="87047"/>
                        <a:pt x="1271222" y="52892"/>
                        <a:pt x="1248452" y="52892"/>
                      </a:cubicBezTo>
                      <a:lnTo>
                        <a:pt x="98569" y="52892"/>
                      </a:lnTo>
                      <a:cubicBezTo>
                        <a:pt x="75799" y="52892"/>
                        <a:pt x="75799" y="87047"/>
                        <a:pt x="98569" y="87047"/>
                      </a:cubicBezTo>
                      <a:close/>
                      <a:moveTo>
                        <a:pt x="978059" y="249283"/>
                      </a:moveTo>
                      <a:lnTo>
                        <a:pt x="16028" y="249283"/>
                      </a:lnTo>
                      <a:cubicBezTo>
                        <a:pt x="-3896" y="249283"/>
                        <a:pt x="-6742" y="283438"/>
                        <a:pt x="16028" y="283438"/>
                      </a:cubicBezTo>
                      <a:lnTo>
                        <a:pt x="978059" y="283438"/>
                      </a:lnTo>
                      <a:cubicBezTo>
                        <a:pt x="1000829" y="280591"/>
                        <a:pt x="1000829" y="249283"/>
                        <a:pt x="978059" y="249283"/>
                      </a:cubicBezTo>
                      <a:close/>
                      <a:moveTo>
                        <a:pt x="1558693" y="81354"/>
                      </a:moveTo>
                      <a:cubicBezTo>
                        <a:pt x="1578616" y="81354"/>
                        <a:pt x="1581463" y="47199"/>
                        <a:pt x="1558693" y="47199"/>
                      </a:cubicBezTo>
                      <a:cubicBezTo>
                        <a:pt x="1538769" y="47199"/>
                        <a:pt x="1538769" y="81354"/>
                        <a:pt x="1558693" y="81354"/>
                      </a:cubicBezTo>
                      <a:close/>
                      <a:moveTo>
                        <a:pt x="1385072" y="78508"/>
                      </a:moveTo>
                      <a:lnTo>
                        <a:pt x="1498921" y="78508"/>
                      </a:lnTo>
                      <a:cubicBezTo>
                        <a:pt x="1518845" y="78508"/>
                        <a:pt x="1521691" y="44353"/>
                        <a:pt x="1498921" y="44353"/>
                      </a:cubicBezTo>
                      <a:lnTo>
                        <a:pt x="1385072" y="44353"/>
                      </a:lnTo>
                      <a:cubicBezTo>
                        <a:pt x="1365148" y="44353"/>
                        <a:pt x="1365148" y="78508"/>
                        <a:pt x="1385072" y="78508"/>
                      </a:cubicBezTo>
                      <a:close/>
                      <a:moveTo>
                        <a:pt x="1905935" y="32968"/>
                      </a:moveTo>
                      <a:cubicBezTo>
                        <a:pt x="1962859" y="50045"/>
                        <a:pt x="1962859" y="146818"/>
                        <a:pt x="1920166" y="178126"/>
                      </a:cubicBezTo>
                      <a:cubicBezTo>
                        <a:pt x="1903088" y="189512"/>
                        <a:pt x="1920166" y="217974"/>
                        <a:pt x="1937243" y="206589"/>
                      </a:cubicBezTo>
                      <a:cubicBezTo>
                        <a:pt x="2005553" y="158203"/>
                        <a:pt x="2002707" y="27276"/>
                        <a:pt x="1914473" y="1659"/>
                      </a:cubicBezTo>
                      <a:cubicBezTo>
                        <a:pt x="1894550" y="-4033"/>
                        <a:pt x="1883164" y="27276"/>
                        <a:pt x="1905935" y="32968"/>
                      </a:cubicBezTo>
                      <a:close/>
                      <a:moveTo>
                        <a:pt x="1251298" y="249283"/>
                      </a:moveTo>
                      <a:lnTo>
                        <a:pt x="1060600" y="249283"/>
                      </a:lnTo>
                      <a:cubicBezTo>
                        <a:pt x="1040676" y="249283"/>
                        <a:pt x="1037830" y="283438"/>
                        <a:pt x="1060600" y="283438"/>
                      </a:cubicBezTo>
                      <a:lnTo>
                        <a:pt x="1251298" y="283438"/>
                      </a:lnTo>
                      <a:cubicBezTo>
                        <a:pt x="1271222" y="280591"/>
                        <a:pt x="1271222" y="249283"/>
                        <a:pt x="1251298" y="249283"/>
                      </a:cubicBezTo>
                      <a:close/>
                      <a:moveTo>
                        <a:pt x="2495107" y="212282"/>
                      </a:moveTo>
                      <a:lnTo>
                        <a:pt x="2495107" y="212282"/>
                      </a:lnTo>
                      <a:cubicBezTo>
                        <a:pt x="2472337" y="212282"/>
                        <a:pt x="2472337" y="246436"/>
                        <a:pt x="2492261" y="246436"/>
                      </a:cubicBezTo>
                      <a:lnTo>
                        <a:pt x="2495107" y="246436"/>
                      </a:lnTo>
                      <a:cubicBezTo>
                        <a:pt x="2517877" y="246436"/>
                        <a:pt x="2517877" y="212282"/>
                        <a:pt x="2495107" y="212282"/>
                      </a:cubicBezTo>
                      <a:close/>
                      <a:moveTo>
                        <a:pt x="2793963" y="183819"/>
                      </a:moveTo>
                      <a:lnTo>
                        <a:pt x="2680113" y="183819"/>
                      </a:lnTo>
                      <a:cubicBezTo>
                        <a:pt x="2660189" y="183819"/>
                        <a:pt x="2657343" y="217974"/>
                        <a:pt x="2680113" y="217974"/>
                      </a:cubicBezTo>
                      <a:lnTo>
                        <a:pt x="2793963" y="217974"/>
                      </a:lnTo>
                      <a:cubicBezTo>
                        <a:pt x="2813887" y="217974"/>
                        <a:pt x="2813887" y="183819"/>
                        <a:pt x="2793963" y="183819"/>
                      </a:cubicBezTo>
                      <a:close/>
                      <a:moveTo>
                        <a:pt x="2762654" y="254975"/>
                      </a:moveTo>
                      <a:cubicBezTo>
                        <a:pt x="2742731" y="254975"/>
                        <a:pt x="2739884" y="289130"/>
                        <a:pt x="2762654" y="289130"/>
                      </a:cubicBezTo>
                      <a:cubicBezTo>
                        <a:pt x="2782578" y="289130"/>
                        <a:pt x="2782578" y="254975"/>
                        <a:pt x="2762654" y="254975"/>
                      </a:cubicBezTo>
                      <a:close/>
                      <a:moveTo>
                        <a:pt x="3007431" y="38661"/>
                      </a:moveTo>
                      <a:lnTo>
                        <a:pt x="2179174" y="38661"/>
                      </a:lnTo>
                      <a:cubicBezTo>
                        <a:pt x="2159250" y="38661"/>
                        <a:pt x="2156404" y="72816"/>
                        <a:pt x="2179174" y="72816"/>
                      </a:cubicBezTo>
                      <a:lnTo>
                        <a:pt x="3007431" y="72816"/>
                      </a:lnTo>
                      <a:cubicBezTo>
                        <a:pt x="3030201" y="72816"/>
                        <a:pt x="3030201" y="38661"/>
                        <a:pt x="3007431" y="38661"/>
                      </a:cubicBezTo>
                      <a:close/>
                      <a:moveTo>
                        <a:pt x="2924890" y="121202"/>
                      </a:moveTo>
                      <a:lnTo>
                        <a:pt x="2563417" y="121202"/>
                      </a:lnTo>
                      <a:cubicBezTo>
                        <a:pt x="2543493" y="121202"/>
                        <a:pt x="2540647" y="155357"/>
                        <a:pt x="2563417" y="155357"/>
                      </a:cubicBezTo>
                      <a:lnTo>
                        <a:pt x="2924890" y="155357"/>
                      </a:lnTo>
                      <a:cubicBezTo>
                        <a:pt x="2947660" y="155357"/>
                        <a:pt x="2947660" y="121202"/>
                        <a:pt x="2924890" y="121202"/>
                      </a:cubicBezTo>
                      <a:close/>
                      <a:moveTo>
                        <a:pt x="1923012" y="89893"/>
                      </a:moveTo>
                      <a:cubicBezTo>
                        <a:pt x="1903088" y="58584"/>
                        <a:pt x="1851856" y="55738"/>
                        <a:pt x="1831932" y="89893"/>
                      </a:cubicBezTo>
                      <a:cubicBezTo>
                        <a:pt x="1820547" y="109817"/>
                        <a:pt x="1851856" y="126894"/>
                        <a:pt x="1860395" y="106970"/>
                      </a:cubicBezTo>
                      <a:cubicBezTo>
                        <a:pt x="1866087" y="98432"/>
                        <a:pt x="1880318" y="95586"/>
                        <a:pt x="1888857" y="101278"/>
                      </a:cubicBezTo>
                      <a:cubicBezTo>
                        <a:pt x="1903088" y="109817"/>
                        <a:pt x="1900242" y="126894"/>
                        <a:pt x="1891703" y="135433"/>
                      </a:cubicBezTo>
                      <a:cubicBezTo>
                        <a:pt x="1880318" y="155357"/>
                        <a:pt x="1851856" y="163895"/>
                        <a:pt x="1831932" y="155357"/>
                      </a:cubicBezTo>
                      <a:cubicBezTo>
                        <a:pt x="1777854" y="135433"/>
                        <a:pt x="1792085" y="67123"/>
                        <a:pt x="1837625" y="47199"/>
                      </a:cubicBezTo>
                      <a:cubicBezTo>
                        <a:pt x="1857548" y="38661"/>
                        <a:pt x="1840471" y="10198"/>
                        <a:pt x="1820547" y="18737"/>
                      </a:cubicBezTo>
                      <a:cubicBezTo>
                        <a:pt x="1777854" y="38661"/>
                        <a:pt x="1752237" y="89893"/>
                        <a:pt x="1769315" y="135433"/>
                      </a:cubicBezTo>
                      <a:cubicBezTo>
                        <a:pt x="1786392" y="178126"/>
                        <a:pt x="1831932" y="200897"/>
                        <a:pt x="1874626" y="186665"/>
                      </a:cubicBezTo>
                      <a:cubicBezTo>
                        <a:pt x="1917320" y="178126"/>
                        <a:pt x="1948628" y="129740"/>
                        <a:pt x="1923012" y="89893"/>
                      </a:cubicBezTo>
                      <a:close/>
                      <a:moveTo>
                        <a:pt x="2048247" y="84201"/>
                      </a:moveTo>
                      <a:cubicBezTo>
                        <a:pt x="2028323" y="84201"/>
                        <a:pt x="2025477" y="118355"/>
                        <a:pt x="2048247" y="118355"/>
                      </a:cubicBezTo>
                      <a:cubicBezTo>
                        <a:pt x="2068170" y="115509"/>
                        <a:pt x="2068170" y="84201"/>
                        <a:pt x="2048247" y="84201"/>
                      </a:cubicBezTo>
                      <a:close/>
                      <a:moveTo>
                        <a:pt x="2014092" y="158203"/>
                      </a:moveTo>
                      <a:cubicBezTo>
                        <a:pt x="1994168" y="200897"/>
                        <a:pt x="1962859" y="235051"/>
                        <a:pt x="1920166" y="252129"/>
                      </a:cubicBezTo>
                      <a:cubicBezTo>
                        <a:pt x="1900242" y="260668"/>
                        <a:pt x="1908781" y="291976"/>
                        <a:pt x="1928704" y="283438"/>
                      </a:cubicBezTo>
                      <a:cubicBezTo>
                        <a:pt x="1979937" y="263514"/>
                        <a:pt x="2019784" y="223667"/>
                        <a:pt x="2042554" y="172434"/>
                      </a:cubicBezTo>
                      <a:cubicBezTo>
                        <a:pt x="2051093" y="155357"/>
                        <a:pt x="2022631" y="138279"/>
                        <a:pt x="2014092" y="158203"/>
                      </a:cubicBezTo>
                      <a:close/>
                      <a:moveTo>
                        <a:pt x="2367026" y="269206"/>
                      </a:moveTo>
                      <a:cubicBezTo>
                        <a:pt x="2347103" y="269206"/>
                        <a:pt x="2344256" y="303361"/>
                        <a:pt x="2367026" y="303361"/>
                      </a:cubicBezTo>
                      <a:cubicBezTo>
                        <a:pt x="2389796" y="300515"/>
                        <a:pt x="2389796" y="269206"/>
                        <a:pt x="2367026" y="269206"/>
                      </a:cubicBezTo>
                      <a:close/>
                      <a:moveTo>
                        <a:pt x="2489415" y="149664"/>
                      </a:moveTo>
                      <a:cubicBezTo>
                        <a:pt x="2509338" y="149664"/>
                        <a:pt x="2512185" y="115509"/>
                        <a:pt x="2489415" y="115509"/>
                      </a:cubicBezTo>
                      <a:lnTo>
                        <a:pt x="2307255" y="115509"/>
                      </a:lnTo>
                      <a:cubicBezTo>
                        <a:pt x="2287331" y="115509"/>
                        <a:pt x="2284485" y="149664"/>
                        <a:pt x="2307255" y="149664"/>
                      </a:cubicBezTo>
                      <a:lnTo>
                        <a:pt x="2489415" y="149664"/>
                      </a:lnTo>
                      <a:close/>
                      <a:moveTo>
                        <a:pt x="2412566" y="215128"/>
                      </a:moveTo>
                      <a:lnTo>
                        <a:pt x="2110864" y="215128"/>
                      </a:lnTo>
                      <a:cubicBezTo>
                        <a:pt x="2090940" y="215128"/>
                        <a:pt x="2088094" y="249283"/>
                        <a:pt x="2110864" y="249283"/>
                      </a:cubicBezTo>
                      <a:lnTo>
                        <a:pt x="2412566" y="249283"/>
                      </a:lnTo>
                      <a:cubicBezTo>
                        <a:pt x="2432490" y="246436"/>
                        <a:pt x="2432490" y="215128"/>
                        <a:pt x="2412566" y="215128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0" name="Graphic 377">
                <a:extLst>
                  <a:ext uri="{FF2B5EF4-FFF2-40B4-BE49-F238E27FC236}">
                    <a16:creationId xmlns:a16="http://schemas.microsoft.com/office/drawing/2014/main" id="{612B3BB7-2C41-4873-9D19-07C8DF38BEB9}"/>
                  </a:ext>
                </a:extLst>
              </p:cNvPr>
              <p:cNvGrpSpPr/>
              <p:nvPr/>
            </p:nvGrpSpPr>
            <p:grpSpPr>
              <a:xfrm>
                <a:off x="4502216" y="4598783"/>
                <a:ext cx="3184947" cy="438321"/>
                <a:chOff x="4502216" y="4598783"/>
                <a:chExt cx="3184947" cy="438321"/>
              </a:xfrm>
            </p:grpSpPr>
            <p:sp>
              <p:nvSpPr>
                <p:cNvPr id="3931" name="Freeform: Shape 3930">
                  <a:extLst>
                    <a:ext uri="{FF2B5EF4-FFF2-40B4-BE49-F238E27FC236}">
                      <a16:creationId xmlns:a16="http://schemas.microsoft.com/office/drawing/2014/main" id="{7749D8AF-6974-412E-BB9E-D49960C66D3C}"/>
                    </a:ext>
                  </a:extLst>
                </p:cNvPr>
                <p:cNvSpPr/>
                <p:nvPr/>
              </p:nvSpPr>
              <p:spPr>
                <a:xfrm rot="-10800000">
                  <a:off x="4502216" y="4598783"/>
                  <a:ext cx="3184947" cy="438321"/>
                </a:xfrm>
                <a:custGeom>
                  <a:avLst/>
                  <a:gdLst>
                    <a:gd name="connsiteX0" fmla="*/ 0 w 3184947"/>
                    <a:gd name="connsiteY0" fmla="*/ 0 h 438321"/>
                    <a:gd name="connsiteX1" fmla="*/ 3184948 w 3184947"/>
                    <a:gd name="connsiteY1" fmla="*/ 0 h 438321"/>
                    <a:gd name="connsiteX2" fmla="*/ 3184948 w 3184947"/>
                    <a:gd name="connsiteY2" fmla="*/ 438322 h 438321"/>
                    <a:gd name="connsiteX3" fmla="*/ 0 w 3184947"/>
                    <a:gd name="connsiteY3" fmla="*/ 438322 h 438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438321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438322"/>
                      </a:lnTo>
                      <a:lnTo>
                        <a:pt x="0" y="438322"/>
                      </a:lnTo>
                      <a:close/>
                    </a:path>
                  </a:pathLst>
                </a:custGeom>
                <a:solidFill>
                  <a:srgbClr val="A31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2" name="Freeform: Shape 3931">
                  <a:extLst>
                    <a:ext uri="{FF2B5EF4-FFF2-40B4-BE49-F238E27FC236}">
                      <a16:creationId xmlns:a16="http://schemas.microsoft.com/office/drawing/2014/main" id="{7CF6891E-1AEF-4C6F-9114-3642AE429649}"/>
                    </a:ext>
                  </a:extLst>
                </p:cNvPr>
                <p:cNvSpPr/>
                <p:nvPr/>
              </p:nvSpPr>
              <p:spPr>
                <a:xfrm rot="-10800000">
                  <a:off x="4502216" y="4599694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D546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3" name="Freeform: Shape 3932">
                  <a:extLst>
                    <a:ext uri="{FF2B5EF4-FFF2-40B4-BE49-F238E27FC236}">
                      <a16:creationId xmlns:a16="http://schemas.microsoft.com/office/drawing/2014/main" id="{BAC617E2-974F-4E52-8B50-943F033AC5BB}"/>
                    </a:ext>
                  </a:extLst>
                </p:cNvPr>
                <p:cNvSpPr/>
                <p:nvPr/>
              </p:nvSpPr>
              <p:spPr>
                <a:xfrm rot="-10800000">
                  <a:off x="4502216" y="5004885"/>
                  <a:ext cx="3184947" cy="31308"/>
                </a:xfrm>
                <a:custGeom>
                  <a:avLst/>
                  <a:gdLst>
                    <a:gd name="connsiteX0" fmla="*/ 0 w 3184947"/>
                    <a:gd name="connsiteY0" fmla="*/ 0 h 31308"/>
                    <a:gd name="connsiteX1" fmla="*/ 3184948 w 3184947"/>
                    <a:gd name="connsiteY1" fmla="*/ 0 h 31308"/>
                    <a:gd name="connsiteX2" fmla="*/ 3184948 w 3184947"/>
                    <a:gd name="connsiteY2" fmla="*/ 31309 h 31308"/>
                    <a:gd name="connsiteX3" fmla="*/ 0 w 3184947"/>
                    <a:gd name="connsiteY3" fmla="*/ 31309 h 31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4947" h="31308">
                      <a:moveTo>
                        <a:pt x="0" y="0"/>
                      </a:moveTo>
                      <a:lnTo>
                        <a:pt x="3184948" y="0"/>
                      </a:lnTo>
                      <a:lnTo>
                        <a:pt x="3184948" y="31309"/>
                      </a:lnTo>
                      <a:lnTo>
                        <a:pt x="0" y="31309"/>
                      </a:ln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4" name="Freeform: Shape 3933">
                  <a:extLst>
                    <a:ext uri="{FF2B5EF4-FFF2-40B4-BE49-F238E27FC236}">
                      <a16:creationId xmlns:a16="http://schemas.microsoft.com/office/drawing/2014/main" id="{9A0B85FD-8DE2-4A7F-98A2-DFEB771FC972}"/>
                    </a:ext>
                  </a:extLst>
                </p:cNvPr>
                <p:cNvSpPr/>
                <p:nvPr/>
              </p:nvSpPr>
              <p:spPr>
                <a:xfrm>
                  <a:off x="4564720" y="4665746"/>
                  <a:ext cx="3024508" cy="326131"/>
                </a:xfrm>
                <a:custGeom>
                  <a:avLst/>
                  <a:gdLst>
                    <a:gd name="connsiteX0" fmla="*/ 1616667 w 3024508"/>
                    <a:gd name="connsiteY0" fmla="*/ 286284 h 326131"/>
                    <a:gd name="connsiteX1" fmla="*/ 1616667 w 3024508"/>
                    <a:gd name="connsiteY1" fmla="*/ 252129 h 326131"/>
                    <a:gd name="connsiteX2" fmla="*/ 1616667 w 3024508"/>
                    <a:gd name="connsiteY2" fmla="*/ 286284 h 326131"/>
                    <a:gd name="connsiteX3" fmla="*/ 1684977 w 3024508"/>
                    <a:gd name="connsiteY3" fmla="*/ 277745 h 326131"/>
                    <a:gd name="connsiteX4" fmla="*/ 1684977 w 3024508"/>
                    <a:gd name="connsiteY4" fmla="*/ 243590 h 326131"/>
                    <a:gd name="connsiteX5" fmla="*/ 1684977 w 3024508"/>
                    <a:gd name="connsiteY5" fmla="*/ 277745 h 326131"/>
                    <a:gd name="connsiteX6" fmla="*/ 1184038 w 3024508"/>
                    <a:gd name="connsiteY6" fmla="*/ 257821 h 326131"/>
                    <a:gd name="connsiteX7" fmla="*/ 1283656 w 3024508"/>
                    <a:gd name="connsiteY7" fmla="*/ 4506 h 326131"/>
                    <a:gd name="connsiteX8" fmla="*/ 1260887 w 3024508"/>
                    <a:gd name="connsiteY8" fmla="*/ 27275 h 326131"/>
                    <a:gd name="connsiteX9" fmla="*/ 1184038 w 3024508"/>
                    <a:gd name="connsiteY9" fmla="*/ 223666 h 326131"/>
                    <a:gd name="connsiteX10" fmla="*/ 1184038 w 3024508"/>
                    <a:gd name="connsiteY10" fmla="*/ 257821 h 326131"/>
                    <a:gd name="connsiteX11" fmla="*/ 1161268 w 3024508"/>
                    <a:gd name="connsiteY11" fmla="*/ 326131 h 326131"/>
                    <a:gd name="connsiteX12" fmla="*/ 1161268 w 3024508"/>
                    <a:gd name="connsiteY12" fmla="*/ 291976 h 326131"/>
                    <a:gd name="connsiteX13" fmla="*/ 1161268 w 3024508"/>
                    <a:gd name="connsiteY13" fmla="*/ 326131 h 326131"/>
                    <a:gd name="connsiteX14" fmla="*/ 1377583 w 3024508"/>
                    <a:gd name="connsiteY14" fmla="*/ 175280 h 326131"/>
                    <a:gd name="connsiteX15" fmla="*/ 2382307 w 3024508"/>
                    <a:gd name="connsiteY15" fmla="*/ 175280 h 326131"/>
                    <a:gd name="connsiteX16" fmla="*/ 2382307 w 3024508"/>
                    <a:gd name="connsiteY16" fmla="*/ 141125 h 326131"/>
                    <a:gd name="connsiteX17" fmla="*/ 1377583 w 3024508"/>
                    <a:gd name="connsiteY17" fmla="*/ 141125 h 326131"/>
                    <a:gd name="connsiteX18" fmla="*/ 1377583 w 3024508"/>
                    <a:gd name="connsiteY18" fmla="*/ 175280 h 326131"/>
                    <a:gd name="connsiteX19" fmla="*/ 2925940 w 3024508"/>
                    <a:gd name="connsiteY19" fmla="*/ 55738 h 326131"/>
                    <a:gd name="connsiteX20" fmla="*/ 1778903 w 3024508"/>
                    <a:gd name="connsiteY20" fmla="*/ 55738 h 326131"/>
                    <a:gd name="connsiteX21" fmla="*/ 1778903 w 3024508"/>
                    <a:gd name="connsiteY21" fmla="*/ 89893 h 326131"/>
                    <a:gd name="connsiteX22" fmla="*/ 2928786 w 3024508"/>
                    <a:gd name="connsiteY22" fmla="*/ 89893 h 326131"/>
                    <a:gd name="connsiteX23" fmla="*/ 2925940 w 3024508"/>
                    <a:gd name="connsiteY23" fmla="*/ 55738 h 326131"/>
                    <a:gd name="connsiteX24" fmla="*/ 2046450 w 3024508"/>
                    <a:gd name="connsiteY24" fmla="*/ 286284 h 326131"/>
                    <a:gd name="connsiteX25" fmla="*/ 3008481 w 3024508"/>
                    <a:gd name="connsiteY25" fmla="*/ 286284 h 326131"/>
                    <a:gd name="connsiteX26" fmla="*/ 3008481 w 3024508"/>
                    <a:gd name="connsiteY26" fmla="*/ 252129 h 326131"/>
                    <a:gd name="connsiteX27" fmla="*/ 2046450 w 3024508"/>
                    <a:gd name="connsiteY27" fmla="*/ 252129 h 326131"/>
                    <a:gd name="connsiteX28" fmla="*/ 2046450 w 3024508"/>
                    <a:gd name="connsiteY28" fmla="*/ 286284 h 326131"/>
                    <a:gd name="connsiteX29" fmla="*/ 1465816 w 3024508"/>
                    <a:gd name="connsiteY29" fmla="*/ 50046 h 326131"/>
                    <a:gd name="connsiteX30" fmla="*/ 1465816 w 3024508"/>
                    <a:gd name="connsiteY30" fmla="*/ 84200 h 326131"/>
                    <a:gd name="connsiteX31" fmla="*/ 1465816 w 3024508"/>
                    <a:gd name="connsiteY31" fmla="*/ 50046 h 326131"/>
                    <a:gd name="connsiteX32" fmla="*/ 1639437 w 3024508"/>
                    <a:gd name="connsiteY32" fmla="*/ 47199 h 326131"/>
                    <a:gd name="connsiteX33" fmla="*/ 1525587 w 3024508"/>
                    <a:gd name="connsiteY33" fmla="*/ 47199 h 326131"/>
                    <a:gd name="connsiteX34" fmla="*/ 1525587 w 3024508"/>
                    <a:gd name="connsiteY34" fmla="*/ 81354 h 326131"/>
                    <a:gd name="connsiteX35" fmla="*/ 1639437 w 3024508"/>
                    <a:gd name="connsiteY35" fmla="*/ 81354 h 326131"/>
                    <a:gd name="connsiteX36" fmla="*/ 1639437 w 3024508"/>
                    <a:gd name="connsiteY36" fmla="*/ 47199 h 326131"/>
                    <a:gd name="connsiteX37" fmla="*/ 1110036 w 3024508"/>
                    <a:gd name="connsiteY37" fmla="*/ 4506 h 326131"/>
                    <a:gd name="connsiteX38" fmla="*/ 1087266 w 3024508"/>
                    <a:gd name="connsiteY38" fmla="*/ 212281 h 326131"/>
                    <a:gd name="connsiteX39" fmla="*/ 1104343 w 3024508"/>
                    <a:gd name="connsiteY39" fmla="*/ 183819 h 326131"/>
                    <a:gd name="connsiteX40" fmla="*/ 1118574 w 3024508"/>
                    <a:gd name="connsiteY40" fmla="*/ 35814 h 326131"/>
                    <a:gd name="connsiteX41" fmla="*/ 1110036 w 3024508"/>
                    <a:gd name="connsiteY41" fmla="*/ 4506 h 326131"/>
                    <a:gd name="connsiteX42" fmla="*/ 1773211 w 3024508"/>
                    <a:gd name="connsiteY42" fmla="*/ 286284 h 326131"/>
                    <a:gd name="connsiteX43" fmla="*/ 1963909 w 3024508"/>
                    <a:gd name="connsiteY43" fmla="*/ 286284 h 326131"/>
                    <a:gd name="connsiteX44" fmla="*/ 1963909 w 3024508"/>
                    <a:gd name="connsiteY44" fmla="*/ 252129 h 326131"/>
                    <a:gd name="connsiteX45" fmla="*/ 1773211 w 3024508"/>
                    <a:gd name="connsiteY45" fmla="*/ 252129 h 326131"/>
                    <a:gd name="connsiteX46" fmla="*/ 1773211 w 3024508"/>
                    <a:gd name="connsiteY46" fmla="*/ 286284 h 326131"/>
                    <a:gd name="connsiteX47" fmla="*/ 529402 w 3024508"/>
                    <a:gd name="connsiteY47" fmla="*/ 249283 h 326131"/>
                    <a:gd name="connsiteX48" fmla="*/ 529402 w 3024508"/>
                    <a:gd name="connsiteY48" fmla="*/ 249283 h 326131"/>
                    <a:gd name="connsiteX49" fmla="*/ 532248 w 3024508"/>
                    <a:gd name="connsiteY49" fmla="*/ 215128 h 326131"/>
                    <a:gd name="connsiteX50" fmla="*/ 529402 w 3024508"/>
                    <a:gd name="connsiteY50" fmla="*/ 215128 h 326131"/>
                    <a:gd name="connsiteX51" fmla="*/ 529402 w 3024508"/>
                    <a:gd name="connsiteY51" fmla="*/ 249283 h 326131"/>
                    <a:gd name="connsiteX52" fmla="*/ 230546 w 3024508"/>
                    <a:gd name="connsiteY52" fmla="*/ 220820 h 326131"/>
                    <a:gd name="connsiteX53" fmla="*/ 344396 w 3024508"/>
                    <a:gd name="connsiteY53" fmla="*/ 220820 h 326131"/>
                    <a:gd name="connsiteX54" fmla="*/ 344396 w 3024508"/>
                    <a:gd name="connsiteY54" fmla="*/ 186665 h 326131"/>
                    <a:gd name="connsiteX55" fmla="*/ 230546 w 3024508"/>
                    <a:gd name="connsiteY55" fmla="*/ 186665 h 326131"/>
                    <a:gd name="connsiteX56" fmla="*/ 230546 w 3024508"/>
                    <a:gd name="connsiteY56" fmla="*/ 220820 h 326131"/>
                    <a:gd name="connsiteX57" fmla="*/ 264701 w 3024508"/>
                    <a:gd name="connsiteY57" fmla="*/ 291976 h 326131"/>
                    <a:gd name="connsiteX58" fmla="*/ 264701 w 3024508"/>
                    <a:gd name="connsiteY58" fmla="*/ 257821 h 326131"/>
                    <a:gd name="connsiteX59" fmla="*/ 264701 w 3024508"/>
                    <a:gd name="connsiteY59" fmla="*/ 291976 h 326131"/>
                    <a:gd name="connsiteX60" fmla="*/ 17077 w 3024508"/>
                    <a:gd name="connsiteY60" fmla="*/ 75662 h 326131"/>
                    <a:gd name="connsiteX61" fmla="*/ 845335 w 3024508"/>
                    <a:gd name="connsiteY61" fmla="*/ 75662 h 326131"/>
                    <a:gd name="connsiteX62" fmla="*/ 845335 w 3024508"/>
                    <a:gd name="connsiteY62" fmla="*/ 41507 h 326131"/>
                    <a:gd name="connsiteX63" fmla="*/ 17077 w 3024508"/>
                    <a:gd name="connsiteY63" fmla="*/ 41507 h 326131"/>
                    <a:gd name="connsiteX64" fmla="*/ 17077 w 3024508"/>
                    <a:gd name="connsiteY64" fmla="*/ 75662 h 326131"/>
                    <a:gd name="connsiteX65" fmla="*/ 99619 w 3024508"/>
                    <a:gd name="connsiteY65" fmla="*/ 158203 h 326131"/>
                    <a:gd name="connsiteX66" fmla="*/ 461092 w 3024508"/>
                    <a:gd name="connsiteY66" fmla="*/ 158203 h 326131"/>
                    <a:gd name="connsiteX67" fmla="*/ 461092 w 3024508"/>
                    <a:gd name="connsiteY67" fmla="*/ 124048 h 326131"/>
                    <a:gd name="connsiteX68" fmla="*/ 99619 w 3024508"/>
                    <a:gd name="connsiteY68" fmla="*/ 124048 h 326131"/>
                    <a:gd name="connsiteX69" fmla="*/ 99619 w 3024508"/>
                    <a:gd name="connsiteY69" fmla="*/ 158203 h 326131"/>
                    <a:gd name="connsiteX70" fmla="*/ 1147037 w 3024508"/>
                    <a:gd name="connsiteY70" fmla="*/ 192358 h 326131"/>
                    <a:gd name="connsiteX71" fmla="*/ 1252348 w 3024508"/>
                    <a:gd name="connsiteY71" fmla="*/ 141125 h 326131"/>
                    <a:gd name="connsiteX72" fmla="*/ 1201115 w 3024508"/>
                    <a:gd name="connsiteY72" fmla="*/ 24429 h 326131"/>
                    <a:gd name="connsiteX73" fmla="*/ 1184038 w 3024508"/>
                    <a:gd name="connsiteY73" fmla="*/ 52892 h 326131"/>
                    <a:gd name="connsiteX74" fmla="*/ 1189730 w 3024508"/>
                    <a:gd name="connsiteY74" fmla="*/ 161049 h 326131"/>
                    <a:gd name="connsiteX75" fmla="*/ 1129959 w 3024508"/>
                    <a:gd name="connsiteY75" fmla="*/ 141125 h 326131"/>
                    <a:gd name="connsiteX76" fmla="*/ 1132805 w 3024508"/>
                    <a:gd name="connsiteY76" fmla="*/ 104124 h 326131"/>
                    <a:gd name="connsiteX77" fmla="*/ 1161268 w 3024508"/>
                    <a:gd name="connsiteY77" fmla="*/ 109817 h 326131"/>
                    <a:gd name="connsiteX78" fmla="*/ 1189730 w 3024508"/>
                    <a:gd name="connsiteY78" fmla="*/ 92739 h 326131"/>
                    <a:gd name="connsiteX79" fmla="*/ 1098651 w 3024508"/>
                    <a:gd name="connsiteY79" fmla="*/ 92739 h 326131"/>
                    <a:gd name="connsiteX80" fmla="*/ 1147037 w 3024508"/>
                    <a:gd name="connsiteY80" fmla="*/ 192358 h 326131"/>
                    <a:gd name="connsiteX81" fmla="*/ 976262 w 3024508"/>
                    <a:gd name="connsiteY81" fmla="*/ 118355 h 326131"/>
                    <a:gd name="connsiteX82" fmla="*/ 976262 w 3024508"/>
                    <a:gd name="connsiteY82" fmla="*/ 84200 h 326131"/>
                    <a:gd name="connsiteX83" fmla="*/ 976262 w 3024508"/>
                    <a:gd name="connsiteY83" fmla="*/ 118355 h 326131"/>
                    <a:gd name="connsiteX84" fmla="*/ 981955 w 3024508"/>
                    <a:gd name="connsiteY84" fmla="*/ 178127 h 326131"/>
                    <a:gd name="connsiteX85" fmla="*/ 1095804 w 3024508"/>
                    <a:gd name="connsiteY85" fmla="*/ 289130 h 326131"/>
                    <a:gd name="connsiteX86" fmla="*/ 1104343 w 3024508"/>
                    <a:gd name="connsiteY86" fmla="*/ 257821 h 326131"/>
                    <a:gd name="connsiteX87" fmla="*/ 1010417 w 3024508"/>
                    <a:gd name="connsiteY87" fmla="*/ 161049 h 326131"/>
                    <a:gd name="connsiteX88" fmla="*/ 981955 w 3024508"/>
                    <a:gd name="connsiteY88" fmla="*/ 178127 h 326131"/>
                    <a:gd name="connsiteX89" fmla="*/ 657483 w 3024508"/>
                    <a:gd name="connsiteY89" fmla="*/ 306208 h 326131"/>
                    <a:gd name="connsiteX90" fmla="*/ 657483 w 3024508"/>
                    <a:gd name="connsiteY90" fmla="*/ 272052 h 326131"/>
                    <a:gd name="connsiteX91" fmla="*/ 657483 w 3024508"/>
                    <a:gd name="connsiteY91" fmla="*/ 306208 h 326131"/>
                    <a:gd name="connsiteX92" fmla="*/ 717254 w 3024508"/>
                    <a:gd name="connsiteY92" fmla="*/ 152510 h 326131"/>
                    <a:gd name="connsiteX93" fmla="*/ 717254 w 3024508"/>
                    <a:gd name="connsiteY93" fmla="*/ 118355 h 326131"/>
                    <a:gd name="connsiteX94" fmla="*/ 535094 w 3024508"/>
                    <a:gd name="connsiteY94" fmla="*/ 118355 h 326131"/>
                    <a:gd name="connsiteX95" fmla="*/ 535094 w 3024508"/>
                    <a:gd name="connsiteY95" fmla="*/ 152510 h 326131"/>
                    <a:gd name="connsiteX96" fmla="*/ 717254 w 3024508"/>
                    <a:gd name="connsiteY96" fmla="*/ 152510 h 326131"/>
                    <a:gd name="connsiteX97" fmla="*/ 611943 w 3024508"/>
                    <a:gd name="connsiteY97" fmla="*/ 249283 h 326131"/>
                    <a:gd name="connsiteX98" fmla="*/ 913645 w 3024508"/>
                    <a:gd name="connsiteY98" fmla="*/ 249283 h 326131"/>
                    <a:gd name="connsiteX99" fmla="*/ 913645 w 3024508"/>
                    <a:gd name="connsiteY99" fmla="*/ 215128 h 326131"/>
                    <a:gd name="connsiteX100" fmla="*/ 611943 w 3024508"/>
                    <a:gd name="connsiteY100" fmla="*/ 215128 h 326131"/>
                    <a:gd name="connsiteX101" fmla="*/ 611943 w 3024508"/>
                    <a:gd name="connsiteY101" fmla="*/ 249283 h 326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6131">
                      <a:moveTo>
                        <a:pt x="1616667" y="286284"/>
                      </a:moveTo>
                      <a:cubicBezTo>
                        <a:pt x="1639437" y="286284"/>
                        <a:pt x="1636591" y="252129"/>
                        <a:pt x="1616667" y="252129"/>
                      </a:cubicBezTo>
                      <a:cubicBezTo>
                        <a:pt x="1593897" y="252129"/>
                        <a:pt x="1593897" y="286284"/>
                        <a:pt x="1616667" y="286284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6436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8"/>
                        <a:pt x="1386121" y="95585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5"/>
                      </a:cubicBezTo>
                      <a:cubicBezTo>
                        <a:pt x="1340581" y="98432"/>
                        <a:pt x="1292195" y="226513"/>
                        <a:pt x="1184038" y="223666"/>
                      </a:cubicBezTo>
                      <a:cubicBezTo>
                        <a:pt x="1164114" y="226513"/>
                        <a:pt x="1164114" y="257821"/>
                        <a:pt x="1184038" y="257821"/>
                      </a:cubicBezTo>
                      <a:close/>
                      <a:moveTo>
                        <a:pt x="1161268" y="326131"/>
                      </a:moveTo>
                      <a:cubicBezTo>
                        <a:pt x="1184038" y="326131"/>
                        <a:pt x="1181192" y="291976"/>
                        <a:pt x="1161268" y="291976"/>
                      </a:cubicBezTo>
                      <a:cubicBezTo>
                        <a:pt x="1138498" y="291976"/>
                        <a:pt x="1138498" y="326131"/>
                        <a:pt x="1161268" y="326131"/>
                      </a:cubicBezTo>
                      <a:close/>
                      <a:moveTo>
                        <a:pt x="1377583" y="175280"/>
                      </a:moveTo>
                      <a:lnTo>
                        <a:pt x="2382307" y="175280"/>
                      </a:lnTo>
                      <a:cubicBezTo>
                        <a:pt x="2405077" y="175280"/>
                        <a:pt x="2402231" y="141125"/>
                        <a:pt x="2382307" y="141125"/>
                      </a:cubicBezTo>
                      <a:lnTo>
                        <a:pt x="1377583" y="141125"/>
                      </a:lnTo>
                      <a:cubicBezTo>
                        <a:pt x="1354813" y="141125"/>
                        <a:pt x="1354813" y="175280"/>
                        <a:pt x="1377583" y="175280"/>
                      </a:cubicBezTo>
                      <a:close/>
                      <a:moveTo>
                        <a:pt x="2925940" y="55738"/>
                      </a:moveTo>
                      <a:lnTo>
                        <a:pt x="1778903" y="55738"/>
                      </a:lnTo>
                      <a:cubicBezTo>
                        <a:pt x="1756133" y="55738"/>
                        <a:pt x="1758979" y="89893"/>
                        <a:pt x="1778903" y="89893"/>
                      </a:cubicBezTo>
                      <a:lnTo>
                        <a:pt x="2928786" y="89893"/>
                      </a:lnTo>
                      <a:cubicBezTo>
                        <a:pt x="2948710" y="87047"/>
                        <a:pt x="2948710" y="55738"/>
                        <a:pt x="2925940" y="55738"/>
                      </a:cubicBezTo>
                      <a:close/>
                      <a:moveTo>
                        <a:pt x="2046450" y="286284"/>
                      </a:moveTo>
                      <a:lnTo>
                        <a:pt x="3008481" y="286284"/>
                      </a:lnTo>
                      <a:cubicBezTo>
                        <a:pt x="3031251" y="286284"/>
                        <a:pt x="3028405" y="252129"/>
                        <a:pt x="3008481" y="252129"/>
                      </a:cubicBezTo>
                      <a:lnTo>
                        <a:pt x="2046450" y="252129"/>
                      </a:lnTo>
                      <a:cubicBezTo>
                        <a:pt x="2026526" y="252129"/>
                        <a:pt x="2026526" y="286284"/>
                        <a:pt x="2046450" y="286284"/>
                      </a:cubicBezTo>
                      <a:close/>
                      <a:moveTo>
                        <a:pt x="1465816" y="50046"/>
                      </a:moveTo>
                      <a:cubicBezTo>
                        <a:pt x="1443046" y="50046"/>
                        <a:pt x="1445892" y="84200"/>
                        <a:pt x="1465816" y="84200"/>
                      </a:cubicBezTo>
                      <a:cubicBezTo>
                        <a:pt x="1488586" y="84200"/>
                        <a:pt x="1488586" y="50046"/>
                        <a:pt x="1465816" y="50046"/>
                      </a:cubicBezTo>
                      <a:close/>
                      <a:moveTo>
                        <a:pt x="1639437" y="47199"/>
                      </a:moveTo>
                      <a:lnTo>
                        <a:pt x="1525587" y="47199"/>
                      </a:lnTo>
                      <a:cubicBezTo>
                        <a:pt x="1502817" y="47199"/>
                        <a:pt x="1505664" y="81354"/>
                        <a:pt x="1525587" y="81354"/>
                      </a:cubicBezTo>
                      <a:lnTo>
                        <a:pt x="1639437" y="81354"/>
                      </a:lnTo>
                      <a:cubicBezTo>
                        <a:pt x="1662207" y="81354"/>
                        <a:pt x="1659361" y="47199"/>
                        <a:pt x="1639437" y="47199"/>
                      </a:cubicBezTo>
                      <a:close/>
                      <a:moveTo>
                        <a:pt x="1110036" y="4506"/>
                      </a:moveTo>
                      <a:cubicBezTo>
                        <a:pt x="1021802" y="30122"/>
                        <a:pt x="1021802" y="163895"/>
                        <a:pt x="1087266" y="212281"/>
                      </a:cubicBezTo>
                      <a:cubicBezTo>
                        <a:pt x="1104343" y="223666"/>
                        <a:pt x="1121420" y="195204"/>
                        <a:pt x="1104343" y="183819"/>
                      </a:cubicBezTo>
                      <a:cubicBezTo>
                        <a:pt x="1061649" y="149664"/>
                        <a:pt x="1061649" y="52892"/>
                        <a:pt x="1118574" y="35814"/>
                      </a:cubicBezTo>
                      <a:cubicBezTo>
                        <a:pt x="1141344" y="30122"/>
                        <a:pt x="1132805" y="-4033"/>
                        <a:pt x="1110036" y="4506"/>
                      </a:cubicBezTo>
                      <a:close/>
                      <a:moveTo>
                        <a:pt x="1773211" y="286284"/>
                      </a:moveTo>
                      <a:lnTo>
                        <a:pt x="1963909" y="286284"/>
                      </a:lnTo>
                      <a:cubicBezTo>
                        <a:pt x="1986679" y="286284"/>
                        <a:pt x="1983833" y="252129"/>
                        <a:pt x="1963909" y="252129"/>
                      </a:cubicBezTo>
                      <a:lnTo>
                        <a:pt x="1773211" y="252129"/>
                      </a:lnTo>
                      <a:cubicBezTo>
                        <a:pt x="1753287" y="252129"/>
                        <a:pt x="1753287" y="286284"/>
                        <a:pt x="1773211" y="286284"/>
                      </a:cubicBezTo>
                      <a:close/>
                      <a:moveTo>
                        <a:pt x="529402" y="249283"/>
                      </a:moveTo>
                      <a:lnTo>
                        <a:pt x="529402" y="249283"/>
                      </a:lnTo>
                      <a:cubicBezTo>
                        <a:pt x="552172" y="249283"/>
                        <a:pt x="552172" y="215128"/>
                        <a:pt x="532248" y="215128"/>
                      </a:cubicBezTo>
                      <a:lnTo>
                        <a:pt x="529402" y="215128"/>
                      </a:lnTo>
                      <a:cubicBezTo>
                        <a:pt x="506632" y="215128"/>
                        <a:pt x="506632" y="249283"/>
                        <a:pt x="529402" y="249283"/>
                      </a:cubicBezTo>
                      <a:close/>
                      <a:moveTo>
                        <a:pt x="230546" y="220820"/>
                      </a:moveTo>
                      <a:lnTo>
                        <a:pt x="344396" y="220820"/>
                      </a:lnTo>
                      <a:cubicBezTo>
                        <a:pt x="367166" y="220820"/>
                        <a:pt x="364319" y="186665"/>
                        <a:pt x="344396" y="186665"/>
                      </a:cubicBezTo>
                      <a:lnTo>
                        <a:pt x="230546" y="186665"/>
                      </a:lnTo>
                      <a:cubicBezTo>
                        <a:pt x="210622" y="186665"/>
                        <a:pt x="210622" y="220820"/>
                        <a:pt x="230546" y="220820"/>
                      </a:cubicBezTo>
                      <a:close/>
                      <a:moveTo>
                        <a:pt x="264701" y="291976"/>
                      </a:moveTo>
                      <a:cubicBezTo>
                        <a:pt x="287471" y="291976"/>
                        <a:pt x="284625" y="257821"/>
                        <a:pt x="264701" y="257821"/>
                      </a:cubicBezTo>
                      <a:cubicBezTo>
                        <a:pt x="241931" y="257821"/>
                        <a:pt x="241931" y="291976"/>
                        <a:pt x="264701" y="291976"/>
                      </a:cubicBezTo>
                      <a:close/>
                      <a:moveTo>
                        <a:pt x="17077" y="75662"/>
                      </a:moveTo>
                      <a:lnTo>
                        <a:pt x="845335" y="75662"/>
                      </a:lnTo>
                      <a:cubicBezTo>
                        <a:pt x="868105" y="75662"/>
                        <a:pt x="865258" y="41507"/>
                        <a:pt x="845335" y="41507"/>
                      </a:cubicBezTo>
                      <a:lnTo>
                        <a:pt x="17077" y="41507"/>
                      </a:lnTo>
                      <a:cubicBezTo>
                        <a:pt x="-5692" y="41507"/>
                        <a:pt x="-5692" y="75662"/>
                        <a:pt x="17077" y="75662"/>
                      </a:cubicBezTo>
                      <a:close/>
                      <a:moveTo>
                        <a:pt x="99619" y="158203"/>
                      </a:moveTo>
                      <a:lnTo>
                        <a:pt x="461092" y="158203"/>
                      </a:lnTo>
                      <a:cubicBezTo>
                        <a:pt x="483862" y="158203"/>
                        <a:pt x="481015" y="124048"/>
                        <a:pt x="461092" y="124048"/>
                      </a:cubicBezTo>
                      <a:lnTo>
                        <a:pt x="99619" y="124048"/>
                      </a:lnTo>
                      <a:cubicBezTo>
                        <a:pt x="76849" y="124048"/>
                        <a:pt x="76849" y="158203"/>
                        <a:pt x="99619" y="158203"/>
                      </a:cubicBezTo>
                      <a:close/>
                      <a:moveTo>
                        <a:pt x="1147037" y="192358"/>
                      </a:moveTo>
                      <a:cubicBezTo>
                        <a:pt x="1189730" y="206589"/>
                        <a:pt x="1238117" y="183819"/>
                        <a:pt x="1252348" y="141125"/>
                      </a:cubicBezTo>
                      <a:cubicBezTo>
                        <a:pt x="1269425" y="95585"/>
                        <a:pt x="1243809" y="44353"/>
                        <a:pt x="1201115" y="24429"/>
                      </a:cubicBezTo>
                      <a:cubicBezTo>
                        <a:pt x="1181192" y="15890"/>
                        <a:pt x="1164114" y="44353"/>
                        <a:pt x="1184038" y="52892"/>
                      </a:cubicBezTo>
                      <a:cubicBezTo>
                        <a:pt x="1229578" y="72815"/>
                        <a:pt x="1243809" y="141125"/>
                        <a:pt x="1189730" y="161049"/>
                      </a:cubicBezTo>
                      <a:cubicBezTo>
                        <a:pt x="1169807" y="169588"/>
                        <a:pt x="1141344" y="161049"/>
                        <a:pt x="1129959" y="141125"/>
                      </a:cubicBezTo>
                      <a:cubicBezTo>
                        <a:pt x="1124267" y="129740"/>
                        <a:pt x="1121420" y="112663"/>
                        <a:pt x="1132805" y="104124"/>
                      </a:cubicBezTo>
                      <a:cubicBezTo>
                        <a:pt x="1141344" y="98432"/>
                        <a:pt x="1155575" y="101278"/>
                        <a:pt x="1161268" y="109817"/>
                      </a:cubicBezTo>
                      <a:cubicBezTo>
                        <a:pt x="1172653" y="129740"/>
                        <a:pt x="1201115" y="112663"/>
                        <a:pt x="1189730" y="92739"/>
                      </a:cubicBezTo>
                      <a:cubicBezTo>
                        <a:pt x="1172653" y="58584"/>
                        <a:pt x="1118574" y="61431"/>
                        <a:pt x="1098651" y="92739"/>
                      </a:cubicBezTo>
                      <a:cubicBezTo>
                        <a:pt x="1075881" y="132587"/>
                        <a:pt x="1107189" y="178127"/>
                        <a:pt x="1147037" y="192358"/>
                      </a:cubicBezTo>
                      <a:close/>
                      <a:moveTo>
                        <a:pt x="976262" y="118355"/>
                      </a:moveTo>
                      <a:cubicBezTo>
                        <a:pt x="999032" y="118355"/>
                        <a:pt x="996186" y="84200"/>
                        <a:pt x="976262" y="84200"/>
                      </a:cubicBezTo>
                      <a:cubicBezTo>
                        <a:pt x="956338" y="84200"/>
                        <a:pt x="956338" y="118355"/>
                        <a:pt x="976262" y="118355"/>
                      </a:cubicBezTo>
                      <a:close/>
                      <a:moveTo>
                        <a:pt x="981955" y="178127"/>
                      </a:moveTo>
                      <a:cubicBezTo>
                        <a:pt x="1004724" y="229359"/>
                        <a:pt x="1044572" y="269206"/>
                        <a:pt x="1095804" y="289130"/>
                      </a:cubicBezTo>
                      <a:cubicBezTo>
                        <a:pt x="1115728" y="297669"/>
                        <a:pt x="1124267" y="266360"/>
                        <a:pt x="1104343" y="257821"/>
                      </a:cubicBezTo>
                      <a:cubicBezTo>
                        <a:pt x="1061649" y="240744"/>
                        <a:pt x="1027494" y="206589"/>
                        <a:pt x="1010417" y="161049"/>
                      </a:cubicBezTo>
                      <a:cubicBezTo>
                        <a:pt x="1001878" y="141125"/>
                        <a:pt x="973416" y="158203"/>
                        <a:pt x="981955" y="178127"/>
                      </a:cubicBezTo>
                      <a:close/>
                      <a:moveTo>
                        <a:pt x="657483" y="306208"/>
                      </a:moveTo>
                      <a:cubicBezTo>
                        <a:pt x="680252" y="306208"/>
                        <a:pt x="677406" y="272052"/>
                        <a:pt x="657483" y="272052"/>
                      </a:cubicBezTo>
                      <a:cubicBezTo>
                        <a:pt x="634713" y="272052"/>
                        <a:pt x="634713" y="306208"/>
                        <a:pt x="657483" y="306208"/>
                      </a:cubicBezTo>
                      <a:close/>
                      <a:moveTo>
                        <a:pt x="717254" y="152510"/>
                      </a:moveTo>
                      <a:cubicBezTo>
                        <a:pt x="740024" y="152510"/>
                        <a:pt x="737177" y="118355"/>
                        <a:pt x="717254" y="118355"/>
                      </a:cubicBezTo>
                      <a:lnTo>
                        <a:pt x="535094" y="118355"/>
                      </a:lnTo>
                      <a:cubicBezTo>
                        <a:pt x="512324" y="118355"/>
                        <a:pt x="515170" y="152510"/>
                        <a:pt x="535094" y="152510"/>
                      </a:cubicBezTo>
                      <a:lnTo>
                        <a:pt x="717254" y="152510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7974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C639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35" name="Freeform: Shape 3934">
                  <a:extLst>
                    <a:ext uri="{FF2B5EF4-FFF2-40B4-BE49-F238E27FC236}">
                      <a16:creationId xmlns:a16="http://schemas.microsoft.com/office/drawing/2014/main" id="{5B093F24-4327-43DE-B17F-D781B63FDA9C}"/>
                    </a:ext>
                  </a:extLst>
                </p:cNvPr>
                <p:cNvSpPr/>
                <p:nvPr/>
              </p:nvSpPr>
              <p:spPr>
                <a:xfrm>
                  <a:off x="4564720" y="4662900"/>
                  <a:ext cx="3024508" cy="323285"/>
                </a:xfrm>
                <a:custGeom>
                  <a:avLst/>
                  <a:gdLst>
                    <a:gd name="connsiteX0" fmla="*/ 1616667 w 3024508"/>
                    <a:gd name="connsiteY0" fmla="*/ 283438 h 323285"/>
                    <a:gd name="connsiteX1" fmla="*/ 1616667 w 3024508"/>
                    <a:gd name="connsiteY1" fmla="*/ 249283 h 323285"/>
                    <a:gd name="connsiteX2" fmla="*/ 1616667 w 3024508"/>
                    <a:gd name="connsiteY2" fmla="*/ 283438 h 323285"/>
                    <a:gd name="connsiteX3" fmla="*/ 1684977 w 3024508"/>
                    <a:gd name="connsiteY3" fmla="*/ 277745 h 323285"/>
                    <a:gd name="connsiteX4" fmla="*/ 1684977 w 3024508"/>
                    <a:gd name="connsiteY4" fmla="*/ 243590 h 323285"/>
                    <a:gd name="connsiteX5" fmla="*/ 1684977 w 3024508"/>
                    <a:gd name="connsiteY5" fmla="*/ 277745 h 323285"/>
                    <a:gd name="connsiteX6" fmla="*/ 1184038 w 3024508"/>
                    <a:gd name="connsiteY6" fmla="*/ 257821 h 323285"/>
                    <a:gd name="connsiteX7" fmla="*/ 1283656 w 3024508"/>
                    <a:gd name="connsiteY7" fmla="*/ 4506 h 323285"/>
                    <a:gd name="connsiteX8" fmla="*/ 1260887 w 3024508"/>
                    <a:gd name="connsiteY8" fmla="*/ 27276 h 323285"/>
                    <a:gd name="connsiteX9" fmla="*/ 1184038 w 3024508"/>
                    <a:gd name="connsiteY9" fmla="*/ 223667 h 323285"/>
                    <a:gd name="connsiteX10" fmla="*/ 1184038 w 3024508"/>
                    <a:gd name="connsiteY10" fmla="*/ 257821 h 323285"/>
                    <a:gd name="connsiteX11" fmla="*/ 1161268 w 3024508"/>
                    <a:gd name="connsiteY11" fmla="*/ 323285 h 323285"/>
                    <a:gd name="connsiteX12" fmla="*/ 1161268 w 3024508"/>
                    <a:gd name="connsiteY12" fmla="*/ 289130 h 323285"/>
                    <a:gd name="connsiteX13" fmla="*/ 1161268 w 3024508"/>
                    <a:gd name="connsiteY13" fmla="*/ 323285 h 323285"/>
                    <a:gd name="connsiteX14" fmla="*/ 1377583 w 3024508"/>
                    <a:gd name="connsiteY14" fmla="*/ 175280 h 323285"/>
                    <a:gd name="connsiteX15" fmla="*/ 2382307 w 3024508"/>
                    <a:gd name="connsiteY15" fmla="*/ 175280 h 323285"/>
                    <a:gd name="connsiteX16" fmla="*/ 2382307 w 3024508"/>
                    <a:gd name="connsiteY16" fmla="*/ 141125 h 323285"/>
                    <a:gd name="connsiteX17" fmla="*/ 1377583 w 3024508"/>
                    <a:gd name="connsiteY17" fmla="*/ 141125 h 323285"/>
                    <a:gd name="connsiteX18" fmla="*/ 1377583 w 3024508"/>
                    <a:gd name="connsiteY18" fmla="*/ 175280 h 323285"/>
                    <a:gd name="connsiteX19" fmla="*/ 2925940 w 3024508"/>
                    <a:gd name="connsiteY19" fmla="*/ 55738 h 323285"/>
                    <a:gd name="connsiteX20" fmla="*/ 1778903 w 3024508"/>
                    <a:gd name="connsiteY20" fmla="*/ 55738 h 323285"/>
                    <a:gd name="connsiteX21" fmla="*/ 1778903 w 3024508"/>
                    <a:gd name="connsiteY21" fmla="*/ 89893 h 323285"/>
                    <a:gd name="connsiteX22" fmla="*/ 2928786 w 3024508"/>
                    <a:gd name="connsiteY22" fmla="*/ 89893 h 323285"/>
                    <a:gd name="connsiteX23" fmla="*/ 2925940 w 3024508"/>
                    <a:gd name="connsiteY23" fmla="*/ 55738 h 323285"/>
                    <a:gd name="connsiteX24" fmla="*/ 2046450 w 3024508"/>
                    <a:gd name="connsiteY24" fmla="*/ 283438 h 323285"/>
                    <a:gd name="connsiteX25" fmla="*/ 3008481 w 3024508"/>
                    <a:gd name="connsiteY25" fmla="*/ 283438 h 323285"/>
                    <a:gd name="connsiteX26" fmla="*/ 3008481 w 3024508"/>
                    <a:gd name="connsiteY26" fmla="*/ 249283 h 323285"/>
                    <a:gd name="connsiteX27" fmla="*/ 2046450 w 3024508"/>
                    <a:gd name="connsiteY27" fmla="*/ 249283 h 323285"/>
                    <a:gd name="connsiteX28" fmla="*/ 2046450 w 3024508"/>
                    <a:gd name="connsiteY28" fmla="*/ 283438 h 323285"/>
                    <a:gd name="connsiteX29" fmla="*/ 1465816 w 3024508"/>
                    <a:gd name="connsiteY29" fmla="*/ 50046 h 323285"/>
                    <a:gd name="connsiteX30" fmla="*/ 1465816 w 3024508"/>
                    <a:gd name="connsiteY30" fmla="*/ 84201 h 323285"/>
                    <a:gd name="connsiteX31" fmla="*/ 1465816 w 3024508"/>
                    <a:gd name="connsiteY31" fmla="*/ 50046 h 323285"/>
                    <a:gd name="connsiteX32" fmla="*/ 1639437 w 3024508"/>
                    <a:gd name="connsiteY32" fmla="*/ 47199 h 323285"/>
                    <a:gd name="connsiteX33" fmla="*/ 1525587 w 3024508"/>
                    <a:gd name="connsiteY33" fmla="*/ 47199 h 323285"/>
                    <a:gd name="connsiteX34" fmla="*/ 1525587 w 3024508"/>
                    <a:gd name="connsiteY34" fmla="*/ 81354 h 323285"/>
                    <a:gd name="connsiteX35" fmla="*/ 1639437 w 3024508"/>
                    <a:gd name="connsiteY35" fmla="*/ 81354 h 323285"/>
                    <a:gd name="connsiteX36" fmla="*/ 1639437 w 3024508"/>
                    <a:gd name="connsiteY36" fmla="*/ 47199 h 323285"/>
                    <a:gd name="connsiteX37" fmla="*/ 1110036 w 3024508"/>
                    <a:gd name="connsiteY37" fmla="*/ 1659 h 323285"/>
                    <a:gd name="connsiteX38" fmla="*/ 1087266 w 3024508"/>
                    <a:gd name="connsiteY38" fmla="*/ 206589 h 323285"/>
                    <a:gd name="connsiteX39" fmla="*/ 1104343 w 3024508"/>
                    <a:gd name="connsiteY39" fmla="*/ 178127 h 323285"/>
                    <a:gd name="connsiteX40" fmla="*/ 1118574 w 3024508"/>
                    <a:gd name="connsiteY40" fmla="*/ 35814 h 323285"/>
                    <a:gd name="connsiteX41" fmla="*/ 1110036 w 3024508"/>
                    <a:gd name="connsiteY41" fmla="*/ 1659 h 323285"/>
                    <a:gd name="connsiteX42" fmla="*/ 1773211 w 3024508"/>
                    <a:gd name="connsiteY42" fmla="*/ 283438 h 323285"/>
                    <a:gd name="connsiteX43" fmla="*/ 1963909 w 3024508"/>
                    <a:gd name="connsiteY43" fmla="*/ 283438 h 323285"/>
                    <a:gd name="connsiteX44" fmla="*/ 1963909 w 3024508"/>
                    <a:gd name="connsiteY44" fmla="*/ 249283 h 323285"/>
                    <a:gd name="connsiteX45" fmla="*/ 1773211 w 3024508"/>
                    <a:gd name="connsiteY45" fmla="*/ 249283 h 323285"/>
                    <a:gd name="connsiteX46" fmla="*/ 1773211 w 3024508"/>
                    <a:gd name="connsiteY46" fmla="*/ 283438 h 323285"/>
                    <a:gd name="connsiteX47" fmla="*/ 529402 w 3024508"/>
                    <a:gd name="connsiteY47" fmla="*/ 246436 h 323285"/>
                    <a:gd name="connsiteX48" fmla="*/ 529402 w 3024508"/>
                    <a:gd name="connsiteY48" fmla="*/ 246436 h 323285"/>
                    <a:gd name="connsiteX49" fmla="*/ 532248 w 3024508"/>
                    <a:gd name="connsiteY49" fmla="*/ 212282 h 323285"/>
                    <a:gd name="connsiteX50" fmla="*/ 529402 w 3024508"/>
                    <a:gd name="connsiteY50" fmla="*/ 212282 h 323285"/>
                    <a:gd name="connsiteX51" fmla="*/ 529402 w 3024508"/>
                    <a:gd name="connsiteY51" fmla="*/ 246436 h 323285"/>
                    <a:gd name="connsiteX52" fmla="*/ 230546 w 3024508"/>
                    <a:gd name="connsiteY52" fmla="*/ 220820 h 323285"/>
                    <a:gd name="connsiteX53" fmla="*/ 344396 w 3024508"/>
                    <a:gd name="connsiteY53" fmla="*/ 220820 h 323285"/>
                    <a:gd name="connsiteX54" fmla="*/ 344396 w 3024508"/>
                    <a:gd name="connsiteY54" fmla="*/ 186665 h 323285"/>
                    <a:gd name="connsiteX55" fmla="*/ 230546 w 3024508"/>
                    <a:gd name="connsiteY55" fmla="*/ 186665 h 323285"/>
                    <a:gd name="connsiteX56" fmla="*/ 230546 w 3024508"/>
                    <a:gd name="connsiteY56" fmla="*/ 220820 h 323285"/>
                    <a:gd name="connsiteX57" fmla="*/ 264701 w 3024508"/>
                    <a:gd name="connsiteY57" fmla="*/ 289130 h 323285"/>
                    <a:gd name="connsiteX58" fmla="*/ 264701 w 3024508"/>
                    <a:gd name="connsiteY58" fmla="*/ 254975 h 323285"/>
                    <a:gd name="connsiteX59" fmla="*/ 264701 w 3024508"/>
                    <a:gd name="connsiteY59" fmla="*/ 289130 h 323285"/>
                    <a:gd name="connsiteX60" fmla="*/ 17077 w 3024508"/>
                    <a:gd name="connsiteY60" fmla="*/ 72816 h 323285"/>
                    <a:gd name="connsiteX61" fmla="*/ 845335 w 3024508"/>
                    <a:gd name="connsiteY61" fmla="*/ 72816 h 323285"/>
                    <a:gd name="connsiteX62" fmla="*/ 845335 w 3024508"/>
                    <a:gd name="connsiteY62" fmla="*/ 38661 h 323285"/>
                    <a:gd name="connsiteX63" fmla="*/ 17077 w 3024508"/>
                    <a:gd name="connsiteY63" fmla="*/ 38661 h 323285"/>
                    <a:gd name="connsiteX64" fmla="*/ 17077 w 3024508"/>
                    <a:gd name="connsiteY64" fmla="*/ 72816 h 323285"/>
                    <a:gd name="connsiteX65" fmla="*/ 99619 w 3024508"/>
                    <a:gd name="connsiteY65" fmla="*/ 155357 h 323285"/>
                    <a:gd name="connsiteX66" fmla="*/ 461092 w 3024508"/>
                    <a:gd name="connsiteY66" fmla="*/ 155357 h 323285"/>
                    <a:gd name="connsiteX67" fmla="*/ 461092 w 3024508"/>
                    <a:gd name="connsiteY67" fmla="*/ 121202 h 323285"/>
                    <a:gd name="connsiteX68" fmla="*/ 99619 w 3024508"/>
                    <a:gd name="connsiteY68" fmla="*/ 121202 h 323285"/>
                    <a:gd name="connsiteX69" fmla="*/ 99619 w 3024508"/>
                    <a:gd name="connsiteY69" fmla="*/ 155357 h 323285"/>
                    <a:gd name="connsiteX70" fmla="*/ 1147037 w 3024508"/>
                    <a:gd name="connsiteY70" fmla="*/ 192358 h 323285"/>
                    <a:gd name="connsiteX71" fmla="*/ 1252348 w 3024508"/>
                    <a:gd name="connsiteY71" fmla="*/ 141125 h 323285"/>
                    <a:gd name="connsiteX72" fmla="*/ 1201115 w 3024508"/>
                    <a:gd name="connsiteY72" fmla="*/ 24429 h 323285"/>
                    <a:gd name="connsiteX73" fmla="*/ 1184038 w 3024508"/>
                    <a:gd name="connsiteY73" fmla="*/ 52892 h 323285"/>
                    <a:gd name="connsiteX74" fmla="*/ 1189730 w 3024508"/>
                    <a:gd name="connsiteY74" fmla="*/ 161049 h 323285"/>
                    <a:gd name="connsiteX75" fmla="*/ 1129959 w 3024508"/>
                    <a:gd name="connsiteY75" fmla="*/ 141125 h 323285"/>
                    <a:gd name="connsiteX76" fmla="*/ 1132805 w 3024508"/>
                    <a:gd name="connsiteY76" fmla="*/ 106971 h 323285"/>
                    <a:gd name="connsiteX77" fmla="*/ 1161268 w 3024508"/>
                    <a:gd name="connsiteY77" fmla="*/ 112663 h 323285"/>
                    <a:gd name="connsiteX78" fmla="*/ 1189730 w 3024508"/>
                    <a:gd name="connsiteY78" fmla="*/ 95586 h 323285"/>
                    <a:gd name="connsiteX79" fmla="*/ 1098651 w 3024508"/>
                    <a:gd name="connsiteY79" fmla="*/ 95586 h 323285"/>
                    <a:gd name="connsiteX80" fmla="*/ 1147037 w 3024508"/>
                    <a:gd name="connsiteY80" fmla="*/ 192358 h 323285"/>
                    <a:gd name="connsiteX81" fmla="*/ 976262 w 3024508"/>
                    <a:gd name="connsiteY81" fmla="*/ 118355 h 323285"/>
                    <a:gd name="connsiteX82" fmla="*/ 976262 w 3024508"/>
                    <a:gd name="connsiteY82" fmla="*/ 84201 h 323285"/>
                    <a:gd name="connsiteX83" fmla="*/ 976262 w 3024508"/>
                    <a:gd name="connsiteY83" fmla="*/ 118355 h 323285"/>
                    <a:gd name="connsiteX84" fmla="*/ 981955 w 3024508"/>
                    <a:gd name="connsiteY84" fmla="*/ 178127 h 323285"/>
                    <a:gd name="connsiteX85" fmla="*/ 1095804 w 3024508"/>
                    <a:gd name="connsiteY85" fmla="*/ 289130 h 323285"/>
                    <a:gd name="connsiteX86" fmla="*/ 1104343 w 3024508"/>
                    <a:gd name="connsiteY86" fmla="*/ 257821 h 323285"/>
                    <a:gd name="connsiteX87" fmla="*/ 1010417 w 3024508"/>
                    <a:gd name="connsiteY87" fmla="*/ 163895 h 323285"/>
                    <a:gd name="connsiteX88" fmla="*/ 981955 w 3024508"/>
                    <a:gd name="connsiteY88" fmla="*/ 178127 h 323285"/>
                    <a:gd name="connsiteX89" fmla="*/ 657483 w 3024508"/>
                    <a:gd name="connsiteY89" fmla="*/ 303361 h 323285"/>
                    <a:gd name="connsiteX90" fmla="*/ 657483 w 3024508"/>
                    <a:gd name="connsiteY90" fmla="*/ 269206 h 323285"/>
                    <a:gd name="connsiteX91" fmla="*/ 657483 w 3024508"/>
                    <a:gd name="connsiteY91" fmla="*/ 303361 h 323285"/>
                    <a:gd name="connsiteX92" fmla="*/ 717254 w 3024508"/>
                    <a:gd name="connsiteY92" fmla="*/ 149664 h 323285"/>
                    <a:gd name="connsiteX93" fmla="*/ 717254 w 3024508"/>
                    <a:gd name="connsiteY93" fmla="*/ 115509 h 323285"/>
                    <a:gd name="connsiteX94" fmla="*/ 535094 w 3024508"/>
                    <a:gd name="connsiteY94" fmla="*/ 115509 h 323285"/>
                    <a:gd name="connsiteX95" fmla="*/ 535094 w 3024508"/>
                    <a:gd name="connsiteY95" fmla="*/ 149664 h 323285"/>
                    <a:gd name="connsiteX96" fmla="*/ 717254 w 3024508"/>
                    <a:gd name="connsiteY96" fmla="*/ 149664 h 323285"/>
                    <a:gd name="connsiteX97" fmla="*/ 611943 w 3024508"/>
                    <a:gd name="connsiteY97" fmla="*/ 249283 h 323285"/>
                    <a:gd name="connsiteX98" fmla="*/ 913645 w 3024508"/>
                    <a:gd name="connsiteY98" fmla="*/ 249283 h 323285"/>
                    <a:gd name="connsiteX99" fmla="*/ 913645 w 3024508"/>
                    <a:gd name="connsiteY99" fmla="*/ 215128 h 323285"/>
                    <a:gd name="connsiteX100" fmla="*/ 611943 w 3024508"/>
                    <a:gd name="connsiteY100" fmla="*/ 215128 h 323285"/>
                    <a:gd name="connsiteX101" fmla="*/ 611943 w 3024508"/>
                    <a:gd name="connsiteY101" fmla="*/ 249283 h 323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024508" h="323285">
                      <a:moveTo>
                        <a:pt x="1616667" y="283438"/>
                      </a:moveTo>
                      <a:cubicBezTo>
                        <a:pt x="1639437" y="283438"/>
                        <a:pt x="1636591" y="249283"/>
                        <a:pt x="1616667" y="249283"/>
                      </a:cubicBezTo>
                      <a:cubicBezTo>
                        <a:pt x="1593897" y="249283"/>
                        <a:pt x="1593897" y="283438"/>
                        <a:pt x="1616667" y="283438"/>
                      </a:cubicBezTo>
                      <a:close/>
                      <a:moveTo>
                        <a:pt x="1684977" y="277745"/>
                      </a:moveTo>
                      <a:cubicBezTo>
                        <a:pt x="1707747" y="277745"/>
                        <a:pt x="1704901" y="243590"/>
                        <a:pt x="1684977" y="243590"/>
                      </a:cubicBezTo>
                      <a:cubicBezTo>
                        <a:pt x="1665053" y="243590"/>
                        <a:pt x="1665053" y="277745"/>
                        <a:pt x="1684977" y="277745"/>
                      </a:cubicBezTo>
                      <a:close/>
                      <a:moveTo>
                        <a:pt x="1184038" y="257821"/>
                      </a:moveTo>
                      <a:cubicBezTo>
                        <a:pt x="1320658" y="260668"/>
                        <a:pt x="1386121" y="98432"/>
                        <a:pt x="1283656" y="4506"/>
                      </a:cubicBezTo>
                      <a:cubicBezTo>
                        <a:pt x="1266579" y="-9726"/>
                        <a:pt x="1243809" y="13044"/>
                        <a:pt x="1260887" y="27276"/>
                      </a:cubicBezTo>
                      <a:cubicBezTo>
                        <a:pt x="1340581" y="98432"/>
                        <a:pt x="1292195" y="223667"/>
                        <a:pt x="1184038" y="223667"/>
                      </a:cubicBezTo>
                      <a:cubicBezTo>
                        <a:pt x="1164114" y="223667"/>
                        <a:pt x="1164114" y="257821"/>
                        <a:pt x="1184038" y="257821"/>
                      </a:cubicBezTo>
                      <a:close/>
                      <a:moveTo>
                        <a:pt x="1161268" y="323285"/>
                      </a:moveTo>
                      <a:cubicBezTo>
                        <a:pt x="1184038" y="323285"/>
                        <a:pt x="1181192" y="289130"/>
                        <a:pt x="1161268" y="289130"/>
                      </a:cubicBezTo>
                      <a:cubicBezTo>
                        <a:pt x="1138498" y="291976"/>
                        <a:pt x="1138498" y="323285"/>
                        <a:pt x="1161268" y="323285"/>
                      </a:cubicBezTo>
                      <a:close/>
                      <a:moveTo>
                        <a:pt x="1377583" y="175280"/>
                      </a:moveTo>
                      <a:lnTo>
                        <a:pt x="2382307" y="175280"/>
                      </a:lnTo>
                      <a:cubicBezTo>
                        <a:pt x="2405077" y="175280"/>
                        <a:pt x="2402231" y="141125"/>
                        <a:pt x="2382307" y="141125"/>
                      </a:cubicBezTo>
                      <a:lnTo>
                        <a:pt x="1377583" y="141125"/>
                      </a:lnTo>
                      <a:cubicBezTo>
                        <a:pt x="1354813" y="141125"/>
                        <a:pt x="1354813" y="175280"/>
                        <a:pt x="1377583" y="175280"/>
                      </a:cubicBezTo>
                      <a:close/>
                      <a:moveTo>
                        <a:pt x="2925940" y="55738"/>
                      </a:moveTo>
                      <a:lnTo>
                        <a:pt x="1778903" y="55738"/>
                      </a:lnTo>
                      <a:cubicBezTo>
                        <a:pt x="1756133" y="55738"/>
                        <a:pt x="1758979" y="89893"/>
                        <a:pt x="1778903" y="89893"/>
                      </a:cubicBezTo>
                      <a:lnTo>
                        <a:pt x="2928786" y="89893"/>
                      </a:lnTo>
                      <a:cubicBezTo>
                        <a:pt x="2948710" y="87047"/>
                        <a:pt x="2948710" y="55738"/>
                        <a:pt x="2925940" y="55738"/>
                      </a:cubicBezTo>
                      <a:close/>
                      <a:moveTo>
                        <a:pt x="2046450" y="283438"/>
                      </a:moveTo>
                      <a:lnTo>
                        <a:pt x="3008481" y="283438"/>
                      </a:lnTo>
                      <a:cubicBezTo>
                        <a:pt x="3031251" y="283438"/>
                        <a:pt x="3028405" y="249283"/>
                        <a:pt x="3008481" y="249283"/>
                      </a:cubicBezTo>
                      <a:lnTo>
                        <a:pt x="2046450" y="249283"/>
                      </a:lnTo>
                      <a:cubicBezTo>
                        <a:pt x="2026526" y="249283"/>
                        <a:pt x="2026526" y="283438"/>
                        <a:pt x="2046450" y="283438"/>
                      </a:cubicBezTo>
                      <a:close/>
                      <a:moveTo>
                        <a:pt x="1465816" y="50046"/>
                      </a:moveTo>
                      <a:cubicBezTo>
                        <a:pt x="1443046" y="50046"/>
                        <a:pt x="1445892" y="84201"/>
                        <a:pt x="1465816" y="84201"/>
                      </a:cubicBezTo>
                      <a:cubicBezTo>
                        <a:pt x="1488586" y="81354"/>
                        <a:pt x="1488586" y="50046"/>
                        <a:pt x="1465816" y="50046"/>
                      </a:cubicBezTo>
                      <a:close/>
                      <a:moveTo>
                        <a:pt x="1639437" y="47199"/>
                      </a:moveTo>
                      <a:lnTo>
                        <a:pt x="1525587" y="47199"/>
                      </a:lnTo>
                      <a:cubicBezTo>
                        <a:pt x="1502817" y="47199"/>
                        <a:pt x="1505664" y="81354"/>
                        <a:pt x="1525587" y="81354"/>
                      </a:cubicBezTo>
                      <a:lnTo>
                        <a:pt x="1639437" y="81354"/>
                      </a:lnTo>
                      <a:cubicBezTo>
                        <a:pt x="1662207" y="78508"/>
                        <a:pt x="1659361" y="47199"/>
                        <a:pt x="1639437" y="47199"/>
                      </a:cubicBezTo>
                      <a:close/>
                      <a:moveTo>
                        <a:pt x="1110036" y="1659"/>
                      </a:moveTo>
                      <a:cubicBezTo>
                        <a:pt x="1021802" y="27276"/>
                        <a:pt x="1021802" y="158203"/>
                        <a:pt x="1087266" y="206589"/>
                      </a:cubicBezTo>
                      <a:cubicBezTo>
                        <a:pt x="1104343" y="217974"/>
                        <a:pt x="1121420" y="189512"/>
                        <a:pt x="1104343" y="178127"/>
                      </a:cubicBezTo>
                      <a:cubicBezTo>
                        <a:pt x="1061649" y="149664"/>
                        <a:pt x="1061649" y="52892"/>
                        <a:pt x="1118574" y="35814"/>
                      </a:cubicBezTo>
                      <a:cubicBezTo>
                        <a:pt x="1141344" y="30122"/>
                        <a:pt x="1132805" y="-4033"/>
                        <a:pt x="1110036" y="1659"/>
                      </a:cubicBezTo>
                      <a:close/>
                      <a:moveTo>
                        <a:pt x="1773211" y="283438"/>
                      </a:moveTo>
                      <a:lnTo>
                        <a:pt x="1963909" y="283438"/>
                      </a:lnTo>
                      <a:cubicBezTo>
                        <a:pt x="1986679" y="283438"/>
                        <a:pt x="1983833" y="249283"/>
                        <a:pt x="1963909" y="249283"/>
                      </a:cubicBezTo>
                      <a:lnTo>
                        <a:pt x="1773211" y="249283"/>
                      </a:lnTo>
                      <a:cubicBezTo>
                        <a:pt x="1753287" y="249283"/>
                        <a:pt x="1753287" y="283438"/>
                        <a:pt x="1773211" y="283438"/>
                      </a:cubicBezTo>
                      <a:close/>
                      <a:moveTo>
                        <a:pt x="529402" y="246436"/>
                      </a:moveTo>
                      <a:lnTo>
                        <a:pt x="529402" y="246436"/>
                      </a:lnTo>
                      <a:cubicBezTo>
                        <a:pt x="552172" y="246436"/>
                        <a:pt x="552172" y="212282"/>
                        <a:pt x="532248" y="212282"/>
                      </a:cubicBezTo>
                      <a:lnTo>
                        <a:pt x="529402" y="212282"/>
                      </a:lnTo>
                      <a:cubicBezTo>
                        <a:pt x="506632" y="215128"/>
                        <a:pt x="506632" y="246436"/>
                        <a:pt x="529402" y="246436"/>
                      </a:cubicBezTo>
                      <a:close/>
                      <a:moveTo>
                        <a:pt x="230546" y="220820"/>
                      </a:moveTo>
                      <a:lnTo>
                        <a:pt x="344396" y="220820"/>
                      </a:lnTo>
                      <a:cubicBezTo>
                        <a:pt x="367166" y="220820"/>
                        <a:pt x="364319" y="186665"/>
                        <a:pt x="344396" y="186665"/>
                      </a:cubicBezTo>
                      <a:lnTo>
                        <a:pt x="230546" y="186665"/>
                      </a:lnTo>
                      <a:cubicBezTo>
                        <a:pt x="210622" y="186665"/>
                        <a:pt x="210622" y="220820"/>
                        <a:pt x="230546" y="220820"/>
                      </a:cubicBezTo>
                      <a:close/>
                      <a:moveTo>
                        <a:pt x="264701" y="289130"/>
                      </a:moveTo>
                      <a:cubicBezTo>
                        <a:pt x="287471" y="289130"/>
                        <a:pt x="284625" y="254975"/>
                        <a:pt x="264701" y="254975"/>
                      </a:cubicBezTo>
                      <a:cubicBezTo>
                        <a:pt x="241931" y="254975"/>
                        <a:pt x="241931" y="289130"/>
                        <a:pt x="264701" y="289130"/>
                      </a:cubicBezTo>
                      <a:close/>
                      <a:moveTo>
                        <a:pt x="17077" y="72816"/>
                      </a:moveTo>
                      <a:lnTo>
                        <a:pt x="845335" y="72816"/>
                      </a:lnTo>
                      <a:cubicBezTo>
                        <a:pt x="868105" y="72816"/>
                        <a:pt x="865258" y="38661"/>
                        <a:pt x="845335" y="38661"/>
                      </a:cubicBezTo>
                      <a:lnTo>
                        <a:pt x="17077" y="38661"/>
                      </a:lnTo>
                      <a:cubicBezTo>
                        <a:pt x="-5692" y="41507"/>
                        <a:pt x="-5692" y="72816"/>
                        <a:pt x="17077" y="72816"/>
                      </a:cubicBezTo>
                      <a:close/>
                      <a:moveTo>
                        <a:pt x="99619" y="155357"/>
                      </a:moveTo>
                      <a:lnTo>
                        <a:pt x="461092" y="155357"/>
                      </a:lnTo>
                      <a:cubicBezTo>
                        <a:pt x="483862" y="155357"/>
                        <a:pt x="481015" y="121202"/>
                        <a:pt x="461092" y="121202"/>
                      </a:cubicBezTo>
                      <a:lnTo>
                        <a:pt x="99619" y="121202"/>
                      </a:lnTo>
                      <a:cubicBezTo>
                        <a:pt x="76849" y="124048"/>
                        <a:pt x="76849" y="155357"/>
                        <a:pt x="99619" y="155357"/>
                      </a:cubicBezTo>
                      <a:close/>
                      <a:moveTo>
                        <a:pt x="1147037" y="192358"/>
                      </a:moveTo>
                      <a:cubicBezTo>
                        <a:pt x="1189730" y="206589"/>
                        <a:pt x="1238117" y="183819"/>
                        <a:pt x="1252348" y="141125"/>
                      </a:cubicBezTo>
                      <a:cubicBezTo>
                        <a:pt x="1269425" y="95586"/>
                        <a:pt x="1243809" y="44353"/>
                        <a:pt x="1201115" y="24429"/>
                      </a:cubicBezTo>
                      <a:cubicBezTo>
                        <a:pt x="1181192" y="15891"/>
                        <a:pt x="1164114" y="44353"/>
                        <a:pt x="1184038" y="52892"/>
                      </a:cubicBezTo>
                      <a:cubicBezTo>
                        <a:pt x="1229578" y="72816"/>
                        <a:pt x="1243809" y="141125"/>
                        <a:pt x="1189730" y="161049"/>
                      </a:cubicBezTo>
                      <a:cubicBezTo>
                        <a:pt x="1169807" y="169588"/>
                        <a:pt x="1141344" y="161049"/>
                        <a:pt x="1129959" y="141125"/>
                      </a:cubicBezTo>
                      <a:cubicBezTo>
                        <a:pt x="1124267" y="129740"/>
                        <a:pt x="1121420" y="112663"/>
                        <a:pt x="1132805" y="106971"/>
                      </a:cubicBezTo>
                      <a:cubicBezTo>
                        <a:pt x="1141344" y="101278"/>
                        <a:pt x="1155575" y="104124"/>
                        <a:pt x="1161268" y="112663"/>
                      </a:cubicBezTo>
                      <a:cubicBezTo>
                        <a:pt x="1172653" y="132587"/>
                        <a:pt x="1201115" y="115509"/>
                        <a:pt x="1189730" y="95586"/>
                      </a:cubicBezTo>
                      <a:cubicBezTo>
                        <a:pt x="1172653" y="61430"/>
                        <a:pt x="1118574" y="64277"/>
                        <a:pt x="1098651" y="95586"/>
                      </a:cubicBezTo>
                      <a:cubicBezTo>
                        <a:pt x="1075881" y="129740"/>
                        <a:pt x="1107189" y="178127"/>
                        <a:pt x="1147037" y="192358"/>
                      </a:cubicBezTo>
                      <a:close/>
                      <a:moveTo>
                        <a:pt x="976262" y="118355"/>
                      </a:moveTo>
                      <a:cubicBezTo>
                        <a:pt x="999032" y="118355"/>
                        <a:pt x="996186" y="84201"/>
                        <a:pt x="976262" y="84201"/>
                      </a:cubicBezTo>
                      <a:cubicBezTo>
                        <a:pt x="956338" y="84201"/>
                        <a:pt x="956338" y="118355"/>
                        <a:pt x="976262" y="118355"/>
                      </a:cubicBezTo>
                      <a:close/>
                      <a:moveTo>
                        <a:pt x="981955" y="178127"/>
                      </a:moveTo>
                      <a:cubicBezTo>
                        <a:pt x="1004724" y="229359"/>
                        <a:pt x="1044572" y="266360"/>
                        <a:pt x="1095804" y="289130"/>
                      </a:cubicBezTo>
                      <a:cubicBezTo>
                        <a:pt x="1115728" y="297669"/>
                        <a:pt x="1124267" y="266360"/>
                        <a:pt x="1104343" y="257821"/>
                      </a:cubicBezTo>
                      <a:cubicBezTo>
                        <a:pt x="1061649" y="240744"/>
                        <a:pt x="1027494" y="206589"/>
                        <a:pt x="1010417" y="163895"/>
                      </a:cubicBezTo>
                      <a:cubicBezTo>
                        <a:pt x="1001878" y="141125"/>
                        <a:pt x="973416" y="158203"/>
                        <a:pt x="981955" y="178127"/>
                      </a:cubicBezTo>
                      <a:close/>
                      <a:moveTo>
                        <a:pt x="657483" y="303361"/>
                      </a:moveTo>
                      <a:cubicBezTo>
                        <a:pt x="680252" y="303361"/>
                        <a:pt x="677406" y="269206"/>
                        <a:pt x="657483" y="269206"/>
                      </a:cubicBezTo>
                      <a:cubicBezTo>
                        <a:pt x="634713" y="269206"/>
                        <a:pt x="634713" y="303361"/>
                        <a:pt x="657483" y="303361"/>
                      </a:cubicBezTo>
                      <a:close/>
                      <a:moveTo>
                        <a:pt x="717254" y="149664"/>
                      </a:moveTo>
                      <a:cubicBezTo>
                        <a:pt x="740024" y="149664"/>
                        <a:pt x="737177" y="115509"/>
                        <a:pt x="717254" y="115509"/>
                      </a:cubicBezTo>
                      <a:lnTo>
                        <a:pt x="535094" y="115509"/>
                      </a:lnTo>
                      <a:cubicBezTo>
                        <a:pt x="512324" y="115509"/>
                        <a:pt x="515170" y="149664"/>
                        <a:pt x="535094" y="149664"/>
                      </a:cubicBezTo>
                      <a:lnTo>
                        <a:pt x="717254" y="149664"/>
                      </a:lnTo>
                      <a:close/>
                      <a:moveTo>
                        <a:pt x="611943" y="249283"/>
                      </a:moveTo>
                      <a:lnTo>
                        <a:pt x="913645" y="249283"/>
                      </a:lnTo>
                      <a:cubicBezTo>
                        <a:pt x="936415" y="249283"/>
                        <a:pt x="933568" y="215128"/>
                        <a:pt x="913645" y="215128"/>
                      </a:cubicBezTo>
                      <a:lnTo>
                        <a:pt x="611943" y="215128"/>
                      </a:lnTo>
                      <a:cubicBezTo>
                        <a:pt x="592019" y="215128"/>
                        <a:pt x="592019" y="249283"/>
                        <a:pt x="611943" y="249283"/>
                      </a:cubicBezTo>
                      <a:close/>
                    </a:path>
                  </a:pathLst>
                </a:custGeom>
                <a:solidFill>
                  <a:srgbClr val="6905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36" name="Freeform: Shape 3935">
                <a:extLst>
                  <a:ext uri="{FF2B5EF4-FFF2-40B4-BE49-F238E27FC236}">
                    <a16:creationId xmlns:a16="http://schemas.microsoft.com/office/drawing/2014/main" id="{4DA09391-F382-4D62-84BD-36F80CCF8BBE}"/>
                  </a:ext>
                </a:extLst>
              </p:cNvPr>
              <p:cNvSpPr/>
              <p:nvPr/>
            </p:nvSpPr>
            <p:spPr>
              <a:xfrm>
                <a:off x="4502102" y="6064912"/>
                <a:ext cx="3184947" cy="290316"/>
              </a:xfrm>
              <a:custGeom>
                <a:avLst/>
                <a:gdLst>
                  <a:gd name="connsiteX0" fmla="*/ 0 w 3184947"/>
                  <a:gd name="connsiteY0" fmla="*/ 290317 h 290316"/>
                  <a:gd name="connsiteX1" fmla="*/ 3184948 w 3184947"/>
                  <a:gd name="connsiteY1" fmla="*/ 290317 h 290316"/>
                  <a:gd name="connsiteX2" fmla="*/ 3184948 w 3184947"/>
                  <a:gd name="connsiteY2" fmla="*/ 0 h 290316"/>
                  <a:gd name="connsiteX3" fmla="*/ 0 w 3184947"/>
                  <a:gd name="connsiteY3" fmla="*/ 0 h 290316"/>
                  <a:gd name="connsiteX4" fmla="*/ 0 w 3184947"/>
                  <a:gd name="connsiteY4" fmla="*/ 290317 h 29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47" h="290316">
                    <a:moveTo>
                      <a:pt x="0" y="290317"/>
                    </a:moveTo>
                    <a:cubicBezTo>
                      <a:pt x="1061649" y="290317"/>
                      <a:pt x="2123299" y="290317"/>
                      <a:pt x="3184948" y="290317"/>
                    </a:cubicBezTo>
                    <a:cubicBezTo>
                      <a:pt x="3184948" y="193545"/>
                      <a:pt x="3184948" y="96772"/>
                      <a:pt x="3184948" y="0"/>
                    </a:cubicBezTo>
                    <a:cubicBezTo>
                      <a:pt x="2143223" y="284624"/>
                      <a:pt x="1044572" y="284624"/>
                      <a:pt x="0" y="0"/>
                    </a:cubicBezTo>
                    <a:cubicBezTo>
                      <a:pt x="0" y="96772"/>
                      <a:pt x="0" y="193545"/>
                      <a:pt x="0" y="290317"/>
                    </a:cubicBezTo>
                    <a:close/>
                  </a:path>
                </a:pathLst>
              </a:custGeom>
              <a:solidFill>
                <a:srgbClr val="690500">
                  <a:alpha val="39000"/>
                </a:srgbClr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937" name="Freeform: Shape 3936">
                <a:extLst>
                  <a:ext uri="{FF2B5EF4-FFF2-40B4-BE49-F238E27FC236}">
                    <a16:creationId xmlns:a16="http://schemas.microsoft.com/office/drawing/2014/main" id="{A25EB806-F9EA-4D3A-AF39-959916BD361D}"/>
                  </a:ext>
                </a:extLst>
              </p:cNvPr>
              <p:cNvSpPr/>
              <p:nvPr/>
            </p:nvSpPr>
            <p:spPr>
              <a:xfrm>
                <a:off x="4502102" y="4596250"/>
                <a:ext cx="3184947" cy="290317"/>
              </a:xfrm>
              <a:custGeom>
                <a:avLst/>
                <a:gdLst>
                  <a:gd name="connsiteX0" fmla="*/ 0 w 3184947"/>
                  <a:gd name="connsiteY0" fmla="*/ 0 h 290317"/>
                  <a:gd name="connsiteX1" fmla="*/ 3184948 w 3184947"/>
                  <a:gd name="connsiteY1" fmla="*/ 0 h 290317"/>
                  <a:gd name="connsiteX2" fmla="*/ 3184948 w 3184947"/>
                  <a:gd name="connsiteY2" fmla="*/ 290317 h 290317"/>
                  <a:gd name="connsiteX3" fmla="*/ 0 w 3184947"/>
                  <a:gd name="connsiteY3" fmla="*/ 290317 h 290317"/>
                  <a:gd name="connsiteX4" fmla="*/ 0 w 3184947"/>
                  <a:gd name="connsiteY4" fmla="*/ 0 h 29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4947" h="290317">
                    <a:moveTo>
                      <a:pt x="0" y="0"/>
                    </a:moveTo>
                    <a:cubicBezTo>
                      <a:pt x="1061649" y="0"/>
                      <a:pt x="2123299" y="0"/>
                      <a:pt x="3184948" y="0"/>
                    </a:cubicBezTo>
                    <a:cubicBezTo>
                      <a:pt x="3184948" y="96772"/>
                      <a:pt x="3184948" y="193545"/>
                      <a:pt x="3184948" y="290317"/>
                    </a:cubicBezTo>
                    <a:cubicBezTo>
                      <a:pt x="2143223" y="5693"/>
                      <a:pt x="1044572" y="5693"/>
                      <a:pt x="0" y="290317"/>
                    </a:cubicBezTo>
                    <a:cubicBezTo>
                      <a:pt x="0" y="193545"/>
                      <a:pt x="0" y="96772"/>
                      <a:pt x="0" y="0"/>
                    </a:cubicBezTo>
                    <a:close/>
                  </a:path>
                </a:pathLst>
              </a:custGeom>
              <a:solidFill>
                <a:srgbClr val="690500">
                  <a:alpha val="39000"/>
                </a:srgbClr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3938" name="Graphic 377">
              <a:extLst>
                <a:ext uri="{FF2B5EF4-FFF2-40B4-BE49-F238E27FC236}">
                  <a16:creationId xmlns:a16="http://schemas.microsoft.com/office/drawing/2014/main" id="{358E90B6-77E1-445F-81DC-0779EE13F60E}"/>
                </a:ext>
              </a:extLst>
            </p:cNvPr>
            <p:cNvGrpSpPr/>
            <p:nvPr/>
          </p:nvGrpSpPr>
          <p:grpSpPr>
            <a:xfrm>
              <a:off x="-4572948" y="6272688"/>
              <a:ext cx="3554959" cy="261854"/>
              <a:chOff x="4317097" y="6272688"/>
              <a:chExt cx="3554959" cy="261854"/>
            </a:xfrm>
          </p:grpSpPr>
          <p:grpSp>
            <p:nvGrpSpPr>
              <p:cNvPr id="3939" name="Graphic 377">
                <a:extLst>
                  <a:ext uri="{FF2B5EF4-FFF2-40B4-BE49-F238E27FC236}">
                    <a16:creationId xmlns:a16="http://schemas.microsoft.com/office/drawing/2014/main" id="{EFFF8089-984C-4968-82D2-8D22D1B56444}"/>
                  </a:ext>
                </a:extLst>
              </p:cNvPr>
              <p:cNvGrpSpPr/>
              <p:nvPr/>
            </p:nvGrpSpPr>
            <p:grpSpPr>
              <a:xfrm>
                <a:off x="4317097" y="6272688"/>
                <a:ext cx="259008" cy="261854"/>
                <a:chOff x="4317097" y="6272688"/>
                <a:chExt cx="259008" cy="261854"/>
              </a:xfrm>
            </p:grpSpPr>
            <p:sp>
              <p:nvSpPr>
                <p:cNvPr id="3940" name="Freeform: Shape 3939">
                  <a:extLst>
                    <a:ext uri="{FF2B5EF4-FFF2-40B4-BE49-F238E27FC236}">
                      <a16:creationId xmlns:a16="http://schemas.microsoft.com/office/drawing/2014/main" id="{0BC41717-964F-4A17-98C7-EEEC2F4AD9A5}"/>
                    </a:ext>
                  </a:extLst>
                </p:cNvPr>
                <p:cNvSpPr/>
                <p:nvPr/>
              </p:nvSpPr>
              <p:spPr>
                <a:xfrm>
                  <a:off x="4317097" y="6272688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9 h 259008"/>
                    <a:gd name="connsiteX3" fmla="*/ 0 w 259008"/>
                    <a:gd name="connsiteY3" fmla="*/ 259009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9"/>
                      </a:lnTo>
                      <a:lnTo>
                        <a:pt x="0" y="259009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1" name="Freeform: Shape 3940">
                  <a:extLst>
                    <a:ext uri="{FF2B5EF4-FFF2-40B4-BE49-F238E27FC236}">
                      <a16:creationId xmlns:a16="http://schemas.microsoft.com/office/drawing/2014/main" id="{910BBBB4-D859-4294-AE12-72D84F756F4D}"/>
                    </a:ext>
                  </a:extLst>
                </p:cNvPr>
                <p:cNvSpPr/>
                <p:nvPr/>
              </p:nvSpPr>
              <p:spPr>
                <a:xfrm>
                  <a:off x="4376868" y="6335305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2" name="Freeform: Shape 3941">
                  <a:extLst>
                    <a:ext uri="{FF2B5EF4-FFF2-40B4-BE49-F238E27FC236}">
                      <a16:creationId xmlns:a16="http://schemas.microsoft.com/office/drawing/2014/main" id="{F2B09A1C-688B-499F-B0A9-F9B2C9906ABA}"/>
                    </a:ext>
                  </a:extLst>
                </p:cNvPr>
                <p:cNvSpPr/>
                <p:nvPr/>
              </p:nvSpPr>
              <p:spPr>
                <a:xfrm>
                  <a:off x="4376868" y="6335305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3" name="Freeform: Shape 3942">
                  <a:extLst>
                    <a:ext uri="{FF2B5EF4-FFF2-40B4-BE49-F238E27FC236}">
                      <a16:creationId xmlns:a16="http://schemas.microsoft.com/office/drawing/2014/main" id="{18C7DB93-2F2C-4515-92FF-8B00C2343CC0}"/>
                    </a:ext>
                  </a:extLst>
                </p:cNvPr>
                <p:cNvSpPr/>
                <p:nvPr/>
              </p:nvSpPr>
              <p:spPr>
                <a:xfrm>
                  <a:off x="4317097" y="6272688"/>
                  <a:ext cx="259008" cy="261854"/>
                </a:xfrm>
                <a:custGeom>
                  <a:avLst/>
                  <a:gdLst>
                    <a:gd name="connsiteX0" fmla="*/ 0 w 259008"/>
                    <a:gd name="connsiteY0" fmla="*/ 0 h 261854"/>
                    <a:gd name="connsiteX1" fmla="*/ 0 w 259008"/>
                    <a:gd name="connsiteY1" fmla="*/ 5692 h 261854"/>
                    <a:gd name="connsiteX2" fmla="*/ 256162 w 259008"/>
                    <a:gd name="connsiteY2" fmla="*/ 5692 h 261854"/>
                    <a:gd name="connsiteX3" fmla="*/ 256162 w 259008"/>
                    <a:gd name="connsiteY3" fmla="*/ 261854 h 261854"/>
                    <a:gd name="connsiteX4" fmla="*/ 259008 w 259008"/>
                    <a:gd name="connsiteY4" fmla="*/ 261854 h 261854"/>
                    <a:gd name="connsiteX5" fmla="*/ 259008 w 259008"/>
                    <a:gd name="connsiteY5" fmla="*/ 0 h 26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61854">
                      <a:moveTo>
                        <a:pt x="0" y="0"/>
                      </a:moveTo>
                      <a:lnTo>
                        <a:pt x="0" y="5692"/>
                      </a:lnTo>
                      <a:lnTo>
                        <a:pt x="256162" y="5692"/>
                      </a:lnTo>
                      <a:lnTo>
                        <a:pt x="256162" y="261854"/>
                      </a:lnTo>
                      <a:lnTo>
                        <a:pt x="259008" y="261854"/>
                      </a:lnTo>
                      <a:lnTo>
                        <a:pt x="259008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4" name="Graphic 377">
                <a:extLst>
                  <a:ext uri="{FF2B5EF4-FFF2-40B4-BE49-F238E27FC236}">
                    <a16:creationId xmlns:a16="http://schemas.microsoft.com/office/drawing/2014/main" id="{5FF23435-5E45-4CF8-B5B4-8C3C46116E78}"/>
                  </a:ext>
                </a:extLst>
              </p:cNvPr>
              <p:cNvGrpSpPr/>
              <p:nvPr/>
            </p:nvGrpSpPr>
            <p:grpSpPr>
              <a:xfrm>
                <a:off x="7612080" y="6272688"/>
                <a:ext cx="259976" cy="261854"/>
                <a:chOff x="7612080" y="6272688"/>
                <a:chExt cx="259976" cy="261854"/>
              </a:xfrm>
            </p:grpSpPr>
            <p:sp>
              <p:nvSpPr>
                <p:cNvPr id="3945" name="Freeform: Shape 3944">
                  <a:extLst>
                    <a:ext uri="{FF2B5EF4-FFF2-40B4-BE49-F238E27FC236}">
                      <a16:creationId xmlns:a16="http://schemas.microsoft.com/office/drawing/2014/main" id="{557C0AE2-6072-4385-9836-462EC2D9A0A6}"/>
                    </a:ext>
                  </a:extLst>
                </p:cNvPr>
                <p:cNvSpPr/>
                <p:nvPr/>
              </p:nvSpPr>
              <p:spPr>
                <a:xfrm rot="10800000">
                  <a:off x="7612080" y="6275506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9 h 259008"/>
                    <a:gd name="connsiteX3" fmla="*/ 0 w 259008"/>
                    <a:gd name="connsiteY3" fmla="*/ 259009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9"/>
                      </a:lnTo>
                      <a:lnTo>
                        <a:pt x="0" y="259009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6" name="Freeform: Shape 3945">
                  <a:extLst>
                    <a:ext uri="{FF2B5EF4-FFF2-40B4-BE49-F238E27FC236}">
                      <a16:creationId xmlns:a16="http://schemas.microsoft.com/office/drawing/2014/main" id="{E0822F8A-4633-4D5C-A3C9-DD72BBCD7475}"/>
                    </a:ext>
                  </a:extLst>
                </p:cNvPr>
                <p:cNvSpPr/>
                <p:nvPr/>
              </p:nvSpPr>
              <p:spPr>
                <a:xfrm rot="10800000">
                  <a:off x="7671851" y="6332430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7" name="Freeform: Shape 3946">
                  <a:extLst>
                    <a:ext uri="{FF2B5EF4-FFF2-40B4-BE49-F238E27FC236}">
                      <a16:creationId xmlns:a16="http://schemas.microsoft.com/office/drawing/2014/main" id="{9A8AB2A9-93E4-455B-8453-5BF82EFE325B}"/>
                    </a:ext>
                  </a:extLst>
                </p:cNvPr>
                <p:cNvSpPr/>
                <p:nvPr/>
              </p:nvSpPr>
              <p:spPr>
                <a:xfrm rot="10800000">
                  <a:off x="7671851" y="6332971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48" name="Freeform: Shape 3947">
                  <a:extLst>
                    <a:ext uri="{FF2B5EF4-FFF2-40B4-BE49-F238E27FC236}">
                      <a16:creationId xmlns:a16="http://schemas.microsoft.com/office/drawing/2014/main" id="{F2E94690-4FB8-4D26-8104-261A06D6C8CA}"/>
                    </a:ext>
                  </a:extLst>
                </p:cNvPr>
                <p:cNvSpPr/>
                <p:nvPr/>
              </p:nvSpPr>
              <p:spPr>
                <a:xfrm>
                  <a:off x="7613048" y="6272688"/>
                  <a:ext cx="259008" cy="261854"/>
                </a:xfrm>
                <a:custGeom>
                  <a:avLst/>
                  <a:gdLst>
                    <a:gd name="connsiteX0" fmla="*/ 259008 w 259008"/>
                    <a:gd name="connsiteY0" fmla="*/ 0 h 261854"/>
                    <a:gd name="connsiteX1" fmla="*/ 259008 w 259008"/>
                    <a:gd name="connsiteY1" fmla="*/ 5692 h 261854"/>
                    <a:gd name="connsiteX2" fmla="*/ 2846 w 259008"/>
                    <a:gd name="connsiteY2" fmla="*/ 5692 h 261854"/>
                    <a:gd name="connsiteX3" fmla="*/ 2846 w 259008"/>
                    <a:gd name="connsiteY3" fmla="*/ 261854 h 261854"/>
                    <a:gd name="connsiteX4" fmla="*/ 0 w 259008"/>
                    <a:gd name="connsiteY4" fmla="*/ 261854 h 261854"/>
                    <a:gd name="connsiteX5" fmla="*/ 0 w 259008"/>
                    <a:gd name="connsiteY5" fmla="*/ 0 h 261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61854">
                      <a:moveTo>
                        <a:pt x="259008" y="0"/>
                      </a:moveTo>
                      <a:lnTo>
                        <a:pt x="259008" y="5692"/>
                      </a:lnTo>
                      <a:lnTo>
                        <a:pt x="2846" y="5692"/>
                      </a:lnTo>
                      <a:lnTo>
                        <a:pt x="2846" y="261854"/>
                      </a:lnTo>
                      <a:lnTo>
                        <a:pt x="0" y="2618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949" name="Graphic 377">
              <a:extLst>
                <a:ext uri="{FF2B5EF4-FFF2-40B4-BE49-F238E27FC236}">
                  <a16:creationId xmlns:a16="http://schemas.microsoft.com/office/drawing/2014/main" id="{360EE492-B469-457D-8EEA-A528E821AD55}"/>
                </a:ext>
              </a:extLst>
            </p:cNvPr>
            <p:cNvGrpSpPr/>
            <p:nvPr/>
          </p:nvGrpSpPr>
          <p:grpSpPr>
            <a:xfrm>
              <a:off x="-4572948" y="4416936"/>
              <a:ext cx="3554959" cy="259122"/>
              <a:chOff x="4317097" y="4416936"/>
              <a:chExt cx="3554959" cy="259122"/>
            </a:xfrm>
          </p:grpSpPr>
          <p:grpSp>
            <p:nvGrpSpPr>
              <p:cNvPr id="3950" name="Graphic 377">
                <a:extLst>
                  <a:ext uri="{FF2B5EF4-FFF2-40B4-BE49-F238E27FC236}">
                    <a16:creationId xmlns:a16="http://schemas.microsoft.com/office/drawing/2014/main" id="{D429F102-2118-4064-9E31-2306D067E696}"/>
                  </a:ext>
                </a:extLst>
              </p:cNvPr>
              <p:cNvGrpSpPr/>
              <p:nvPr/>
            </p:nvGrpSpPr>
            <p:grpSpPr>
              <a:xfrm>
                <a:off x="4317097" y="4416936"/>
                <a:ext cx="259008" cy="259008"/>
                <a:chOff x="4317097" y="4416936"/>
                <a:chExt cx="259008" cy="259008"/>
              </a:xfrm>
            </p:grpSpPr>
            <p:sp>
              <p:nvSpPr>
                <p:cNvPr id="3951" name="Freeform: Shape 3950">
                  <a:extLst>
                    <a:ext uri="{FF2B5EF4-FFF2-40B4-BE49-F238E27FC236}">
                      <a16:creationId xmlns:a16="http://schemas.microsoft.com/office/drawing/2014/main" id="{742BB881-DD28-48DB-B146-91921A454556}"/>
                    </a:ext>
                  </a:extLst>
                </p:cNvPr>
                <p:cNvSpPr/>
                <p:nvPr/>
              </p:nvSpPr>
              <p:spPr>
                <a:xfrm>
                  <a:off x="4317097" y="4416936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8 h 259008"/>
                    <a:gd name="connsiteX3" fmla="*/ 0 w 259008"/>
                    <a:gd name="connsiteY3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8"/>
                      </a:lnTo>
                      <a:lnTo>
                        <a:pt x="0" y="259008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2" name="Freeform: Shape 3951">
                  <a:extLst>
                    <a:ext uri="{FF2B5EF4-FFF2-40B4-BE49-F238E27FC236}">
                      <a16:creationId xmlns:a16="http://schemas.microsoft.com/office/drawing/2014/main" id="{A5632C6E-8E14-415B-988A-ADC5EA20FB46}"/>
                    </a:ext>
                  </a:extLst>
                </p:cNvPr>
                <p:cNvSpPr/>
                <p:nvPr/>
              </p:nvSpPr>
              <p:spPr>
                <a:xfrm>
                  <a:off x="4376868" y="4476707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3" name="Freeform: Shape 3952">
                  <a:extLst>
                    <a:ext uri="{FF2B5EF4-FFF2-40B4-BE49-F238E27FC236}">
                      <a16:creationId xmlns:a16="http://schemas.microsoft.com/office/drawing/2014/main" id="{3321C1C0-5CD2-4FE7-9A57-0D88E6BF638E}"/>
                    </a:ext>
                  </a:extLst>
                </p:cNvPr>
                <p:cNvSpPr/>
                <p:nvPr/>
              </p:nvSpPr>
              <p:spPr>
                <a:xfrm>
                  <a:off x="4376868" y="4610481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4" name="Freeform: Shape 3953">
                  <a:extLst>
                    <a:ext uri="{FF2B5EF4-FFF2-40B4-BE49-F238E27FC236}">
                      <a16:creationId xmlns:a16="http://schemas.microsoft.com/office/drawing/2014/main" id="{DD3B119A-9A4F-431D-BC2A-5309A51A7762}"/>
                    </a:ext>
                  </a:extLst>
                </p:cNvPr>
                <p:cNvSpPr/>
                <p:nvPr/>
              </p:nvSpPr>
              <p:spPr>
                <a:xfrm>
                  <a:off x="4317097" y="4416936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259008 h 259008"/>
                    <a:gd name="connsiteX1" fmla="*/ 0 w 259008"/>
                    <a:gd name="connsiteY1" fmla="*/ 256162 h 259008"/>
                    <a:gd name="connsiteX2" fmla="*/ 256162 w 259008"/>
                    <a:gd name="connsiteY2" fmla="*/ 256162 h 259008"/>
                    <a:gd name="connsiteX3" fmla="*/ 256162 w 259008"/>
                    <a:gd name="connsiteY3" fmla="*/ 0 h 259008"/>
                    <a:gd name="connsiteX4" fmla="*/ 259008 w 259008"/>
                    <a:gd name="connsiteY4" fmla="*/ 0 h 259008"/>
                    <a:gd name="connsiteX5" fmla="*/ 259008 w 259008"/>
                    <a:gd name="connsiteY5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59008">
                      <a:moveTo>
                        <a:pt x="0" y="259008"/>
                      </a:moveTo>
                      <a:lnTo>
                        <a:pt x="0" y="256162"/>
                      </a:lnTo>
                      <a:lnTo>
                        <a:pt x="256162" y="256162"/>
                      </a:lnTo>
                      <a:lnTo>
                        <a:pt x="256162" y="0"/>
                      </a:lnTo>
                      <a:lnTo>
                        <a:pt x="259008" y="0"/>
                      </a:lnTo>
                      <a:lnTo>
                        <a:pt x="259008" y="25900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55" name="Graphic 377">
                <a:extLst>
                  <a:ext uri="{FF2B5EF4-FFF2-40B4-BE49-F238E27FC236}">
                    <a16:creationId xmlns:a16="http://schemas.microsoft.com/office/drawing/2014/main" id="{BA500418-5C1E-452C-BE66-6D1C5C5D944C}"/>
                  </a:ext>
                </a:extLst>
              </p:cNvPr>
              <p:cNvGrpSpPr/>
              <p:nvPr/>
            </p:nvGrpSpPr>
            <p:grpSpPr>
              <a:xfrm>
                <a:off x="7612080" y="4416936"/>
                <a:ext cx="259976" cy="259122"/>
                <a:chOff x="7612080" y="4416936"/>
                <a:chExt cx="259976" cy="259122"/>
              </a:xfrm>
            </p:grpSpPr>
            <p:sp>
              <p:nvSpPr>
                <p:cNvPr id="3956" name="Freeform: Shape 3955">
                  <a:extLst>
                    <a:ext uri="{FF2B5EF4-FFF2-40B4-BE49-F238E27FC236}">
                      <a16:creationId xmlns:a16="http://schemas.microsoft.com/office/drawing/2014/main" id="{4BE0F4A3-2384-4A9B-9572-FEBEDD43F498}"/>
                    </a:ext>
                  </a:extLst>
                </p:cNvPr>
                <p:cNvSpPr/>
                <p:nvPr/>
              </p:nvSpPr>
              <p:spPr>
                <a:xfrm rot="-10800000">
                  <a:off x="7612080" y="4417050"/>
                  <a:ext cx="259008" cy="259008"/>
                </a:xfrm>
                <a:custGeom>
                  <a:avLst/>
                  <a:gdLst>
                    <a:gd name="connsiteX0" fmla="*/ 0 w 259008"/>
                    <a:gd name="connsiteY0" fmla="*/ 0 h 259008"/>
                    <a:gd name="connsiteX1" fmla="*/ 259008 w 259008"/>
                    <a:gd name="connsiteY1" fmla="*/ 0 h 259008"/>
                    <a:gd name="connsiteX2" fmla="*/ 259008 w 259008"/>
                    <a:gd name="connsiteY2" fmla="*/ 259008 h 259008"/>
                    <a:gd name="connsiteX3" fmla="*/ 0 w 259008"/>
                    <a:gd name="connsiteY3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08" h="259008">
                      <a:moveTo>
                        <a:pt x="0" y="0"/>
                      </a:moveTo>
                      <a:lnTo>
                        <a:pt x="259008" y="0"/>
                      </a:lnTo>
                      <a:lnTo>
                        <a:pt x="259008" y="259008"/>
                      </a:lnTo>
                      <a:lnTo>
                        <a:pt x="0" y="259008"/>
                      </a:lnTo>
                      <a:close/>
                    </a:path>
                  </a:pathLst>
                </a:custGeom>
                <a:solidFill>
                  <a:srgbClr val="FF73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7" name="Freeform: Shape 3956">
                  <a:extLst>
                    <a:ext uri="{FF2B5EF4-FFF2-40B4-BE49-F238E27FC236}">
                      <a16:creationId xmlns:a16="http://schemas.microsoft.com/office/drawing/2014/main" id="{D70502EE-6F31-41F2-A549-3F6B64977B04}"/>
                    </a:ext>
                  </a:extLst>
                </p:cNvPr>
                <p:cNvSpPr/>
                <p:nvPr/>
              </p:nvSpPr>
              <p:spPr>
                <a:xfrm rot="-10800000">
                  <a:off x="7671851" y="4476821"/>
                  <a:ext cx="139465" cy="139465"/>
                </a:xfrm>
                <a:custGeom>
                  <a:avLst/>
                  <a:gdLst>
                    <a:gd name="connsiteX0" fmla="*/ 0 w 139465"/>
                    <a:gd name="connsiteY0" fmla="*/ 0 h 139465"/>
                    <a:gd name="connsiteX1" fmla="*/ 139466 w 139465"/>
                    <a:gd name="connsiteY1" fmla="*/ 0 h 139465"/>
                    <a:gd name="connsiteX2" fmla="*/ 139466 w 139465"/>
                    <a:gd name="connsiteY2" fmla="*/ 139466 h 139465"/>
                    <a:gd name="connsiteX3" fmla="*/ 0 w 139465"/>
                    <a:gd name="connsiteY3" fmla="*/ 139466 h 13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139465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139466"/>
                      </a:lnTo>
                      <a:lnTo>
                        <a:pt x="0" y="139466"/>
                      </a:lnTo>
                      <a:close/>
                    </a:path>
                  </a:pathLst>
                </a:custGeom>
                <a:solidFill>
                  <a:srgbClr val="EC3F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8" name="Freeform: Shape 3957">
                  <a:extLst>
                    <a:ext uri="{FF2B5EF4-FFF2-40B4-BE49-F238E27FC236}">
                      <a16:creationId xmlns:a16="http://schemas.microsoft.com/office/drawing/2014/main" id="{05EF9634-D19E-4086-9A19-7E292AF31A1B}"/>
                    </a:ext>
                  </a:extLst>
                </p:cNvPr>
                <p:cNvSpPr/>
                <p:nvPr/>
              </p:nvSpPr>
              <p:spPr>
                <a:xfrm rot="-10800000">
                  <a:off x="7671851" y="4610025"/>
                  <a:ext cx="139465" cy="5692"/>
                </a:xfrm>
                <a:custGeom>
                  <a:avLst/>
                  <a:gdLst>
                    <a:gd name="connsiteX0" fmla="*/ 0 w 139465"/>
                    <a:gd name="connsiteY0" fmla="*/ 0 h 5692"/>
                    <a:gd name="connsiteX1" fmla="*/ 139466 w 139465"/>
                    <a:gd name="connsiteY1" fmla="*/ 0 h 5692"/>
                    <a:gd name="connsiteX2" fmla="*/ 139466 w 139465"/>
                    <a:gd name="connsiteY2" fmla="*/ 5692 h 5692"/>
                    <a:gd name="connsiteX3" fmla="*/ 0 w 139465"/>
                    <a:gd name="connsiteY3" fmla="*/ 5692 h 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65" h="5692">
                      <a:moveTo>
                        <a:pt x="0" y="0"/>
                      </a:moveTo>
                      <a:lnTo>
                        <a:pt x="139466" y="0"/>
                      </a:lnTo>
                      <a:lnTo>
                        <a:pt x="139466" y="5692"/>
                      </a:lnTo>
                      <a:lnTo>
                        <a:pt x="0" y="569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959" name="Freeform: Shape 3958">
                  <a:extLst>
                    <a:ext uri="{FF2B5EF4-FFF2-40B4-BE49-F238E27FC236}">
                      <a16:creationId xmlns:a16="http://schemas.microsoft.com/office/drawing/2014/main" id="{05AAC354-8DE2-408A-819E-8DB7463BAFE9}"/>
                    </a:ext>
                  </a:extLst>
                </p:cNvPr>
                <p:cNvSpPr/>
                <p:nvPr/>
              </p:nvSpPr>
              <p:spPr>
                <a:xfrm>
                  <a:off x="7613048" y="4416936"/>
                  <a:ext cx="259008" cy="259008"/>
                </a:xfrm>
                <a:custGeom>
                  <a:avLst/>
                  <a:gdLst>
                    <a:gd name="connsiteX0" fmla="*/ 259008 w 259008"/>
                    <a:gd name="connsiteY0" fmla="*/ 259008 h 259008"/>
                    <a:gd name="connsiteX1" fmla="*/ 259008 w 259008"/>
                    <a:gd name="connsiteY1" fmla="*/ 256162 h 259008"/>
                    <a:gd name="connsiteX2" fmla="*/ 2846 w 259008"/>
                    <a:gd name="connsiteY2" fmla="*/ 256162 h 259008"/>
                    <a:gd name="connsiteX3" fmla="*/ 2846 w 259008"/>
                    <a:gd name="connsiteY3" fmla="*/ 0 h 259008"/>
                    <a:gd name="connsiteX4" fmla="*/ 0 w 259008"/>
                    <a:gd name="connsiteY4" fmla="*/ 0 h 259008"/>
                    <a:gd name="connsiteX5" fmla="*/ 0 w 259008"/>
                    <a:gd name="connsiteY5" fmla="*/ 259008 h 259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008" h="259008">
                      <a:moveTo>
                        <a:pt x="259008" y="259008"/>
                      </a:moveTo>
                      <a:lnTo>
                        <a:pt x="259008" y="256162"/>
                      </a:lnTo>
                      <a:lnTo>
                        <a:pt x="2846" y="256162"/>
                      </a:lnTo>
                      <a:lnTo>
                        <a:pt x="2846" y="0"/>
                      </a:lnTo>
                      <a:lnTo>
                        <a:pt x="0" y="0"/>
                      </a:lnTo>
                      <a:lnTo>
                        <a:pt x="0" y="25900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30" name="Freeform: Shape 4029">
              <a:extLst>
                <a:ext uri="{FF2B5EF4-FFF2-40B4-BE49-F238E27FC236}">
                  <a16:creationId xmlns:a16="http://schemas.microsoft.com/office/drawing/2014/main" id="{1AC1358A-D43A-440C-B19F-5BA449B61BAC}"/>
                </a:ext>
              </a:extLst>
            </p:cNvPr>
            <p:cNvSpPr/>
            <p:nvPr/>
          </p:nvSpPr>
          <p:spPr>
            <a:xfrm>
              <a:off x="-3109979" y="4505170"/>
              <a:ext cx="626173" cy="660328"/>
            </a:xfrm>
            <a:custGeom>
              <a:avLst/>
              <a:gdLst>
                <a:gd name="connsiteX0" fmla="*/ 0 w 626173"/>
                <a:gd name="connsiteY0" fmla="*/ 0 h 660328"/>
                <a:gd name="connsiteX1" fmla="*/ 0 w 626173"/>
                <a:gd name="connsiteY1" fmla="*/ 347242 h 660328"/>
                <a:gd name="connsiteX2" fmla="*/ 313087 w 626173"/>
                <a:gd name="connsiteY2" fmla="*/ 660329 h 660328"/>
                <a:gd name="connsiteX3" fmla="*/ 313087 w 626173"/>
                <a:gd name="connsiteY3" fmla="*/ 660329 h 660328"/>
                <a:gd name="connsiteX4" fmla="*/ 626174 w 626173"/>
                <a:gd name="connsiteY4" fmla="*/ 347242 h 660328"/>
                <a:gd name="connsiteX5" fmla="*/ 626174 w 626173"/>
                <a:gd name="connsiteY5" fmla="*/ 0 h 660328"/>
                <a:gd name="connsiteX6" fmla="*/ 0 w 626173"/>
                <a:gd name="connsiteY6" fmla="*/ 0 h 66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660328">
                  <a:moveTo>
                    <a:pt x="0" y="0"/>
                  </a:moveTo>
                  <a:lnTo>
                    <a:pt x="0" y="347242"/>
                  </a:lnTo>
                  <a:cubicBezTo>
                    <a:pt x="0" y="520863"/>
                    <a:pt x="142312" y="660329"/>
                    <a:pt x="313087" y="660329"/>
                  </a:cubicBezTo>
                  <a:lnTo>
                    <a:pt x="313087" y="660329"/>
                  </a:lnTo>
                  <a:cubicBezTo>
                    <a:pt x="486708" y="660329"/>
                    <a:pt x="626174" y="518016"/>
                    <a:pt x="626174" y="347242"/>
                  </a:cubicBezTo>
                  <a:lnTo>
                    <a:pt x="626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0500">
                <a:alpha val="34000"/>
              </a:srgbClr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1" name="Freeform: Shape 4030">
              <a:extLst>
                <a:ext uri="{FF2B5EF4-FFF2-40B4-BE49-F238E27FC236}">
                  <a16:creationId xmlns:a16="http://schemas.microsoft.com/office/drawing/2014/main" id="{42B0B53F-BBA0-4903-8407-23326538738E}"/>
                </a:ext>
              </a:extLst>
            </p:cNvPr>
            <p:cNvSpPr/>
            <p:nvPr/>
          </p:nvSpPr>
          <p:spPr>
            <a:xfrm>
              <a:off x="-3109979" y="4451091"/>
              <a:ext cx="626173" cy="660328"/>
            </a:xfrm>
            <a:custGeom>
              <a:avLst/>
              <a:gdLst>
                <a:gd name="connsiteX0" fmla="*/ 0 w 626173"/>
                <a:gd name="connsiteY0" fmla="*/ 0 h 660328"/>
                <a:gd name="connsiteX1" fmla="*/ 0 w 626173"/>
                <a:gd name="connsiteY1" fmla="*/ 347242 h 660328"/>
                <a:gd name="connsiteX2" fmla="*/ 313087 w 626173"/>
                <a:gd name="connsiteY2" fmla="*/ 660329 h 660328"/>
                <a:gd name="connsiteX3" fmla="*/ 313087 w 626173"/>
                <a:gd name="connsiteY3" fmla="*/ 660329 h 660328"/>
                <a:gd name="connsiteX4" fmla="*/ 626174 w 626173"/>
                <a:gd name="connsiteY4" fmla="*/ 347242 h 660328"/>
                <a:gd name="connsiteX5" fmla="*/ 626174 w 626173"/>
                <a:gd name="connsiteY5" fmla="*/ 0 h 660328"/>
                <a:gd name="connsiteX6" fmla="*/ 0 w 626173"/>
                <a:gd name="connsiteY6" fmla="*/ 0 h 66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660328">
                  <a:moveTo>
                    <a:pt x="0" y="0"/>
                  </a:moveTo>
                  <a:lnTo>
                    <a:pt x="0" y="347242"/>
                  </a:lnTo>
                  <a:cubicBezTo>
                    <a:pt x="0" y="520863"/>
                    <a:pt x="142312" y="660329"/>
                    <a:pt x="313087" y="660329"/>
                  </a:cubicBezTo>
                  <a:lnTo>
                    <a:pt x="313087" y="660329"/>
                  </a:lnTo>
                  <a:cubicBezTo>
                    <a:pt x="486708" y="660329"/>
                    <a:pt x="626174" y="518017"/>
                    <a:pt x="626174" y="347242"/>
                  </a:cubicBezTo>
                  <a:lnTo>
                    <a:pt x="626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grpSp>
          <p:nvGrpSpPr>
            <p:cNvPr id="4032" name="Graphic 377">
              <a:extLst>
                <a:ext uri="{FF2B5EF4-FFF2-40B4-BE49-F238E27FC236}">
                  <a16:creationId xmlns:a16="http://schemas.microsoft.com/office/drawing/2014/main" id="{D5AD30EA-87E6-435B-A6E6-D39053595395}"/>
                </a:ext>
              </a:extLst>
            </p:cNvPr>
            <p:cNvGrpSpPr/>
            <p:nvPr/>
          </p:nvGrpSpPr>
          <p:grpSpPr>
            <a:xfrm>
              <a:off x="-3109979" y="4451091"/>
              <a:ext cx="629020" cy="657482"/>
              <a:chOff x="5780066" y="4451091"/>
              <a:chExt cx="629020" cy="657482"/>
            </a:xfrm>
            <a:solidFill>
              <a:srgbClr val="DF4200"/>
            </a:solidFill>
          </p:grpSpPr>
          <p:sp>
            <p:nvSpPr>
              <p:cNvPr id="4033" name="Freeform: Shape 4032">
                <a:extLst>
                  <a:ext uri="{FF2B5EF4-FFF2-40B4-BE49-F238E27FC236}">
                    <a16:creationId xmlns:a16="http://schemas.microsoft.com/office/drawing/2014/main" id="{F57153A7-2632-45F1-84CE-82F05A10D529}"/>
                  </a:ext>
                </a:extLst>
              </p:cNvPr>
              <p:cNvSpPr/>
              <p:nvPr/>
            </p:nvSpPr>
            <p:spPr>
              <a:xfrm>
                <a:off x="6021997" y="4715792"/>
                <a:ext cx="387089" cy="392781"/>
              </a:xfrm>
              <a:custGeom>
                <a:avLst/>
                <a:gdLst>
                  <a:gd name="connsiteX0" fmla="*/ 387089 w 387089"/>
                  <a:gd name="connsiteY0" fmla="*/ 39847 h 392781"/>
                  <a:gd name="connsiteX1" fmla="*/ 387089 w 387089"/>
                  <a:gd name="connsiteY1" fmla="*/ 0 h 392781"/>
                  <a:gd name="connsiteX2" fmla="*/ 0 w 387089"/>
                  <a:gd name="connsiteY2" fmla="*/ 387089 h 392781"/>
                  <a:gd name="connsiteX3" fmla="*/ 34155 w 387089"/>
                  <a:gd name="connsiteY3" fmla="*/ 392782 h 392781"/>
                  <a:gd name="connsiteX4" fmla="*/ 387089 w 387089"/>
                  <a:gd name="connsiteY4" fmla="*/ 39847 h 39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089" h="392781">
                    <a:moveTo>
                      <a:pt x="387089" y="39847"/>
                    </a:moveTo>
                    <a:lnTo>
                      <a:pt x="387089" y="0"/>
                    </a:lnTo>
                    <a:lnTo>
                      <a:pt x="0" y="387089"/>
                    </a:lnTo>
                    <a:cubicBezTo>
                      <a:pt x="11385" y="389935"/>
                      <a:pt x="22770" y="392782"/>
                      <a:pt x="34155" y="392782"/>
                    </a:cubicBezTo>
                    <a:lnTo>
                      <a:pt x="387089" y="39847"/>
                    </a:lnTo>
                    <a:close/>
                  </a:path>
                </a:pathLst>
              </a:custGeom>
              <a:solidFill>
                <a:srgbClr val="DF4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034" name="Freeform: Shape 4033">
                <a:extLst>
                  <a:ext uri="{FF2B5EF4-FFF2-40B4-BE49-F238E27FC236}">
                    <a16:creationId xmlns:a16="http://schemas.microsoft.com/office/drawing/2014/main" id="{44EC718B-0215-4C7C-B831-A5FD717DED31}"/>
                  </a:ext>
                </a:extLst>
              </p:cNvPr>
              <p:cNvSpPr/>
              <p:nvPr/>
            </p:nvSpPr>
            <p:spPr>
              <a:xfrm>
                <a:off x="5780066" y="4451091"/>
                <a:ext cx="626173" cy="552171"/>
              </a:xfrm>
              <a:custGeom>
                <a:avLst/>
                <a:gdLst>
                  <a:gd name="connsiteX0" fmla="*/ 626174 w 626173"/>
                  <a:gd name="connsiteY0" fmla="*/ 0 h 552171"/>
                  <a:gd name="connsiteX1" fmla="*/ 327318 w 626173"/>
                  <a:gd name="connsiteY1" fmla="*/ 0 h 552171"/>
                  <a:gd name="connsiteX2" fmla="*/ 0 w 626173"/>
                  <a:gd name="connsiteY2" fmla="*/ 327318 h 552171"/>
                  <a:gd name="connsiteX3" fmla="*/ 0 w 626173"/>
                  <a:gd name="connsiteY3" fmla="*/ 347242 h 552171"/>
                  <a:gd name="connsiteX4" fmla="*/ 76849 w 626173"/>
                  <a:gd name="connsiteY4" fmla="*/ 552172 h 552171"/>
                  <a:gd name="connsiteX5" fmla="*/ 626174 w 626173"/>
                  <a:gd name="connsiteY5" fmla="*/ 0 h 55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73" h="552171">
                    <a:moveTo>
                      <a:pt x="626174" y="0"/>
                    </a:moveTo>
                    <a:lnTo>
                      <a:pt x="327318" y="0"/>
                    </a:lnTo>
                    <a:cubicBezTo>
                      <a:pt x="247623" y="79695"/>
                      <a:pt x="99619" y="227700"/>
                      <a:pt x="0" y="327318"/>
                    </a:cubicBezTo>
                    <a:lnTo>
                      <a:pt x="0" y="347242"/>
                    </a:lnTo>
                    <a:cubicBezTo>
                      <a:pt x="0" y="424091"/>
                      <a:pt x="28462" y="495247"/>
                      <a:pt x="76849" y="552172"/>
                    </a:cubicBezTo>
                    <a:lnTo>
                      <a:pt x="626174" y="0"/>
                    </a:lnTo>
                    <a:close/>
                  </a:path>
                </a:pathLst>
              </a:custGeom>
              <a:solidFill>
                <a:srgbClr val="DF4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035" name="Freeform: Shape 4034">
                <a:extLst>
                  <a:ext uri="{FF2B5EF4-FFF2-40B4-BE49-F238E27FC236}">
                    <a16:creationId xmlns:a16="http://schemas.microsoft.com/office/drawing/2014/main" id="{05F92A67-2C1F-46C0-B7EC-5BF84ED07C5B}"/>
                  </a:ext>
                </a:extLst>
              </p:cNvPr>
              <p:cNvSpPr/>
              <p:nvPr/>
            </p:nvSpPr>
            <p:spPr>
              <a:xfrm>
                <a:off x="5905301" y="4545017"/>
                <a:ext cx="503785" cy="540786"/>
              </a:xfrm>
              <a:custGeom>
                <a:avLst/>
                <a:gdLst>
                  <a:gd name="connsiteX0" fmla="*/ 503785 w 503785"/>
                  <a:gd name="connsiteY0" fmla="*/ 108157 h 540786"/>
                  <a:gd name="connsiteX1" fmla="*/ 503785 w 503785"/>
                  <a:gd name="connsiteY1" fmla="*/ 0 h 540786"/>
                  <a:gd name="connsiteX2" fmla="*/ 0 w 503785"/>
                  <a:gd name="connsiteY2" fmla="*/ 500939 h 540786"/>
                  <a:gd name="connsiteX3" fmla="*/ 68310 w 503785"/>
                  <a:gd name="connsiteY3" fmla="*/ 540787 h 540786"/>
                  <a:gd name="connsiteX4" fmla="*/ 503785 w 503785"/>
                  <a:gd name="connsiteY4" fmla="*/ 108157 h 54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785" h="540786">
                    <a:moveTo>
                      <a:pt x="503785" y="108157"/>
                    </a:moveTo>
                    <a:lnTo>
                      <a:pt x="503785" y="0"/>
                    </a:lnTo>
                    <a:lnTo>
                      <a:pt x="0" y="500939"/>
                    </a:lnTo>
                    <a:cubicBezTo>
                      <a:pt x="19924" y="518016"/>
                      <a:pt x="42694" y="529401"/>
                      <a:pt x="68310" y="540787"/>
                    </a:cubicBezTo>
                    <a:lnTo>
                      <a:pt x="503785" y="108157"/>
                    </a:lnTo>
                    <a:close/>
                  </a:path>
                </a:pathLst>
              </a:custGeom>
              <a:solidFill>
                <a:srgbClr val="DF4200"/>
              </a:solidFill>
              <a:ln w="28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36" name="Freeform: Shape 4035">
              <a:extLst>
                <a:ext uri="{FF2B5EF4-FFF2-40B4-BE49-F238E27FC236}">
                  <a16:creationId xmlns:a16="http://schemas.microsoft.com/office/drawing/2014/main" id="{351381DB-DFDE-41ED-8635-C4B3F0D20F22}"/>
                </a:ext>
              </a:extLst>
            </p:cNvPr>
            <p:cNvSpPr/>
            <p:nvPr/>
          </p:nvSpPr>
          <p:spPr>
            <a:xfrm>
              <a:off x="-3033130" y="4530786"/>
              <a:ext cx="472476" cy="498092"/>
            </a:xfrm>
            <a:custGeom>
              <a:avLst/>
              <a:gdLst>
                <a:gd name="connsiteX0" fmla="*/ 0 w 472476"/>
                <a:gd name="connsiteY0" fmla="*/ 0 h 498092"/>
                <a:gd name="connsiteX1" fmla="*/ 0 w 472476"/>
                <a:gd name="connsiteY1" fmla="*/ 261854 h 498092"/>
                <a:gd name="connsiteX2" fmla="*/ 236238 w 472476"/>
                <a:gd name="connsiteY2" fmla="*/ 498093 h 498092"/>
                <a:gd name="connsiteX3" fmla="*/ 236238 w 472476"/>
                <a:gd name="connsiteY3" fmla="*/ 498093 h 498092"/>
                <a:gd name="connsiteX4" fmla="*/ 472477 w 472476"/>
                <a:gd name="connsiteY4" fmla="*/ 261854 h 498092"/>
                <a:gd name="connsiteX5" fmla="*/ 472477 w 472476"/>
                <a:gd name="connsiteY5" fmla="*/ 0 h 498092"/>
                <a:gd name="connsiteX6" fmla="*/ 0 w 472476"/>
                <a:gd name="connsiteY6" fmla="*/ 0 h 49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476" h="498092">
                  <a:moveTo>
                    <a:pt x="0" y="0"/>
                  </a:moveTo>
                  <a:lnTo>
                    <a:pt x="0" y="261854"/>
                  </a:lnTo>
                  <a:cubicBezTo>
                    <a:pt x="0" y="392782"/>
                    <a:pt x="105311" y="498093"/>
                    <a:pt x="236238" y="498093"/>
                  </a:cubicBezTo>
                  <a:lnTo>
                    <a:pt x="236238" y="498093"/>
                  </a:lnTo>
                  <a:cubicBezTo>
                    <a:pt x="367166" y="498093"/>
                    <a:pt x="472477" y="392782"/>
                    <a:pt x="472477" y="261854"/>
                  </a:cubicBezTo>
                  <a:lnTo>
                    <a:pt x="4724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E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7" name="Freeform: Shape 4036">
              <a:extLst>
                <a:ext uri="{FF2B5EF4-FFF2-40B4-BE49-F238E27FC236}">
                  <a16:creationId xmlns:a16="http://schemas.microsoft.com/office/drawing/2014/main" id="{60380447-BC0D-4533-A149-8CB581F47468}"/>
                </a:ext>
              </a:extLst>
            </p:cNvPr>
            <p:cNvSpPr/>
            <p:nvPr/>
          </p:nvSpPr>
          <p:spPr>
            <a:xfrm>
              <a:off x="-3107132" y="4784102"/>
              <a:ext cx="626173" cy="327318"/>
            </a:xfrm>
            <a:custGeom>
              <a:avLst/>
              <a:gdLst>
                <a:gd name="connsiteX0" fmla="*/ 313087 w 626173"/>
                <a:gd name="connsiteY0" fmla="*/ 313087 h 327318"/>
                <a:gd name="connsiteX1" fmla="*/ 0 w 626173"/>
                <a:gd name="connsiteY1" fmla="*/ 0 h 327318"/>
                <a:gd name="connsiteX2" fmla="*/ 0 w 626173"/>
                <a:gd name="connsiteY2" fmla="*/ 14231 h 327318"/>
                <a:gd name="connsiteX3" fmla="*/ 313087 w 626173"/>
                <a:gd name="connsiteY3" fmla="*/ 327318 h 327318"/>
                <a:gd name="connsiteX4" fmla="*/ 626174 w 626173"/>
                <a:gd name="connsiteY4" fmla="*/ 14231 h 327318"/>
                <a:gd name="connsiteX5" fmla="*/ 626174 w 626173"/>
                <a:gd name="connsiteY5" fmla="*/ 0 h 327318"/>
                <a:gd name="connsiteX6" fmla="*/ 313087 w 626173"/>
                <a:gd name="connsiteY6" fmla="*/ 313087 h 32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173" h="327318">
                  <a:moveTo>
                    <a:pt x="313087" y="313087"/>
                  </a:moveTo>
                  <a:cubicBezTo>
                    <a:pt x="139466" y="313087"/>
                    <a:pt x="0" y="170775"/>
                    <a:pt x="0" y="0"/>
                  </a:cubicBezTo>
                  <a:lnTo>
                    <a:pt x="0" y="14231"/>
                  </a:lnTo>
                  <a:cubicBezTo>
                    <a:pt x="0" y="187852"/>
                    <a:pt x="142312" y="327318"/>
                    <a:pt x="313087" y="327318"/>
                  </a:cubicBezTo>
                  <a:cubicBezTo>
                    <a:pt x="483862" y="327318"/>
                    <a:pt x="626174" y="185006"/>
                    <a:pt x="626174" y="14231"/>
                  </a:cubicBezTo>
                  <a:lnTo>
                    <a:pt x="626174" y="0"/>
                  </a:lnTo>
                  <a:cubicBezTo>
                    <a:pt x="626174" y="173621"/>
                    <a:pt x="483862" y="313087"/>
                    <a:pt x="313087" y="313087"/>
                  </a:cubicBez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8" name="Freeform: Shape 4037">
              <a:extLst>
                <a:ext uri="{FF2B5EF4-FFF2-40B4-BE49-F238E27FC236}">
                  <a16:creationId xmlns:a16="http://schemas.microsoft.com/office/drawing/2014/main" id="{F1077480-8381-4D19-A2F8-89EFA51D129F}"/>
                </a:ext>
              </a:extLst>
            </p:cNvPr>
            <p:cNvSpPr/>
            <p:nvPr/>
          </p:nvSpPr>
          <p:spPr>
            <a:xfrm>
              <a:off x="-3109979" y="4374243"/>
              <a:ext cx="626173" cy="76848"/>
            </a:xfrm>
            <a:custGeom>
              <a:avLst/>
              <a:gdLst>
                <a:gd name="connsiteX0" fmla="*/ 0 w 626173"/>
                <a:gd name="connsiteY0" fmla="*/ 0 h 76848"/>
                <a:gd name="connsiteX1" fmla="*/ 626174 w 626173"/>
                <a:gd name="connsiteY1" fmla="*/ 0 h 76848"/>
                <a:gd name="connsiteX2" fmla="*/ 626174 w 626173"/>
                <a:gd name="connsiteY2" fmla="*/ 76849 h 76848"/>
                <a:gd name="connsiteX3" fmla="*/ 0 w 626173"/>
                <a:gd name="connsiteY3" fmla="*/ 76849 h 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173" h="76848">
                  <a:moveTo>
                    <a:pt x="0" y="0"/>
                  </a:moveTo>
                  <a:lnTo>
                    <a:pt x="626174" y="0"/>
                  </a:lnTo>
                  <a:lnTo>
                    <a:pt x="626174" y="76849"/>
                  </a:lnTo>
                  <a:lnTo>
                    <a:pt x="0" y="76849"/>
                  </a:lnTo>
                  <a:close/>
                </a:path>
              </a:pathLst>
            </a:custGeom>
            <a:solidFill>
              <a:srgbClr val="BC30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39" name="Freeform: Shape 4038">
              <a:extLst>
                <a:ext uri="{FF2B5EF4-FFF2-40B4-BE49-F238E27FC236}">
                  <a16:creationId xmlns:a16="http://schemas.microsoft.com/office/drawing/2014/main" id="{56EE6647-7BA1-4B88-B6F0-B37410DA70DA}"/>
                </a:ext>
              </a:extLst>
            </p:cNvPr>
            <p:cNvSpPr/>
            <p:nvPr/>
          </p:nvSpPr>
          <p:spPr>
            <a:xfrm>
              <a:off x="-3109979" y="4439706"/>
              <a:ext cx="626173" cy="11384"/>
            </a:xfrm>
            <a:custGeom>
              <a:avLst/>
              <a:gdLst>
                <a:gd name="connsiteX0" fmla="*/ 0 w 626173"/>
                <a:gd name="connsiteY0" fmla="*/ 0 h 11384"/>
                <a:gd name="connsiteX1" fmla="*/ 626174 w 626173"/>
                <a:gd name="connsiteY1" fmla="*/ 0 h 11384"/>
                <a:gd name="connsiteX2" fmla="*/ 626174 w 626173"/>
                <a:gd name="connsiteY2" fmla="*/ 11385 h 11384"/>
                <a:gd name="connsiteX3" fmla="*/ 0 w 626173"/>
                <a:gd name="connsiteY3" fmla="*/ 11385 h 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173" h="11384">
                  <a:moveTo>
                    <a:pt x="0" y="0"/>
                  </a:moveTo>
                  <a:lnTo>
                    <a:pt x="626174" y="0"/>
                  </a:lnTo>
                  <a:lnTo>
                    <a:pt x="626174" y="11385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0" name="Freeform: Shape 4039">
              <a:extLst>
                <a:ext uri="{FF2B5EF4-FFF2-40B4-BE49-F238E27FC236}">
                  <a16:creationId xmlns:a16="http://schemas.microsoft.com/office/drawing/2014/main" id="{47875A51-6123-47C0-8257-AA0B63CAF9AC}"/>
                </a:ext>
              </a:extLst>
            </p:cNvPr>
            <p:cNvSpPr/>
            <p:nvPr/>
          </p:nvSpPr>
          <p:spPr>
            <a:xfrm>
              <a:off x="-3033130" y="4530786"/>
              <a:ext cx="475322" cy="11384"/>
            </a:xfrm>
            <a:custGeom>
              <a:avLst/>
              <a:gdLst>
                <a:gd name="connsiteX0" fmla="*/ 0 w 475322"/>
                <a:gd name="connsiteY0" fmla="*/ 0 h 11384"/>
                <a:gd name="connsiteX1" fmla="*/ 475323 w 475322"/>
                <a:gd name="connsiteY1" fmla="*/ 0 h 11384"/>
                <a:gd name="connsiteX2" fmla="*/ 475323 w 475322"/>
                <a:gd name="connsiteY2" fmla="*/ 11385 h 11384"/>
                <a:gd name="connsiteX3" fmla="*/ 0 w 475322"/>
                <a:gd name="connsiteY3" fmla="*/ 11385 h 1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322" h="11384">
                  <a:moveTo>
                    <a:pt x="0" y="0"/>
                  </a:moveTo>
                  <a:lnTo>
                    <a:pt x="475323" y="0"/>
                  </a:lnTo>
                  <a:lnTo>
                    <a:pt x="475323" y="11385"/>
                  </a:lnTo>
                  <a:lnTo>
                    <a:pt x="0" y="11385"/>
                  </a:lnTo>
                  <a:close/>
                </a:path>
              </a:pathLst>
            </a:custGeom>
            <a:solidFill>
              <a:srgbClr val="FFD5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1" name="Freeform: Shape 4040">
              <a:extLst>
                <a:ext uri="{FF2B5EF4-FFF2-40B4-BE49-F238E27FC236}">
                  <a16:creationId xmlns:a16="http://schemas.microsoft.com/office/drawing/2014/main" id="{72EE7E5D-FEFA-4EBB-A5DC-45DD6DF9D39B}"/>
                </a:ext>
              </a:extLst>
            </p:cNvPr>
            <p:cNvSpPr/>
            <p:nvPr/>
          </p:nvSpPr>
          <p:spPr>
            <a:xfrm>
              <a:off x="-2885125" y="4613327"/>
              <a:ext cx="187852" cy="355780"/>
            </a:xfrm>
            <a:custGeom>
              <a:avLst/>
              <a:gdLst>
                <a:gd name="connsiteX0" fmla="*/ 165082 w 187852"/>
                <a:gd name="connsiteY0" fmla="*/ 287471 h 355780"/>
                <a:gd name="connsiteX1" fmla="*/ 113850 w 187852"/>
                <a:gd name="connsiteY1" fmla="*/ 287471 h 355780"/>
                <a:gd name="connsiteX2" fmla="*/ 113850 w 187852"/>
                <a:gd name="connsiteY2" fmla="*/ 259008 h 355780"/>
                <a:gd name="connsiteX3" fmla="*/ 165082 w 187852"/>
                <a:gd name="connsiteY3" fmla="*/ 259008 h 355780"/>
                <a:gd name="connsiteX4" fmla="*/ 187852 w 187852"/>
                <a:gd name="connsiteY4" fmla="*/ 236238 h 355780"/>
                <a:gd name="connsiteX5" fmla="*/ 165082 w 187852"/>
                <a:gd name="connsiteY5" fmla="*/ 213468 h 355780"/>
                <a:gd name="connsiteX6" fmla="*/ 113850 w 187852"/>
                <a:gd name="connsiteY6" fmla="*/ 213468 h 355780"/>
                <a:gd name="connsiteX7" fmla="*/ 113850 w 187852"/>
                <a:gd name="connsiteY7" fmla="*/ 176467 h 355780"/>
                <a:gd name="connsiteX8" fmla="*/ 176467 w 187852"/>
                <a:gd name="connsiteY8" fmla="*/ 91080 h 355780"/>
                <a:gd name="connsiteX9" fmla="*/ 88234 w 187852"/>
                <a:gd name="connsiteY9" fmla="*/ 0 h 355780"/>
                <a:gd name="connsiteX10" fmla="*/ 0 w 187852"/>
                <a:gd name="connsiteY10" fmla="*/ 91080 h 355780"/>
                <a:gd name="connsiteX11" fmla="*/ 62617 w 187852"/>
                <a:gd name="connsiteY11" fmla="*/ 176467 h 355780"/>
                <a:gd name="connsiteX12" fmla="*/ 62617 w 187852"/>
                <a:gd name="connsiteY12" fmla="*/ 330164 h 355780"/>
                <a:gd name="connsiteX13" fmla="*/ 88234 w 187852"/>
                <a:gd name="connsiteY13" fmla="*/ 355781 h 355780"/>
                <a:gd name="connsiteX14" fmla="*/ 113850 w 187852"/>
                <a:gd name="connsiteY14" fmla="*/ 333011 h 355780"/>
                <a:gd name="connsiteX15" fmla="*/ 165082 w 187852"/>
                <a:gd name="connsiteY15" fmla="*/ 333011 h 355780"/>
                <a:gd name="connsiteX16" fmla="*/ 187852 w 187852"/>
                <a:gd name="connsiteY16" fmla="*/ 310241 h 355780"/>
                <a:gd name="connsiteX17" fmla="*/ 165082 w 187852"/>
                <a:gd name="connsiteY17" fmla="*/ 287471 h 35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852" h="355780">
                  <a:moveTo>
                    <a:pt x="165082" y="287471"/>
                  </a:moveTo>
                  <a:lnTo>
                    <a:pt x="113850" y="287471"/>
                  </a:lnTo>
                  <a:lnTo>
                    <a:pt x="113850" y="259008"/>
                  </a:lnTo>
                  <a:lnTo>
                    <a:pt x="165082" y="259008"/>
                  </a:lnTo>
                  <a:cubicBezTo>
                    <a:pt x="176467" y="259008"/>
                    <a:pt x="187852" y="247623"/>
                    <a:pt x="187852" y="236238"/>
                  </a:cubicBezTo>
                  <a:cubicBezTo>
                    <a:pt x="187852" y="224853"/>
                    <a:pt x="176467" y="213468"/>
                    <a:pt x="165082" y="213468"/>
                  </a:cubicBezTo>
                  <a:lnTo>
                    <a:pt x="113850" y="213468"/>
                  </a:lnTo>
                  <a:lnTo>
                    <a:pt x="113850" y="176467"/>
                  </a:lnTo>
                  <a:cubicBezTo>
                    <a:pt x="150851" y="165082"/>
                    <a:pt x="176467" y="130927"/>
                    <a:pt x="176467" y="91080"/>
                  </a:cubicBezTo>
                  <a:cubicBezTo>
                    <a:pt x="176467" y="39847"/>
                    <a:pt x="136620" y="0"/>
                    <a:pt x="88234" y="0"/>
                  </a:cubicBezTo>
                  <a:cubicBezTo>
                    <a:pt x="39847" y="0"/>
                    <a:pt x="0" y="39847"/>
                    <a:pt x="0" y="91080"/>
                  </a:cubicBezTo>
                  <a:cubicBezTo>
                    <a:pt x="0" y="130927"/>
                    <a:pt x="25616" y="165082"/>
                    <a:pt x="62617" y="176467"/>
                  </a:cubicBezTo>
                  <a:lnTo>
                    <a:pt x="62617" y="330164"/>
                  </a:lnTo>
                  <a:cubicBezTo>
                    <a:pt x="62617" y="344396"/>
                    <a:pt x="74002" y="355781"/>
                    <a:pt x="88234" y="355781"/>
                  </a:cubicBezTo>
                  <a:cubicBezTo>
                    <a:pt x="99619" y="355781"/>
                    <a:pt x="111004" y="347242"/>
                    <a:pt x="113850" y="333011"/>
                  </a:cubicBezTo>
                  <a:lnTo>
                    <a:pt x="165082" y="333011"/>
                  </a:lnTo>
                  <a:cubicBezTo>
                    <a:pt x="176467" y="333011"/>
                    <a:pt x="187852" y="321626"/>
                    <a:pt x="187852" y="310241"/>
                  </a:cubicBezTo>
                  <a:cubicBezTo>
                    <a:pt x="187852" y="298856"/>
                    <a:pt x="179313" y="287471"/>
                    <a:pt x="165082" y="287471"/>
                  </a:cubicBezTo>
                  <a:close/>
                </a:path>
              </a:pathLst>
            </a:custGeom>
            <a:solidFill>
              <a:srgbClr val="FFC3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42" name="Freeform: Shape 4041">
              <a:extLst>
                <a:ext uri="{FF2B5EF4-FFF2-40B4-BE49-F238E27FC236}">
                  <a16:creationId xmlns:a16="http://schemas.microsoft.com/office/drawing/2014/main" id="{A950837D-9256-4044-81C7-900BC6D0C638}"/>
                </a:ext>
              </a:extLst>
            </p:cNvPr>
            <p:cNvSpPr/>
            <p:nvPr/>
          </p:nvSpPr>
          <p:spPr>
            <a:xfrm>
              <a:off x="-2885125" y="4610481"/>
              <a:ext cx="187852" cy="350088"/>
            </a:xfrm>
            <a:custGeom>
              <a:avLst/>
              <a:gdLst>
                <a:gd name="connsiteX0" fmla="*/ 165082 w 187852"/>
                <a:gd name="connsiteY0" fmla="*/ 281778 h 350088"/>
                <a:gd name="connsiteX1" fmla="*/ 113850 w 187852"/>
                <a:gd name="connsiteY1" fmla="*/ 281778 h 350088"/>
                <a:gd name="connsiteX2" fmla="*/ 113850 w 187852"/>
                <a:gd name="connsiteY2" fmla="*/ 253316 h 350088"/>
                <a:gd name="connsiteX3" fmla="*/ 165082 w 187852"/>
                <a:gd name="connsiteY3" fmla="*/ 253316 h 350088"/>
                <a:gd name="connsiteX4" fmla="*/ 187852 w 187852"/>
                <a:gd name="connsiteY4" fmla="*/ 230546 h 350088"/>
                <a:gd name="connsiteX5" fmla="*/ 165082 w 187852"/>
                <a:gd name="connsiteY5" fmla="*/ 207776 h 350088"/>
                <a:gd name="connsiteX6" fmla="*/ 113850 w 187852"/>
                <a:gd name="connsiteY6" fmla="*/ 207776 h 350088"/>
                <a:gd name="connsiteX7" fmla="*/ 113850 w 187852"/>
                <a:gd name="connsiteY7" fmla="*/ 173621 h 350088"/>
                <a:gd name="connsiteX8" fmla="*/ 176467 w 187852"/>
                <a:gd name="connsiteY8" fmla="*/ 88234 h 350088"/>
                <a:gd name="connsiteX9" fmla="*/ 88234 w 187852"/>
                <a:gd name="connsiteY9" fmla="*/ 0 h 350088"/>
                <a:gd name="connsiteX10" fmla="*/ 0 w 187852"/>
                <a:gd name="connsiteY10" fmla="*/ 88234 h 350088"/>
                <a:gd name="connsiteX11" fmla="*/ 62617 w 187852"/>
                <a:gd name="connsiteY11" fmla="*/ 173621 h 350088"/>
                <a:gd name="connsiteX12" fmla="*/ 62617 w 187852"/>
                <a:gd name="connsiteY12" fmla="*/ 324472 h 350088"/>
                <a:gd name="connsiteX13" fmla="*/ 88234 w 187852"/>
                <a:gd name="connsiteY13" fmla="*/ 350088 h 350088"/>
                <a:gd name="connsiteX14" fmla="*/ 113850 w 187852"/>
                <a:gd name="connsiteY14" fmla="*/ 327318 h 350088"/>
                <a:gd name="connsiteX15" fmla="*/ 165082 w 187852"/>
                <a:gd name="connsiteY15" fmla="*/ 327318 h 350088"/>
                <a:gd name="connsiteX16" fmla="*/ 187852 w 187852"/>
                <a:gd name="connsiteY16" fmla="*/ 304548 h 350088"/>
                <a:gd name="connsiteX17" fmla="*/ 165082 w 187852"/>
                <a:gd name="connsiteY17" fmla="*/ 281778 h 35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7852" h="350088">
                  <a:moveTo>
                    <a:pt x="165082" y="281778"/>
                  </a:moveTo>
                  <a:lnTo>
                    <a:pt x="113850" y="281778"/>
                  </a:lnTo>
                  <a:lnTo>
                    <a:pt x="113850" y="253316"/>
                  </a:lnTo>
                  <a:lnTo>
                    <a:pt x="165082" y="253316"/>
                  </a:lnTo>
                  <a:cubicBezTo>
                    <a:pt x="176467" y="253316"/>
                    <a:pt x="187852" y="241931"/>
                    <a:pt x="187852" y="230546"/>
                  </a:cubicBezTo>
                  <a:cubicBezTo>
                    <a:pt x="187852" y="219161"/>
                    <a:pt x="176467" y="207776"/>
                    <a:pt x="165082" y="207776"/>
                  </a:cubicBezTo>
                  <a:lnTo>
                    <a:pt x="113850" y="207776"/>
                  </a:lnTo>
                  <a:lnTo>
                    <a:pt x="113850" y="173621"/>
                  </a:lnTo>
                  <a:cubicBezTo>
                    <a:pt x="150851" y="162236"/>
                    <a:pt x="176467" y="128081"/>
                    <a:pt x="176467" y="88234"/>
                  </a:cubicBezTo>
                  <a:cubicBezTo>
                    <a:pt x="176467" y="39847"/>
                    <a:pt x="136620" y="0"/>
                    <a:pt x="88234" y="0"/>
                  </a:cubicBezTo>
                  <a:cubicBezTo>
                    <a:pt x="39847" y="0"/>
                    <a:pt x="0" y="39847"/>
                    <a:pt x="0" y="88234"/>
                  </a:cubicBezTo>
                  <a:cubicBezTo>
                    <a:pt x="0" y="128081"/>
                    <a:pt x="25616" y="162236"/>
                    <a:pt x="62617" y="173621"/>
                  </a:cubicBezTo>
                  <a:lnTo>
                    <a:pt x="62617" y="324472"/>
                  </a:lnTo>
                  <a:cubicBezTo>
                    <a:pt x="62617" y="338703"/>
                    <a:pt x="74002" y="350088"/>
                    <a:pt x="88234" y="350088"/>
                  </a:cubicBezTo>
                  <a:cubicBezTo>
                    <a:pt x="99619" y="350088"/>
                    <a:pt x="111004" y="341549"/>
                    <a:pt x="113850" y="327318"/>
                  </a:cubicBezTo>
                  <a:lnTo>
                    <a:pt x="165082" y="327318"/>
                  </a:lnTo>
                  <a:cubicBezTo>
                    <a:pt x="176467" y="327318"/>
                    <a:pt x="187852" y="315933"/>
                    <a:pt x="187852" y="304548"/>
                  </a:cubicBezTo>
                  <a:cubicBezTo>
                    <a:pt x="187852" y="293163"/>
                    <a:pt x="179313" y="281778"/>
                    <a:pt x="165082" y="281778"/>
                  </a:cubicBezTo>
                  <a:close/>
                </a:path>
              </a:pathLst>
            </a:custGeom>
            <a:solidFill>
              <a:srgbClr val="891A00"/>
            </a:solidFill>
            <a:ln w="284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975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6E571C39-868A-43D9-9393-441FD69AAD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44012" y="-597309"/>
            <a:ext cx="406400" cy="406400"/>
          </a:xfrm>
          <a:prstGeom prst="rect">
            <a:avLst/>
          </a:prstGeom>
        </p:spPr>
      </p:pic>
      <p:pic>
        <p:nvPicPr>
          <p:cNvPr id="976" name="Y2meta.app - Children's Music — Happy Upbeat Music (Instrumental Music For Kids) (320 kbps)">
            <a:hlinkClick r:id="" action="ppaction://media"/>
            <a:extLst>
              <a:ext uri="{FF2B5EF4-FFF2-40B4-BE49-F238E27FC236}">
                <a16:creationId xmlns:a16="http://schemas.microsoft.com/office/drawing/2014/main" id="{0F7C8594-5953-4B31-A73D-B34F7613F3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988288" y="2140688"/>
            <a:ext cx="690880" cy="6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1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232" fill="hold"/>
                                        <p:tgtEl>
                                          <p:spTgt spid="9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" fill="hold"/>
                                        <p:tgtEl>
                                          <p:spTgt spid="9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5"/>
                </p:tgtEl>
              </p:cMediaNode>
            </p:audio>
            <p:audio>
              <p:cMediaNode vol="20408" numSld="999" showWhenStopped="0">
                <p:cTn id="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72</Words>
  <Application>Microsoft Office PowerPoint</Application>
  <PresentationFormat>Widescreen</PresentationFormat>
  <Paragraphs>20</Paragraphs>
  <Slides>6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宋体</vt:lpstr>
      <vt:lpstr>#9Slide02 Noi dung dai</vt:lpstr>
      <vt:lpstr>#9Slide02 Tieu de dai</vt:lpstr>
      <vt:lpstr>Arial</vt:lpstr>
      <vt:lpstr>Calibri</vt:lpstr>
      <vt:lpstr>Calibri Light</vt:lpstr>
      <vt:lpstr>Cambria</vt:lpstr>
      <vt:lpstr>等线</vt:lpstr>
      <vt:lpstr>字魂59号-创粗黑</vt:lpstr>
      <vt:lpstr>第一PPT，www.1ppt.com</vt:lpstr>
      <vt:lpstr>1_Custom Design</vt:lpstr>
      <vt:lpstr>Office Theme</vt:lpstr>
      <vt:lpstr>2_Office Theme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47</cp:revision>
  <dcterms:created xsi:type="dcterms:W3CDTF">2024-05-01T01:35:15Z</dcterms:created>
  <dcterms:modified xsi:type="dcterms:W3CDTF">2025-09-20T13:30:50Z</dcterms:modified>
</cp:coreProperties>
</file>