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6"/>
  </p:notesMasterIdLst>
  <p:sldIdLst>
    <p:sldId id="466" r:id="rId2"/>
    <p:sldId id="471" r:id="rId3"/>
    <p:sldId id="470" r:id="rId4"/>
    <p:sldId id="4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DC4FA-D231-45C2-827C-D6769E65A1E9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D94A0-D778-4140-809E-F9DE67289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9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30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9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527859" y="292692"/>
            <a:ext cx="11358487" cy="6384375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5"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5"/>
            </a:p>
          </p:txBody>
        </p:sp>
      </p:grpSp>
      <p:sp>
        <p:nvSpPr>
          <p:cNvPr id="355" name="Google Shape;355;p5"/>
          <p:cNvSpPr/>
          <p:nvPr/>
        </p:nvSpPr>
        <p:spPr>
          <a:xfrm>
            <a:off x="728423" y="1255917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6" name="Google Shape;356;p5"/>
          <p:cNvSpPr/>
          <p:nvPr/>
        </p:nvSpPr>
        <p:spPr>
          <a:xfrm>
            <a:off x="374700" y="1288785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7" name="Google Shape;357;p5"/>
          <p:cNvSpPr/>
          <p:nvPr/>
        </p:nvSpPr>
        <p:spPr>
          <a:xfrm>
            <a:off x="406276" y="139895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8" name="Google Shape;358;p5"/>
          <p:cNvSpPr/>
          <p:nvPr/>
        </p:nvSpPr>
        <p:spPr>
          <a:xfrm>
            <a:off x="807361" y="1343044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59" name="Google Shape;359;p5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0" name="Google Shape;360;p5"/>
          <p:cNvSpPr/>
          <p:nvPr/>
        </p:nvSpPr>
        <p:spPr>
          <a:xfrm>
            <a:off x="374700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1" name="Google Shape;361;p5"/>
          <p:cNvSpPr/>
          <p:nvPr/>
        </p:nvSpPr>
        <p:spPr>
          <a:xfrm>
            <a:off x="406276" y="1873981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2" name="Google Shape;362;p5"/>
          <p:cNvSpPr/>
          <p:nvPr/>
        </p:nvSpPr>
        <p:spPr>
          <a:xfrm>
            <a:off x="807361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3" name="Google Shape;363;p5"/>
          <p:cNvSpPr/>
          <p:nvPr/>
        </p:nvSpPr>
        <p:spPr>
          <a:xfrm>
            <a:off x="376288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4" name="Google Shape;364;p5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5" name="Google Shape;365;p5"/>
          <p:cNvSpPr/>
          <p:nvPr/>
        </p:nvSpPr>
        <p:spPr>
          <a:xfrm>
            <a:off x="374700" y="2240533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6" name="Google Shape;366;p5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7" name="Google Shape;367;p5"/>
          <p:cNvSpPr/>
          <p:nvPr/>
        </p:nvSpPr>
        <p:spPr>
          <a:xfrm>
            <a:off x="807361" y="2294792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8" name="Google Shape;368;p5"/>
          <p:cNvSpPr/>
          <p:nvPr/>
        </p:nvSpPr>
        <p:spPr>
          <a:xfrm>
            <a:off x="376288" y="2255316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69" name="Google Shape;369;p5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0" name="Google Shape;370;p5"/>
          <p:cNvSpPr/>
          <p:nvPr/>
        </p:nvSpPr>
        <p:spPr>
          <a:xfrm>
            <a:off x="374700" y="2717212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1" name="Google Shape;371;p5"/>
          <p:cNvSpPr/>
          <p:nvPr/>
        </p:nvSpPr>
        <p:spPr>
          <a:xfrm>
            <a:off x="406276" y="2825729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2" name="Google Shape;372;p5"/>
          <p:cNvSpPr/>
          <p:nvPr/>
        </p:nvSpPr>
        <p:spPr>
          <a:xfrm>
            <a:off x="807361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3" name="Google Shape;373;p5"/>
          <p:cNvSpPr/>
          <p:nvPr/>
        </p:nvSpPr>
        <p:spPr>
          <a:xfrm>
            <a:off x="376288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4" name="Google Shape;374;p5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5" name="Google Shape;375;p5"/>
          <p:cNvSpPr/>
          <p:nvPr/>
        </p:nvSpPr>
        <p:spPr>
          <a:xfrm>
            <a:off x="374700" y="3192281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6" name="Google Shape;376;p5"/>
          <p:cNvSpPr/>
          <p:nvPr/>
        </p:nvSpPr>
        <p:spPr>
          <a:xfrm>
            <a:off x="406276" y="330075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7" name="Google Shape;377;p5"/>
          <p:cNvSpPr/>
          <p:nvPr/>
        </p:nvSpPr>
        <p:spPr>
          <a:xfrm>
            <a:off x="807361" y="3246496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8" name="Google Shape;378;p5"/>
          <p:cNvSpPr/>
          <p:nvPr/>
        </p:nvSpPr>
        <p:spPr>
          <a:xfrm>
            <a:off x="376288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79" name="Google Shape;379;p5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0" name="Google Shape;380;p5"/>
          <p:cNvSpPr/>
          <p:nvPr/>
        </p:nvSpPr>
        <p:spPr>
          <a:xfrm>
            <a:off x="374700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1" name="Google Shape;381;p5"/>
          <p:cNvSpPr/>
          <p:nvPr/>
        </p:nvSpPr>
        <p:spPr>
          <a:xfrm>
            <a:off x="406276" y="377743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2" name="Google Shape;382;p5"/>
          <p:cNvSpPr/>
          <p:nvPr/>
        </p:nvSpPr>
        <p:spPr>
          <a:xfrm>
            <a:off x="807361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3" name="Google Shape;383;p5"/>
          <p:cNvSpPr/>
          <p:nvPr/>
        </p:nvSpPr>
        <p:spPr>
          <a:xfrm>
            <a:off x="376288" y="3682089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4" name="Google Shape;384;p5"/>
          <p:cNvSpPr/>
          <p:nvPr/>
        </p:nvSpPr>
        <p:spPr>
          <a:xfrm>
            <a:off x="728423" y="4111117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5" name="Google Shape;385;p5"/>
          <p:cNvSpPr/>
          <p:nvPr/>
        </p:nvSpPr>
        <p:spPr>
          <a:xfrm>
            <a:off x="374700" y="414398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6" name="Google Shape;386;p5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7" name="Google Shape;387;p5"/>
          <p:cNvSpPr/>
          <p:nvPr/>
        </p:nvSpPr>
        <p:spPr>
          <a:xfrm>
            <a:off x="807361" y="4198244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8" name="Google Shape;388;p5"/>
          <p:cNvSpPr/>
          <p:nvPr/>
        </p:nvSpPr>
        <p:spPr>
          <a:xfrm>
            <a:off x="376288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89" name="Google Shape;389;p5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0" name="Google Shape;390;p5"/>
          <p:cNvSpPr/>
          <p:nvPr/>
        </p:nvSpPr>
        <p:spPr>
          <a:xfrm>
            <a:off x="374700" y="4620664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1" name="Google Shape;391;p5"/>
          <p:cNvSpPr/>
          <p:nvPr/>
        </p:nvSpPr>
        <p:spPr>
          <a:xfrm>
            <a:off x="406276" y="4729181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2" name="Google Shape;392;p5"/>
          <p:cNvSpPr/>
          <p:nvPr/>
        </p:nvSpPr>
        <p:spPr>
          <a:xfrm>
            <a:off x="807361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3" name="Google Shape;393;p5"/>
          <p:cNvSpPr/>
          <p:nvPr/>
        </p:nvSpPr>
        <p:spPr>
          <a:xfrm>
            <a:off x="376288" y="463383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4" name="Google Shape;394;p5"/>
          <p:cNvSpPr/>
          <p:nvPr/>
        </p:nvSpPr>
        <p:spPr>
          <a:xfrm>
            <a:off x="728423" y="5061212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5" name="Google Shape;395;p5"/>
          <p:cNvSpPr/>
          <p:nvPr/>
        </p:nvSpPr>
        <p:spPr>
          <a:xfrm>
            <a:off x="374700" y="5095733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6" name="Google Shape;396;p5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7" name="Google Shape;397;p5"/>
          <p:cNvSpPr/>
          <p:nvPr/>
        </p:nvSpPr>
        <p:spPr>
          <a:xfrm>
            <a:off x="807361" y="5149992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8" name="Google Shape;398;p5"/>
          <p:cNvSpPr/>
          <p:nvPr/>
        </p:nvSpPr>
        <p:spPr>
          <a:xfrm>
            <a:off x="376288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399" name="Google Shape;399;p5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0" name="Google Shape;400;p5"/>
          <p:cNvSpPr/>
          <p:nvPr/>
        </p:nvSpPr>
        <p:spPr>
          <a:xfrm>
            <a:off x="374700" y="5570759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1" name="Google Shape;401;p5"/>
          <p:cNvSpPr/>
          <p:nvPr/>
        </p:nvSpPr>
        <p:spPr>
          <a:xfrm>
            <a:off x="406276" y="5680885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2" name="Google Shape;402;p5"/>
          <p:cNvSpPr/>
          <p:nvPr/>
        </p:nvSpPr>
        <p:spPr>
          <a:xfrm>
            <a:off x="807361" y="562501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3" name="Google Shape;403;p5"/>
          <p:cNvSpPr/>
          <p:nvPr/>
        </p:nvSpPr>
        <p:spPr>
          <a:xfrm>
            <a:off x="376288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  <p:sp>
        <p:nvSpPr>
          <p:cNvPr id="404" name="Google Shape;404;p5"/>
          <p:cNvSpPr/>
          <p:nvPr/>
        </p:nvSpPr>
        <p:spPr>
          <a:xfrm>
            <a:off x="376288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5"/>
          </a:p>
        </p:txBody>
      </p:sp>
    </p:spTree>
    <p:extLst>
      <p:ext uri="{BB962C8B-B14F-4D97-AF65-F5344CB8AC3E}">
        <p14:creationId xmlns:p14="http://schemas.microsoft.com/office/powerpoint/2010/main" val="13282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 descr="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"/>
          <p:cNvSpPr/>
          <p:nvPr userDrawn="1"/>
        </p:nvSpPr>
        <p:spPr>
          <a:xfrm>
            <a:off x="206901" y="201778"/>
            <a:ext cx="11778197" cy="645444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42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 115" descr="e7d195523061f1c0092ce48a5fc95870a0687ac45bc8b2caB227BFDC40F9DB2B7A559DE97B8BDC6E716585DDCE188C7BF488BAA08C98985C74A3E1B5E305210FABE6A8AE2A6A8AB67019A6860E9B7AF54916ED29C96406914204C2D0CB8222345EEA348478ED4A14896AB9EF0464A23D5009049DF3C3EE38C59E781D518F6BAE5584556BEFA2CF0D25CD09A5D59C5CC1"/>
          <p:cNvSpPr/>
          <p:nvPr userDrawn="1"/>
        </p:nvSpPr>
        <p:spPr>
          <a:xfrm>
            <a:off x="1412868" y="-9991"/>
            <a:ext cx="9366263" cy="6877982"/>
          </a:xfrm>
          <a:custGeom>
            <a:avLst/>
            <a:gdLst>
              <a:gd name="connsiteX0" fmla="*/ 1376638 w 9343606"/>
              <a:gd name="connsiteY0" fmla="*/ 0 h 6861345"/>
              <a:gd name="connsiteX1" fmla="*/ 7966969 w 9343606"/>
              <a:gd name="connsiteY1" fmla="*/ 0 h 6861345"/>
              <a:gd name="connsiteX2" fmla="*/ 7975267 w 9343606"/>
              <a:gd name="connsiteY2" fmla="*/ 8202 h 6861345"/>
              <a:gd name="connsiteX3" fmla="*/ 9343606 w 9343606"/>
              <a:gd name="connsiteY3" fmla="*/ 3432876 h 6861345"/>
              <a:gd name="connsiteX4" fmla="*/ 7975267 w 9343606"/>
              <a:gd name="connsiteY4" fmla="*/ 6857551 h 6861345"/>
              <a:gd name="connsiteX5" fmla="*/ 7971428 w 9343606"/>
              <a:gd name="connsiteY5" fmla="*/ 6861345 h 6861345"/>
              <a:gd name="connsiteX6" fmla="*/ 1372179 w 9343606"/>
              <a:gd name="connsiteY6" fmla="*/ 6861345 h 6861345"/>
              <a:gd name="connsiteX7" fmla="*/ 1368340 w 9343606"/>
              <a:gd name="connsiteY7" fmla="*/ 6857551 h 6861345"/>
              <a:gd name="connsiteX8" fmla="*/ 0 w 9343606"/>
              <a:gd name="connsiteY8" fmla="*/ 3432876 h 6861345"/>
              <a:gd name="connsiteX9" fmla="*/ 1368340 w 9343606"/>
              <a:gd name="connsiteY9" fmla="*/ 8202 h 68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3606" h="6861345">
                <a:moveTo>
                  <a:pt x="1376638" y="0"/>
                </a:moveTo>
                <a:lnTo>
                  <a:pt x="7966969" y="0"/>
                </a:lnTo>
                <a:lnTo>
                  <a:pt x="7975267" y="8202"/>
                </a:lnTo>
                <a:cubicBezTo>
                  <a:pt x="8820697" y="884653"/>
                  <a:pt x="9343606" y="2095458"/>
                  <a:pt x="9343606" y="3432876"/>
                </a:cubicBezTo>
                <a:cubicBezTo>
                  <a:pt x="9343606" y="4770295"/>
                  <a:pt x="8820697" y="5981100"/>
                  <a:pt x="7975267" y="6857551"/>
                </a:cubicBezTo>
                <a:lnTo>
                  <a:pt x="7971428" y="6861345"/>
                </a:lnTo>
                <a:lnTo>
                  <a:pt x="1372179" y="6861345"/>
                </a:lnTo>
                <a:lnTo>
                  <a:pt x="1368340" y="6857551"/>
                </a:lnTo>
                <a:cubicBezTo>
                  <a:pt x="522910" y="5981100"/>
                  <a:pt x="0" y="4770295"/>
                  <a:pt x="0" y="3432876"/>
                </a:cubicBezTo>
                <a:cubicBezTo>
                  <a:pt x="0" y="2095458"/>
                  <a:pt x="522910" y="884653"/>
                  <a:pt x="1368340" y="82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88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>
            <a:off x="0" y="0"/>
            <a:ext cx="4162520" cy="21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 flipH="1">
            <a:off x="8017747" y="-3047"/>
            <a:ext cx="4174253" cy="2167401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0" y="4874895"/>
            <a:ext cx="12192000" cy="1983105"/>
            <a:chOff x="0" y="3812345"/>
            <a:chExt cx="12192000" cy="304565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>
              <a:fillRect/>
            </a:stretch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19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>
              <a:fillRect/>
            </a:stretch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20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6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58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9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61EC6-CEF7-4AB0-B188-5248CFDC1A13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2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61EC6-CEF7-4AB0-B188-5248CFDC1A13}" type="datetimeFigureOut">
              <a:rPr lang="zh-CN" altLang="en-US" smtClean="0"/>
              <a:t>2025/9/20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8DC46-BB54-4822-9C75-95A4D5172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slide" Target="slide2.xml"/><Relationship Id="rId10" Type="http://schemas.openxmlformats.org/officeDocument/2006/relationships/image" Target="../media/image18.svg"/><Relationship Id="rId4" Type="http://schemas.openxmlformats.org/officeDocument/2006/relationships/image" Target="../media/image14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3.svg"/><Relationship Id="rId7" Type="http://schemas.openxmlformats.org/officeDocument/2006/relationships/image" Target="../media/image2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png"/><Relationship Id="rId5" Type="http://schemas.openxmlformats.org/officeDocument/2006/relationships/image" Target="../media/image14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8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slide" Target="slide1.xml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40250" y="2423795"/>
            <a:ext cx="3118485" cy="2931795"/>
          </a:xfrm>
          <a:prstGeom prst="rect">
            <a:avLst/>
          </a:prstGeom>
        </p:spPr>
      </p:pic>
      <p:pic>
        <p:nvPicPr>
          <p:cNvPr id="7" name="Picture 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55625" y="1962785"/>
            <a:ext cx="3118485" cy="2931795"/>
          </a:xfrm>
          <a:prstGeom prst="rect">
            <a:avLst/>
          </a:prstGeom>
        </p:spPr>
      </p:pic>
      <p:pic>
        <p:nvPicPr>
          <p:cNvPr id="8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524875" y="2143760"/>
            <a:ext cx="3110230" cy="29317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9965" y="582930"/>
            <a:ext cx="8096250" cy="1200150"/>
          </a:xfrm>
          <a:prstGeom prst="rect">
            <a:avLst/>
          </a:prstGeom>
        </p:spPr>
      </p:pic>
      <p:sp>
        <p:nvSpPr>
          <p:cNvPr id="10" name="Action Button: Forward or Next 9">
            <a:hlinkClick r:id="" action="ppaction://noaction"/>
          </p:cNvPr>
          <p:cNvSpPr/>
          <p:nvPr/>
        </p:nvSpPr>
        <p:spPr>
          <a:xfrm>
            <a:off x="10692765" y="5203825"/>
            <a:ext cx="834390" cy="5461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55625" y="1962785"/>
            <a:ext cx="3118485" cy="29317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38238" y="967661"/>
            <a:ext cx="5127477" cy="4114800"/>
          </a:xfrm>
          <a:prstGeom prst="rect">
            <a:avLst/>
          </a:prstGeom>
        </p:spPr>
      </p:pic>
      <p:sp>
        <p:nvSpPr>
          <p:cNvPr id="9" name="Action Button: Back or Previous 8">
            <a:hlinkClick r:id="rId5" action="ppaction://hlinksldjump"/>
          </p:cNvPr>
          <p:cNvSpPr/>
          <p:nvPr/>
        </p:nvSpPr>
        <p:spPr>
          <a:xfrm>
            <a:off x="10450195" y="5248275"/>
            <a:ext cx="758190" cy="48577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3DF38C-33D5-5071-508A-272F8365B4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12" y="1600200"/>
            <a:ext cx="2238619" cy="3509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238625" y="2678430"/>
            <a:ext cx="7151370" cy="25425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77875" y="2289175"/>
            <a:ext cx="3118485" cy="2931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99"/>
              <p:cNvSpPr txBox="1"/>
              <p:nvPr/>
            </p:nvSpPr>
            <p:spPr>
              <a:xfrm>
                <a:off x="1956435" y="175260"/>
                <a:ext cx="8249920" cy="171944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Tính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giá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?</m:t>
                      </m:r>
                    </m:oMath>
                  </m:oMathPara>
                </a14:m>
                <a:endParaRPr kumimoji="0" lang="en-US" alt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0" name="Text 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435" y="175260"/>
                <a:ext cx="8249920" cy="1719445"/>
              </a:xfrm>
              <a:prstGeom prst="rect">
                <a:avLst/>
              </a:prstGeom>
              <a:blipFill>
                <a:blip r:embed="rId6"/>
                <a:stretch>
                  <a:fillRect t="-567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/>
              <p:nvPr/>
            </p:nvSpPr>
            <p:spPr>
              <a:xfrm>
                <a:off x="5064760" y="3279775"/>
                <a:ext cx="5179695" cy="101752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altLang="en-US" sz="32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alt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alt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760" y="3279775"/>
                <a:ext cx="5179695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Back or Previous 9">
            <a:hlinkClick r:id="rId8" action="ppaction://hlinksldjump"/>
          </p:cNvPr>
          <p:cNvSpPr/>
          <p:nvPr/>
        </p:nvSpPr>
        <p:spPr>
          <a:xfrm>
            <a:off x="10738485" y="5324475"/>
            <a:ext cx="652145" cy="39433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98475" y="1962785"/>
            <a:ext cx="3110230" cy="2931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5"/>
              <p:cNvSpPr txBox="1"/>
              <p:nvPr/>
            </p:nvSpPr>
            <p:spPr>
              <a:xfrm>
                <a:off x="3040380" y="393065"/>
                <a:ext cx="6414135" cy="15524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Tính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giá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trị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alt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r>
                        <a:rPr lang="en-US" alt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en-US" sz="32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en-US" sz="32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 ?</m:t>
                      </m:r>
                    </m:oMath>
                  </m:oMathPara>
                </a14:m>
                <a:endPara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380" y="393065"/>
                <a:ext cx="6414135" cy="1552413"/>
              </a:xfrm>
              <a:prstGeom prst="rect">
                <a:avLst/>
              </a:prstGeom>
              <a:blipFill>
                <a:blip r:embed="rId4"/>
                <a:stretch>
                  <a:fillRect t="-5490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ction Button: Back or Previous 16">
            <a:hlinkClick r:id="rId5" action="ppaction://hlinksldjump"/>
          </p:cNvPr>
          <p:cNvSpPr/>
          <p:nvPr/>
        </p:nvSpPr>
        <p:spPr>
          <a:xfrm>
            <a:off x="11042015" y="5521960"/>
            <a:ext cx="667385" cy="39433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1B2973A7-1D32-FE84-8FA9-89E3A4E0E4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067175" y="2754630"/>
            <a:ext cx="7151370" cy="25425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7">
                <a:extLst>
                  <a:ext uri="{FF2B5EF4-FFF2-40B4-BE49-F238E27FC236}">
                    <a16:creationId xmlns:a16="http://schemas.microsoft.com/office/drawing/2014/main" id="{44461491-FD12-5B86-B8AE-E44EF0BEE288}"/>
                  </a:ext>
                </a:extLst>
              </p:cNvPr>
              <p:cNvSpPr txBox="1"/>
              <p:nvPr/>
            </p:nvSpPr>
            <p:spPr>
              <a:xfrm>
                <a:off x="5979160" y="3375025"/>
                <a:ext cx="5179695" cy="107035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en-US" alt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alt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𝟐𝟔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  <m:r>
                      <a:rPr lang="en-US" alt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alt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kumimoji="0" lang="en-US" alt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kumimoji="0" lang="vi-VN" altLang="en-GB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7">
                <a:extLst>
                  <a:ext uri="{FF2B5EF4-FFF2-40B4-BE49-F238E27FC236}">
                    <a16:creationId xmlns:a16="http://schemas.microsoft.com/office/drawing/2014/main" id="{44461491-FD12-5B86-B8AE-E44EF0BEE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160" y="3375025"/>
                <a:ext cx="5179695" cy="10703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Cambria Math</vt:lpstr>
      <vt:lpstr>等线</vt:lpstr>
      <vt:lpstr>等线 Light</vt:lpstr>
      <vt:lpstr>Times New Roman</vt:lpstr>
      <vt:lpstr>字魂105号-简雅黑</vt:lpstr>
      <vt:lpstr>1_Office 主题​​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STD_OANH</cp:lastModifiedBy>
  <cp:revision>17</cp:revision>
  <dcterms:created xsi:type="dcterms:W3CDTF">2024-06-06T09:20:05Z</dcterms:created>
  <dcterms:modified xsi:type="dcterms:W3CDTF">2025-09-20T13:40:28Z</dcterms:modified>
</cp:coreProperties>
</file>