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"/>
  </p:notesMasterIdLst>
  <p:sldIdLst>
    <p:sldId id="345" r:id="rId2"/>
    <p:sldId id="308" r:id="rId3"/>
    <p:sldId id="346" r:id="rId4"/>
    <p:sldId id="347" r:id="rId5"/>
    <p:sldId id="31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60" d="100"/>
          <a:sy n="60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10" Type="http://schemas.openxmlformats.org/officeDocument/2006/relationships/slide" Target="slide5.xml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121</Words>
  <Application>Microsoft Office PowerPoint</Application>
  <PresentationFormat>Widescreen</PresentationFormat>
  <Paragraphs>21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Arial-Rounded</vt:lpstr>
      <vt:lpstr>Calibri</vt:lpstr>
      <vt:lpstr>Cambria</vt:lpstr>
      <vt:lpstr>UTM Colossalis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35</cp:revision>
  <dcterms:created xsi:type="dcterms:W3CDTF">2024-05-17T01:08:10Z</dcterms:created>
  <dcterms:modified xsi:type="dcterms:W3CDTF">2025-09-20T13:31:48Z</dcterms:modified>
</cp:coreProperties>
</file>