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12" r:id="rId2"/>
    <p:sldId id="314" r:id="rId3"/>
    <p:sldId id="315" r:id="rId4"/>
    <p:sldId id="3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D8917-BB42-4B40-ADFD-2954AB743D5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A2FA1-D1F0-4759-A7F1-8C8D437AD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mũi tên góc phải quay lại trò chơi Treasure Hunt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09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Treasure Hunt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74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mũi tên góc phải quay lại trò chơi Treasure Hunt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39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376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3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209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1711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7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18" Type="http://schemas.microsoft.com/office/2007/relationships/hdphoto" Target="../media/hdphoto2.wdp"/><Relationship Id="rId26" Type="http://schemas.microsoft.com/office/2007/relationships/hdphoto" Target="../media/hdphoto3.wdp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380.pn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27.jpg"/><Relationship Id="rId9" Type="http://schemas.microsoft.com/office/2007/relationships/hdphoto" Target="../media/hdphoto5.wdp"/><Relationship Id="rId1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jp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12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7.wdp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77856-AF95-4977-9E0E-03EE76587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25" y="-46781"/>
            <a:ext cx="12416647" cy="6961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3F69FCF-02F2-434E-B5C6-3DF9CBB70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8691">
            <a:off x="9621055" y="4944773"/>
            <a:ext cx="1279848" cy="147776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8239B65-322F-454F-B229-815764804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031">
            <a:off x="1879311" y="5552229"/>
            <a:ext cx="594607" cy="904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D0D53F-81C6-4D58-A642-F5A73154E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00" y="5142449"/>
            <a:ext cx="1059945" cy="1613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442B68-D676-4262-BD97-AD58B2281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6" y="5146072"/>
            <a:ext cx="1059945" cy="16132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CC08C0-4770-40D8-8627-9619611AF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0" y="5827879"/>
            <a:ext cx="613640" cy="9339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F26EF0-AB2B-4367-BC35-0C018420B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92" y="6514605"/>
            <a:ext cx="878033" cy="506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A3A82A-713C-4E66-91DE-4859BAF48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12" y="6550403"/>
            <a:ext cx="691697" cy="3982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DF6C87-9969-4992-83B3-A10530B85E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72" y="6541227"/>
            <a:ext cx="612349" cy="4535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F00CE1-2A14-4DA2-AB62-D669A2A75B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298" y="6441473"/>
            <a:ext cx="612349" cy="4535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DDD751-2D42-4886-8CFD-EC0181C98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" y="6403995"/>
            <a:ext cx="476697" cy="2744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3787DC-88BE-4586-ACBD-5836F7A5A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17" y="6468443"/>
            <a:ext cx="878033" cy="506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EC0ECD-BF8D-4C0B-A5EE-D931C96544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6" y="6495065"/>
            <a:ext cx="612349" cy="4535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B3F5E26-5E21-4E78-9117-2E8499A0D6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614" y="6495063"/>
            <a:ext cx="612349" cy="4535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E8D12B-59CB-4112-ADC2-998261D62C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5899" y="6678458"/>
            <a:ext cx="364765" cy="2701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6C022E-25D6-4FB9-B1FB-9AFD29B3A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91" y="6541226"/>
            <a:ext cx="675797" cy="3900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227E84-3E4A-4299-9F6C-6991A05A3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69" y="6603527"/>
            <a:ext cx="517035" cy="2984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36702C-92F2-4674-89CD-E74E8EE79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33" y="6616733"/>
            <a:ext cx="517035" cy="2984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4CE0D3-F177-4C6F-9F19-2F5578AD20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7678" flipV="1">
            <a:off x="8591911" y="6330534"/>
            <a:ext cx="613640" cy="5320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35208DE-53D2-4C89-AFC0-3010B4CD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2">
            <a:off x="8387116" y="5047984"/>
            <a:ext cx="1298096" cy="14988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71973FF-FC10-45B9-82EC-5BD32FFC93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7678" flipV="1">
            <a:off x="8284497" y="154741"/>
            <a:ext cx="613640" cy="5320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6825C9-19AC-49C9-8DBB-7F0F9DE9FD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4959" y="6385223"/>
            <a:ext cx="818275" cy="5062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08C795F-DAB4-44D6-A02F-4C42E35A2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69" y="1040398"/>
            <a:ext cx="860496" cy="3703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D8385E4-73E1-4B92-A121-93B213FA5F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394">
            <a:off x="4424897" y="5039815"/>
            <a:ext cx="1059945" cy="141573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6FC8E0F-864E-4F1B-9502-28083F9DFF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9" y="2159018"/>
            <a:ext cx="1195492" cy="547753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9DAA9C02-E532-4104-B926-83CDDBEA02AC}"/>
              </a:ext>
            </a:extLst>
          </p:cNvPr>
          <p:cNvSpPr/>
          <p:nvPr/>
        </p:nvSpPr>
        <p:spPr>
          <a:xfrm>
            <a:off x="6247653" y="5619859"/>
            <a:ext cx="136032" cy="136032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95F808D-F13A-4FA4-893A-A4287BD3A903}"/>
              </a:ext>
            </a:extLst>
          </p:cNvPr>
          <p:cNvSpPr/>
          <p:nvPr/>
        </p:nvSpPr>
        <p:spPr>
          <a:xfrm>
            <a:off x="5944350" y="5372526"/>
            <a:ext cx="247335" cy="247335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C2BFE55-1827-4479-8832-0B8E31C3FC93}"/>
              </a:ext>
            </a:extLst>
          </p:cNvPr>
          <p:cNvSpPr/>
          <p:nvPr/>
        </p:nvSpPr>
        <p:spPr>
          <a:xfrm>
            <a:off x="6231550" y="5305283"/>
            <a:ext cx="168239" cy="168239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9839A7D-75B3-419B-9303-EAE109E3545B}"/>
              </a:ext>
            </a:extLst>
          </p:cNvPr>
          <p:cNvSpPr/>
          <p:nvPr/>
        </p:nvSpPr>
        <p:spPr>
          <a:xfrm>
            <a:off x="5955585" y="4860091"/>
            <a:ext cx="368095" cy="368095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4B8FA1B-33DF-4575-8029-4C7D9C76053E}"/>
              </a:ext>
            </a:extLst>
          </p:cNvPr>
          <p:cNvSpPr/>
          <p:nvPr/>
        </p:nvSpPr>
        <p:spPr>
          <a:xfrm>
            <a:off x="498644" y="4983420"/>
            <a:ext cx="136032" cy="136032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DF3766E-8313-42BC-A2E3-94DD99189FB5}"/>
              </a:ext>
            </a:extLst>
          </p:cNvPr>
          <p:cNvSpPr/>
          <p:nvPr/>
        </p:nvSpPr>
        <p:spPr>
          <a:xfrm>
            <a:off x="195341" y="4736086"/>
            <a:ext cx="247335" cy="247335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943DB72-3111-400D-850E-5B8BCD657A84}"/>
              </a:ext>
            </a:extLst>
          </p:cNvPr>
          <p:cNvSpPr/>
          <p:nvPr/>
        </p:nvSpPr>
        <p:spPr>
          <a:xfrm>
            <a:off x="482542" y="4668845"/>
            <a:ext cx="168239" cy="168239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309A840-A206-4789-825A-8777EFC229AB}"/>
              </a:ext>
            </a:extLst>
          </p:cNvPr>
          <p:cNvSpPr/>
          <p:nvPr/>
        </p:nvSpPr>
        <p:spPr>
          <a:xfrm>
            <a:off x="206575" y="4223653"/>
            <a:ext cx="368095" cy="368095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FB844DD-7871-47F6-BCD7-913D7316657F}"/>
              </a:ext>
            </a:extLst>
          </p:cNvPr>
          <p:cNvSpPr/>
          <p:nvPr/>
        </p:nvSpPr>
        <p:spPr>
          <a:xfrm>
            <a:off x="101581" y="3962354"/>
            <a:ext cx="168239" cy="168239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BE87D2F-003E-409B-BF23-26663F35807D}"/>
              </a:ext>
            </a:extLst>
          </p:cNvPr>
          <p:cNvSpPr/>
          <p:nvPr/>
        </p:nvSpPr>
        <p:spPr>
          <a:xfrm>
            <a:off x="11980623" y="5102683"/>
            <a:ext cx="136032" cy="136032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1F4B795-86E2-4018-BD0F-4DB054CA6B47}"/>
              </a:ext>
            </a:extLst>
          </p:cNvPr>
          <p:cNvSpPr/>
          <p:nvPr/>
        </p:nvSpPr>
        <p:spPr>
          <a:xfrm>
            <a:off x="11677319" y="4855349"/>
            <a:ext cx="247335" cy="247335"/>
          </a:xfrm>
          <a:prstGeom prst="ellipse">
            <a:avLst/>
          </a:prstGeom>
          <a:solidFill>
            <a:srgbClr val="023E8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F0712AA0-F059-44D9-B301-520B00DD6A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582">
            <a:off x="10531485" y="3174447"/>
            <a:ext cx="768755" cy="102679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A79962B-E5C1-4B4C-B7EA-3ABB9A3D21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065">
            <a:off x="5573527" y="4175573"/>
            <a:ext cx="385979" cy="97871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9D890C3-5630-4A22-8F14-2782182115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3730">
            <a:off x="1040890" y="3826562"/>
            <a:ext cx="1172023" cy="210473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6D511A8-B6B4-4E3F-B069-0996D05C28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865" y="3049090"/>
            <a:ext cx="1099571" cy="65974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7F4A7F5-A286-4E4B-A4B0-77AB4EE1D1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112">
            <a:off x="6756232" y="4644068"/>
            <a:ext cx="1654829" cy="234489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C9DD1EB-CA31-4AC4-BCC2-C30F338BD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54">
            <a:off x="9451671" y="6005986"/>
            <a:ext cx="2103252" cy="121407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AFF6CF3-A0CC-4119-B22F-9B47D24AB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851">
            <a:off x="1886099" y="5171197"/>
            <a:ext cx="1200380" cy="182699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D345DF9-F268-412A-9DB2-2796F8AB2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02" y="5722494"/>
            <a:ext cx="1725759" cy="12783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0217202-84A9-4AF6-A850-11722767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0" y="4862994"/>
            <a:ext cx="1829081" cy="2111929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81C645E3-952D-40D8-8A05-DC22B8F2F509}"/>
              </a:ext>
            </a:extLst>
          </p:cNvPr>
          <p:cNvSpPr/>
          <p:nvPr/>
        </p:nvSpPr>
        <p:spPr>
          <a:xfrm rot="20904273">
            <a:off x="2004018" y="3804149"/>
            <a:ext cx="205951" cy="205951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C1357CC-177B-452F-9F01-8986EFD244AE}"/>
              </a:ext>
            </a:extLst>
          </p:cNvPr>
          <p:cNvSpPr/>
          <p:nvPr/>
        </p:nvSpPr>
        <p:spPr>
          <a:xfrm rot="3390765">
            <a:off x="1886956" y="3196280"/>
            <a:ext cx="280501" cy="280501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FA0F022-991F-4DFE-B890-F56E28595033}"/>
              </a:ext>
            </a:extLst>
          </p:cNvPr>
          <p:cNvSpPr/>
          <p:nvPr/>
        </p:nvSpPr>
        <p:spPr>
          <a:xfrm rot="3390765">
            <a:off x="10723077" y="5364896"/>
            <a:ext cx="164475" cy="164475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9256B8A-9C43-434A-B198-4EDE9190BB1A}"/>
              </a:ext>
            </a:extLst>
          </p:cNvPr>
          <p:cNvSpPr/>
          <p:nvPr/>
        </p:nvSpPr>
        <p:spPr>
          <a:xfrm rot="3390765">
            <a:off x="10680968" y="5728889"/>
            <a:ext cx="164475" cy="164475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F1135C3-1B8A-42FA-ABB2-5705AFC2B12B}"/>
              </a:ext>
            </a:extLst>
          </p:cNvPr>
          <p:cNvSpPr/>
          <p:nvPr/>
        </p:nvSpPr>
        <p:spPr>
          <a:xfrm rot="856175">
            <a:off x="10390458" y="6019478"/>
            <a:ext cx="336471" cy="336471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9F788F8-14CB-4C92-B972-ED176D44DFBE}"/>
              </a:ext>
            </a:extLst>
          </p:cNvPr>
          <p:cNvSpPr/>
          <p:nvPr/>
        </p:nvSpPr>
        <p:spPr>
          <a:xfrm rot="20904273">
            <a:off x="10694729" y="6508311"/>
            <a:ext cx="205951" cy="205951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615E523-9379-407A-ABAC-3865F46D9E92}"/>
              </a:ext>
            </a:extLst>
          </p:cNvPr>
          <p:cNvSpPr/>
          <p:nvPr/>
        </p:nvSpPr>
        <p:spPr>
          <a:xfrm rot="3390765">
            <a:off x="7316068" y="5543406"/>
            <a:ext cx="280501" cy="280501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22BD86B-EB1E-4F03-99A9-9136CF538290}"/>
              </a:ext>
            </a:extLst>
          </p:cNvPr>
          <p:cNvSpPr/>
          <p:nvPr/>
        </p:nvSpPr>
        <p:spPr>
          <a:xfrm rot="3390765">
            <a:off x="6920358" y="5269578"/>
            <a:ext cx="280501" cy="280501"/>
          </a:xfrm>
          <a:prstGeom prst="ellipse">
            <a:avLst/>
          </a:prstGeom>
          <a:gradFill flip="none" rotWithShape="1">
            <a:gsLst>
              <a:gs pos="46000">
                <a:schemeClr val="accent4">
                  <a:lumMod val="0"/>
                  <a:lumOff val="100000"/>
                  <a:alpha val="51000"/>
                </a:schemeClr>
              </a:gs>
              <a:gs pos="69000">
                <a:srgbClr val="009CF2">
                  <a:alpha val="45000"/>
                </a:srgbClr>
              </a:gs>
              <a:gs pos="100000">
                <a:srgbClr val="0077B6">
                  <a:alpha val="46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CD0E5FA0-6260-4EE9-B110-EBAEC97CAD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192">
            <a:off x="3848415" y="6048950"/>
            <a:ext cx="1279687" cy="74885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9250DEB-E2F2-4776-B22E-79044D8E6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3616637" y="4336178"/>
            <a:ext cx="1279687" cy="791713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3CD6FC4-FCFB-43E6-82E2-9525C935A04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20" y="3907121"/>
            <a:ext cx="1073520" cy="48949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DDA4ED5-AA6D-4C6F-BBBD-1ECFC0BC893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1481" y="4989089"/>
            <a:ext cx="1073520" cy="4894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617E372-A09E-47E8-93BC-A61BA9D3F3C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00" y="6235991"/>
            <a:ext cx="587147" cy="557228"/>
          </a:xfrm>
          <a:prstGeom prst="rect">
            <a:avLst/>
          </a:prstGeom>
        </p:spPr>
      </p:pic>
      <p:pic>
        <p:nvPicPr>
          <p:cNvPr id="113" name="图片 22">
            <a:extLst>
              <a:ext uri="{FF2B5EF4-FFF2-40B4-BE49-F238E27FC236}">
                <a16:creationId xmlns:a16="http://schemas.microsoft.com/office/drawing/2014/main" id="{B1C6C8AD-3B8F-43A4-B714-D75AF0CAD60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0295" y="-46781"/>
            <a:ext cx="1342288" cy="147544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075C52C-8680-4793-9442-BBD15BA4F9D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7" y="4233239"/>
            <a:ext cx="3242521" cy="1027488"/>
          </a:xfrm>
          <a:prstGeom prst="rect">
            <a:avLst/>
          </a:prstGeom>
        </p:spPr>
      </p:pic>
      <p:pic>
        <p:nvPicPr>
          <p:cNvPr id="115" name="图片 22">
            <a:extLst>
              <a:ext uri="{FF2B5EF4-FFF2-40B4-BE49-F238E27FC236}">
                <a16:creationId xmlns:a16="http://schemas.microsoft.com/office/drawing/2014/main" id="{1C551E9F-B1B9-4E1C-BB6F-76F9680B633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791" y="910786"/>
            <a:ext cx="1342288" cy="1475449"/>
          </a:xfrm>
          <a:prstGeom prst="rect">
            <a:avLst/>
          </a:prstGeom>
        </p:spPr>
      </p:pic>
      <p:pic>
        <p:nvPicPr>
          <p:cNvPr id="71" name="图片 22">
            <a:extLst>
              <a:ext uri="{FF2B5EF4-FFF2-40B4-BE49-F238E27FC236}">
                <a16:creationId xmlns:a16="http://schemas.microsoft.com/office/drawing/2014/main" id="{56D4DC73-E08B-4920-9F8E-15EA481896D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499" y="3271534"/>
            <a:ext cx="1342288" cy="1475449"/>
          </a:xfrm>
          <a:prstGeom prst="rect">
            <a:avLst/>
          </a:prstGeom>
        </p:spPr>
      </p:pic>
      <p:pic>
        <p:nvPicPr>
          <p:cNvPr id="72" name="图片 22">
            <a:extLst>
              <a:ext uri="{FF2B5EF4-FFF2-40B4-BE49-F238E27FC236}">
                <a16:creationId xmlns:a16="http://schemas.microsoft.com/office/drawing/2014/main" id="{C086AA4E-5C44-4C67-95B3-310873F554A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7549" y="195189"/>
            <a:ext cx="1342288" cy="1475449"/>
          </a:xfrm>
          <a:prstGeom prst="rect">
            <a:avLst/>
          </a:prstGeom>
        </p:spPr>
      </p:pic>
      <p:pic>
        <p:nvPicPr>
          <p:cNvPr id="73" name="图片 22">
            <a:extLst>
              <a:ext uri="{FF2B5EF4-FFF2-40B4-BE49-F238E27FC236}">
                <a16:creationId xmlns:a16="http://schemas.microsoft.com/office/drawing/2014/main" id="{0E2A7994-E2BB-4455-B2E0-7E1A75738C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427" y="3891377"/>
            <a:ext cx="1342288" cy="147544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96C0C32-7803-42F4-8958-B6EB4580EB6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9" y="1038170"/>
            <a:ext cx="354649" cy="332636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4693C88-CE50-4089-95A1-5790E1CCA13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3" y="734154"/>
            <a:ext cx="354649" cy="332636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9287EED-DFDD-4359-B437-5CE9E566D65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4" y="987550"/>
            <a:ext cx="354649" cy="332636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A006F9A-4375-44C0-AC59-C0B24FE27F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8" y="3615646"/>
            <a:ext cx="354649" cy="332636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1448F53-1EDE-4701-B042-E7B541A8AC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371" y="4464196"/>
            <a:ext cx="1098355" cy="685081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A8DECE9-D545-4E6D-90AC-9DE36228EA5E}"/>
              </a:ext>
            </a:extLst>
          </p:cNvPr>
          <p:cNvGrpSpPr/>
          <p:nvPr/>
        </p:nvGrpSpPr>
        <p:grpSpPr>
          <a:xfrm>
            <a:off x="600661" y="791108"/>
            <a:ext cx="12675737" cy="1325907"/>
            <a:chOff x="1766870" y="987951"/>
            <a:chExt cx="9485618" cy="132590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6908062-2344-4613-B413-B8BAE63B624F}"/>
                </a:ext>
              </a:extLst>
            </p:cNvPr>
            <p:cNvSpPr txBox="1"/>
            <p:nvPr/>
          </p:nvSpPr>
          <p:spPr>
            <a:xfrm>
              <a:off x="1780986" y="987951"/>
              <a:ext cx="9471502" cy="132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 w="234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63500">
                      <a:srgbClr val="4472C4">
                        <a:satMod val="175000"/>
                        <a:alpha val="40000"/>
                      </a:srgbClr>
                    </a:glow>
                    <a:reflection blurRad="6350" stA="55000" endA="300" endPos="45500" dir="5400000" sy="-100000" algn="bl" rotWithShape="0"/>
                  </a:effectLst>
                  <a:uLnTx/>
                  <a:uFillTx/>
                  <a:latin typeface="#9Slide07 IcielStormtrooper" panose="020B0500000000000000" pitchFamily="34" charset="0"/>
                  <a:ea typeface="+mn-ea"/>
                  <a:cs typeface="Arial"/>
                  <a:sym typeface="Arial"/>
                </a:rPr>
                <a:t>KHO BÁU ĐẠI DƯƠNG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E713740-9904-4C3A-BF38-0889EEFE396A}"/>
                </a:ext>
              </a:extLst>
            </p:cNvPr>
            <p:cNvSpPr txBox="1"/>
            <p:nvPr/>
          </p:nvSpPr>
          <p:spPr>
            <a:xfrm>
              <a:off x="1766870" y="990419"/>
              <a:ext cx="8542629" cy="13234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solidFill>
                      <a:srgbClr val="5B9BD5">
                        <a:lumMod val="50000"/>
                      </a:srgbClr>
                    </a:solidFill>
                  </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25000">
                        <a:srgbClr val="5B9BD5">
                          <a:lumMod val="50000"/>
                        </a:srgbClr>
                      </a:gs>
                      <a:gs pos="46000">
                        <a:srgbClr val="5B9BD5">
                          <a:lumMod val="60000"/>
                          <a:lumOff val="40000"/>
                        </a:srgbClr>
                      </a:gs>
                      <a:gs pos="70000">
                        <a:srgbClr val="D63A75"/>
                      </a:gs>
                      <a:gs pos="90000">
                        <a:srgbClr val="ED7D31">
                          <a:lumMod val="75000"/>
                        </a:srgbClr>
                      </a:gs>
                    </a:gsLst>
                    <a:lin ang="5400000" scaled="1"/>
                  </a:gradFill>
                  <a:effectLst>
                    <a:glow rad="63500">
                      <a:srgbClr val="4472C4">
                        <a:satMod val="175000"/>
                        <a:alpha val="40000"/>
                      </a:srgbClr>
                    </a:glow>
                    <a:reflection blurRad="6350" stA="55000" endA="300" endPos="45500" dir="5400000" sy="-100000" algn="bl" rotWithShape="0"/>
                  </a:effectLst>
                  <a:uLnTx/>
                  <a:uFillTx/>
                  <a:latin typeface="#9Slide07 IcielStormtrooper" panose="020B0500000000000000" pitchFamily="34" charset="0"/>
                  <a:ea typeface="+mn-ea"/>
                  <a:cs typeface="Arial"/>
                  <a:sym typeface="Arial"/>
                </a:rPr>
                <a:t>KHO BÁU ĐẠI DƯƠNG</a:t>
              </a: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2F47AE15-59B5-49E3-B387-F2F78052A1E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94185" y="239673"/>
            <a:ext cx="1331645" cy="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7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2" dur="2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9" presetClass="path" presetSubtype="0" repeatCount="indefinite" accel="7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1146 -0.03773 -0.07083 -0.17106 -0.12461 -0.20578 C -0.17838 -0.24074 -0.27409 -0.17662 -0.32265 -0.20879 C -0.37135 -0.2412 -0.36745 -0.35555 -0.41653 -0.39976 C -0.61745 -0.5368 -0.9082 -0.31018 -0.9082 -0.34537 " pathEditMode="relative" rAng="0" ptsTypes="AAAAA">
                                      <p:cBhvr>
                                        <p:cTn id="38" dur="2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52" y="-2222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accel="7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1.11706 3.7037E-7 " pathEditMode="relative" rAng="0" ptsTypes="AA">
                                      <p:cBhvr>
                                        <p:cTn id="40" dur="2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4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4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9" presetClass="path" presetSubtype="0" repeatCount="indefinite" accel="7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C -2.08333E-7 0.03473 0.02786 0.06204 0.06172 0.06204 C 0.09675 0.06204 0.09271 0.03935 0.12487 -0.00023 C 0.1569 -0.03958 0.2207 -0.15277 0.25456 -0.175 C 0.28958 -0.21203 0.50313 -0.14815 0.50313 -0.11296 " pathEditMode="relative" rAng="0" ptsTypes="AAAAA">
                                      <p:cBhvr>
                                        <p:cTn id="44" dur="2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62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9023 -1.08356 " pathEditMode="relative" rAng="0" ptsTypes="AA">
                                      <p:cBhvr>
                                        <p:cTn id="66" dur="2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541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95652 0.022 " pathEditMode="relative" rAng="0" ptsTypes="AA">
                                      <p:cBhvr>
                                        <p:cTn id="68" dur="28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108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83256 -0.0088 " pathEditMode="relative" rAng="0" ptsTypes="AA">
                                      <p:cBhvr>
                                        <p:cTn id="70" dur="24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28" y="-44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83255 -0.00879 " pathEditMode="relative" rAng="0" ptsTypes="AA">
                                      <p:cBhvr>
                                        <p:cTn id="72" dur="2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28" y="-44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34349 -1.19421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-5972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53464 -1.23287 " pathEditMode="relative" rAng="0" ptsTypes="AA">
                                      <p:cBhvr>
                                        <p:cTn id="76" dur="2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6164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4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39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4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4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 -0.00023 C 0.12851 -0.00069 0.17383 -0.11458 0.17383 -0.2537 C 0.17383 -0.39699 0.12812 -0.51157 0.0694 -0.51157 C 0.01055 -0.51203 -0.03503 -0.62662 -0.03503 -0.76944 C -0.03477 -0.90833 0.01055 -1.02291 0.06966 -1.02361 " pathEditMode="relative" rAng="16200000" ptsTypes="AAAAA">
                                      <p:cBhvr>
                                        <p:cTn id="98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15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100" dur="4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97" grpId="0" animBg="1"/>
      <p:bldP spid="99" grpId="0" animBg="1"/>
      <p:bldP spid="101" grpId="0" animBg="1"/>
      <p:bldP spid="102" grpId="0" animBg="1"/>
      <p:bldP spid="103" grpId="0" animBg="1"/>
      <p:bldP spid="105" grpId="0" animBg="1"/>
      <p:bldP spid="105" grpId="1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3" y="257908"/>
            <a:ext cx="9366739" cy="280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5555" y="761603"/>
                <a:ext cx="7807136" cy="1635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kumimoji="0" lang="nl-NL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Viết</a:t>
                </a:r>
                <a:r>
                  <a:rPr kumimoji="0" lang="nl-NL" sz="4000" b="1" i="0" u="none" strike="noStrike" kern="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en-US" sz="4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555" y="761603"/>
                <a:ext cx="7807136" cy="1635832"/>
              </a:xfrm>
              <a:prstGeom prst="rect">
                <a:avLst/>
              </a:prstGeom>
              <a:blipFill>
                <a:blip r:embed="rId7"/>
                <a:stretch>
                  <a:fillRect t="-6716" r="-1483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207158" y="2151915"/>
            <a:ext cx="8724124" cy="4789573"/>
            <a:chOff x="3302950" y="2229493"/>
            <a:chExt cx="7762217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4789272" y="743171"/>
              <a:ext cx="4789573" cy="77622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204870" y="3798477"/>
                  <a:ext cx="5772813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914377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alt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4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  <a:sym typeface="Arial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alt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alt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  <m:r>
                            <a:rPr lang="en-US" alt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alt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alt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870" y="3798477"/>
                  <a:ext cx="5772813" cy="1159228"/>
                </a:xfrm>
                <a:prstGeom prst="rect">
                  <a:avLst/>
                </a:prstGeom>
                <a:blipFill>
                  <a:blip r:embed="rId10"/>
                  <a:stretch>
                    <a:fillRect b="-115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/>
        </p:blipFill>
        <p:spPr>
          <a:xfrm>
            <a:off x="8847315" y="3938006"/>
            <a:ext cx="3561415" cy="2991233"/>
          </a:xfrm>
          <a:prstGeom prst="rect">
            <a:avLst/>
          </a:prstGeom>
        </p:spPr>
      </p:pic>
      <p:sp>
        <p:nvSpPr>
          <p:cNvPr id="2" name="Arrow: Striped Right 1">
            <a:hlinkClick r:id="rId13" action="ppaction://hlinksldjump"/>
            <a:extLst>
              <a:ext uri="{FF2B5EF4-FFF2-40B4-BE49-F238E27FC236}">
                <a16:creationId xmlns:a16="http://schemas.microsoft.com/office/drawing/2014/main" id="{76FDE3AD-8366-42A4-AAAE-E406F4828B46}"/>
              </a:ext>
            </a:extLst>
          </p:cNvPr>
          <p:cNvSpPr/>
          <p:nvPr/>
        </p:nvSpPr>
        <p:spPr>
          <a:xfrm>
            <a:off x="11272008" y="608416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50D90-EB88-4AEE-ABA9-CBF69E8D0C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3" y="734154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53F45D-8841-4C7A-B5E7-23ECC5893A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4" y="987550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C37107-4A2B-4695-B4BB-BE382E4CFC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F40EBA-884A-40F5-96D5-080820C5DD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0" y="1220337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DAA7BE-D8CE-4F30-92C2-09544D489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91FA11-601B-444B-8509-BE6D036097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32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3" y="257908"/>
            <a:ext cx="10105295" cy="280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06109" y="617479"/>
                <a:ext cx="7588717" cy="179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lang="nl-NL" sz="44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Viết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nl-NL" sz="44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09" y="617479"/>
                <a:ext cx="7588717" cy="1790105"/>
              </a:xfrm>
              <a:prstGeom prst="rect">
                <a:avLst/>
              </a:prstGeom>
              <a:blipFill>
                <a:blip r:embed="rId7"/>
                <a:stretch>
                  <a:fillRect l="-2169" t="-6803" r="-3534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152651" y="2498739"/>
            <a:ext cx="6921490" cy="4789573"/>
            <a:chOff x="3605209" y="2498738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44887" y="2159060"/>
              <a:ext cx="4789573" cy="5468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690400" y="3871673"/>
                  <a:ext cx="3503402" cy="14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914377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  <a:sym typeface="Arial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alt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6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400" y="3871673"/>
                  <a:ext cx="3503402" cy="1425968"/>
                </a:xfrm>
                <a:prstGeom prst="rect">
                  <a:avLst/>
                </a:prstGeom>
                <a:blipFill>
                  <a:blip r:embed="rId9"/>
                  <a:stretch>
                    <a:fillRect b="-132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953" b="91296" l="1262" r="32801">
                        <a14:backgroundMark x1="10135" y1="61191" x2="10135" y2="61191"/>
                        <a14:backgroundMark x1="13162" y1="59817" x2="13162" y2="59817"/>
                        <a14:backgroundMark x1="10513" y1="64660" x2="8116" y2="52880"/>
                        <a14:backgroundMark x1="9714" y1="66230" x2="9714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3212" r="67481" b="-1"/>
          <a:stretch/>
        </p:blipFill>
        <p:spPr>
          <a:xfrm>
            <a:off x="7812619" y="1658816"/>
            <a:ext cx="3505200" cy="5734259"/>
          </a:xfrm>
          <a:prstGeom prst="rect">
            <a:avLst/>
          </a:prstGeom>
        </p:spPr>
      </p:pic>
      <p:sp>
        <p:nvSpPr>
          <p:cNvPr id="9" name="Arrow: Striped Right 8">
            <a:hlinkClick r:id="rId12" action="ppaction://hlinksldjump"/>
            <a:extLst>
              <a:ext uri="{FF2B5EF4-FFF2-40B4-BE49-F238E27FC236}">
                <a16:creationId xmlns:a16="http://schemas.microsoft.com/office/drawing/2014/main" id="{3C2909CB-0982-4D3A-8C25-33CB2023458E}"/>
              </a:ext>
            </a:extLst>
          </p:cNvPr>
          <p:cNvSpPr/>
          <p:nvPr/>
        </p:nvSpPr>
        <p:spPr>
          <a:xfrm>
            <a:off x="11317819" y="610985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5575B8-9370-4F0C-BE8A-716632A39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3" y="734154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56CBB-ECF0-4DB8-ABE0-D916489B6A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4" y="987550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156AAB-CF7C-4333-8011-8539BCDB7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BCC129-C917-4946-867C-864F3D16D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4" y="3498941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FB3CA3-976E-4EA9-9ABC-4715C61871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3F5CC-C197-47BB-BF3E-A1594E6B44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2" y="257908"/>
            <a:ext cx="10527325" cy="280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14675" y="514885"/>
                <a:ext cx="9110128" cy="194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lang="nl-NL" sz="4800" b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Arial"/>
                  </a:rPr>
                  <a:t>Viết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nl-NL" sz="48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675" y="514885"/>
                <a:ext cx="9110128" cy="1944378"/>
              </a:xfrm>
              <a:prstGeom prst="rect">
                <a:avLst/>
              </a:prstGeom>
              <a:blipFill>
                <a:blip r:embed="rId7"/>
                <a:stretch>
                  <a:fillRect l="-1538" t="-7210" r="-2943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476376" y="2472952"/>
            <a:ext cx="7650156" cy="4789574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198669" y="3814255"/>
                  <a:ext cx="4039793" cy="1559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914377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kumimoji="0" lang="en-US" sz="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  <a:sym typeface="Arial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altLang="en-US" sz="6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altLang="en-US" sz="6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6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altLang="en-US" sz="6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669" y="3814255"/>
                  <a:ext cx="4039793" cy="1559401"/>
                </a:xfrm>
                <a:prstGeom prst="rect">
                  <a:avLst/>
                </a:prstGeom>
                <a:blipFill>
                  <a:blip r:embed="rId9"/>
                  <a:stretch>
                    <a:fillRect t="-391" b="-13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388" b="63162" l="36743" r="62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2" t="34375" r="34156" b="36186"/>
          <a:stretch/>
        </p:blipFill>
        <p:spPr>
          <a:xfrm>
            <a:off x="7897241" y="3711024"/>
            <a:ext cx="2857155" cy="2798845"/>
          </a:xfrm>
          <a:prstGeom prst="rect">
            <a:avLst/>
          </a:prstGeom>
        </p:spPr>
      </p:pic>
      <p:sp>
        <p:nvSpPr>
          <p:cNvPr id="9" name="Arrow: Striped Right 8">
            <a:hlinkClick r:id="rId12" action="ppaction://hlinksldjump"/>
            <a:extLst>
              <a:ext uri="{FF2B5EF4-FFF2-40B4-BE49-F238E27FC236}">
                <a16:creationId xmlns:a16="http://schemas.microsoft.com/office/drawing/2014/main" id="{7D92C532-7BC2-4D78-88E3-58D9A1E0247C}"/>
              </a:ext>
            </a:extLst>
          </p:cNvPr>
          <p:cNvSpPr/>
          <p:nvPr/>
        </p:nvSpPr>
        <p:spPr>
          <a:xfrm>
            <a:off x="11317819" y="6109855"/>
            <a:ext cx="766261" cy="6096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B8671-13CD-4945-8C24-ECF8515B4C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4" y="1094615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F6E0E-E26E-4733-B4FA-AA0F484973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804" y="681165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2D807-44CF-4DB8-8CD6-2888ACE0A1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" y="2757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2201D-1E88-4F3F-823C-9DF2727C68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4" y="3498941"/>
            <a:ext cx="354649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2474E5-64E4-4A0C-9B2D-68A67A4607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-393236"/>
            <a:ext cx="354649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FCEC7-B8CA-41B0-BCEC-2BC9DF3226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8" y="3938006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</Words>
  <Application>Microsoft Office PowerPoint</Application>
  <PresentationFormat>Widescreen</PresentationFormat>
  <Paragraphs>14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#9Slide07 IcielStormtrooper</vt:lpstr>
      <vt:lpstr>Arial</vt:lpstr>
      <vt:lpstr>Calibri</vt:lpstr>
      <vt:lpstr>Cambria</vt:lpstr>
      <vt:lpstr>Cambria Math</vt:lpstr>
      <vt:lpstr>Times New Roman</vt:lpstr>
      <vt:lpstr>Find a Rainbow Day by Slidesgo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21</cp:revision>
  <dcterms:created xsi:type="dcterms:W3CDTF">2024-06-06T08:48:18Z</dcterms:created>
  <dcterms:modified xsi:type="dcterms:W3CDTF">2025-09-20T13:43:32Z</dcterms:modified>
</cp:coreProperties>
</file>