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260" r:id="rId3"/>
    <p:sldId id="263" r:id="rId4"/>
    <p:sldId id="264" r:id="rId5"/>
    <p:sldId id="261" r:id="rId6"/>
    <p:sldId id="259" r:id="rId7"/>
    <p:sldId id="258" r:id="rId8"/>
    <p:sldId id="265" r:id="rId9"/>
    <p:sldId id="268" r:id="rId10"/>
    <p:sldId id="288" r:id="rId11"/>
    <p:sldId id="354" r:id="rId12"/>
    <p:sldId id="276" r:id="rId13"/>
    <p:sldId id="296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3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9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42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9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0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90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8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0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6.sv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19" Type="http://schemas.openxmlformats.org/officeDocument/2006/relationships/image" Target="../media/image20.sv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3212-FABE-1329-9A70-488CF48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41" y="26943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65019" y="997527"/>
            <a:ext cx="11253354" cy="5746173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F1195-DE0D-0969-6C6D-D731C164C12E}"/>
              </a:ext>
            </a:extLst>
          </p:cNvPr>
          <p:cNvGrpSpPr/>
          <p:nvPr/>
        </p:nvGrpSpPr>
        <p:grpSpPr>
          <a:xfrm>
            <a:off x="255444" y="1202718"/>
            <a:ext cx="11453380" cy="3376654"/>
            <a:chOff x="255444" y="1202718"/>
            <a:chExt cx="11453380" cy="3376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067A6-7DD2-5423-CB1C-5B4AF8509FF4}"/>
                </a:ext>
              </a:extLst>
            </p:cNvPr>
            <p:cNvSpPr txBox="1"/>
            <p:nvPr/>
          </p:nvSpPr>
          <p:spPr>
            <a:xfrm>
              <a:off x="978478" y="1470829"/>
              <a:ext cx="1073034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1313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 được giá trị của chữ số theo hàng; so sánh được số tự nhiên, phân số; viết được phân số ở dạng hỗn số; thực hiện được cộng, trừ, nhân, chia số tự nhiên; giải được bài toán tìm hai số khi biết tổng và hiệu của hai số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 được việc thực hiện cộng, trừ, nhân, chia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FA44B76E-1AAD-B910-8C5B-0B30586B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519" y="1202718"/>
              <a:ext cx="962891" cy="962891"/>
            </a:xfrm>
            <a:prstGeom prst="rect">
              <a:avLst/>
            </a:prstGeom>
          </p:spPr>
        </p:pic>
        <p:pic>
          <p:nvPicPr>
            <p:cNvPr id="8" name="Picture 7" descr="A colorful umbrella with a stick&#10;&#10;Description automatically generated with medium confidence">
              <a:extLst>
                <a:ext uri="{FF2B5EF4-FFF2-40B4-BE49-F238E27FC236}">
                  <a16:creationId xmlns:a16="http://schemas.microsoft.com/office/drawing/2014/main" id="{4D4E6CA1-4485-A39F-B2A2-AB055DFC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444" y="3117243"/>
              <a:ext cx="962891" cy="96289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91C5B3-F05E-DC57-E9AF-C3EAAB279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07" y="0"/>
            <a:ext cx="810228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55" y="0"/>
            <a:ext cx="12361857" cy="7030498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468</Words>
  <Application>Microsoft Office PowerPoint</Application>
  <PresentationFormat>Widescreen</PresentationFormat>
  <Paragraphs>85</Paragraphs>
  <Slides>13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Cambria Math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STD_OANH</cp:lastModifiedBy>
  <cp:revision>27</cp:revision>
  <dcterms:created xsi:type="dcterms:W3CDTF">2024-06-27T08:56:52Z</dcterms:created>
  <dcterms:modified xsi:type="dcterms:W3CDTF">2025-09-28T02:57:22Z</dcterms:modified>
</cp:coreProperties>
</file>