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7"/>
  </p:notesMasterIdLst>
  <p:sldIdLst>
    <p:sldId id="260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4E7F-06AC-4C19-8083-EF6DD30A984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9E85-337C-4389-AB7A-A36F6E10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4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0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0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0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00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190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88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9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4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9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6.sv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svg"/><Relationship Id="rId5" Type="http://schemas.microsoft.com/office/2007/relationships/media" Target="../media/media3.mp3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6.sv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svg"/><Relationship Id="rId5" Type="http://schemas.microsoft.com/office/2007/relationships/media" Target="../media/media3.mp3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6.svg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17" Type="http://schemas.openxmlformats.org/officeDocument/2006/relationships/image" Target="../media/image18.sv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svg"/><Relationship Id="rId5" Type="http://schemas.microsoft.com/office/2007/relationships/media" Target="../media/media3.mp3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" y="0"/>
            <a:ext cx="12361857" cy="7030498"/>
          </a:xfrm>
          <a:prstGeom prst="rect">
            <a:avLst/>
          </a:prstGeom>
        </p:spPr>
      </p:pic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3887" y="1253923"/>
            <a:ext cx="6908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TC: AI NHANH AI ĐÚNG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259772" y="384465"/>
            <a:ext cx="11572627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87E6722-A9EC-7E55-AEB3-7C888D985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91C229E-E64D-E072-1CD0-04F1019762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7050BD5-78AB-3CE3-5DA1-A968B4158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E1ED09E-5EC4-3BEA-3C7A-8E603C1A8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1B70BF77-3FD0-5A04-F2AE-DF498BFC2936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247 543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B0EA4-1608-82E2-206B-C60BEC43DA4C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AB5E2E6-AB40-CA86-18AE-91EDD4886A9D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700</a:t>
              </a: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3B173673-7896-4B3F-6215-3E84F330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1E61BE-DC28-23A5-CAD5-864ADE21A4E4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18" name="b">
              <a:extLst>
                <a:ext uri="{FF2B5EF4-FFF2-40B4-BE49-F238E27FC236}">
                  <a16:creationId xmlns:a16="http://schemas.microsoft.com/office/drawing/2014/main" id="{FAC374DE-B43D-216C-0523-944685A77EBC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7C88BBE1-3319-937A-49A1-BA75A9206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A52A82-06C7-9FA0-2909-1853A8BAD1AD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21" name="c">
              <a:extLst>
                <a:ext uri="{FF2B5EF4-FFF2-40B4-BE49-F238E27FC236}">
                  <a16:creationId xmlns:a16="http://schemas.microsoft.com/office/drawing/2014/main" id="{2C3C65E9-6A75-C893-A7E9-E00714F2ADE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70 000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94123EF2-45E9-0A57-E0BF-609EFD6C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3B9116-F1E3-235E-2D98-0D7B8688F67C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27" name="d">
              <a:extLst>
                <a:ext uri="{FF2B5EF4-FFF2-40B4-BE49-F238E27FC236}">
                  <a16:creationId xmlns:a16="http://schemas.microsoft.com/office/drawing/2014/main" id="{BB68A2F2-E8B8-7366-E254-EEBF3C9150B0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7 000</a:t>
              </a:r>
            </a:p>
          </p:txBody>
        </p:sp>
        <p:pic>
          <p:nvPicPr>
            <p:cNvPr id="28" name="Picture 13">
              <a:extLst>
                <a:ext uri="{FF2B5EF4-FFF2-40B4-BE49-F238E27FC236}">
                  <a16:creationId xmlns:a16="http://schemas.microsoft.com/office/drawing/2014/main" id="{C34A1488-79C7-17C9-0DA6-BC53D8AB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29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7991446E-ECE5-07E6-997B-B7E8C81F8A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9" y="1061000"/>
            <a:ext cx="487363" cy="487363"/>
          </a:xfrm>
          <a:prstGeom prst="rect">
            <a:avLst/>
          </a:prstGeom>
        </p:spPr>
      </p:pic>
      <p:pic>
        <p:nvPicPr>
          <p:cNvPr id="30" name="Đúng">
            <a:extLst>
              <a:ext uri="{FF2B5EF4-FFF2-40B4-BE49-F238E27FC236}">
                <a16:creationId xmlns:a16="http://schemas.microsoft.com/office/drawing/2014/main" id="{94456240-B4B7-6780-DB97-6874CF25EF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4" y="5019447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4414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334982" y="301337"/>
            <a:ext cx="11471613" cy="625532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798B28B6-12E1-BE29-6644-35A571FAB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0D16BCB-1CA4-BDE9-6A19-89DE12F60F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8C93CC1-16F3-4321-3E2C-127F4C851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27CAD75-2DDB-7183-C8D5-60D4EC7EC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  <p:sp>
        <p:nvSpPr>
          <p:cNvPr id="10" name="Plaque 9">
            <a:extLst>
              <a:ext uri="{FF2B5EF4-FFF2-40B4-BE49-F238E27FC236}">
                <a16:creationId xmlns:a16="http://schemas.microsoft.com/office/drawing/2014/main" id="{EEB975FE-EA35-B27E-584E-9665199F4827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+ 10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0 7</a:t>
            </a: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88 = ..?..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3E2F24-7953-CDBA-4BF2-B246F646CDF0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13" name="a">
              <a:extLst>
                <a:ext uri="{FF2B5EF4-FFF2-40B4-BE49-F238E27FC236}">
                  <a16:creationId xmlns:a16="http://schemas.microsoft.com/office/drawing/2014/main" id="{32649CFE-344A-90C5-1B1B-ED4ABBC0FB51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661 111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068D224-928C-A67E-6147-E1032765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D29CAC-1938-B773-E38C-7CDA1887BA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17" name="b">
              <a:extLst>
                <a:ext uri="{FF2B5EF4-FFF2-40B4-BE49-F238E27FC236}">
                  <a16:creationId xmlns:a16="http://schemas.microsoft.com/office/drawing/2014/main" id="{6CF6FD78-F8C4-FB6E-A4D7-7EC99BC425F4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662 111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2739D132-52FC-E0F6-75FD-B84785B5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A0C6C-9E8F-21B1-1006-EB0F8B192D3D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21" name="c">
              <a:extLst>
                <a:ext uri="{FF2B5EF4-FFF2-40B4-BE49-F238E27FC236}">
                  <a16:creationId xmlns:a16="http://schemas.microsoft.com/office/drawing/2014/main" id="{B332D92F-A1C9-F961-E221-999B639F2BF7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661 211</a:t>
              </a: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F83B35F3-D35D-7545-8AD3-52DA7148D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64ACED-3484-076F-0D33-5EAEB5D8DA0F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28" name="d">
              <a:extLst>
                <a:ext uri="{FF2B5EF4-FFF2-40B4-BE49-F238E27FC236}">
                  <a16:creationId xmlns:a16="http://schemas.microsoft.com/office/drawing/2014/main" id="{031C8665-C60C-0056-4CE1-EDC6F868B25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661 121</a:t>
              </a:r>
            </a:p>
          </p:txBody>
        </p:sp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6270E93B-5C53-85F4-19F6-B0A27C6F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ED5A3313-2AE9-B016-FBB9-AD140787AB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2" y="2986879"/>
            <a:ext cx="1486303" cy="1189041"/>
          </a:xfrm>
          <a:prstGeom prst="rect">
            <a:avLst/>
          </a:prstGeom>
        </p:spPr>
      </p:pic>
      <p:pic>
        <p:nvPicPr>
          <p:cNvPr id="31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2B9E1EC6-7044-515E-8B2F-16AB31D8444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8147" y="10153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3" dur="4414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" presetClass="mediacall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6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7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270164" y="384465"/>
            <a:ext cx="11562236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E48F8B3-D1B3-DE91-9664-FE4D5B5A7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AC429BD-B7AF-5259-6801-22F582D413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147D06A-81DE-C3A9-B6E6-FE364023E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pic>
        <p:nvPicPr>
          <p:cNvPr id="8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068CFB56-DBAA-7DD8-4600-5E0A1CA6A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8" y="1061000"/>
            <a:ext cx="487363" cy="487363"/>
          </a:xfrm>
          <a:prstGeom prst="rect">
            <a:avLst/>
          </a:prstGeom>
        </p:spPr>
      </p:pic>
      <p:sp>
        <p:nvSpPr>
          <p:cNvPr id="12" name="Plaque 11">
            <a:extLst>
              <a:ext uri="{FF2B5EF4-FFF2-40B4-BE49-F238E27FC236}">
                <a16:creationId xmlns:a16="http://schemas.microsoft.com/office/drawing/2014/main" id="{4A4E891E-7B5B-4326-B1E4-A1FDC0F6C7B6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673 x 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= ..?..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E58233-6706-9D03-8AC2-0ED4943905F6}"/>
              </a:ext>
            </a:extLst>
          </p:cNvPr>
          <p:cNvGrpSpPr/>
          <p:nvPr/>
        </p:nvGrpSpPr>
        <p:grpSpPr>
          <a:xfrm>
            <a:off x="359600" y="2649077"/>
            <a:ext cx="5374969" cy="1559845"/>
            <a:chOff x="319547" y="4292756"/>
            <a:chExt cx="8062453" cy="2339767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5B3AD23B-881F-B354-64C6-927DB7BD1453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17 171</a:t>
              </a: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166C4D14-15F9-A192-A1A2-BF5890C5E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372561-6E0D-5C85-1C99-1634C38191E1}"/>
              </a:ext>
            </a:extLst>
          </p:cNvPr>
          <p:cNvGrpSpPr/>
          <p:nvPr/>
        </p:nvGrpSpPr>
        <p:grpSpPr>
          <a:xfrm>
            <a:off x="6429263" y="2742332"/>
            <a:ext cx="5142976" cy="1459873"/>
            <a:chOff x="9353767" y="4457700"/>
            <a:chExt cx="7714464" cy="2189809"/>
          </a:xfrm>
        </p:grpSpPr>
        <p:sp>
          <p:nvSpPr>
            <p:cNvPr id="18" name="b">
              <a:extLst>
                <a:ext uri="{FF2B5EF4-FFF2-40B4-BE49-F238E27FC236}">
                  <a16:creationId xmlns:a16="http://schemas.microsoft.com/office/drawing/2014/main" id="{EAB78BBA-2C14-704C-50B6-AEF9EE27C614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18 171</a:t>
              </a: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471771B8-887A-7361-286F-2468C50D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353767" y="4457701"/>
              <a:ext cx="1968090" cy="2189808"/>
            </a:xfrm>
            <a:prstGeom prst="rect">
              <a:avLst/>
            </a:prstGeom>
          </p:spPr>
        </p:pic>
      </p:grpSp>
      <p:pic>
        <p:nvPicPr>
          <p:cNvPr id="20" name="Đúng">
            <a:extLst>
              <a:ext uri="{FF2B5EF4-FFF2-40B4-BE49-F238E27FC236}">
                <a16:creationId xmlns:a16="http://schemas.microsoft.com/office/drawing/2014/main" id="{EBB5FF8D-CB0C-FAF0-D30F-ADEC826270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86" y="2914300"/>
            <a:ext cx="1486303" cy="118904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49103A-E474-C51C-D0FF-315B5C03348E}"/>
              </a:ext>
            </a:extLst>
          </p:cNvPr>
          <p:cNvGrpSpPr/>
          <p:nvPr/>
        </p:nvGrpSpPr>
        <p:grpSpPr>
          <a:xfrm>
            <a:off x="333795" y="4689637"/>
            <a:ext cx="5381043" cy="1548808"/>
            <a:chOff x="310435" y="7338060"/>
            <a:chExt cx="8071565" cy="2323212"/>
          </a:xfrm>
        </p:grpSpPr>
        <p:sp>
          <p:nvSpPr>
            <p:cNvPr id="25" name="c">
              <a:extLst>
                <a:ext uri="{FF2B5EF4-FFF2-40B4-BE49-F238E27FC236}">
                  <a16:creationId xmlns:a16="http://schemas.microsoft.com/office/drawing/2014/main" id="{F95D77EB-E2C1-ED3B-D1E8-B5D05D3FCC3D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18 161</a:t>
              </a: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3652499D-61FA-8D71-4233-C1205A3D6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251A74-A7F0-D08D-D180-226350A8513B}"/>
              </a:ext>
            </a:extLst>
          </p:cNvPr>
          <p:cNvGrpSpPr/>
          <p:nvPr/>
        </p:nvGrpSpPr>
        <p:grpSpPr>
          <a:xfrm>
            <a:off x="6264020" y="4699797"/>
            <a:ext cx="5363154" cy="1473200"/>
            <a:chOff x="9023498" y="7402261"/>
            <a:chExt cx="8044731" cy="2209800"/>
          </a:xfrm>
        </p:grpSpPr>
        <p:sp>
          <p:nvSpPr>
            <p:cNvPr id="28" name="d">
              <a:extLst>
                <a:ext uri="{FF2B5EF4-FFF2-40B4-BE49-F238E27FC236}">
                  <a16:creationId xmlns:a16="http://schemas.microsoft.com/office/drawing/2014/main" id="{4401B0DC-9A28-1AFD-04F2-E3C613C02890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18 271</a:t>
              </a:r>
            </a:p>
          </p:txBody>
        </p:sp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5FA52DDF-1C8E-2FAE-F14C-1D320FBF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30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166C5C3E-E7D6-055B-6EF6-E7ABB48E4C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82059" y="1061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512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3448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audio>
                  <p:cMediaNode vol="80000">
                    <p:cTn id="8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8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8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8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8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</Words>
  <Application>Microsoft Office PowerPoint</Application>
  <PresentationFormat>Widescreen</PresentationFormat>
  <Paragraphs>17</Paragraphs>
  <Slides>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28</cp:revision>
  <dcterms:created xsi:type="dcterms:W3CDTF">2024-06-27T08:56:52Z</dcterms:created>
  <dcterms:modified xsi:type="dcterms:W3CDTF">2025-09-28T02:40:07Z</dcterms:modified>
</cp:coreProperties>
</file>