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80" r:id="rId3"/>
    <p:sldId id="281" r:id="rId4"/>
    <p:sldId id="282" r:id="rId5"/>
    <p:sldId id="283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1DEC5-993D-42D9-8969-81F9707E01D3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C6A9-7201-4A05-AE89-34FE92C1E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.wdp"/><Relationship Id="rId23" Type="http://schemas.openxmlformats.org/officeDocument/2006/relationships/image" Target="../media/image230.png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250.png"/><Relationship Id="rId17" Type="http://schemas.openxmlformats.org/officeDocument/2006/relationships/image" Target="../media/image14.png"/><Relationship Id="rId25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23" Type="http://schemas.openxmlformats.org/officeDocument/2006/relationships/image" Target="../media/image26.png"/><Relationship Id="rId28" Type="http://schemas.openxmlformats.org/officeDocument/2006/relationships/image" Target="../media/image28.png"/><Relationship Id="rId19" Type="http://schemas.microsoft.com/office/2007/relationships/hdphoto" Target="../media/hdphoto1.wdp"/><Relationship Id="rId4" Type="http://schemas.openxmlformats.org/officeDocument/2006/relationships/audio" Target="../media/media2.mp3"/><Relationship Id="rId14" Type="http://schemas.openxmlformats.org/officeDocument/2006/relationships/image" Target="../media/image11.png"/><Relationship Id="rId22" Type="http://schemas.openxmlformats.org/officeDocument/2006/relationships/image" Target="../media/image240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9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28" Type="http://schemas.openxmlformats.org/officeDocument/2006/relationships/image" Target="../media/image16.png"/><Relationship Id="rId19" Type="http://schemas.microsoft.com/office/2007/relationships/hdphoto" Target="../media/hdphoto1.wdp"/><Relationship Id="rId31" Type="http://schemas.openxmlformats.org/officeDocument/2006/relationships/image" Target="../media/image32.png"/><Relationship Id="rId4" Type="http://schemas.openxmlformats.org/officeDocument/2006/relationships/audio" Target="../media/media2.mp3"/><Relationship Id="rId14" Type="http://schemas.openxmlformats.org/officeDocument/2006/relationships/image" Target="../media/image11.png"/><Relationship Id="rId27" Type="http://schemas.openxmlformats.org/officeDocument/2006/relationships/image" Target="../media/image35.png"/><Relationship Id="rId30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microsoft.com/office/2007/relationships/media" Target="../media/media2.mp3"/><Relationship Id="rId21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17" Type="http://schemas.openxmlformats.org/officeDocument/2006/relationships/image" Target="../media/image14.png"/><Relationship Id="rId25" Type="http://schemas.openxmlformats.org/officeDocument/2006/relationships/image" Target="../media/image39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24" Type="http://schemas.openxmlformats.org/officeDocument/2006/relationships/image" Target="../media/image3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19" Type="http://schemas.microsoft.com/office/2007/relationships/hdphoto" Target="../media/hdphoto1.wdp"/><Relationship Id="rId4" Type="http://schemas.openxmlformats.org/officeDocument/2006/relationships/audio" Target="../media/media2.mp3"/><Relationship Id="rId14" Type="http://schemas.openxmlformats.org/officeDocument/2006/relationships/image" Target="../media/image11.png"/><Relationship Id="rId27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800100"/>
            <a:ext cx="20221567" cy="12155963"/>
            <a:chOff x="0" y="0"/>
            <a:chExt cx="28384489" cy="16207951"/>
          </a:xfrm>
        </p:grpSpPr>
        <p:sp>
          <p:nvSpPr>
            <p:cNvPr id="3" name="Freeform 3"/>
            <p:cNvSpPr/>
            <p:nvPr/>
          </p:nvSpPr>
          <p:spPr>
            <a:xfrm>
              <a:off x="0" y="11689158"/>
              <a:ext cx="28384489" cy="4518793"/>
            </a:xfrm>
            <a:custGeom>
              <a:avLst/>
              <a:gdLst/>
              <a:ahLst/>
              <a:cxnLst/>
              <a:rect l="l" t="t" r="r" b="b"/>
              <a:pathLst>
                <a:path w="28384489" h="4518793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t="-48685" r="-14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87470" y="0"/>
              <a:ext cx="27409550" cy="12024904"/>
            </a:xfrm>
            <a:custGeom>
              <a:avLst/>
              <a:gdLst/>
              <a:ahLst/>
              <a:cxnLst/>
              <a:rect l="l" t="t" r="r" b="b"/>
              <a:pathLst>
                <a:path w="27409550" h="12024904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307" b="-215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3944600" y="4500603"/>
            <a:ext cx="5380982" cy="5694161"/>
          </a:xfrm>
          <a:custGeom>
            <a:avLst/>
            <a:gdLst/>
            <a:ahLst/>
            <a:cxnLst/>
            <a:rect l="l" t="t" r="r" b="b"/>
            <a:pathLst>
              <a:path w="5380982" h="5694161">
                <a:moveTo>
                  <a:pt x="0" y="0"/>
                </a:moveTo>
                <a:lnTo>
                  <a:pt x="5380982" y="0"/>
                </a:lnTo>
                <a:lnTo>
                  <a:pt x="5380982" y="5694161"/>
                </a:lnTo>
                <a:lnTo>
                  <a:pt x="0" y="5694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33400" y="2762444"/>
            <a:ext cx="5173719" cy="6051133"/>
          </a:xfrm>
          <a:custGeom>
            <a:avLst/>
            <a:gdLst/>
            <a:ahLst/>
            <a:cxnLst/>
            <a:rect l="l" t="t" r="r" b="b"/>
            <a:pathLst>
              <a:path w="5173719" h="6051133">
                <a:moveTo>
                  <a:pt x="0" y="0"/>
                </a:moveTo>
                <a:lnTo>
                  <a:pt x="5173719" y="0"/>
                </a:lnTo>
                <a:lnTo>
                  <a:pt x="5173719" y="6051133"/>
                </a:lnTo>
                <a:lnTo>
                  <a:pt x="0" y="60511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2862689" y="529981"/>
            <a:ext cx="12653288" cy="166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3"/>
              </a:lnSpc>
            </a:pPr>
            <a:r>
              <a:rPr lang="en-US" sz="9481" dirty="0">
                <a:solidFill>
                  <a:srgbClr val="FDF9EF"/>
                </a:solidFill>
                <a:latin typeface="Bubblebody Neue Ultra-Bold"/>
              </a:rPr>
              <a:t>KHỞI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B71AE-3AD5-F34A-602A-CE4EE9FF8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266700"/>
            <a:ext cx="7626757" cy="3816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4E25F-29CD-0685-4743-B2025334A1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2400300"/>
            <a:ext cx="12753937" cy="599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30777"/>
            <a:ext cx="16534184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619487" y="2640872"/>
            <a:ext cx="3727611" cy="2689833"/>
            <a:chOff x="0" y="0"/>
            <a:chExt cx="824114" cy="594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19487" y="3738486"/>
            <a:ext cx="5758627" cy="2345947"/>
            <a:chOff x="0" y="0"/>
            <a:chExt cx="1853147" cy="754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3385373" y="2571404"/>
            <a:ext cx="3727611" cy="2689833"/>
            <a:chOff x="0" y="0"/>
            <a:chExt cx="824114" cy="594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85373" y="3669018"/>
            <a:ext cx="5758627" cy="2345947"/>
            <a:chOff x="0" y="0"/>
            <a:chExt cx="1853147" cy="7549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3336576" y="6519789"/>
            <a:ext cx="3727611" cy="2689833"/>
            <a:chOff x="0" y="0"/>
            <a:chExt cx="824114" cy="5946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36576" y="7617403"/>
            <a:ext cx="5758627" cy="2345947"/>
            <a:chOff x="0" y="0"/>
            <a:chExt cx="1853147" cy="7549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3336576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3385373" y="292414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31943"/>
              </p:ext>
            </p:extLst>
          </p:nvPr>
        </p:nvGraphicFramePr>
        <p:xfrm>
          <a:off x="3733800" y="4018137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57475"/>
              </p:ext>
            </p:extLst>
          </p:nvPr>
        </p:nvGraphicFramePr>
        <p:xfrm>
          <a:off x="11483292" y="728045"/>
          <a:ext cx="3606932" cy="723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3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18011"/>
              </p:ext>
            </p:extLst>
          </p:nvPr>
        </p:nvGraphicFramePr>
        <p:xfrm>
          <a:off x="9984200" y="4023003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81890"/>
              </p:ext>
            </p:extLst>
          </p:nvPr>
        </p:nvGraphicFramePr>
        <p:xfrm>
          <a:off x="3766892" y="8145549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31901"/>
              </p:ext>
            </p:extLst>
          </p:nvPr>
        </p:nvGraphicFramePr>
        <p:xfrm>
          <a:off x="9984200" y="8091666"/>
          <a:ext cx="5029200" cy="13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1" name="TextBox 44"/>
          <p:cNvSpPr txBox="1"/>
          <p:nvPr/>
        </p:nvSpPr>
        <p:spPr>
          <a:xfrm>
            <a:off x="9752736" y="2970069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</a:p>
        </p:txBody>
      </p:sp>
      <p:sp>
        <p:nvSpPr>
          <p:cNvPr id="62" name="TextBox 44"/>
          <p:cNvSpPr txBox="1"/>
          <p:nvPr/>
        </p:nvSpPr>
        <p:spPr>
          <a:xfrm>
            <a:off x="3464765" y="6901636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</a:p>
        </p:txBody>
      </p:sp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7" y="2320253"/>
            <a:ext cx="1627598" cy="162759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2454232"/>
            <a:ext cx="1491799" cy="149179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87" y="6281277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997893" y="331745"/>
                <a:ext cx="8050639" cy="1167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800" b="1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93" y="331745"/>
                <a:ext cx="8050639" cy="1167371"/>
              </a:xfrm>
              <a:prstGeom prst="rect">
                <a:avLst/>
              </a:prstGeom>
              <a:blipFill rotWithShape="0">
                <a:blip r:embed="rId23"/>
                <a:stretch>
                  <a:fillRect l="-3485" r="-348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6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4" grpId="0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30777"/>
            <a:ext cx="17259300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412"/>
                  </a:lnSpc>
                </a:pP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Quy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được</a:t>
                </a:r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 ExtraBold" panose="020B09060308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  <a:blipFill rotWithShape="0">
                <a:blip r:embed="rId12"/>
                <a:stretch>
                  <a:fillRect l="-2958" t="-24359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3385373" y="2571404"/>
            <a:ext cx="3727611" cy="2689833"/>
            <a:chOff x="0" y="0"/>
            <a:chExt cx="824114" cy="594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85373" y="3669018"/>
            <a:ext cx="5758627" cy="2345947"/>
            <a:chOff x="0" y="0"/>
            <a:chExt cx="1853147" cy="7549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3385373" y="292414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</a:p>
        </p:txBody>
      </p:sp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7" y="2320253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58630" y="4034708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30" y="4034708"/>
                <a:ext cx="2442895" cy="1653594"/>
              </a:xfrm>
              <a:prstGeom prst="rect">
                <a:avLst/>
              </a:prstGeom>
              <a:blipFill rotWithShape="0">
                <a:blip r:embed="rId22"/>
                <a:stretch>
                  <a:fillRect r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  <a:blipFill rotWithShape="0">
                <a:blip r:embed="rId23"/>
                <a:stretch>
                  <a:fillRect r="-16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utoShape 32"/>
          <p:cNvSpPr/>
          <p:nvPr/>
        </p:nvSpPr>
        <p:spPr>
          <a:xfrm>
            <a:off x="-773073" y="4574433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1" name="Group 10"/>
          <p:cNvGrpSpPr/>
          <p:nvPr/>
        </p:nvGrpSpPr>
        <p:grpSpPr>
          <a:xfrm>
            <a:off x="3460857" y="6401718"/>
            <a:ext cx="3727611" cy="2689833"/>
            <a:chOff x="0" y="0"/>
            <a:chExt cx="824114" cy="594678"/>
          </a:xfrm>
        </p:grpSpPr>
        <p:sp>
          <p:nvSpPr>
            <p:cNvPr id="82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13"/>
          <p:cNvGrpSpPr/>
          <p:nvPr/>
        </p:nvGrpSpPr>
        <p:grpSpPr>
          <a:xfrm>
            <a:off x="3460857" y="7499332"/>
            <a:ext cx="5758627" cy="2345947"/>
            <a:chOff x="0" y="0"/>
            <a:chExt cx="1853147" cy="754934"/>
          </a:xfrm>
        </p:grpSpPr>
        <p:sp>
          <p:nvSpPr>
            <p:cNvPr id="85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7" name="TextBox 44"/>
          <p:cNvSpPr txBox="1"/>
          <p:nvPr/>
        </p:nvSpPr>
        <p:spPr>
          <a:xfrm>
            <a:off x="3594106" y="673091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93" y="6215078"/>
            <a:ext cx="1491799" cy="1491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778885" y="7759932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85" y="7759932"/>
                <a:ext cx="2442895" cy="1653594"/>
              </a:xfrm>
              <a:prstGeom prst="rect">
                <a:avLst/>
              </a:prstGeom>
              <a:blipFill rotWithShape="0">
                <a:blip r:embed="rId26"/>
                <a:stretch>
                  <a:fillRect r="-16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26"/>
          <p:cNvGrpSpPr/>
          <p:nvPr/>
        </p:nvGrpSpPr>
        <p:grpSpPr>
          <a:xfrm>
            <a:off x="9674560" y="2573251"/>
            <a:ext cx="3727611" cy="2689833"/>
            <a:chOff x="0" y="0"/>
            <a:chExt cx="824114" cy="594678"/>
          </a:xfrm>
        </p:grpSpPr>
        <p:sp>
          <p:nvSpPr>
            <p:cNvPr id="91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9"/>
          <p:cNvGrpSpPr/>
          <p:nvPr/>
        </p:nvGrpSpPr>
        <p:grpSpPr>
          <a:xfrm>
            <a:off x="9674560" y="3670865"/>
            <a:ext cx="5758627" cy="2345947"/>
            <a:chOff x="0" y="0"/>
            <a:chExt cx="1853147" cy="754934"/>
          </a:xfrm>
        </p:grpSpPr>
        <p:sp>
          <p:nvSpPr>
            <p:cNvPr id="94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TextBox 44"/>
          <p:cNvSpPr txBox="1"/>
          <p:nvPr/>
        </p:nvSpPr>
        <p:spPr>
          <a:xfrm>
            <a:off x="9802749" y="2955098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71" y="233473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0959276" y="4051496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276" y="4051496"/>
                <a:ext cx="2442895" cy="165359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2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4" grpId="0"/>
      <p:bldP spid="63" grpId="0"/>
      <p:bldP spid="42" grpId="0"/>
      <p:bldP spid="66" grpId="0"/>
      <p:bldP spid="87" grpId="0"/>
      <p:bldP spid="89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30777"/>
            <a:ext cx="17259300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412"/>
                  </a:lnSpc>
                </a:pP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 Sans ExtraBold" panose="020B0906030804020204" pitchFamily="34" charset="0"/>
                    <a:cs typeface="Times New Roman" panose="02020603050405020304" pitchFamily="18" charset="0"/>
                  </a:rPr>
                  <a:t>được</a:t>
                </a:r>
                <a:endPara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 ExtraBold" panose="020B09060308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  <a:blipFill rotWithShape="0">
                <a:blip r:embed="rId12"/>
                <a:stretch>
                  <a:fillRect l="-1914" t="-33333" b="-35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3336576" y="6519789"/>
            <a:ext cx="3727611" cy="2689833"/>
            <a:chOff x="0" y="0"/>
            <a:chExt cx="824114" cy="5946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36576" y="7617403"/>
            <a:ext cx="5758627" cy="2345947"/>
            <a:chOff x="0" y="0"/>
            <a:chExt cx="1853147" cy="7549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3336576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2" name="TextBox 44"/>
          <p:cNvSpPr txBox="1"/>
          <p:nvPr/>
        </p:nvSpPr>
        <p:spPr>
          <a:xfrm>
            <a:off x="3464765" y="6901636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</a:p>
        </p:txBody>
      </p:sp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87" y="6281277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21292" y="7998034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92" y="7998034"/>
                <a:ext cx="2442895" cy="165359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10"/>
          <p:cNvGrpSpPr/>
          <p:nvPr/>
        </p:nvGrpSpPr>
        <p:grpSpPr>
          <a:xfrm>
            <a:off x="3400915" y="2598810"/>
            <a:ext cx="3727611" cy="2689833"/>
            <a:chOff x="0" y="0"/>
            <a:chExt cx="824114" cy="594678"/>
          </a:xfrm>
        </p:grpSpPr>
        <p:sp>
          <p:nvSpPr>
            <p:cNvPr id="81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83" y="7864705"/>
                <a:ext cx="2442895" cy="165359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3"/>
          <p:cNvGrpSpPr/>
          <p:nvPr/>
        </p:nvGrpSpPr>
        <p:grpSpPr>
          <a:xfrm>
            <a:off x="3400915" y="3696424"/>
            <a:ext cx="5758627" cy="2345947"/>
            <a:chOff x="0" y="0"/>
            <a:chExt cx="1853147" cy="754934"/>
          </a:xfrm>
        </p:grpSpPr>
        <p:sp>
          <p:nvSpPr>
            <p:cNvPr id="84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44"/>
          <p:cNvSpPr txBox="1"/>
          <p:nvPr/>
        </p:nvSpPr>
        <p:spPr>
          <a:xfrm>
            <a:off x="3534164" y="292800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51" y="2412170"/>
            <a:ext cx="1491799" cy="1491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718943" y="3957024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43" y="3957024"/>
                <a:ext cx="2442895" cy="165359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18"/>
          <p:cNvGrpSpPr/>
          <p:nvPr/>
        </p:nvGrpSpPr>
        <p:grpSpPr>
          <a:xfrm>
            <a:off x="9650807" y="2567069"/>
            <a:ext cx="3727611" cy="2689833"/>
            <a:chOff x="0" y="0"/>
            <a:chExt cx="824114" cy="594678"/>
          </a:xfrm>
        </p:grpSpPr>
        <p:sp>
          <p:nvSpPr>
            <p:cNvPr id="90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Group 21"/>
          <p:cNvGrpSpPr/>
          <p:nvPr/>
        </p:nvGrpSpPr>
        <p:grpSpPr>
          <a:xfrm>
            <a:off x="9650807" y="3664683"/>
            <a:ext cx="5758627" cy="2345947"/>
            <a:chOff x="0" y="0"/>
            <a:chExt cx="1853147" cy="754934"/>
          </a:xfrm>
        </p:grpSpPr>
        <p:sp>
          <p:nvSpPr>
            <p:cNvPr id="93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5" name="TextBox 44"/>
          <p:cNvSpPr txBox="1"/>
          <p:nvPr/>
        </p:nvSpPr>
        <p:spPr>
          <a:xfrm>
            <a:off x="9650807" y="2919810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361" y="2315918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0924064" y="4030373"/>
                <a:ext cx="2442895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064" y="4030373"/>
                <a:ext cx="2442895" cy="165359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2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86" grpId="0"/>
      <p:bldP spid="88" grpId="0"/>
      <p:bldP spid="95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73192" flipV="1">
            <a:off x="-5326280" y="6614020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056328" y="5681207"/>
            <a:ext cx="8463344" cy="4813527"/>
          </a:xfrm>
          <a:custGeom>
            <a:avLst/>
            <a:gdLst/>
            <a:ahLst/>
            <a:cxnLst/>
            <a:rect l="l" t="t" r="r" b="b"/>
            <a:pathLst>
              <a:path w="8463344" h="4813527">
                <a:moveTo>
                  <a:pt x="0" y="0"/>
                </a:moveTo>
                <a:lnTo>
                  <a:pt x="8463344" y="0"/>
                </a:lnTo>
                <a:lnTo>
                  <a:pt x="8463344" y="4813527"/>
                </a:lnTo>
                <a:lnTo>
                  <a:pt x="0" y="4813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30777"/>
            <a:ext cx="17259300" cy="1839428"/>
          </a:xfrm>
          <a:custGeom>
            <a:avLst/>
            <a:gdLst/>
            <a:ahLst/>
            <a:cxnLst/>
            <a:rect l="l" t="t" r="r" b="b"/>
            <a:pathLst>
              <a:path w="16534184" h="1839428">
                <a:moveTo>
                  <a:pt x="0" y="0"/>
                </a:moveTo>
                <a:lnTo>
                  <a:pt x="16534184" y="0"/>
                </a:lnTo>
                <a:lnTo>
                  <a:pt x="16534184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/>
              <p:cNvSpPr txBox="1"/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412"/>
                  </a:lnSpc>
                </a:pPr>
                <a:r>
                  <a: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 ExtraBold" panose="020B09060308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048" y="615463"/>
                <a:ext cx="14014215" cy="948978"/>
              </a:xfrm>
              <a:prstGeom prst="rect">
                <a:avLst/>
              </a:prstGeom>
              <a:blipFill rotWithShape="0">
                <a:blip r:embed="rId12"/>
                <a:stretch>
                  <a:fillRect l="-3610" t="-44872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"/>
          <p:cNvSpPr/>
          <p:nvPr/>
        </p:nvSpPr>
        <p:spPr>
          <a:xfrm>
            <a:off x="1802445" y="716674"/>
            <a:ext cx="614744" cy="834837"/>
          </a:xfrm>
          <a:custGeom>
            <a:avLst/>
            <a:gdLst/>
            <a:ahLst/>
            <a:cxnLst/>
            <a:rect l="l" t="t" r="r" b="b"/>
            <a:pathLst>
              <a:path w="614744" h="834837">
                <a:moveTo>
                  <a:pt x="0" y="0"/>
                </a:moveTo>
                <a:lnTo>
                  <a:pt x="614744" y="0"/>
                </a:lnTo>
                <a:lnTo>
                  <a:pt x="614744" y="834837"/>
                </a:lnTo>
                <a:lnTo>
                  <a:pt x="0" y="8348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2825985" y="427046"/>
            <a:ext cx="0" cy="1414093"/>
          </a:xfrm>
          <a:prstGeom prst="line">
            <a:avLst/>
          </a:prstGeom>
          <a:ln w="85725" cap="rnd">
            <a:solidFill>
              <a:srgbClr val="506B7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40605" y="1601382"/>
            <a:ext cx="825992" cy="1025498"/>
          </a:xfrm>
          <a:custGeom>
            <a:avLst/>
            <a:gdLst/>
            <a:ahLst/>
            <a:cxnLst/>
            <a:rect l="l" t="t" r="r" b="b"/>
            <a:pathLst>
              <a:path w="825992" h="1025498">
                <a:moveTo>
                  <a:pt x="0" y="0"/>
                </a:moveTo>
                <a:lnTo>
                  <a:pt x="825992" y="0"/>
                </a:lnTo>
                <a:lnTo>
                  <a:pt x="825992" y="1025498"/>
                </a:lnTo>
                <a:lnTo>
                  <a:pt x="0" y="102549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619487" y="4209054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619487" y="2640872"/>
            <a:ext cx="3727611" cy="2689833"/>
            <a:chOff x="0" y="0"/>
            <a:chExt cx="824114" cy="594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19487" y="3738486"/>
            <a:ext cx="5758627" cy="2345947"/>
            <a:chOff x="0" y="0"/>
            <a:chExt cx="1853147" cy="754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9619487" y="3725129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85373" y="4139585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3385373" y="2571404"/>
            <a:ext cx="3727611" cy="2689833"/>
            <a:chOff x="0" y="0"/>
            <a:chExt cx="824114" cy="5946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385373" y="3669018"/>
            <a:ext cx="5758627" cy="2345947"/>
            <a:chOff x="0" y="0"/>
            <a:chExt cx="1853147" cy="7549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AutoShape 24"/>
          <p:cNvSpPr/>
          <p:nvPr/>
        </p:nvSpPr>
        <p:spPr>
          <a:xfrm>
            <a:off x="3385373" y="3655661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336576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3336576" y="6519789"/>
            <a:ext cx="3727611" cy="2689833"/>
            <a:chOff x="0" y="0"/>
            <a:chExt cx="824114" cy="59467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36576" y="7617403"/>
            <a:ext cx="5758627" cy="2345947"/>
            <a:chOff x="0" y="0"/>
            <a:chExt cx="1853147" cy="7549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AutoShape 32"/>
          <p:cNvSpPr/>
          <p:nvPr/>
        </p:nvSpPr>
        <p:spPr>
          <a:xfrm>
            <a:off x="3336576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619487" y="8087971"/>
            <a:ext cx="5758627" cy="2570155"/>
          </a:xfrm>
          <a:custGeom>
            <a:avLst/>
            <a:gdLst/>
            <a:ahLst/>
            <a:cxnLst/>
            <a:rect l="l" t="t" r="r" b="b"/>
            <a:pathLst>
              <a:path w="5758627" h="2570155">
                <a:moveTo>
                  <a:pt x="0" y="0"/>
                </a:moveTo>
                <a:lnTo>
                  <a:pt x="5758627" y="0"/>
                </a:lnTo>
                <a:lnTo>
                  <a:pt x="5758627" y="2570155"/>
                </a:lnTo>
                <a:lnTo>
                  <a:pt x="0" y="2570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40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9619487" y="6519789"/>
            <a:ext cx="3727611" cy="2689833"/>
            <a:chOff x="0" y="0"/>
            <a:chExt cx="824114" cy="5946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24114" cy="594678"/>
            </a:xfrm>
            <a:custGeom>
              <a:avLst/>
              <a:gdLst/>
              <a:ahLst/>
              <a:cxnLst/>
              <a:rect l="l" t="t" r="r" b="b"/>
              <a:pathLst>
                <a:path w="824114" h="594678">
                  <a:moveTo>
                    <a:pt x="103846" y="0"/>
                  </a:moveTo>
                  <a:lnTo>
                    <a:pt x="720268" y="0"/>
                  </a:lnTo>
                  <a:cubicBezTo>
                    <a:pt x="747810" y="0"/>
                    <a:pt x="774224" y="10941"/>
                    <a:pt x="793698" y="30416"/>
                  </a:cubicBezTo>
                  <a:cubicBezTo>
                    <a:pt x="813173" y="49891"/>
                    <a:pt x="824114" y="76304"/>
                    <a:pt x="824114" y="103846"/>
                  </a:cubicBezTo>
                  <a:lnTo>
                    <a:pt x="824114" y="490833"/>
                  </a:lnTo>
                  <a:cubicBezTo>
                    <a:pt x="824114" y="518374"/>
                    <a:pt x="813173" y="544788"/>
                    <a:pt x="793698" y="564263"/>
                  </a:cubicBezTo>
                  <a:cubicBezTo>
                    <a:pt x="774224" y="583738"/>
                    <a:pt x="747810" y="594678"/>
                    <a:pt x="720268" y="594678"/>
                  </a:cubicBezTo>
                  <a:lnTo>
                    <a:pt x="103846" y="594678"/>
                  </a:lnTo>
                  <a:cubicBezTo>
                    <a:pt x="46493" y="594678"/>
                    <a:pt x="0" y="548185"/>
                    <a:pt x="0" y="490833"/>
                  </a:cubicBezTo>
                  <a:lnTo>
                    <a:pt x="0" y="103846"/>
                  </a:lnTo>
                  <a:cubicBezTo>
                    <a:pt x="0" y="76304"/>
                    <a:pt x="10941" y="49891"/>
                    <a:pt x="30416" y="30416"/>
                  </a:cubicBezTo>
                  <a:cubicBezTo>
                    <a:pt x="49891" y="10941"/>
                    <a:pt x="76304" y="0"/>
                    <a:pt x="1038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24114" cy="63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619487" y="7617403"/>
            <a:ext cx="5758627" cy="2345947"/>
            <a:chOff x="0" y="0"/>
            <a:chExt cx="1853147" cy="75493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53147" cy="754934"/>
            </a:xfrm>
            <a:custGeom>
              <a:avLst/>
              <a:gdLst/>
              <a:ahLst/>
              <a:cxnLst/>
              <a:rect l="l" t="t" r="r" b="b"/>
              <a:pathLst>
                <a:path w="1853147" h="754934">
                  <a:moveTo>
                    <a:pt x="67220" y="0"/>
                  </a:moveTo>
                  <a:lnTo>
                    <a:pt x="1785926" y="0"/>
                  </a:lnTo>
                  <a:cubicBezTo>
                    <a:pt x="1803754" y="0"/>
                    <a:pt x="1820852" y="7082"/>
                    <a:pt x="1833458" y="19688"/>
                  </a:cubicBezTo>
                  <a:cubicBezTo>
                    <a:pt x="1846064" y="32295"/>
                    <a:pt x="1853147" y="49392"/>
                    <a:pt x="1853147" y="67220"/>
                  </a:cubicBezTo>
                  <a:lnTo>
                    <a:pt x="1853147" y="687714"/>
                  </a:lnTo>
                  <a:cubicBezTo>
                    <a:pt x="1853147" y="705542"/>
                    <a:pt x="1846064" y="722639"/>
                    <a:pt x="1833458" y="735246"/>
                  </a:cubicBezTo>
                  <a:cubicBezTo>
                    <a:pt x="1820852" y="747852"/>
                    <a:pt x="1803754" y="754934"/>
                    <a:pt x="1785926" y="754934"/>
                  </a:cubicBezTo>
                  <a:lnTo>
                    <a:pt x="67220" y="754934"/>
                  </a:lnTo>
                  <a:cubicBezTo>
                    <a:pt x="49392" y="754934"/>
                    <a:pt x="32295" y="747852"/>
                    <a:pt x="19688" y="735246"/>
                  </a:cubicBezTo>
                  <a:cubicBezTo>
                    <a:pt x="7082" y="722639"/>
                    <a:pt x="0" y="705542"/>
                    <a:pt x="0" y="687714"/>
                  </a:cubicBezTo>
                  <a:lnTo>
                    <a:pt x="0" y="67220"/>
                  </a:lnTo>
                  <a:cubicBezTo>
                    <a:pt x="0" y="49392"/>
                    <a:pt x="7082" y="32295"/>
                    <a:pt x="19688" y="19688"/>
                  </a:cubicBezTo>
                  <a:cubicBezTo>
                    <a:pt x="32295" y="7082"/>
                    <a:pt x="49392" y="0"/>
                    <a:pt x="672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853147" cy="793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AutoShape 40"/>
          <p:cNvSpPr/>
          <p:nvPr/>
        </p:nvSpPr>
        <p:spPr>
          <a:xfrm>
            <a:off x="9619487" y="7604046"/>
            <a:ext cx="3727611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0721" y="6252646"/>
            <a:ext cx="3383448" cy="3961986"/>
          </a:xfrm>
          <a:custGeom>
            <a:avLst/>
            <a:gdLst/>
            <a:ahLst/>
            <a:cxnLst/>
            <a:rect l="l" t="t" r="r" b="b"/>
            <a:pathLst>
              <a:path w="3383448" h="3961986">
                <a:moveTo>
                  <a:pt x="0" y="0"/>
                </a:moveTo>
                <a:lnTo>
                  <a:pt x="3383448" y="0"/>
                </a:lnTo>
                <a:lnTo>
                  <a:pt x="3383448" y="3961986"/>
                </a:lnTo>
                <a:lnTo>
                  <a:pt x="0" y="39619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3385373" y="2924145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</a:p>
        </p:txBody>
      </p:sp>
      <p:pic>
        <p:nvPicPr>
          <p:cNvPr id="57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83369" y="2618440"/>
            <a:ext cx="609600" cy="609600"/>
          </a:xfrm>
          <a:prstGeom prst="rect">
            <a:avLst/>
          </a:prstGeom>
        </p:spPr>
      </p:pic>
      <p:pic>
        <p:nvPicPr>
          <p:cNvPr id="58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61021" y="6904612"/>
            <a:ext cx="609600" cy="609600"/>
          </a:xfrm>
          <a:prstGeom prst="rect">
            <a:avLst/>
          </a:prstGeom>
        </p:spPr>
      </p:pic>
      <p:pic>
        <p:nvPicPr>
          <p:cNvPr id="59" name="Am-thanh-ban-tra-loi-sai-r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669000" y="6790276"/>
            <a:ext cx="609600" cy="609600"/>
          </a:xfrm>
          <a:prstGeom prst="rect">
            <a:avLst/>
          </a:prstGeom>
        </p:spPr>
      </p:pic>
      <p:pic>
        <p:nvPicPr>
          <p:cNvPr id="60" name="Am-thanh-dung-roi-ban-gioi-qua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669000" y="2399071"/>
            <a:ext cx="609600" cy="609600"/>
          </a:xfrm>
          <a:prstGeom prst="rect">
            <a:avLst/>
          </a:prstGeom>
        </p:spPr>
      </p:pic>
      <p:sp>
        <p:nvSpPr>
          <p:cNvPr id="61" name="TextBox 44"/>
          <p:cNvSpPr txBox="1"/>
          <p:nvPr/>
        </p:nvSpPr>
        <p:spPr>
          <a:xfrm>
            <a:off x="9752736" y="2970069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</a:t>
            </a:r>
          </a:p>
        </p:txBody>
      </p:sp>
      <p:sp>
        <p:nvSpPr>
          <p:cNvPr id="62" name="TextBox 44"/>
          <p:cNvSpPr txBox="1"/>
          <p:nvPr/>
        </p:nvSpPr>
        <p:spPr>
          <a:xfrm>
            <a:off x="3464765" y="6901636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</a:p>
        </p:txBody>
      </p:sp>
      <p:sp>
        <p:nvSpPr>
          <p:cNvPr id="63" name="TextBox 44"/>
          <p:cNvSpPr txBox="1"/>
          <p:nvPr/>
        </p:nvSpPr>
        <p:spPr>
          <a:xfrm>
            <a:off x="9880156" y="6922627"/>
            <a:ext cx="372761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</a:pPr>
            <a:r>
              <a:rPr lang="en-US" sz="6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7" y="2320253"/>
            <a:ext cx="1627598" cy="162759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6406" y1="60469" x2="46406" y2="60469"/>
                        <a14:foregroundMark x1="50938" y1="51406" x2="55469" y2="51406"/>
                        <a14:foregroundMark x1="72031" y1="45313" x2="72031" y2="45313"/>
                        <a14:foregroundMark x1="73594" y1="43906" x2="73594" y2="43906"/>
                        <a14:foregroundMark x1="69063" y1="36250" x2="69063" y2="36250"/>
                        <a14:foregroundMark x1="69063" y1="36250" x2="69063" y2="36250"/>
                        <a14:foregroundMark x1="69063" y1="36250" x2="69063" y2="36250"/>
                        <a14:foregroundMark x1="47813" y1="40781" x2="47813" y2="40781"/>
                        <a14:foregroundMark x1="41875" y1="48438" x2="41875" y2="48438"/>
                        <a14:foregroundMark x1="40313" y1="51406" x2="40313" y2="51406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  <a14:foregroundMark x1="32813" y1="52969" x2="32813" y2="5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2454232"/>
            <a:ext cx="1491799" cy="149179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87" y="6281277"/>
            <a:ext cx="1627598" cy="162759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61" b="93791" l="0" r="100000">
                        <a14:foregroundMark x1="47876" y1="46242" x2="47876" y2="46242"/>
                        <a14:foregroundMark x1="54248" y1="44771" x2="54248" y2="44771"/>
                        <a14:foregroundMark x1="55882" y1="44771" x2="55882" y2="44771"/>
                        <a14:foregroundMark x1="57516" y1="46242" x2="62255" y2="50980"/>
                        <a14:foregroundMark x1="63725" y1="65196" x2="63725" y2="65196"/>
                        <a14:foregroundMark x1="43137" y1="57353" x2="43137" y2="57353"/>
                        <a14:foregroundMark x1="41667" y1="49510" x2="41667" y2="49510"/>
                        <a14:foregroundMark x1="41667" y1="44771" x2="41667" y2="44771"/>
                        <a14:foregroundMark x1="41667" y1="44771" x2="41667" y2="44771"/>
                        <a14:foregroundMark x1="55882" y1="44771" x2="55882" y2="44771"/>
                        <a14:foregroundMark x1="57516" y1="44771" x2="57516" y2="44771"/>
                        <a14:foregroundMark x1="62255" y1="44771" x2="62255" y2="44771"/>
                        <a14:foregroundMark x1="62255" y1="44771" x2="62255" y2="44771"/>
                        <a14:foregroundMark x1="62255" y1="54248" x2="62255" y2="54248"/>
                        <a14:foregroundMark x1="62255" y1="54248" x2="62255" y2="54248"/>
                        <a14:foregroundMark x1="60621" y1="54248" x2="60621" y2="54248"/>
                        <a14:foregroundMark x1="55882" y1="52614" x2="55882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  <a14:foregroundMark x1="54248" y1="52614" x2="54248" y2="52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3" y="6311499"/>
            <a:ext cx="1627598" cy="1627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58630" y="4034708"/>
                <a:ext cx="2442895" cy="164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30" y="4034708"/>
                <a:ext cx="2442895" cy="164269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0937515" y="3999086"/>
                <a:ext cx="2442895" cy="1648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15" y="3999086"/>
                <a:ext cx="2442895" cy="164808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21292" y="7998034"/>
                <a:ext cx="2442895" cy="164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92" y="7998034"/>
                <a:ext cx="2442895" cy="164814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1010683" y="7864705"/>
                <a:ext cx="2442895" cy="1653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83" y="7864705"/>
                <a:ext cx="2442895" cy="165353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5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7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7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4" grpId="0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36</Words>
  <Application>Microsoft Office PowerPoint</Application>
  <PresentationFormat>Custom</PresentationFormat>
  <Paragraphs>68</Paragraphs>
  <Slides>5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Bubblebody Neue Ultra-Bold</vt:lpstr>
      <vt:lpstr>Calibri</vt:lpstr>
      <vt:lpstr>Cambria Math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Illustrative Class Agenda Educational Presentation</dc:title>
  <dc:creator>ASUS VivoBook</dc:creator>
  <cp:lastModifiedBy>STD_OANH</cp:lastModifiedBy>
  <cp:revision>66</cp:revision>
  <dcterms:created xsi:type="dcterms:W3CDTF">2006-08-16T00:00:00Z</dcterms:created>
  <dcterms:modified xsi:type="dcterms:W3CDTF">2025-09-28T03:15:49Z</dcterms:modified>
  <dc:identifier>DAFxOtQwmjo</dc:identifier>
</cp:coreProperties>
</file>