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273" r:id="rId3"/>
    <p:sldId id="274" r:id="rId4"/>
    <p:sldId id="275" r:id="rId5"/>
    <p:sldId id="276" r:id="rId6"/>
    <p:sldId id="277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47" d="100"/>
          <a:sy n="47" d="100"/>
        </p:scale>
        <p:origin x="6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8B791-6761-473B-9051-E4010AB7E56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61062-41AA-4C81-A27A-F57AEDC01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75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3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55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23.svg"/><Relationship Id="rId5" Type="http://schemas.openxmlformats.org/officeDocument/2006/relationships/image" Target="../media/image2.gif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21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slide" Target="slide6.xml"/><Relationship Id="rId3" Type="http://schemas.openxmlformats.org/officeDocument/2006/relationships/image" Target="../media/image1.jpeg"/><Relationship Id="rId21" Type="http://schemas.openxmlformats.org/officeDocument/2006/relationships/image" Target="../media/image14.gif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4.xml"/><Relationship Id="rId5" Type="http://schemas.openxmlformats.org/officeDocument/2006/relationships/image" Target="../media/image10.png"/><Relationship Id="rId15" Type="http://schemas.openxmlformats.org/officeDocument/2006/relationships/slide" Target="slide3.xml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image" Target="../media/image2.gif"/><Relationship Id="rId9" Type="http://schemas.openxmlformats.org/officeDocument/2006/relationships/slide" Target="slide5.xml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25.sv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40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25.sv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25.sv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25.sv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40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83" r="-208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35400" y="4533900"/>
            <a:ext cx="1888524" cy="1397508"/>
          </a:xfrm>
          <a:prstGeom prst="rect">
            <a:avLst/>
          </a:prstGeom>
        </p:spPr>
      </p:pic>
      <p:pic>
        <p:nvPicPr>
          <p:cNvPr id="10" name="Hình ảnh 252" descr="Ảnh có chứa hình mẫu, phim hoạt hình, cười, biểu tượng cảm xúc&#10;&#10;Mô tả được tạo tự động">
            <a:hlinkClick r:id="" action="ppaction://noaction"/>
            <a:extLst>
              <a:ext uri="{FF2B5EF4-FFF2-40B4-BE49-F238E27FC236}">
                <a16:creationId xmlns:a16="http://schemas.microsoft.com/office/drawing/2014/main" id="{45337C8A-AE5A-C037-AD92-A651578EC1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951">
            <a:off x="333977" y="219678"/>
            <a:ext cx="2461891" cy="24618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E5B7FCB-3DD0-E90D-96FB-3EC7C101D89F}"/>
              </a:ext>
            </a:extLst>
          </p:cNvPr>
          <p:cNvGrpSpPr/>
          <p:nvPr/>
        </p:nvGrpSpPr>
        <p:grpSpPr>
          <a:xfrm>
            <a:off x="2971800" y="952500"/>
            <a:ext cx="13411200" cy="1446550"/>
            <a:chOff x="3048000" y="1028700"/>
            <a:chExt cx="13411200" cy="1446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254A53-46D8-E208-55EC-9DF856E81C0C}"/>
                </a:ext>
              </a:extLst>
            </p:cNvPr>
            <p:cNvSpPr txBox="1"/>
            <p:nvPr/>
          </p:nvSpPr>
          <p:spPr>
            <a:xfrm>
              <a:off x="3048000" y="1028700"/>
              <a:ext cx="13411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 w="317500">
                    <a:solidFill>
                      <a:prstClr val="white"/>
                    </a:solidFill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GIẢI CỨU BIỂN XANH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CD54E5-B4D9-82B5-815C-F6F5BF44B2F1}"/>
                </a:ext>
              </a:extLst>
            </p:cNvPr>
            <p:cNvSpPr txBox="1"/>
            <p:nvPr/>
          </p:nvSpPr>
          <p:spPr>
            <a:xfrm>
              <a:off x="3048000" y="1028700"/>
              <a:ext cx="13411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GIẢI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CỨU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2390E1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BIỂN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XANH</a:t>
              </a:r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C95A7120-35E8-EAD6-6F1F-883428795828}"/>
              </a:ext>
            </a:extLst>
          </p:cNvPr>
          <p:cNvSpPr/>
          <p:nvPr/>
        </p:nvSpPr>
        <p:spPr>
          <a:xfrm>
            <a:off x="838200" y="5753100"/>
            <a:ext cx="1175011" cy="914400"/>
          </a:xfrm>
          <a:custGeom>
            <a:avLst/>
            <a:gdLst/>
            <a:ahLst/>
            <a:cxnLst/>
            <a:rect l="l" t="t" r="r" b="b"/>
            <a:pathLst>
              <a:path w="3003811" h="2185272">
                <a:moveTo>
                  <a:pt x="0" y="0"/>
                </a:moveTo>
                <a:lnTo>
                  <a:pt x="3003811" y="0"/>
                </a:lnTo>
                <a:lnTo>
                  <a:pt x="3003811" y="2185273"/>
                </a:lnTo>
                <a:lnTo>
                  <a:pt x="0" y="21852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8862EFB0-FDEA-EA86-64AB-40DCA2C09B5D}"/>
              </a:ext>
            </a:extLst>
          </p:cNvPr>
          <p:cNvSpPr/>
          <p:nvPr/>
        </p:nvSpPr>
        <p:spPr>
          <a:xfrm rot="4122649">
            <a:off x="3892070" y="5573364"/>
            <a:ext cx="1262414" cy="1693355"/>
          </a:xfrm>
          <a:custGeom>
            <a:avLst/>
            <a:gdLst/>
            <a:ahLst/>
            <a:cxnLst/>
            <a:rect l="l" t="t" r="r" b="b"/>
            <a:pathLst>
              <a:path w="2728870" h="3002883">
                <a:moveTo>
                  <a:pt x="0" y="0"/>
                </a:moveTo>
                <a:lnTo>
                  <a:pt x="2728870" y="0"/>
                </a:lnTo>
                <a:lnTo>
                  <a:pt x="2728870" y="3002882"/>
                </a:lnTo>
                <a:lnTo>
                  <a:pt x="0" y="30028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FD68FCF-01EF-4EC4-0FAE-D100F10FA1D7}"/>
              </a:ext>
            </a:extLst>
          </p:cNvPr>
          <p:cNvSpPr/>
          <p:nvPr/>
        </p:nvSpPr>
        <p:spPr>
          <a:xfrm>
            <a:off x="13639800" y="6286500"/>
            <a:ext cx="914400" cy="1321813"/>
          </a:xfrm>
          <a:custGeom>
            <a:avLst/>
            <a:gdLst/>
            <a:ahLst/>
            <a:cxnLst/>
            <a:rect l="l" t="t" r="r" b="b"/>
            <a:pathLst>
              <a:path w="1753732" h="2845813">
                <a:moveTo>
                  <a:pt x="0" y="0"/>
                </a:moveTo>
                <a:lnTo>
                  <a:pt x="1753732" y="0"/>
                </a:lnTo>
                <a:lnTo>
                  <a:pt x="1753732" y="2845814"/>
                </a:lnTo>
                <a:lnTo>
                  <a:pt x="0" y="2845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30D551F7-D4B5-262E-437A-FC6F72473555}"/>
              </a:ext>
            </a:extLst>
          </p:cNvPr>
          <p:cNvSpPr/>
          <p:nvPr/>
        </p:nvSpPr>
        <p:spPr>
          <a:xfrm>
            <a:off x="8610600" y="8343900"/>
            <a:ext cx="2629174" cy="1600333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D6AF8008-691C-0D87-3835-8DFAB97686DC}"/>
              </a:ext>
            </a:extLst>
          </p:cNvPr>
          <p:cNvSpPr/>
          <p:nvPr/>
        </p:nvSpPr>
        <p:spPr>
          <a:xfrm>
            <a:off x="15240000" y="6896100"/>
            <a:ext cx="2119095" cy="1828800"/>
          </a:xfrm>
          <a:custGeom>
            <a:avLst/>
            <a:gdLst/>
            <a:ahLst/>
            <a:cxnLst/>
            <a:rect l="l" t="t" r="r" b="b"/>
            <a:pathLst>
              <a:path w="4862295" h="3754097">
                <a:moveTo>
                  <a:pt x="0" y="0"/>
                </a:moveTo>
                <a:lnTo>
                  <a:pt x="4862295" y="0"/>
                </a:lnTo>
                <a:lnTo>
                  <a:pt x="4862295" y="3754097"/>
                </a:lnTo>
                <a:lnTo>
                  <a:pt x="0" y="375409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8132BECF-16C5-90EA-B444-E41B7A2B7AF3}"/>
              </a:ext>
            </a:extLst>
          </p:cNvPr>
          <p:cNvSpPr/>
          <p:nvPr/>
        </p:nvSpPr>
        <p:spPr>
          <a:xfrm flipH="1">
            <a:off x="1600200" y="7277100"/>
            <a:ext cx="1828800" cy="1648990"/>
          </a:xfrm>
          <a:custGeom>
            <a:avLst/>
            <a:gdLst/>
            <a:ahLst/>
            <a:cxnLst/>
            <a:rect l="l" t="t" r="r" b="b"/>
            <a:pathLst>
              <a:path w="4563315" h="4392190">
                <a:moveTo>
                  <a:pt x="0" y="0"/>
                </a:moveTo>
                <a:lnTo>
                  <a:pt x="4563315" y="0"/>
                </a:lnTo>
                <a:lnTo>
                  <a:pt x="4563315" y="4392190"/>
                </a:lnTo>
                <a:lnTo>
                  <a:pt x="0" y="43921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D02268EA-AEBD-378D-6E95-498C23367B18}"/>
              </a:ext>
            </a:extLst>
          </p:cNvPr>
          <p:cNvSpPr/>
          <p:nvPr/>
        </p:nvSpPr>
        <p:spPr>
          <a:xfrm>
            <a:off x="6477000" y="3695700"/>
            <a:ext cx="6895993" cy="4419600"/>
          </a:xfrm>
          <a:custGeom>
            <a:avLst/>
            <a:gdLst/>
            <a:ahLst/>
            <a:cxnLst/>
            <a:rect l="l" t="t" r="r" b="b"/>
            <a:pathLst>
              <a:path w="8953393" h="5338460">
                <a:moveTo>
                  <a:pt x="0" y="0"/>
                </a:moveTo>
                <a:lnTo>
                  <a:pt x="8953393" y="0"/>
                </a:lnTo>
                <a:lnTo>
                  <a:pt x="8953393" y="5338460"/>
                </a:lnTo>
                <a:lnTo>
                  <a:pt x="0" y="533846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OMFG - OMFG - Hello.mp3">
            <a:hlinkClick r:id="" action="ppaction://media"/>
            <a:extLst>
              <a:ext uri="{FF2B5EF4-FFF2-40B4-BE49-F238E27FC236}">
                <a16:creationId xmlns:a16="http://schemas.microsoft.com/office/drawing/2014/main" id="{AA426715-9C29-081F-D173-2E5412249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09600" y="3880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63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40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83" r="-208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5400" y="4533900"/>
            <a:ext cx="1888524" cy="13975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5734F80-F5DB-A505-0C11-F188E2B9DDFC}"/>
              </a:ext>
            </a:extLst>
          </p:cNvPr>
          <p:cNvGrpSpPr/>
          <p:nvPr/>
        </p:nvGrpSpPr>
        <p:grpSpPr>
          <a:xfrm rot="625082">
            <a:off x="12316278" y="5393228"/>
            <a:ext cx="5648191" cy="3924684"/>
            <a:chOff x="3733800" y="2628900"/>
            <a:chExt cx="11163193" cy="7943850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F1E4C7C0-86C3-962E-AD38-5B221113A583}"/>
                </a:ext>
              </a:extLst>
            </p:cNvPr>
            <p:cNvSpPr/>
            <p:nvPr/>
          </p:nvSpPr>
          <p:spPr>
            <a:xfrm>
              <a:off x="5943600" y="2628900"/>
              <a:ext cx="8953393" cy="5338460"/>
            </a:xfrm>
            <a:custGeom>
              <a:avLst/>
              <a:gdLst/>
              <a:ahLst/>
              <a:cxnLst/>
              <a:rect l="l" t="t" r="r" b="b"/>
              <a:pathLst>
                <a:path w="8953393" h="5338460">
                  <a:moveTo>
                    <a:pt x="0" y="0"/>
                  </a:moveTo>
                  <a:lnTo>
                    <a:pt x="8953393" y="0"/>
                  </a:lnTo>
                  <a:lnTo>
                    <a:pt x="8953393" y="5338460"/>
                  </a:lnTo>
                  <a:lnTo>
                    <a:pt x="0" y="5338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8508B0-B555-B57B-EEF8-8D3BF37B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29" b="96885" l="9817" r="89684">
                          <a14:foregroundMark x1="55907" y1="9346" x2="64693" y2="42967"/>
                          <a14:foregroundMark x1="56240" y1="4829" x2="65058" y2="4829"/>
                          <a14:foregroundMark x1="44260" y1="75545" x2="37770" y2="81776"/>
                          <a14:foregroundMark x1="37770" y1="81776" x2="39933" y2="93769"/>
                          <a14:foregroundMark x1="39933" y1="93769" x2="47088" y2="83022"/>
                          <a14:foregroundMark x1="47088" y1="83022" x2="48586" y2="75545"/>
                          <a14:foregroundMark x1="39434" y1="96885" x2="46755" y2="91900"/>
                          <a14:foregroundMark x1="46755" y1="91900" x2="52080" y2="85514"/>
                          <a14:foregroundMark x1="49917" y1="86137" x2="44426" y2="95794"/>
                          <a14:foregroundMark x1="44426" y1="95794" x2="35774" y2="90654"/>
                          <a14:foregroundMark x1="35774" y1="90654" x2="35607" y2="83801"/>
                          <a14:backgroundMark x1="59068" y1="48910" x2="76539" y2="47975"/>
                          <a14:backgroundMark x1="76539" y1="47975" x2="76872" y2="47975"/>
                          <a14:backgroundMark x1="57571" y1="52492" x2="78037" y2="52960"/>
                          <a14:backgroundMark x1="55574" y1="61994" x2="79368" y2="61994"/>
                          <a14:backgroundMark x1="55907" y1="70093" x2="87354" y2="66199"/>
                          <a14:backgroundMark x1="64226" y1="47196" x2="84859" y2="43458"/>
                          <a14:backgroundMark x1="63561" y1="45794" x2="69218" y2="44704"/>
                          <a14:backgroundMark x1="64725" y1="44237" x2="68220" y2="44237"/>
                          <a14:backgroundMark x1="54077" y1="63707" x2="70050" y2="64642"/>
                          <a14:backgroundMark x1="64226" y1="44548" x2="75541" y2="43925"/>
                          <a14:backgroundMark x1="75541" y1="43925" x2="75874" y2="43925"/>
                          <a14:backgroundMark x1="63561" y1="44704" x2="78203" y2="4376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33800" y="3238500"/>
              <a:ext cx="6865863" cy="7334250"/>
            </a:xfrm>
            <a:prstGeom prst="rect">
              <a:avLst/>
            </a:prstGeom>
          </p:spPr>
        </p:pic>
      </p:grpSp>
      <p:pic>
        <p:nvPicPr>
          <p:cNvPr id="10" name="11" descr="Ảnh có chứa hình mẫu, phim hoạt hình, cười, biểu tượng cảm xúc&#10;&#10;Mô tả được tạo tự động">
            <a:hlinkClick r:id="" action="ppaction://noaction"/>
            <a:extLst>
              <a:ext uri="{FF2B5EF4-FFF2-40B4-BE49-F238E27FC236}">
                <a16:creationId xmlns:a16="http://schemas.microsoft.com/office/drawing/2014/main" id="{45337C8A-AE5A-C037-AD92-A651578EC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951">
            <a:off x="333977" y="219678"/>
            <a:ext cx="2461891" cy="24618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E5B7FCB-3DD0-E90D-96FB-3EC7C101D89F}"/>
              </a:ext>
            </a:extLst>
          </p:cNvPr>
          <p:cNvGrpSpPr/>
          <p:nvPr/>
        </p:nvGrpSpPr>
        <p:grpSpPr>
          <a:xfrm>
            <a:off x="2971800" y="952500"/>
            <a:ext cx="13411200" cy="1446550"/>
            <a:chOff x="3048000" y="1028700"/>
            <a:chExt cx="13411200" cy="1446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254A53-46D8-E208-55EC-9DF856E81C0C}"/>
                </a:ext>
              </a:extLst>
            </p:cNvPr>
            <p:cNvSpPr txBox="1"/>
            <p:nvPr/>
          </p:nvSpPr>
          <p:spPr>
            <a:xfrm>
              <a:off x="3048000" y="1028700"/>
              <a:ext cx="13411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 w="317500">
                    <a:solidFill>
                      <a:prstClr val="white"/>
                    </a:solidFill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GIẢI CỨU BIỂN XANH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CD54E5-B4D9-82B5-815C-F6F5BF44B2F1}"/>
                </a:ext>
              </a:extLst>
            </p:cNvPr>
            <p:cNvSpPr txBox="1"/>
            <p:nvPr/>
          </p:nvSpPr>
          <p:spPr>
            <a:xfrm>
              <a:off x="3048000" y="1028700"/>
              <a:ext cx="13411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GIẢI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CỨU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2390E1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BIỂN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XANH</a:t>
              </a:r>
            </a:p>
          </p:txBody>
        </p:sp>
      </p:grpSp>
      <p:sp>
        <p:nvSpPr>
          <p:cNvPr id="14" name="3">
            <a:hlinkClick r:id="rId9" action="ppaction://hlinksldjump"/>
            <a:extLst>
              <a:ext uri="{FF2B5EF4-FFF2-40B4-BE49-F238E27FC236}">
                <a16:creationId xmlns:a16="http://schemas.microsoft.com/office/drawing/2014/main" id="{C95A7120-35E8-EAD6-6F1F-883428795828}"/>
              </a:ext>
            </a:extLst>
          </p:cNvPr>
          <p:cNvSpPr/>
          <p:nvPr/>
        </p:nvSpPr>
        <p:spPr>
          <a:xfrm>
            <a:off x="3581400" y="7353300"/>
            <a:ext cx="990600" cy="609600"/>
          </a:xfrm>
          <a:custGeom>
            <a:avLst/>
            <a:gdLst/>
            <a:ahLst/>
            <a:cxnLst/>
            <a:rect l="l" t="t" r="r" b="b"/>
            <a:pathLst>
              <a:path w="3003811" h="2185272">
                <a:moveTo>
                  <a:pt x="0" y="0"/>
                </a:moveTo>
                <a:lnTo>
                  <a:pt x="3003811" y="0"/>
                </a:lnTo>
                <a:lnTo>
                  <a:pt x="3003811" y="2185273"/>
                </a:lnTo>
                <a:lnTo>
                  <a:pt x="0" y="21852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2">
            <a:hlinkClick r:id="rId11" action="ppaction://hlinksldjump"/>
            <a:extLst>
              <a:ext uri="{FF2B5EF4-FFF2-40B4-BE49-F238E27FC236}">
                <a16:creationId xmlns:a16="http://schemas.microsoft.com/office/drawing/2014/main" id="{8862EFB0-FDEA-EA86-64AB-40DCA2C09B5D}"/>
              </a:ext>
            </a:extLst>
          </p:cNvPr>
          <p:cNvSpPr/>
          <p:nvPr/>
        </p:nvSpPr>
        <p:spPr>
          <a:xfrm rot="4122649">
            <a:off x="6446966" y="5280159"/>
            <a:ext cx="974468" cy="1255897"/>
          </a:xfrm>
          <a:custGeom>
            <a:avLst/>
            <a:gdLst/>
            <a:ahLst/>
            <a:cxnLst/>
            <a:rect l="l" t="t" r="r" b="b"/>
            <a:pathLst>
              <a:path w="2728870" h="3002883">
                <a:moveTo>
                  <a:pt x="0" y="0"/>
                </a:moveTo>
                <a:lnTo>
                  <a:pt x="2728870" y="0"/>
                </a:lnTo>
                <a:lnTo>
                  <a:pt x="2728870" y="3002882"/>
                </a:lnTo>
                <a:lnTo>
                  <a:pt x="0" y="30028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1">
            <a:hlinkClick r:id="rId15" action="ppaction://hlinksldjump"/>
            <a:extLst>
              <a:ext uri="{FF2B5EF4-FFF2-40B4-BE49-F238E27FC236}">
                <a16:creationId xmlns:a16="http://schemas.microsoft.com/office/drawing/2014/main" id="{AFD68FCF-01EF-4EC4-0FAE-D100F10FA1D7}"/>
              </a:ext>
            </a:extLst>
          </p:cNvPr>
          <p:cNvSpPr/>
          <p:nvPr/>
        </p:nvSpPr>
        <p:spPr>
          <a:xfrm>
            <a:off x="9525000" y="5905501"/>
            <a:ext cx="762000" cy="1066800"/>
          </a:xfrm>
          <a:custGeom>
            <a:avLst/>
            <a:gdLst/>
            <a:ahLst/>
            <a:cxnLst/>
            <a:rect l="l" t="t" r="r" b="b"/>
            <a:pathLst>
              <a:path w="1753732" h="2845813">
                <a:moveTo>
                  <a:pt x="0" y="0"/>
                </a:moveTo>
                <a:lnTo>
                  <a:pt x="1753732" y="0"/>
                </a:lnTo>
                <a:lnTo>
                  <a:pt x="1753732" y="2845814"/>
                </a:lnTo>
                <a:lnTo>
                  <a:pt x="0" y="28458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4" descr="Snack package icon cartoon style Royalty Free Vector Image">
            <a:hlinkClick r:id="rId18" action="ppaction://hlinksldjump"/>
            <a:extLst>
              <a:ext uri="{FF2B5EF4-FFF2-40B4-BE49-F238E27FC236}">
                <a16:creationId xmlns:a16="http://schemas.microsoft.com/office/drawing/2014/main" id="{D2ADDA20-B5CF-1718-6134-C619802C5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67" r="23233" b="9784"/>
          <a:stretch/>
        </p:blipFill>
        <p:spPr bwMode="auto">
          <a:xfrm rot="4620586">
            <a:off x="1051530" y="5702923"/>
            <a:ext cx="581358" cy="10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" descr="Káº¿t quáº£ hÃ¬nh áº£nh cho win text gif">
            <a:extLst>
              <a:ext uri="{FF2B5EF4-FFF2-40B4-BE49-F238E27FC236}">
                <a16:creationId xmlns:a16="http://schemas.microsoft.com/office/drawing/2014/main" id="{3D358F8C-5F58-C097-665E-5FD49438EC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52700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0.0446 L -0.06875 -0.04445 C -0.07291 -0.04337 -0.07691 -0.04213 -0.0809 -0.0409 C -0.08211 -0.04043 -0.08342 -0.04043 -0.08463 -0.04028 C -0.08715 -0.03951 -0.08958 -0.03843 -0.09218 -0.03781 C -0.10078 -0.03549 -0.10954 -0.03411 -0.11796 -0.03164 C -0.12083 -0.03087 -0.12369 -0.02978 -0.12647 -0.02932 C -0.12942 -0.02855 -0.13263 -0.0284 -0.13567 -0.02762 C -0.15052 -0.02469 -0.13949 -0.02608 -0.15251 -0.02392 C -0.15434 -0.02346 -0.15625 -0.02346 -0.15798 -0.02315 C -0.16119 -0.02238 -0.16414 -0.02145 -0.16718 -0.02068 C -0.16909 -0.02022 -0.171 -0.02022 -0.17283 -0.01991 C -0.17387 -0.01975 -0.17473 -0.01945 -0.17569 -0.01929 C -0.18038 -0.01806 -0.18203 -0.01806 -0.18585 -0.01682 C -0.18741 -0.0162 -0.19036 -0.01528 -0.19036 -0.01497 " pathEditMode="relative" rAng="0" ptsTypes="AAAAAAAAAA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5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18 -0.03056 L -0.19618 -0.03056 C -0.20208 -0.03164 -0.20789 -0.0321 -0.21371 -0.03364 C -0.22083 -0.03534 -0.23185 -0.04028 -0.23871 -0.04398 C -0.2421 -0.04568 -0.24548 -0.04722 -0.24869 -0.04985 C -0.25234 -0.05278 -0.25607 -0.0554 -0.25954 -0.0588 C -0.26718 -0.0659 -0.25876 -0.06142 -0.26623 -0.06466 C -0.26701 -0.06574 -0.26779 -0.06698 -0.26875 -0.06759 C -0.26979 -0.06837 -0.27118 -0.0679 -0.27204 -0.06914 C -0.28116 -0.08179 -0.27013 -0.07639 -0.28368 -0.08395 C -0.28559 -0.08503 -0.28758 -0.08472 -0.28958 -0.08534 C -0.2921 -0.08627 -0.29453 -0.0875 -0.29704 -0.08843 C -0.30295 -0.09028 -0.30338 -0.08951 -0.30954 -0.09136 C -0.32586 -0.09614 -0.30963 -0.0929 -0.32708 -0.09583 C -0.3414 -0.10432 -0.32717 -0.09707 -0.34618 -0.1017 C -0.34843 -0.10216 -0.3506 -0.10386 -0.35286 -0.10463 C -0.35477 -0.1054 -0.35677 -0.10556 -0.35868 -0.10617 C -0.36345 -0.10756 -0.36814 -0.10895 -0.37291 -0.11049 C -0.37569 -0.11157 -0.37847 -0.11235 -0.38125 -0.11358 C -0.38229 -0.11404 -0.38342 -0.11466 -0.38454 -0.11497 C -0.3848 -0.11512 -0.38506 -0.11497 -0.38533 -0.11497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73 -0.12531 L -0.45373 -0.12531 C -0.475 -0.11374 -0.45633 -0.12685 -0.47039 -0.11049 C -0.473 -0.10756 -0.47621 -0.10633 -0.47873 -0.10309 C -0.48177 -0.09938 -0.48914 -0.08318 -0.49123 -0.07948 C -0.49791 -0.06759 -0.49435 -0.07624 -0.5013 -0.06605 C -0.50277 -0.06389 -0.5039 -0.0608 -0.50546 -0.05864 C -0.51093 -0.05108 -0.51605 -0.04522 -0.52213 -0.03951 C -0.52369 -0.03781 -0.52543 -0.03642 -0.52708 -0.03503 C -0.52821 -0.03256 -0.52934 -0.03009 -0.53046 -0.02762 C -0.53515 -0.01605 -0.53211 -0.02161 -0.53454 -0.01713 " pathEditMode="relative" ptsTypes="AAAAAAAAA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454 -0.01713 L -0.53454 -0.01698 C -0.53845 -0.01652 -0.5421 -0.01636 -0.54583 -0.01559 C -0.54869 -0.01497 -0.55156 -0.0125 -0.55451 -0.0125 C -0.56284 -0.01297 -0.57109 -0.01559 -0.57942 -0.01713 C -0.58567 -0.02531 -0.59175 -0.03272 -0.5973 -0.04383 C -0.59861 -0.0463 -0.59965 -0.04892 -0.60104 -0.05124 C -0.60199 -0.05294 -0.60321 -0.05386 -0.60416 -0.05571 C -0.60529 -0.05787 -0.60616 -0.06096 -0.6072 -0.06328 C -0.60789 -0.0642 -0.6085 -0.06497 -0.60911 -0.06621 C -0.60998 -0.06791 -0.61059 -0.07037 -0.61154 -0.07207 C -0.6125 -0.07392 -0.6138 -0.0747 -0.61475 -0.07655 C -0.61649 -0.0801 -0.61744 -0.08658 -0.61961 -0.08858 C -0.62031 -0.08889 -0.62092 -0.0892 -0.62152 -0.08982 C -0.62239 -0.09074 -0.62317 -0.09198 -0.62395 -0.09291 C -0.62482 -0.09352 -0.62569 -0.09352 -0.62647 -0.09445 C -0.62725 -0.09522 -0.62812 -0.09661 -0.62899 -0.09738 C -0.63524 -0.10309 -0.63281 -0.10062 -0.63767 -0.10324 C -0.63932 -0.10402 -0.64097 -0.10525 -0.6427 -0.10633 C -0.6434 -0.10679 -0.64427 -0.10679 -0.64513 -0.10772 C -0.648 -0.11111 -0.64661 -0.11065 -0.64869 -0.11065 " pathEditMode="relative" rAng="0" ptsTypes="AAAAAAAAAAAAAAAAAAA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44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36CAE4-CC90-DF2E-3CDB-A6EBA0167246}"/>
              </a:ext>
            </a:extLst>
          </p:cNvPr>
          <p:cNvSpPr/>
          <p:nvPr/>
        </p:nvSpPr>
        <p:spPr>
          <a:xfrm>
            <a:off x="0" y="7620"/>
            <a:ext cx="18288000" cy="1027938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4D44D5-410E-7387-5D16-1155CE987A93}"/>
              </a:ext>
            </a:extLst>
          </p:cNvPr>
          <p:cNvGrpSpPr/>
          <p:nvPr/>
        </p:nvGrpSpPr>
        <p:grpSpPr>
          <a:xfrm>
            <a:off x="2514600" y="-266700"/>
            <a:ext cx="13792200" cy="3962400"/>
            <a:chOff x="2286000" y="1028700"/>
            <a:chExt cx="13792200" cy="367006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846596-8764-FDEA-E261-3FDD7FE3E562}"/>
                </a:ext>
              </a:extLst>
            </p:cNvPr>
            <p:cNvCxnSpPr/>
            <p:nvPr/>
          </p:nvCxnSpPr>
          <p:spPr>
            <a:xfrm>
              <a:off x="4038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8EB0638-DFD9-03F8-5472-5A457A9BDF71}"/>
                </a:ext>
              </a:extLst>
            </p:cNvPr>
            <p:cNvCxnSpPr/>
            <p:nvPr/>
          </p:nvCxnSpPr>
          <p:spPr>
            <a:xfrm>
              <a:off x="13563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15D16893-272B-7E44-1FFD-E0E5FC73A146}"/>
                </a:ext>
              </a:extLst>
            </p:cNvPr>
            <p:cNvSpPr/>
            <p:nvPr/>
          </p:nvSpPr>
          <p:spPr>
            <a:xfrm>
              <a:off x="2286000" y="2171700"/>
              <a:ext cx="13792200" cy="2527069"/>
            </a:xfrm>
            <a:custGeom>
              <a:avLst/>
              <a:gdLst/>
              <a:ahLst/>
              <a:cxnLst/>
              <a:rect l="l" t="t" r="r" b="b"/>
              <a:pathLst>
                <a:path w="7315200" h="2527069">
                  <a:moveTo>
                    <a:pt x="0" y="0"/>
                  </a:moveTo>
                  <a:lnTo>
                    <a:pt x="7315200" y="0"/>
                  </a:lnTo>
                  <a:lnTo>
                    <a:pt x="7315200" y="2527069"/>
                  </a:lnTo>
                  <a:lnTo>
                    <a:pt x="0" y="2527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3155BE83-C49A-4C84-F302-F45BB9436973}"/>
                  </a:ext>
                </a:extLst>
              </p:cNvPr>
              <p:cNvSpPr/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="" xmlns:ask="http://schemas.microsoft.com/office/drawing/2018/sketchyshapes" sd="852854689">
                      <a:custGeom>
                        <a:avLst/>
                        <a:gdLst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115800" h="3581400" fill="none" extrusionOk="0">
                            <a:moveTo>
                              <a:pt x="0" y="1749835"/>
                            </a:moveTo>
                            <a:cubicBezTo>
                              <a:pt x="8600" y="1018921"/>
                              <a:pt x="918284" y="278164"/>
                              <a:pt x="1687621" y="0"/>
                            </a:cubicBezTo>
                            <a:cubicBezTo>
                              <a:pt x="3316186" y="219319"/>
                              <a:pt x="6485485" y="383795"/>
                              <a:pt x="10428178" y="0"/>
                            </a:cubicBezTo>
                            <a:cubicBezTo>
                              <a:pt x="11338126" y="-156551"/>
                              <a:pt x="11934219" y="727282"/>
                              <a:pt x="12115800" y="1749835"/>
                            </a:cubicBezTo>
                            <a:cubicBezTo>
                              <a:pt x="12115523" y="1764527"/>
                              <a:pt x="12109869" y="1809193"/>
                              <a:pt x="12115800" y="1831564"/>
                            </a:cubicBezTo>
                            <a:cubicBezTo>
                              <a:pt x="12153349" y="2603707"/>
                              <a:pt x="11310545" y="3525192"/>
                              <a:pt x="10428178" y="3581399"/>
                            </a:cubicBezTo>
                            <a:cubicBezTo>
                              <a:pt x="6319830" y="3717296"/>
                              <a:pt x="2595442" y="3541943"/>
                              <a:pt x="1687621" y="3581399"/>
                            </a:cubicBezTo>
                            <a:cubicBezTo>
                              <a:pt x="1010600" y="3552098"/>
                              <a:pt x="-106038" y="2819396"/>
                              <a:pt x="0" y="1831564"/>
                            </a:cubicBezTo>
                            <a:cubicBezTo>
                              <a:pt x="-3158" y="1807554"/>
                              <a:pt x="-4977" y="1760525"/>
                              <a:pt x="0" y="1749835"/>
                            </a:cubicBezTo>
                            <a:close/>
                          </a:path>
                          <a:path w="12115800" h="3581400" stroke="0" extrusionOk="0">
                            <a:moveTo>
                              <a:pt x="0" y="1749835"/>
                            </a:moveTo>
                            <a:cubicBezTo>
                              <a:pt x="-38575" y="906521"/>
                              <a:pt x="822331" y="45102"/>
                              <a:pt x="1687621" y="0"/>
                            </a:cubicBezTo>
                            <a:cubicBezTo>
                              <a:pt x="3042858" y="143201"/>
                              <a:pt x="9105440" y="-234120"/>
                              <a:pt x="10428178" y="0"/>
                            </a:cubicBezTo>
                            <a:cubicBezTo>
                              <a:pt x="11285412" y="-34331"/>
                              <a:pt x="12290397" y="647915"/>
                              <a:pt x="12115800" y="1749835"/>
                            </a:cubicBezTo>
                            <a:cubicBezTo>
                              <a:pt x="12117181" y="1787689"/>
                              <a:pt x="12113056" y="1815773"/>
                              <a:pt x="12115800" y="1831564"/>
                            </a:cubicBezTo>
                            <a:cubicBezTo>
                              <a:pt x="12109578" y="2698592"/>
                              <a:pt x="11078802" y="3480645"/>
                              <a:pt x="10428178" y="3581399"/>
                            </a:cubicBezTo>
                            <a:cubicBezTo>
                              <a:pt x="9168871" y="2916777"/>
                              <a:pt x="3616180" y="3751637"/>
                              <a:pt x="1687621" y="3581399"/>
                            </a:cubicBezTo>
                            <a:cubicBezTo>
                              <a:pt x="768647" y="3715982"/>
                              <a:pt x="-66109" y="2701830"/>
                              <a:pt x="0" y="1831564"/>
                            </a:cubicBezTo>
                            <a:cubicBezTo>
                              <a:pt x="-6503" y="1804408"/>
                              <a:pt x="-6681" y="1762172"/>
                              <a:pt x="0" y="1749835"/>
                            </a:cubicBezTo>
                            <a:close/>
                          </a:path>
                          <a:path w="12115800" h="3581400" fill="none" stroke="0" extrusionOk="0">
                            <a:moveTo>
                              <a:pt x="0" y="1749835"/>
                            </a:moveTo>
                            <a:cubicBezTo>
                              <a:pt x="109557" y="888047"/>
                              <a:pt x="903730" y="280455"/>
                              <a:pt x="1687621" y="0"/>
                            </a:cubicBezTo>
                            <a:cubicBezTo>
                              <a:pt x="4131719" y="430909"/>
                              <a:pt x="6104527" y="494316"/>
                              <a:pt x="10428178" y="0"/>
                            </a:cubicBezTo>
                            <a:cubicBezTo>
                              <a:pt x="11185503" y="-244213"/>
                              <a:pt x="12022673" y="716117"/>
                              <a:pt x="12115800" y="1749835"/>
                            </a:cubicBezTo>
                            <a:cubicBezTo>
                              <a:pt x="12113278" y="1762610"/>
                              <a:pt x="12114258" y="1803148"/>
                              <a:pt x="12115800" y="1831564"/>
                            </a:cubicBezTo>
                            <a:cubicBezTo>
                              <a:pt x="12024235" y="2734393"/>
                              <a:pt x="11233885" y="3548312"/>
                              <a:pt x="10428178" y="3581399"/>
                            </a:cubicBezTo>
                            <a:cubicBezTo>
                              <a:pt x="6149841" y="3616777"/>
                              <a:pt x="2518067" y="3404233"/>
                              <a:pt x="1687621" y="3581399"/>
                            </a:cubicBezTo>
                            <a:cubicBezTo>
                              <a:pt x="777732" y="3549799"/>
                              <a:pt x="-78927" y="2803376"/>
                              <a:pt x="0" y="1831564"/>
                            </a:cubicBezTo>
                            <a:cubicBezTo>
                              <a:pt x="-3549" y="1808513"/>
                              <a:pt x="-4956" y="1761961"/>
                              <a:pt x="0" y="17498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7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7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7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7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7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3155BE83-C49A-4C84-F302-F45BB9436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762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115800" h="3581400" fill="none" extrusionOk="0">
                            <a:moveTo>
                              <a:pt x="0" y="1749835"/>
                            </a:moveTo>
                            <a:cubicBezTo>
                              <a:pt x="8600" y="1018921"/>
                              <a:pt x="918284" y="278164"/>
                              <a:pt x="1687621" y="0"/>
                            </a:cubicBezTo>
                            <a:cubicBezTo>
                              <a:pt x="3316186" y="219319"/>
                              <a:pt x="6485485" y="383795"/>
                              <a:pt x="10428178" y="0"/>
                            </a:cubicBezTo>
                            <a:cubicBezTo>
                              <a:pt x="11338126" y="-156551"/>
                              <a:pt x="11934219" y="727282"/>
                              <a:pt x="12115800" y="1749835"/>
                            </a:cubicBezTo>
                            <a:cubicBezTo>
                              <a:pt x="12115523" y="1764527"/>
                              <a:pt x="12109869" y="1809193"/>
                              <a:pt x="12115800" y="1831564"/>
                            </a:cubicBezTo>
                            <a:cubicBezTo>
                              <a:pt x="12153349" y="2603707"/>
                              <a:pt x="11310545" y="3525192"/>
                              <a:pt x="10428178" y="3581399"/>
                            </a:cubicBezTo>
                            <a:cubicBezTo>
                              <a:pt x="6319830" y="3717296"/>
                              <a:pt x="2595442" y="3541943"/>
                              <a:pt x="1687621" y="3581399"/>
                            </a:cubicBezTo>
                            <a:cubicBezTo>
                              <a:pt x="1010600" y="3552098"/>
                              <a:pt x="-106038" y="2819396"/>
                              <a:pt x="0" y="1831564"/>
                            </a:cubicBezTo>
                            <a:cubicBezTo>
                              <a:pt x="-3158" y="1807554"/>
                              <a:pt x="-4977" y="1760525"/>
                              <a:pt x="0" y="1749835"/>
                            </a:cubicBezTo>
                            <a:close/>
                          </a:path>
                          <a:path w="12115800" h="3581400" stroke="0" extrusionOk="0">
                            <a:moveTo>
                              <a:pt x="0" y="1749835"/>
                            </a:moveTo>
                            <a:cubicBezTo>
                              <a:pt x="-38575" y="906521"/>
                              <a:pt x="822331" y="45102"/>
                              <a:pt x="1687621" y="0"/>
                            </a:cubicBezTo>
                            <a:cubicBezTo>
                              <a:pt x="3042858" y="143201"/>
                              <a:pt x="9105440" y="-234120"/>
                              <a:pt x="10428178" y="0"/>
                            </a:cubicBezTo>
                            <a:cubicBezTo>
                              <a:pt x="11285412" y="-34331"/>
                              <a:pt x="12290397" y="647915"/>
                              <a:pt x="12115800" y="1749835"/>
                            </a:cubicBezTo>
                            <a:cubicBezTo>
                              <a:pt x="12117181" y="1787689"/>
                              <a:pt x="12113056" y="1815773"/>
                              <a:pt x="12115800" y="1831564"/>
                            </a:cubicBezTo>
                            <a:cubicBezTo>
                              <a:pt x="12109578" y="2698592"/>
                              <a:pt x="11078802" y="3480645"/>
                              <a:pt x="10428178" y="3581399"/>
                            </a:cubicBezTo>
                            <a:cubicBezTo>
                              <a:pt x="9168871" y="2916777"/>
                              <a:pt x="3616180" y="3751637"/>
                              <a:pt x="1687621" y="3581399"/>
                            </a:cubicBezTo>
                            <a:cubicBezTo>
                              <a:pt x="768647" y="3715982"/>
                              <a:pt x="-66109" y="2701830"/>
                              <a:pt x="0" y="1831564"/>
                            </a:cubicBezTo>
                            <a:cubicBezTo>
                              <a:pt x="-6503" y="1804408"/>
                              <a:pt x="-6681" y="1762172"/>
                              <a:pt x="0" y="1749835"/>
                            </a:cubicBezTo>
                            <a:close/>
                          </a:path>
                          <a:path w="12115800" h="3581400" fill="none" stroke="0" extrusionOk="0">
                            <a:moveTo>
                              <a:pt x="0" y="1749835"/>
                            </a:moveTo>
                            <a:cubicBezTo>
                              <a:pt x="109557" y="888047"/>
                              <a:pt x="903730" y="280455"/>
                              <a:pt x="1687621" y="0"/>
                            </a:cubicBezTo>
                            <a:cubicBezTo>
                              <a:pt x="4131719" y="430909"/>
                              <a:pt x="6104527" y="494316"/>
                              <a:pt x="10428178" y="0"/>
                            </a:cubicBezTo>
                            <a:cubicBezTo>
                              <a:pt x="11185503" y="-244213"/>
                              <a:pt x="12022673" y="716117"/>
                              <a:pt x="12115800" y="1749835"/>
                            </a:cubicBezTo>
                            <a:cubicBezTo>
                              <a:pt x="12113278" y="1762610"/>
                              <a:pt x="12114258" y="1803148"/>
                              <a:pt x="12115800" y="1831564"/>
                            </a:cubicBezTo>
                            <a:cubicBezTo>
                              <a:pt x="12024235" y="2734393"/>
                              <a:pt x="11233885" y="3548312"/>
                              <a:pt x="10428178" y="3581399"/>
                            </a:cubicBezTo>
                            <a:cubicBezTo>
                              <a:pt x="6149841" y="3616777"/>
                              <a:pt x="2518067" y="3404233"/>
                              <a:pt x="1687621" y="3581399"/>
                            </a:cubicBezTo>
                            <a:cubicBezTo>
                              <a:pt x="777732" y="3549799"/>
                              <a:pt x="-78927" y="2803376"/>
                              <a:pt x="0" y="1831564"/>
                            </a:cubicBezTo>
                            <a:cubicBezTo>
                              <a:pt x="-3549" y="1808513"/>
                              <a:pt x="-4956" y="1761961"/>
                              <a:pt x="0" y="17498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B64819-CF16-0F16-D5DF-4FE031A268A8}"/>
                  </a:ext>
                </a:extLst>
              </p:cNvPr>
              <p:cNvSpPr txBox="1"/>
              <p:nvPr/>
            </p:nvSpPr>
            <p:spPr>
              <a:xfrm>
                <a:off x="3962400" y="1104900"/>
                <a:ext cx="10896600" cy="211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2400" indent="0" algn="ctr">
                  <a:buNone/>
                </a:pP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B64819-CF16-0F16-D5DF-4FE031A26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104900"/>
                <a:ext cx="10896600" cy="2119683"/>
              </a:xfrm>
              <a:prstGeom prst="rect">
                <a:avLst/>
              </a:prstGeom>
              <a:blipFill>
                <a:blip r:embed="rId8"/>
                <a:stretch>
                  <a:fillRect t="-8046" b="-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2">
            <a:hlinkClick r:id="rId9" action="ppaction://hlinksldjump"/>
            <a:extLst>
              <a:ext uri="{FF2B5EF4-FFF2-40B4-BE49-F238E27FC236}">
                <a16:creationId xmlns:a16="http://schemas.microsoft.com/office/drawing/2014/main" id="{8973869F-F077-ED46-82B4-BC17FC242D16}"/>
              </a:ext>
            </a:extLst>
          </p:cNvPr>
          <p:cNvSpPr/>
          <p:nvPr/>
        </p:nvSpPr>
        <p:spPr>
          <a:xfrm>
            <a:off x="533400" y="8115300"/>
            <a:ext cx="2971800" cy="1981333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CAA93EC2-3B94-A75B-A26E-DA8A4AB374AC}"/>
              </a:ext>
            </a:extLst>
          </p:cNvPr>
          <p:cNvSpPr/>
          <p:nvPr/>
        </p:nvSpPr>
        <p:spPr>
          <a:xfrm>
            <a:off x="762000" y="1028700"/>
            <a:ext cx="2119095" cy="1828800"/>
          </a:xfrm>
          <a:custGeom>
            <a:avLst/>
            <a:gdLst/>
            <a:ahLst/>
            <a:cxnLst/>
            <a:rect l="l" t="t" r="r" b="b"/>
            <a:pathLst>
              <a:path w="4862295" h="3754097">
                <a:moveTo>
                  <a:pt x="0" y="0"/>
                </a:moveTo>
                <a:lnTo>
                  <a:pt x="4862295" y="0"/>
                </a:lnTo>
                <a:lnTo>
                  <a:pt x="4862295" y="3754097"/>
                </a:lnTo>
                <a:lnTo>
                  <a:pt x="0" y="37540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36CAE4-CC90-DF2E-3CDB-A6EBA0167246}"/>
              </a:ext>
            </a:extLst>
          </p:cNvPr>
          <p:cNvSpPr/>
          <p:nvPr/>
        </p:nvSpPr>
        <p:spPr>
          <a:xfrm>
            <a:off x="0" y="7620"/>
            <a:ext cx="18288000" cy="1027938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4D44D5-410E-7387-5D16-1155CE987A93}"/>
              </a:ext>
            </a:extLst>
          </p:cNvPr>
          <p:cNvGrpSpPr/>
          <p:nvPr/>
        </p:nvGrpSpPr>
        <p:grpSpPr>
          <a:xfrm>
            <a:off x="2514600" y="-266700"/>
            <a:ext cx="13792200" cy="4343400"/>
            <a:chOff x="2286000" y="1028700"/>
            <a:chExt cx="13792200" cy="367006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846596-8764-FDEA-E261-3FDD7FE3E562}"/>
                </a:ext>
              </a:extLst>
            </p:cNvPr>
            <p:cNvCxnSpPr/>
            <p:nvPr/>
          </p:nvCxnSpPr>
          <p:spPr>
            <a:xfrm>
              <a:off x="4038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8EB0638-DFD9-03F8-5472-5A457A9BDF71}"/>
                </a:ext>
              </a:extLst>
            </p:cNvPr>
            <p:cNvCxnSpPr/>
            <p:nvPr/>
          </p:nvCxnSpPr>
          <p:spPr>
            <a:xfrm>
              <a:off x="13563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15D16893-272B-7E44-1FFD-E0E5FC73A146}"/>
                </a:ext>
              </a:extLst>
            </p:cNvPr>
            <p:cNvSpPr/>
            <p:nvPr/>
          </p:nvSpPr>
          <p:spPr>
            <a:xfrm>
              <a:off x="2286000" y="2171700"/>
              <a:ext cx="13792200" cy="2527069"/>
            </a:xfrm>
            <a:custGeom>
              <a:avLst/>
              <a:gdLst/>
              <a:ahLst/>
              <a:cxnLst/>
              <a:rect l="l" t="t" r="r" b="b"/>
              <a:pathLst>
                <a:path w="7315200" h="2527069">
                  <a:moveTo>
                    <a:pt x="0" y="0"/>
                  </a:moveTo>
                  <a:lnTo>
                    <a:pt x="7315200" y="0"/>
                  </a:lnTo>
                  <a:lnTo>
                    <a:pt x="7315200" y="2527069"/>
                  </a:lnTo>
                  <a:lnTo>
                    <a:pt x="0" y="2527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3155BE83-C49A-4C84-F302-F45BB9436973}"/>
                  </a:ext>
                </a:extLst>
              </p:cNvPr>
              <p:cNvSpPr/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="" xmlns:ask="http://schemas.microsoft.com/office/drawing/2018/sketchyshapes" sd="852854689">
                      <a:custGeom>
                        <a:avLst/>
                        <a:gdLst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115800" h="3581400" fill="none" extrusionOk="0">
                            <a:moveTo>
                              <a:pt x="0" y="1749835"/>
                            </a:moveTo>
                            <a:cubicBezTo>
                              <a:pt x="8600" y="1018921"/>
                              <a:pt x="918284" y="278164"/>
                              <a:pt x="1687621" y="0"/>
                            </a:cubicBezTo>
                            <a:cubicBezTo>
                              <a:pt x="3316186" y="219319"/>
                              <a:pt x="6485485" y="383795"/>
                              <a:pt x="10428178" y="0"/>
                            </a:cubicBezTo>
                            <a:cubicBezTo>
                              <a:pt x="11338126" y="-156551"/>
                              <a:pt x="11934219" y="727282"/>
                              <a:pt x="12115800" y="1749835"/>
                            </a:cubicBezTo>
                            <a:cubicBezTo>
                              <a:pt x="12115523" y="1764527"/>
                              <a:pt x="12109869" y="1809193"/>
                              <a:pt x="12115800" y="1831564"/>
                            </a:cubicBezTo>
                            <a:cubicBezTo>
                              <a:pt x="12153349" y="2603707"/>
                              <a:pt x="11310545" y="3525192"/>
                              <a:pt x="10428178" y="3581399"/>
                            </a:cubicBezTo>
                            <a:cubicBezTo>
                              <a:pt x="6319830" y="3717296"/>
                              <a:pt x="2595442" y="3541943"/>
                              <a:pt x="1687621" y="3581399"/>
                            </a:cubicBezTo>
                            <a:cubicBezTo>
                              <a:pt x="1010600" y="3552098"/>
                              <a:pt x="-106038" y="2819396"/>
                              <a:pt x="0" y="1831564"/>
                            </a:cubicBezTo>
                            <a:cubicBezTo>
                              <a:pt x="-3158" y="1807554"/>
                              <a:pt x="-4977" y="1760525"/>
                              <a:pt x="0" y="1749835"/>
                            </a:cubicBezTo>
                            <a:close/>
                          </a:path>
                          <a:path w="12115800" h="3581400" stroke="0" extrusionOk="0">
                            <a:moveTo>
                              <a:pt x="0" y="1749835"/>
                            </a:moveTo>
                            <a:cubicBezTo>
                              <a:pt x="-38575" y="906521"/>
                              <a:pt x="822331" y="45102"/>
                              <a:pt x="1687621" y="0"/>
                            </a:cubicBezTo>
                            <a:cubicBezTo>
                              <a:pt x="3042858" y="143201"/>
                              <a:pt x="9105440" y="-234120"/>
                              <a:pt x="10428178" y="0"/>
                            </a:cubicBezTo>
                            <a:cubicBezTo>
                              <a:pt x="11285412" y="-34331"/>
                              <a:pt x="12290397" y="647915"/>
                              <a:pt x="12115800" y="1749835"/>
                            </a:cubicBezTo>
                            <a:cubicBezTo>
                              <a:pt x="12117181" y="1787689"/>
                              <a:pt x="12113056" y="1815773"/>
                              <a:pt x="12115800" y="1831564"/>
                            </a:cubicBezTo>
                            <a:cubicBezTo>
                              <a:pt x="12109578" y="2698592"/>
                              <a:pt x="11078802" y="3480645"/>
                              <a:pt x="10428178" y="3581399"/>
                            </a:cubicBezTo>
                            <a:cubicBezTo>
                              <a:pt x="9168871" y="2916777"/>
                              <a:pt x="3616180" y="3751637"/>
                              <a:pt x="1687621" y="3581399"/>
                            </a:cubicBezTo>
                            <a:cubicBezTo>
                              <a:pt x="768647" y="3715982"/>
                              <a:pt x="-66109" y="2701830"/>
                              <a:pt x="0" y="1831564"/>
                            </a:cubicBezTo>
                            <a:cubicBezTo>
                              <a:pt x="-6503" y="1804408"/>
                              <a:pt x="-6681" y="1762172"/>
                              <a:pt x="0" y="1749835"/>
                            </a:cubicBezTo>
                            <a:close/>
                          </a:path>
                          <a:path w="12115800" h="3581400" fill="none" stroke="0" extrusionOk="0">
                            <a:moveTo>
                              <a:pt x="0" y="1749835"/>
                            </a:moveTo>
                            <a:cubicBezTo>
                              <a:pt x="109557" y="888047"/>
                              <a:pt x="903730" y="280455"/>
                              <a:pt x="1687621" y="0"/>
                            </a:cubicBezTo>
                            <a:cubicBezTo>
                              <a:pt x="4131719" y="430909"/>
                              <a:pt x="6104527" y="494316"/>
                              <a:pt x="10428178" y="0"/>
                            </a:cubicBezTo>
                            <a:cubicBezTo>
                              <a:pt x="11185503" y="-244213"/>
                              <a:pt x="12022673" y="716117"/>
                              <a:pt x="12115800" y="1749835"/>
                            </a:cubicBezTo>
                            <a:cubicBezTo>
                              <a:pt x="12113278" y="1762610"/>
                              <a:pt x="12114258" y="1803148"/>
                              <a:pt x="12115800" y="1831564"/>
                            </a:cubicBezTo>
                            <a:cubicBezTo>
                              <a:pt x="12024235" y="2734393"/>
                              <a:pt x="11233885" y="3548312"/>
                              <a:pt x="10428178" y="3581399"/>
                            </a:cubicBezTo>
                            <a:cubicBezTo>
                              <a:pt x="6149841" y="3616777"/>
                              <a:pt x="2518067" y="3404233"/>
                              <a:pt x="1687621" y="3581399"/>
                            </a:cubicBezTo>
                            <a:cubicBezTo>
                              <a:pt x="777732" y="3549799"/>
                              <a:pt x="-78927" y="2803376"/>
                              <a:pt x="0" y="1831564"/>
                            </a:cubicBezTo>
                            <a:cubicBezTo>
                              <a:pt x="-3549" y="1808513"/>
                              <a:pt x="-4956" y="1761961"/>
                              <a:pt x="0" y="17498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8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8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8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8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8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8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8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8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3155BE83-C49A-4C84-F302-F45BB9436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762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115800" h="3581400" fill="none" extrusionOk="0">
                            <a:moveTo>
                              <a:pt x="0" y="1749835"/>
                            </a:moveTo>
                            <a:cubicBezTo>
                              <a:pt x="8600" y="1018921"/>
                              <a:pt x="918284" y="278164"/>
                              <a:pt x="1687621" y="0"/>
                            </a:cubicBezTo>
                            <a:cubicBezTo>
                              <a:pt x="3316186" y="219319"/>
                              <a:pt x="6485485" y="383795"/>
                              <a:pt x="10428178" y="0"/>
                            </a:cubicBezTo>
                            <a:cubicBezTo>
                              <a:pt x="11338126" y="-156551"/>
                              <a:pt x="11934219" y="727282"/>
                              <a:pt x="12115800" y="1749835"/>
                            </a:cubicBezTo>
                            <a:cubicBezTo>
                              <a:pt x="12115523" y="1764527"/>
                              <a:pt x="12109869" y="1809193"/>
                              <a:pt x="12115800" y="1831564"/>
                            </a:cubicBezTo>
                            <a:cubicBezTo>
                              <a:pt x="12153349" y="2603707"/>
                              <a:pt x="11310545" y="3525192"/>
                              <a:pt x="10428178" y="3581399"/>
                            </a:cubicBezTo>
                            <a:cubicBezTo>
                              <a:pt x="6319830" y="3717296"/>
                              <a:pt x="2595442" y="3541943"/>
                              <a:pt x="1687621" y="3581399"/>
                            </a:cubicBezTo>
                            <a:cubicBezTo>
                              <a:pt x="1010600" y="3552098"/>
                              <a:pt x="-106038" y="2819396"/>
                              <a:pt x="0" y="1831564"/>
                            </a:cubicBezTo>
                            <a:cubicBezTo>
                              <a:pt x="-3158" y="1807554"/>
                              <a:pt x="-4977" y="1760525"/>
                              <a:pt x="0" y="1749835"/>
                            </a:cubicBezTo>
                            <a:close/>
                          </a:path>
                          <a:path w="12115800" h="3581400" stroke="0" extrusionOk="0">
                            <a:moveTo>
                              <a:pt x="0" y="1749835"/>
                            </a:moveTo>
                            <a:cubicBezTo>
                              <a:pt x="-38575" y="906521"/>
                              <a:pt x="822331" y="45102"/>
                              <a:pt x="1687621" y="0"/>
                            </a:cubicBezTo>
                            <a:cubicBezTo>
                              <a:pt x="3042858" y="143201"/>
                              <a:pt x="9105440" y="-234120"/>
                              <a:pt x="10428178" y="0"/>
                            </a:cubicBezTo>
                            <a:cubicBezTo>
                              <a:pt x="11285412" y="-34331"/>
                              <a:pt x="12290397" y="647915"/>
                              <a:pt x="12115800" y="1749835"/>
                            </a:cubicBezTo>
                            <a:cubicBezTo>
                              <a:pt x="12117181" y="1787689"/>
                              <a:pt x="12113056" y="1815773"/>
                              <a:pt x="12115800" y="1831564"/>
                            </a:cubicBezTo>
                            <a:cubicBezTo>
                              <a:pt x="12109578" y="2698592"/>
                              <a:pt x="11078802" y="3480645"/>
                              <a:pt x="10428178" y="3581399"/>
                            </a:cubicBezTo>
                            <a:cubicBezTo>
                              <a:pt x="9168871" y="2916777"/>
                              <a:pt x="3616180" y="3751637"/>
                              <a:pt x="1687621" y="3581399"/>
                            </a:cubicBezTo>
                            <a:cubicBezTo>
                              <a:pt x="768647" y="3715982"/>
                              <a:pt x="-66109" y="2701830"/>
                              <a:pt x="0" y="1831564"/>
                            </a:cubicBezTo>
                            <a:cubicBezTo>
                              <a:pt x="-6503" y="1804408"/>
                              <a:pt x="-6681" y="1762172"/>
                              <a:pt x="0" y="1749835"/>
                            </a:cubicBezTo>
                            <a:close/>
                          </a:path>
                          <a:path w="12115800" h="3581400" fill="none" stroke="0" extrusionOk="0">
                            <a:moveTo>
                              <a:pt x="0" y="1749835"/>
                            </a:moveTo>
                            <a:cubicBezTo>
                              <a:pt x="109557" y="888047"/>
                              <a:pt x="903730" y="280455"/>
                              <a:pt x="1687621" y="0"/>
                            </a:cubicBezTo>
                            <a:cubicBezTo>
                              <a:pt x="4131719" y="430909"/>
                              <a:pt x="6104527" y="494316"/>
                              <a:pt x="10428178" y="0"/>
                            </a:cubicBezTo>
                            <a:cubicBezTo>
                              <a:pt x="11185503" y="-244213"/>
                              <a:pt x="12022673" y="716117"/>
                              <a:pt x="12115800" y="1749835"/>
                            </a:cubicBezTo>
                            <a:cubicBezTo>
                              <a:pt x="12113278" y="1762610"/>
                              <a:pt x="12114258" y="1803148"/>
                              <a:pt x="12115800" y="1831564"/>
                            </a:cubicBezTo>
                            <a:cubicBezTo>
                              <a:pt x="12024235" y="2734393"/>
                              <a:pt x="11233885" y="3548312"/>
                              <a:pt x="10428178" y="3581399"/>
                            </a:cubicBezTo>
                            <a:cubicBezTo>
                              <a:pt x="6149841" y="3616777"/>
                              <a:pt x="2518067" y="3404233"/>
                              <a:pt x="1687621" y="3581399"/>
                            </a:cubicBezTo>
                            <a:cubicBezTo>
                              <a:pt x="777732" y="3549799"/>
                              <a:pt x="-78927" y="2803376"/>
                              <a:pt x="0" y="1831564"/>
                            </a:cubicBezTo>
                            <a:cubicBezTo>
                              <a:pt x="-3549" y="1808513"/>
                              <a:pt x="-4956" y="1761961"/>
                              <a:pt x="0" y="17498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B64819-CF16-0F16-D5DF-4FE031A268A8}"/>
                  </a:ext>
                </a:extLst>
              </p:cNvPr>
              <p:cNvSpPr txBox="1"/>
              <p:nvPr/>
            </p:nvSpPr>
            <p:spPr>
              <a:xfrm>
                <a:off x="3429000" y="1257300"/>
                <a:ext cx="12192000" cy="240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2400" indent="0" algn="ctr">
                  <a:buNone/>
                </a:pP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B64819-CF16-0F16-D5DF-4FE031A26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257300"/>
                <a:ext cx="12192000" cy="2407454"/>
              </a:xfrm>
              <a:prstGeom prst="rect">
                <a:avLst/>
              </a:prstGeom>
              <a:blipFill>
                <a:blip r:embed="rId8"/>
                <a:stretch>
                  <a:fillRect t="-7342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hlinkClick r:id="rId9" action="ppaction://hlinksldjump"/>
            <a:extLst>
              <a:ext uri="{FF2B5EF4-FFF2-40B4-BE49-F238E27FC236}">
                <a16:creationId xmlns:a16="http://schemas.microsoft.com/office/drawing/2014/main" id="{08DC8D93-909C-08E3-6B41-7BCAA8DB348B}"/>
              </a:ext>
            </a:extLst>
          </p:cNvPr>
          <p:cNvSpPr/>
          <p:nvPr/>
        </p:nvSpPr>
        <p:spPr>
          <a:xfrm>
            <a:off x="533400" y="8115300"/>
            <a:ext cx="2971800" cy="1981333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8967E27-4D24-494A-CF32-DAB39FF60C64}"/>
              </a:ext>
            </a:extLst>
          </p:cNvPr>
          <p:cNvSpPr/>
          <p:nvPr/>
        </p:nvSpPr>
        <p:spPr>
          <a:xfrm>
            <a:off x="762000" y="1028700"/>
            <a:ext cx="2119095" cy="1828800"/>
          </a:xfrm>
          <a:custGeom>
            <a:avLst/>
            <a:gdLst/>
            <a:ahLst/>
            <a:cxnLst/>
            <a:rect l="l" t="t" r="r" b="b"/>
            <a:pathLst>
              <a:path w="4862295" h="3754097">
                <a:moveTo>
                  <a:pt x="0" y="0"/>
                </a:moveTo>
                <a:lnTo>
                  <a:pt x="4862295" y="0"/>
                </a:lnTo>
                <a:lnTo>
                  <a:pt x="4862295" y="3754097"/>
                </a:lnTo>
                <a:lnTo>
                  <a:pt x="0" y="37540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62A03610-42BF-4D52-A2C5-FE724B826854}"/>
              </a:ext>
            </a:extLst>
          </p:cNvPr>
          <p:cNvSpPr/>
          <p:nvPr/>
        </p:nvSpPr>
        <p:spPr>
          <a:xfrm>
            <a:off x="0" y="7620"/>
            <a:ext cx="18288000" cy="1027938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B4807D-3946-3EAE-E88F-392B619C7291}"/>
              </a:ext>
            </a:extLst>
          </p:cNvPr>
          <p:cNvGrpSpPr/>
          <p:nvPr/>
        </p:nvGrpSpPr>
        <p:grpSpPr>
          <a:xfrm>
            <a:off x="2514600" y="-266700"/>
            <a:ext cx="13792200" cy="3670069"/>
            <a:chOff x="2286000" y="1028700"/>
            <a:chExt cx="13792200" cy="367006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F202CE-499E-3C63-DEE8-6891244DC0EA}"/>
                </a:ext>
              </a:extLst>
            </p:cNvPr>
            <p:cNvCxnSpPr/>
            <p:nvPr/>
          </p:nvCxnSpPr>
          <p:spPr>
            <a:xfrm>
              <a:off x="4038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456CC7F-2D5D-510D-4E38-A583FDBAE3E2}"/>
                </a:ext>
              </a:extLst>
            </p:cNvPr>
            <p:cNvCxnSpPr/>
            <p:nvPr/>
          </p:nvCxnSpPr>
          <p:spPr>
            <a:xfrm>
              <a:off x="13563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F8BAACF8-7184-6BE7-38CE-088DA9D4E8A5}"/>
                </a:ext>
              </a:extLst>
            </p:cNvPr>
            <p:cNvSpPr/>
            <p:nvPr/>
          </p:nvSpPr>
          <p:spPr>
            <a:xfrm>
              <a:off x="2286000" y="2171700"/>
              <a:ext cx="13792200" cy="2527069"/>
            </a:xfrm>
            <a:custGeom>
              <a:avLst/>
              <a:gdLst/>
              <a:ahLst/>
              <a:cxnLst/>
              <a:rect l="l" t="t" r="r" b="b"/>
              <a:pathLst>
                <a:path w="7315200" h="2527069">
                  <a:moveTo>
                    <a:pt x="0" y="0"/>
                  </a:moveTo>
                  <a:lnTo>
                    <a:pt x="7315200" y="0"/>
                  </a:lnTo>
                  <a:lnTo>
                    <a:pt x="7315200" y="2527069"/>
                  </a:lnTo>
                  <a:lnTo>
                    <a:pt x="0" y="2527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4">
                <a:extLst>
                  <a:ext uri="{FF2B5EF4-FFF2-40B4-BE49-F238E27FC236}">
                    <a16:creationId xmlns:a16="http://schemas.microsoft.com/office/drawing/2014/main" id="{BCA5CA6A-4547-72B9-BEBF-12510AA6FF4F}"/>
                  </a:ext>
                </a:extLst>
              </p:cNvPr>
              <p:cNvSpPr/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="" xmlns:ask="http://schemas.microsoft.com/office/drawing/2018/sketchyshapes" sd="852854689">
                      <a:custGeom>
                        <a:avLst/>
                        <a:gdLst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115800" h="3581400" fill="none" extrusionOk="0">
                            <a:moveTo>
                              <a:pt x="0" y="1749835"/>
                            </a:moveTo>
                            <a:cubicBezTo>
                              <a:pt x="8600" y="1018921"/>
                              <a:pt x="918284" y="278164"/>
                              <a:pt x="1687621" y="0"/>
                            </a:cubicBezTo>
                            <a:cubicBezTo>
                              <a:pt x="3316186" y="219319"/>
                              <a:pt x="6485485" y="383795"/>
                              <a:pt x="10428178" y="0"/>
                            </a:cubicBezTo>
                            <a:cubicBezTo>
                              <a:pt x="11338126" y="-156551"/>
                              <a:pt x="11934219" y="727282"/>
                              <a:pt x="12115800" y="1749835"/>
                            </a:cubicBezTo>
                            <a:cubicBezTo>
                              <a:pt x="12115523" y="1764527"/>
                              <a:pt x="12109869" y="1809193"/>
                              <a:pt x="12115800" y="1831564"/>
                            </a:cubicBezTo>
                            <a:cubicBezTo>
                              <a:pt x="12153349" y="2603707"/>
                              <a:pt x="11310545" y="3525192"/>
                              <a:pt x="10428178" y="3581399"/>
                            </a:cubicBezTo>
                            <a:cubicBezTo>
                              <a:pt x="6319830" y="3717296"/>
                              <a:pt x="2595442" y="3541943"/>
                              <a:pt x="1687621" y="3581399"/>
                            </a:cubicBezTo>
                            <a:cubicBezTo>
                              <a:pt x="1010600" y="3552098"/>
                              <a:pt x="-106038" y="2819396"/>
                              <a:pt x="0" y="1831564"/>
                            </a:cubicBezTo>
                            <a:cubicBezTo>
                              <a:pt x="-3158" y="1807554"/>
                              <a:pt x="-4977" y="1760525"/>
                              <a:pt x="0" y="1749835"/>
                            </a:cubicBezTo>
                            <a:close/>
                          </a:path>
                          <a:path w="12115800" h="3581400" stroke="0" extrusionOk="0">
                            <a:moveTo>
                              <a:pt x="0" y="1749835"/>
                            </a:moveTo>
                            <a:cubicBezTo>
                              <a:pt x="-38575" y="906521"/>
                              <a:pt x="822331" y="45102"/>
                              <a:pt x="1687621" y="0"/>
                            </a:cubicBezTo>
                            <a:cubicBezTo>
                              <a:pt x="3042858" y="143201"/>
                              <a:pt x="9105440" y="-234120"/>
                              <a:pt x="10428178" y="0"/>
                            </a:cubicBezTo>
                            <a:cubicBezTo>
                              <a:pt x="11285412" y="-34331"/>
                              <a:pt x="12290397" y="647915"/>
                              <a:pt x="12115800" y="1749835"/>
                            </a:cubicBezTo>
                            <a:cubicBezTo>
                              <a:pt x="12117181" y="1787689"/>
                              <a:pt x="12113056" y="1815773"/>
                              <a:pt x="12115800" y="1831564"/>
                            </a:cubicBezTo>
                            <a:cubicBezTo>
                              <a:pt x="12109578" y="2698592"/>
                              <a:pt x="11078802" y="3480645"/>
                              <a:pt x="10428178" y="3581399"/>
                            </a:cubicBezTo>
                            <a:cubicBezTo>
                              <a:pt x="9168871" y="2916777"/>
                              <a:pt x="3616180" y="3751637"/>
                              <a:pt x="1687621" y="3581399"/>
                            </a:cubicBezTo>
                            <a:cubicBezTo>
                              <a:pt x="768647" y="3715982"/>
                              <a:pt x="-66109" y="2701830"/>
                              <a:pt x="0" y="1831564"/>
                            </a:cubicBezTo>
                            <a:cubicBezTo>
                              <a:pt x="-6503" y="1804408"/>
                              <a:pt x="-6681" y="1762172"/>
                              <a:pt x="0" y="1749835"/>
                            </a:cubicBezTo>
                            <a:close/>
                          </a:path>
                          <a:path w="12115800" h="3581400" fill="none" stroke="0" extrusionOk="0">
                            <a:moveTo>
                              <a:pt x="0" y="1749835"/>
                            </a:moveTo>
                            <a:cubicBezTo>
                              <a:pt x="109557" y="888047"/>
                              <a:pt x="903730" y="280455"/>
                              <a:pt x="1687621" y="0"/>
                            </a:cubicBezTo>
                            <a:cubicBezTo>
                              <a:pt x="4131719" y="430909"/>
                              <a:pt x="6104527" y="494316"/>
                              <a:pt x="10428178" y="0"/>
                            </a:cubicBezTo>
                            <a:cubicBezTo>
                              <a:pt x="11185503" y="-244213"/>
                              <a:pt x="12022673" y="716117"/>
                              <a:pt x="12115800" y="1749835"/>
                            </a:cubicBezTo>
                            <a:cubicBezTo>
                              <a:pt x="12113278" y="1762610"/>
                              <a:pt x="12114258" y="1803148"/>
                              <a:pt x="12115800" y="1831564"/>
                            </a:cubicBezTo>
                            <a:cubicBezTo>
                              <a:pt x="12024235" y="2734393"/>
                              <a:pt x="11233885" y="3548312"/>
                              <a:pt x="10428178" y="3581399"/>
                            </a:cubicBezTo>
                            <a:cubicBezTo>
                              <a:pt x="6149841" y="3616777"/>
                              <a:pt x="2518067" y="3404233"/>
                              <a:pt x="1687621" y="3581399"/>
                            </a:cubicBezTo>
                            <a:cubicBezTo>
                              <a:pt x="777732" y="3549799"/>
                              <a:pt x="-78927" y="2803376"/>
                              <a:pt x="0" y="1831564"/>
                            </a:cubicBezTo>
                            <a:cubicBezTo>
                              <a:pt x="-3549" y="1808513"/>
                              <a:pt x="-4956" y="1761961"/>
                              <a:pt x="0" y="17498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Rectangle: Rounded Corners 4">
                <a:extLst>
                  <a:ext uri="{FF2B5EF4-FFF2-40B4-BE49-F238E27FC236}">
                    <a16:creationId xmlns:a16="http://schemas.microsoft.com/office/drawing/2014/main" id="{BCA5CA6A-4547-72B9-BEBF-12510AA6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762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115800" h="3581400" fill="none" extrusionOk="0">
                            <a:moveTo>
                              <a:pt x="0" y="1749835"/>
                            </a:moveTo>
                            <a:cubicBezTo>
                              <a:pt x="8600" y="1018921"/>
                              <a:pt x="918284" y="278164"/>
                              <a:pt x="1687621" y="0"/>
                            </a:cubicBezTo>
                            <a:cubicBezTo>
                              <a:pt x="3316186" y="219319"/>
                              <a:pt x="6485485" y="383795"/>
                              <a:pt x="10428178" y="0"/>
                            </a:cubicBezTo>
                            <a:cubicBezTo>
                              <a:pt x="11338126" y="-156551"/>
                              <a:pt x="11934219" y="727282"/>
                              <a:pt x="12115800" y="1749835"/>
                            </a:cubicBezTo>
                            <a:cubicBezTo>
                              <a:pt x="12115523" y="1764527"/>
                              <a:pt x="12109869" y="1809193"/>
                              <a:pt x="12115800" y="1831564"/>
                            </a:cubicBezTo>
                            <a:cubicBezTo>
                              <a:pt x="12153349" y="2603707"/>
                              <a:pt x="11310545" y="3525192"/>
                              <a:pt x="10428178" y="3581399"/>
                            </a:cubicBezTo>
                            <a:cubicBezTo>
                              <a:pt x="6319830" y="3717296"/>
                              <a:pt x="2595442" y="3541943"/>
                              <a:pt x="1687621" y="3581399"/>
                            </a:cubicBezTo>
                            <a:cubicBezTo>
                              <a:pt x="1010600" y="3552098"/>
                              <a:pt x="-106038" y="2819396"/>
                              <a:pt x="0" y="1831564"/>
                            </a:cubicBezTo>
                            <a:cubicBezTo>
                              <a:pt x="-3158" y="1807554"/>
                              <a:pt x="-4977" y="1760525"/>
                              <a:pt x="0" y="1749835"/>
                            </a:cubicBezTo>
                            <a:close/>
                          </a:path>
                          <a:path w="12115800" h="3581400" stroke="0" extrusionOk="0">
                            <a:moveTo>
                              <a:pt x="0" y="1749835"/>
                            </a:moveTo>
                            <a:cubicBezTo>
                              <a:pt x="-38575" y="906521"/>
                              <a:pt x="822331" y="45102"/>
                              <a:pt x="1687621" y="0"/>
                            </a:cubicBezTo>
                            <a:cubicBezTo>
                              <a:pt x="3042858" y="143201"/>
                              <a:pt x="9105440" y="-234120"/>
                              <a:pt x="10428178" y="0"/>
                            </a:cubicBezTo>
                            <a:cubicBezTo>
                              <a:pt x="11285412" y="-34331"/>
                              <a:pt x="12290397" y="647915"/>
                              <a:pt x="12115800" y="1749835"/>
                            </a:cubicBezTo>
                            <a:cubicBezTo>
                              <a:pt x="12117181" y="1787689"/>
                              <a:pt x="12113056" y="1815773"/>
                              <a:pt x="12115800" y="1831564"/>
                            </a:cubicBezTo>
                            <a:cubicBezTo>
                              <a:pt x="12109578" y="2698592"/>
                              <a:pt x="11078802" y="3480645"/>
                              <a:pt x="10428178" y="3581399"/>
                            </a:cubicBezTo>
                            <a:cubicBezTo>
                              <a:pt x="9168871" y="2916777"/>
                              <a:pt x="3616180" y="3751637"/>
                              <a:pt x="1687621" y="3581399"/>
                            </a:cubicBezTo>
                            <a:cubicBezTo>
                              <a:pt x="768647" y="3715982"/>
                              <a:pt x="-66109" y="2701830"/>
                              <a:pt x="0" y="1831564"/>
                            </a:cubicBezTo>
                            <a:cubicBezTo>
                              <a:pt x="-6503" y="1804408"/>
                              <a:pt x="-6681" y="1762172"/>
                              <a:pt x="0" y="1749835"/>
                            </a:cubicBezTo>
                            <a:close/>
                          </a:path>
                          <a:path w="12115800" h="3581400" fill="none" stroke="0" extrusionOk="0">
                            <a:moveTo>
                              <a:pt x="0" y="1749835"/>
                            </a:moveTo>
                            <a:cubicBezTo>
                              <a:pt x="109557" y="888047"/>
                              <a:pt x="903730" y="280455"/>
                              <a:pt x="1687621" y="0"/>
                            </a:cubicBezTo>
                            <a:cubicBezTo>
                              <a:pt x="4131719" y="430909"/>
                              <a:pt x="6104527" y="494316"/>
                              <a:pt x="10428178" y="0"/>
                            </a:cubicBezTo>
                            <a:cubicBezTo>
                              <a:pt x="11185503" y="-244213"/>
                              <a:pt x="12022673" y="716117"/>
                              <a:pt x="12115800" y="1749835"/>
                            </a:cubicBezTo>
                            <a:cubicBezTo>
                              <a:pt x="12113278" y="1762610"/>
                              <a:pt x="12114258" y="1803148"/>
                              <a:pt x="12115800" y="1831564"/>
                            </a:cubicBezTo>
                            <a:cubicBezTo>
                              <a:pt x="12024235" y="2734393"/>
                              <a:pt x="11233885" y="3548312"/>
                              <a:pt x="10428178" y="3581399"/>
                            </a:cubicBezTo>
                            <a:cubicBezTo>
                              <a:pt x="6149841" y="3616777"/>
                              <a:pt x="2518067" y="3404233"/>
                              <a:pt x="1687621" y="3581399"/>
                            </a:cubicBezTo>
                            <a:cubicBezTo>
                              <a:pt x="777732" y="3549799"/>
                              <a:pt x="-78927" y="2803376"/>
                              <a:pt x="0" y="1831564"/>
                            </a:cubicBezTo>
                            <a:cubicBezTo>
                              <a:pt x="-3549" y="1808513"/>
                              <a:pt x="-4956" y="1761961"/>
                              <a:pt x="0" y="17498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EE1FC2-7475-96E3-02B1-A0357D5E036E}"/>
                  </a:ext>
                </a:extLst>
              </p:cNvPr>
              <p:cNvSpPr txBox="1"/>
              <p:nvPr/>
            </p:nvSpPr>
            <p:spPr>
              <a:xfrm>
                <a:off x="5486400" y="1257300"/>
                <a:ext cx="8534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9 dm = </a:t>
                </a:r>
                <a14:m>
                  <m:oMath xmlns:m="http://schemas.openxmlformats.org/officeDocument/2006/math">
                    <m:r>
                      <a:rPr lang="en-US" sz="8800" b="1" i="1" smtClean="0">
                        <a:latin typeface="Cambria Math" panose="02040503050406030204" pitchFamily="18" charset="0"/>
                      </a:rPr>
                      <m:t>…?…</m:t>
                    </m:r>
                  </m:oMath>
                </a14:m>
                <a:r>
                  <a:rPr lang="en-US" sz="8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EE1FC2-7475-96E3-02B1-A0357D5E0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257300"/>
                <a:ext cx="8534400" cy="1446550"/>
              </a:xfrm>
              <a:prstGeom prst="rect">
                <a:avLst/>
              </a:prstGeom>
              <a:blipFill>
                <a:blip r:embed="rId8"/>
                <a:stretch>
                  <a:fillRect l="-6786" t="-20168" b="-4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">
            <a:hlinkClick r:id="rId9" action="ppaction://hlinksldjump"/>
            <a:extLst>
              <a:ext uri="{FF2B5EF4-FFF2-40B4-BE49-F238E27FC236}">
                <a16:creationId xmlns:a16="http://schemas.microsoft.com/office/drawing/2014/main" id="{EFC06D9C-9BE5-F092-429C-C9DA9A0D00C2}"/>
              </a:ext>
            </a:extLst>
          </p:cNvPr>
          <p:cNvSpPr/>
          <p:nvPr/>
        </p:nvSpPr>
        <p:spPr>
          <a:xfrm>
            <a:off x="533400" y="8115300"/>
            <a:ext cx="2971800" cy="1981333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4">
            <a:extLst>
              <a:ext uri="{FF2B5EF4-FFF2-40B4-BE49-F238E27FC236}">
                <a16:creationId xmlns:a16="http://schemas.microsoft.com/office/drawing/2014/main" id="{E1002BFC-CFB4-8CB7-E920-60466C22C0AC}"/>
              </a:ext>
            </a:extLst>
          </p:cNvPr>
          <p:cNvSpPr/>
          <p:nvPr/>
        </p:nvSpPr>
        <p:spPr>
          <a:xfrm>
            <a:off x="762000" y="1028700"/>
            <a:ext cx="2119095" cy="1828800"/>
          </a:xfrm>
          <a:custGeom>
            <a:avLst/>
            <a:gdLst/>
            <a:ahLst/>
            <a:cxnLst/>
            <a:rect l="l" t="t" r="r" b="b"/>
            <a:pathLst>
              <a:path w="4862295" h="3754097">
                <a:moveTo>
                  <a:pt x="0" y="0"/>
                </a:moveTo>
                <a:lnTo>
                  <a:pt x="4862295" y="0"/>
                </a:lnTo>
                <a:lnTo>
                  <a:pt x="4862295" y="3754097"/>
                </a:lnTo>
                <a:lnTo>
                  <a:pt x="0" y="37540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11E25DE5-6272-7EFA-281F-D0B3F4C8460D}"/>
              </a:ext>
            </a:extLst>
          </p:cNvPr>
          <p:cNvSpPr/>
          <p:nvPr/>
        </p:nvSpPr>
        <p:spPr>
          <a:xfrm>
            <a:off x="0" y="7620"/>
            <a:ext cx="18288000" cy="1027938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F1457C-CD9D-B64F-32D0-4308A1366BC2}"/>
              </a:ext>
            </a:extLst>
          </p:cNvPr>
          <p:cNvGrpSpPr/>
          <p:nvPr/>
        </p:nvGrpSpPr>
        <p:grpSpPr>
          <a:xfrm>
            <a:off x="2514600" y="-266700"/>
            <a:ext cx="13792200" cy="3670069"/>
            <a:chOff x="2286000" y="1028700"/>
            <a:chExt cx="13792200" cy="367006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8DBB90-F97B-FD87-1178-AC71E6287B70}"/>
                </a:ext>
              </a:extLst>
            </p:cNvPr>
            <p:cNvCxnSpPr/>
            <p:nvPr/>
          </p:nvCxnSpPr>
          <p:spPr>
            <a:xfrm>
              <a:off x="4038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B44AD8B-C6AB-10DB-48CA-EFEC26B15A51}"/>
                </a:ext>
              </a:extLst>
            </p:cNvPr>
            <p:cNvCxnSpPr/>
            <p:nvPr/>
          </p:nvCxnSpPr>
          <p:spPr>
            <a:xfrm>
              <a:off x="13563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7FC30D90-20AD-074B-796B-BBF88AFC3528}"/>
                </a:ext>
              </a:extLst>
            </p:cNvPr>
            <p:cNvSpPr/>
            <p:nvPr/>
          </p:nvSpPr>
          <p:spPr>
            <a:xfrm>
              <a:off x="2286000" y="2171700"/>
              <a:ext cx="13792200" cy="2527069"/>
            </a:xfrm>
            <a:custGeom>
              <a:avLst/>
              <a:gdLst/>
              <a:ahLst/>
              <a:cxnLst/>
              <a:rect l="l" t="t" r="r" b="b"/>
              <a:pathLst>
                <a:path w="7315200" h="2527069">
                  <a:moveTo>
                    <a:pt x="0" y="0"/>
                  </a:moveTo>
                  <a:lnTo>
                    <a:pt x="7315200" y="0"/>
                  </a:lnTo>
                  <a:lnTo>
                    <a:pt x="7315200" y="2527069"/>
                  </a:lnTo>
                  <a:lnTo>
                    <a:pt x="0" y="2527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4">
                <a:extLst>
                  <a:ext uri="{FF2B5EF4-FFF2-40B4-BE49-F238E27FC236}">
                    <a16:creationId xmlns:a16="http://schemas.microsoft.com/office/drawing/2014/main" id="{2C8555D4-EA02-74DF-2CAD-76E0DEC1EE7D}"/>
                  </a:ext>
                </a:extLst>
              </p:cNvPr>
              <p:cNvSpPr/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="" xmlns:ask="http://schemas.microsoft.com/office/drawing/2018/sketchyshapes" sd="852854689">
                      <a:custGeom>
                        <a:avLst/>
                        <a:gdLst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115800" h="3581400" fill="none" extrusionOk="0">
                            <a:moveTo>
                              <a:pt x="0" y="1749835"/>
                            </a:moveTo>
                            <a:cubicBezTo>
                              <a:pt x="8600" y="1018921"/>
                              <a:pt x="918284" y="278164"/>
                              <a:pt x="1687621" y="0"/>
                            </a:cubicBezTo>
                            <a:cubicBezTo>
                              <a:pt x="3316186" y="219319"/>
                              <a:pt x="6485485" y="383795"/>
                              <a:pt x="10428178" y="0"/>
                            </a:cubicBezTo>
                            <a:cubicBezTo>
                              <a:pt x="11338126" y="-156551"/>
                              <a:pt x="11934219" y="727282"/>
                              <a:pt x="12115800" y="1749835"/>
                            </a:cubicBezTo>
                            <a:cubicBezTo>
                              <a:pt x="12115523" y="1764527"/>
                              <a:pt x="12109869" y="1809193"/>
                              <a:pt x="12115800" y="1831564"/>
                            </a:cubicBezTo>
                            <a:cubicBezTo>
                              <a:pt x="12153349" y="2603707"/>
                              <a:pt x="11310545" y="3525192"/>
                              <a:pt x="10428178" y="3581399"/>
                            </a:cubicBezTo>
                            <a:cubicBezTo>
                              <a:pt x="6319830" y="3717296"/>
                              <a:pt x="2595442" y="3541943"/>
                              <a:pt x="1687621" y="3581399"/>
                            </a:cubicBezTo>
                            <a:cubicBezTo>
                              <a:pt x="1010600" y="3552098"/>
                              <a:pt x="-106038" y="2819396"/>
                              <a:pt x="0" y="1831564"/>
                            </a:cubicBezTo>
                            <a:cubicBezTo>
                              <a:pt x="-3158" y="1807554"/>
                              <a:pt x="-4977" y="1760525"/>
                              <a:pt x="0" y="1749835"/>
                            </a:cubicBezTo>
                            <a:close/>
                          </a:path>
                          <a:path w="12115800" h="3581400" stroke="0" extrusionOk="0">
                            <a:moveTo>
                              <a:pt x="0" y="1749835"/>
                            </a:moveTo>
                            <a:cubicBezTo>
                              <a:pt x="-38575" y="906521"/>
                              <a:pt x="822331" y="45102"/>
                              <a:pt x="1687621" y="0"/>
                            </a:cubicBezTo>
                            <a:cubicBezTo>
                              <a:pt x="3042858" y="143201"/>
                              <a:pt x="9105440" y="-234120"/>
                              <a:pt x="10428178" y="0"/>
                            </a:cubicBezTo>
                            <a:cubicBezTo>
                              <a:pt x="11285412" y="-34331"/>
                              <a:pt x="12290397" y="647915"/>
                              <a:pt x="12115800" y="1749835"/>
                            </a:cubicBezTo>
                            <a:cubicBezTo>
                              <a:pt x="12117181" y="1787689"/>
                              <a:pt x="12113056" y="1815773"/>
                              <a:pt x="12115800" y="1831564"/>
                            </a:cubicBezTo>
                            <a:cubicBezTo>
                              <a:pt x="12109578" y="2698592"/>
                              <a:pt x="11078802" y="3480645"/>
                              <a:pt x="10428178" y="3581399"/>
                            </a:cubicBezTo>
                            <a:cubicBezTo>
                              <a:pt x="9168871" y="2916777"/>
                              <a:pt x="3616180" y="3751637"/>
                              <a:pt x="1687621" y="3581399"/>
                            </a:cubicBezTo>
                            <a:cubicBezTo>
                              <a:pt x="768647" y="3715982"/>
                              <a:pt x="-66109" y="2701830"/>
                              <a:pt x="0" y="1831564"/>
                            </a:cubicBezTo>
                            <a:cubicBezTo>
                              <a:pt x="-6503" y="1804408"/>
                              <a:pt x="-6681" y="1762172"/>
                              <a:pt x="0" y="1749835"/>
                            </a:cubicBezTo>
                            <a:close/>
                          </a:path>
                          <a:path w="12115800" h="3581400" fill="none" stroke="0" extrusionOk="0">
                            <a:moveTo>
                              <a:pt x="0" y="1749835"/>
                            </a:moveTo>
                            <a:cubicBezTo>
                              <a:pt x="109557" y="888047"/>
                              <a:pt x="903730" y="280455"/>
                              <a:pt x="1687621" y="0"/>
                            </a:cubicBezTo>
                            <a:cubicBezTo>
                              <a:pt x="4131719" y="430909"/>
                              <a:pt x="6104527" y="494316"/>
                              <a:pt x="10428178" y="0"/>
                            </a:cubicBezTo>
                            <a:cubicBezTo>
                              <a:pt x="11185503" y="-244213"/>
                              <a:pt x="12022673" y="716117"/>
                              <a:pt x="12115800" y="1749835"/>
                            </a:cubicBezTo>
                            <a:cubicBezTo>
                              <a:pt x="12113278" y="1762610"/>
                              <a:pt x="12114258" y="1803148"/>
                              <a:pt x="12115800" y="1831564"/>
                            </a:cubicBezTo>
                            <a:cubicBezTo>
                              <a:pt x="12024235" y="2734393"/>
                              <a:pt x="11233885" y="3548312"/>
                              <a:pt x="10428178" y="3581399"/>
                            </a:cubicBezTo>
                            <a:cubicBezTo>
                              <a:pt x="6149841" y="3616777"/>
                              <a:pt x="2518067" y="3404233"/>
                              <a:pt x="1687621" y="3581399"/>
                            </a:cubicBezTo>
                            <a:cubicBezTo>
                              <a:pt x="777732" y="3549799"/>
                              <a:pt x="-78927" y="2803376"/>
                              <a:pt x="0" y="1831564"/>
                            </a:cubicBezTo>
                            <a:cubicBezTo>
                              <a:pt x="-3549" y="1808513"/>
                              <a:pt x="-4956" y="1761961"/>
                              <a:pt x="0" y="17498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8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: Rounded Corners 4">
                <a:extLst>
                  <a:ext uri="{FF2B5EF4-FFF2-40B4-BE49-F238E27FC236}">
                    <a16:creationId xmlns:a16="http://schemas.microsoft.com/office/drawing/2014/main" id="{2C8555D4-EA02-74DF-2CAD-76E0DEC1E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762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  <a:gd name="connsiteX0" fmla="*/ 0 w 12115800"/>
                          <a:gd name="connsiteY0" fmla="*/ 1749835 h 3581400"/>
                          <a:gd name="connsiteX1" fmla="*/ 1687621 w 12115800"/>
                          <a:gd name="connsiteY1" fmla="*/ 0 h 3581400"/>
                          <a:gd name="connsiteX2" fmla="*/ 10428178 w 12115800"/>
                          <a:gd name="connsiteY2" fmla="*/ 0 h 3581400"/>
                          <a:gd name="connsiteX3" fmla="*/ 12115800 w 12115800"/>
                          <a:gd name="connsiteY3" fmla="*/ 1749835 h 3581400"/>
                          <a:gd name="connsiteX4" fmla="*/ 12115800 w 12115800"/>
                          <a:gd name="connsiteY4" fmla="*/ 1831564 h 3581400"/>
                          <a:gd name="connsiteX5" fmla="*/ 10428178 w 12115800"/>
                          <a:gd name="connsiteY5" fmla="*/ 3581399 h 3581400"/>
                          <a:gd name="connsiteX6" fmla="*/ 1687621 w 12115800"/>
                          <a:gd name="connsiteY6" fmla="*/ 3581399 h 3581400"/>
                          <a:gd name="connsiteX7" fmla="*/ 0 w 12115800"/>
                          <a:gd name="connsiteY7" fmla="*/ 1831564 h 3581400"/>
                          <a:gd name="connsiteX8" fmla="*/ 0 w 12115800"/>
                          <a:gd name="connsiteY8" fmla="*/ 1749835 h 3581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115800" h="3581400" fill="none" extrusionOk="0">
                            <a:moveTo>
                              <a:pt x="0" y="1749835"/>
                            </a:moveTo>
                            <a:cubicBezTo>
                              <a:pt x="8600" y="1018921"/>
                              <a:pt x="918284" y="278164"/>
                              <a:pt x="1687621" y="0"/>
                            </a:cubicBezTo>
                            <a:cubicBezTo>
                              <a:pt x="3316186" y="219319"/>
                              <a:pt x="6485485" y="383795"/>
                              <a:pt x="10428178" y="0"/>
                            </a:cubicBezTo>
                            <a:cubicBezTo>
                              <a:pt x="11338126" y="-156551"/>
                              <a:pt x="11934219" y="727282"/>
                              <a:pt x="12115800" y="1749835"/>
                            </a:cubicBezTo>
                            <a:cubicBezTo>
                              <a:pt x="12115523" y="1764527"/>
                              <a:pt x="12109869" y="1809193"/>
                              <a:pt x="12115800" y="1831564"/>
                            </a:cubicBezTo>
                            <a:cubicBezTo>
                              <a:pt x="12153349" y="2603707"/>
                              <a:pt x="11310545" y="3525192"/>
                              <a:pt x="10428178" y="3581399"/>
                            </a:cubicBezTo>
                            <a:cubicBezTo>
                              <a:pt x="6319830" y="3717296"/>
                              <a:pt x="2595442" y="3541943"/>
                              <a:pt x="1687621" y="3581399"/>
                            </a:cubicBezTo>
                            <a:cubicBezTo>
                              <a:pt x="1010600" y="3552098"/>
                              <a:pt x="-106038" y="2819396"/>
                              <a:pt x="0" y="1831564"/>
                            </a:cubicBezTo>
                            <a:cubicBezTo>
                              <a:pt x="-3158" y="1807554"/>
                              <a:pt x="-4977" y="1760525"/>
                              <a:pt x="0" y="1749835"/>
                            </a:cubicBezTo>
                            <a:close/>
                          </a:path>
                          <a:path w="12115800" h="3581400" stroke="0" extrusionOk="0">
                            <a:moveTo>
                              <a:pt x="0" y="1749835"/>
                            </a:moveTo>
                            <a:cubicBezTo>
                              <a:pt x="-38575" y="906521"/>
                              <a:pt x="822331" y="45102"/>
                              <a:pt x="1687621" y="0"/>
                            </a:cubicBezTo>
                            <a:cubicBezTo>
                              <a:pt x="3042858" y="143201"/>
                              <a:pt x="9105440" y="-234120"/>
                              <a:pt x="10428178" y="0"/>
                            </a:cubicBezTo>
                            <a:cubicBezTo>
                              <a:pt x="11285412" y="-34331"/>
                              <a:pt x="12290397" y="647915"/>
                              <a:pt x="12115800" y="1749835"/>
                            </a:cubicBezTo>
                            <a:cubicBezTo>
                              <a:pt x="12117181" y="1787689"/>
                              <a:pt x="12113056" y="1815773"/>
                              <a:pt x="12115800" y="1831564"/>
                            </a:cubicBezTo>
                            <a:cubicBezTo>
                              <a:pt x="12109578" y="2698592"/>
                              <a:pt x="11078802" y="3480645"/>
                              <a:pt x="10428178" y="3581399"/>
                            </a:cubicBezTo>
                            <a:cubicBezTo>
                              <a:pt x="9168871" y="2916777"/>
                              <a:pt x="3616180" y="3751637"/>
                              <a:pt x="1687621" y="3581399"/>
                            </a:cubicBezTo>
                            <a:cubicBezTo>
                              <a:pt x="768647" y="3715982"/>
                              <a:pt x="-66109" y="2701830"/>
                              <a:pt x="0" y="1831564"/>
                            </a:cubicBezTo>
                            <a:cubicBezTo>
                              <a:pt x="-6503" y="1804408"/>
                              <a:pt x="-6681" y="1762172"/>
                              <a:pt x="0" y="1749835"/>
                            </a:cubicBezTo>
                            <a:close/>
                          </a:path>
                          <a:path w="12115800" h="3581400" fill="none" stroke="0" extrusionOk="0">
                            <a:moveTo>
                              <a:pt x="0" y="1749835"/>
                            </a:moveTo>
                            <a:cubicBezTo>
                              <a:pt x="109557" y="888047"/>
                              <a:pt x="903730" y="280455"/>
                              <a:pt x="1687621" y="0"/>
                            </a:cubicBezTo>
                            <a:cubicBezTo>
                              <a:pt x="4131719" y="430909"/>
                              <a:pt x="6104527" y="494316"/>
                              <a:pt x="10428178" y="0"/>
                            </a:cubicBezTo>
                            <a:cubicBezTo>
                              <a:pt x="11185503" y="-244213"/>
                              <a:pt x="12022673" y="716117"/>
                              <a:pt x="12115800" y="1749835"/>
                            </a:cubicBezTo>
                            <a:cubicBezTo>
                              <a:pt x="12113278" y="1762610"/>
                              <a:pt x="12114258" y="1803148"/>
                              <a:pt x="12115800" y="1831564"/>
                            </a:cubicBezTo>
                            <a:cubicBezTo>
                              <a:pt x="12024235" y="2734393"/>
                              <a:pt x="11233885" y="3548312"/>
                              <a:pt x="10428178" y="3581399"/>
                            </a:cubicBezTo>
                            <a:cubicBezTo>
                              <a:pt x="6149841" y="3616777"/>
                              <a:pt x="2518067" y="3404233"/>
                              <a:pt x="1687621" y="3581399"/>
                            </a:cubicBezTo>
                            <a:cubicBezTo>
                              <a:pt x="777732" y="3549799"/>
                              <a:pt x="-78927" y="2803376"/>
                              <a:pt x="0" y="1831564"/>
                            </a:cubicBezTo>
                            <a:cubicBezTo>
                              <a:pt x="-3549" y="1808513"/>
                              <a:pt x="-4956" y="1761961"/>
                              <a:pt x="0" y="174983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338217-8127-8839-F590-0D3F9415DCE1}"/>
                  </a:ext>
                </a:extLst>
              </p:cNvPr>
              <p:cNvSpPr txBox="1"/>
              <p:nvPr/>
            </p:nvSpPr>
            <p:spPr>
              <a:xfrm>
                <a:off x="4800600" y="1257300"/>
                <a:ext cx="9906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118 cm = </a:t>
                </a:r>
                <a14:m>
                  <m:oMath xmlns:m="http://schemas.openxmlformats.org/officeDocument/2006/math">
                    <m:r>
                      <a:rPr lang="en-US" sz="8800" b="1" i="1" smtClean="0">
                        <a:latin typeface="Cambria Math" panose="02040503050406030204" pitchFamily="18" charset="0"/>
                      </a:rPr>
                      <m:t>…?…</m:t>
                    </m:r>
                  </m:oMath>
                </a14:m>
                <a:r>
                  <a:rPr lang="en-US" sz="8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338217-8127-8839-F590-0D3F9415D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257300"/>
                <a:ext cx="9906000" cy="1446550"/>
              </a:xfrm>
              <a:prstGeom prst="rect">
                <a:avLst/>
              </a:prstGeom>
              <a:blipFill>
                <a:blip r:embed="rId8"/>
                <a:stretch>
                  <a:fillRect l="-5908" t="-20168" b="-4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">
            <a:hlinkClick r:id="rId9" action="ppaction://hlinksldjump"/>
            <a:extLst>
              <a:ext uri="{FF2B5EF4-FFF2-40B4-BE49-F238E27FC236}">
                <a16:creationId xmlns:a16="http://schemas.microsoft.com/office/drawing/2014/main" id="{84D3E251-BCD5-CBCF-F078-EDC0813E97E4}"/>
              </a:ext>
            </a:extLst>
          </p:cNvPr>
          <p:cNvSpPr/>
          <p:nvPr/>
        </p:nvSpPr>
        <p:spPr>
          <a:xfrm>
            <a:off x="533400" y="8115300"/>
            <a:ext cx="2971800" cy="1981333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4">
            <a:extLst>
              <a:ext uri="{FF2B5EF4-FFF2-40B4-BE49-F238E27FC236}">
                <a16:creationId xmlns:a16="http://schemas.microsoft.com/office/drawing/2014/main" id="{B0CF352A-D0EB-6952-ED23-7440F287633C}"/>
              </a:ext>
            </a:extLst>
          </p:cNvPr>
          <p:cNvSpPr/>
          <p:nvPr/>
        </p:nvSpPr>
        <p:spPr>
          <a:xfrm>
            <a:off x="762000" y="1028700"/>
            <a:ext cx="2119095" cy="1828800"/>
          </a:xfrm>
          <a:custGeom>
            <a:avLst/>
            <a:gdLst/>
            <a:ahLst/>
            <a:cxnLst/>
            <a:rect l="l" t="t" r="r" b="b"/>
            <a:pathLst>
              <a:path w="4862295" h="3754097">
                <a:moveTo>
                  <a:pt x="0" y="0"/>
                </a:moveTo>
                <a:lnTo>
                  <a:pt x="4862295" y="0"/>
                </a:lnTo>
                <a:lnTo>
                  <a:pt x="4862295" y="3754097"/>
                </a:lnTo>
                <a:lnTo>
                  <a:pt x="0" y="37540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77</Words>
  <Application>Microsoft Office PowerPoint</Application>
  <PresentationFormat>Custom</PresentationFormat>
  <Paragraphs>20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Cambria Math</vt:lpstr>
      <vt:lpstr>SVN-Ziclets</vt:lpstr>
      <vt:lpstr>Times New Roman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STD_OANH</cp:lastModifiedBy>
  <cp:revision>41</cp:revision>
  <dcterms:created xsi:type="dcterms:W3CDTF">2006-08-16T00:00:00Z</dcterms:created>
  <dcterms:modified xsi:type="dcterms:W3CDTF">2025-09-28T02:39:01Z</dcterms:modified>
  <dc:identifier>DAGJP68S_yM</dc:identifier>
</cp:coreProperties>
</file>