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6"/>
  </p:notesMasterIdLst>
  <p:sldIdLst>
    <p:sldId id="7610" r:id="rId2"/>
    <p:sldId id="7608" r:id="rId3"/>
    <p:sldId id="7611" r:id="rId4"/>
    <p:sldId id="761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09DE5-55F2-4784-AA5D-5A925B063F9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94D4B-A7AF-4E02-B9C2-F16309D07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6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55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071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86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FBAE70-1DC8-4869-BAB8-36946FA33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47FE65-97E7-4D91-8DC6-0849DAEFE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3E5D7B-8CB8-4840-BC04-DB32ADD7B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A85048-E43A-4486-A8EF-3669E608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C6DCD4-8DD9-443B-BC61-E127907C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10425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DED9F9-C31A-4A75-9B76-938040C3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5AC40F-F7D4-4D2A-A859-2C0C36EEA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858260-D67F-4B74-9D5A-7B026D08A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697B0C-8D23-4106-BBC9-B3FCD849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C1160E-F021-4FF7-AB43-73244877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8109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14B568-3B83-4D21-ADBD-2D31DF893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1E8BCD-6657-46B9-9C6D-6B7B8C5EF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180A45-8A71-4254-8DE4-2AD068E8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8D08D9-5EFB-43A2-B7CA-3FD39295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22A91C-1C4C-4E13-9F70-9A6F7414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88844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D74003-EB0D-42A6-94D7-23CF14A47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C11C0A-2DF4-419E-9AEF-CB3C1CB57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C2D02D-38A9-48F7-9904-BFC92B0A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42F73F-BCAB-4D6D-9734-E3986F65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11AA22-1990-4051-B3F0-0453D8E4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23467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9EC6F3-AF31-474E-9C34-1C6344E8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E12F99-3E1A-4382-949F-CC90C5EE1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C0C217-BA0B-46B7-9A77-8534B58D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5A10F5-8685-48B8-8574-EF5319BF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BD264F-54D3-4252-9470-86529612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38014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BEB572-AD9F-4B82-83EB-A85A7519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36F982-4175-4F82-B234-0A1B94B38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37F03B1-ED2A-4134-8EC2-0A2A7DF3A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8724CB-6F7A-47E4-9DFD-22D18883D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BB19E7-E7DC-4E29-815C-78EA8CE5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023E32-0933-4CAA-87B3-245F855C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32646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18D920-F3B8-401C-A13B-FD426F5A5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D4831A-FE42-4151-8498-F9AC2D7F1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9BFE978-7DA1-4508-9A96-891528C57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ADB28B9-6807-4294-BB21-C96F9E4D3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CC88FF4-0B67-4EE7-8E1D-4C5CBC0D9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E8DA02-5EE8-4C13-AB3D-51B50427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3D0BE6A-46AD-4DBD-BC27-06FCC555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6371F87-6101-493B-9241-82391C19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14261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020EEC-086C-4096-91DD-5A97A6BDD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D824DEA-794B-4C03-B074-5E7E91CE8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73A5EB5-45B4-43D4-8E50-42618A9B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4A234F4-78D5-48D5-8538-F06D7D7C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25696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EE9E0F-D22C-465E-B7A4-D7A627A2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D82BD80-A5D3-4BF7-B30D-2B003E26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DD7D4E-1C36-456F-9944-1EB0D658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48825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F2CE30-9E24-4CDE-B495-CF228FED4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A3A750-F11E-4D1A-AA61-7AC4764FC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F61592-31EF-4180-AEC2-453528A00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A066A4-5D37-45E6-A3BA-7E21B588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763623-E8F3-4019-BBD9-AD1A7B2AC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F5724C-7F83-4654-9705-EE87AC91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38577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F9D96-C06A-4DDE-949F-3655F8FE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159E232-A10C-40D5-8583-C450C60C7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ABCC541-3E3C-4B26-A63C-3D21DB4F5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E7A232-1648-4480-86E6-AD83081F1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DE5-B4D3-4D65-AA79-156406646F5F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5C4265-2923-4878-9481-9ADC7DB0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BB11D3-519A-4A4F-8EFD-F5FC94D1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28506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6E292811-99FC-4B40-BF7A-2011AB30C3C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B3EC14B-015B-4D0C-8DA0-4D5666D3D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4D8312-C9CC-495E-A9F8-B21F45E6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1FD467-629E-4F27-897B-86AF000FD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68DE5-B4D3-4D65-AA79-156406646F5F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7A9103-7FBB-4D51-B494-B37D2ABA8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7A2AF7-19D9-4E2F-A82E-96610564E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02200-79E6-4660-A4D2-717052B92E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97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image" Target="../media/image5.gif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image" Target="../media/image5.gif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image" Target="../media/image5.gif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TRO NHANH NHU CHOP">
            <a:hlinkClick r:id="" action="ppaction://media"/>
            <a:extLst>
              <a:ext uri="{FF2B5EF4-FFF2-40B4-BE49-F238E27FC236}">
                <a16:creationId xmlns:a16="http://schemas.microsoft.com/office/drawing/2014/main" id="{DE7E1A8D-C02C-45FB-9D8D-CFDA1A9F7E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98187E-DAD7-4FAE-A5F5-C2A15612E9CB}"/>
              </a:ext>
            </a:extLst>
          </p:cNvPr>
          <p:cNvSpPr txBox="1"/>
          <p:nvPr/>
        </p:nvSpPr>
        <p:spPr>
          <a:xfrm>
            <a:off x="1948542" y="6013660"/>
            <a:ext cx="8294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NguyenHa 01" panose="02040603050506020204" pitchFamily="18" charset="0"/>
                <a:ea typeface="+mn-ea"/>
                <a:cs typeface="+mn-cs"/>
              </a:rPr>
              <a:t>Phiên bản Lớp học</a:t>
            </a:r>
          </a:p>
        </p:txBody>
      </p:sp>
    </p:spTree>
    <p:extLst>
      <p:ext uri="{BB962C8B-B14F-4D97-AF65-F5344CB8AC3E}">
        <p14:creationId xmlns:p14="http://schemas.microsoft.com/office/powerpoint/2010/main" val="1355617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09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repeatCount="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0B4BFBD-CA22-4300-99D5-59E0ED2E96F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45" name="图片 7">
            <a:extLst>
              <a:ext uri="{FF2B5EF4-FFF2-40B4-BE49-F238E27FC236}">
                <a16:creationId xmlns:a16="http://schemas.microsoft.com/office/drawing/2014/main" id="{6D3C1C9C-0AEB-4C2E-990F-B9C9AD4CF9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46" name="图片 18">
            <a:extLst>
              <a:ext uri="{FF2B5EF4-FFF2-40B4-BE49-F238E27FC236}">
                <a16:creationId xmlns:a16="http://schemas.microsoft.com/office/drawing/2014/main" id="{725CCC26-9C74-4095-AD0B-3E789B19EBD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56" name="DONG HO CAT">
            <a:extLst>
              <a:ext uri="{FF2B5EF4-FFF2-40B4-BE49-F238E27FC236}">
                <a16:creationId xmlns:a16="http://schemas.microsoft.com/office/drawing/2014/main" id="{5F823108-B3DE-43B4-8172-6CB57BBEC19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17C7E6C-6F0B-473A-A994-D0C2CC6507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4354D89-380C-4151-8D3A-4954B5978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18038B4-F6CA-4400-8D07-F8E25246C0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01BCA2-F5BF-4339-8E8B-19992404936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F38D119-E066-4421-AE22-C318AC5C3BE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EE80163-5AC9-49A5-A0D3-41B4456FE5E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63" name="Ribbon: Curved and Tilted Down 62">
            <a:extLst>
              <a:ext uri="{FF2B5EF4-FFF2-40B4-BE49-F238E27FC236}">
                <a16:creationId xmlns:a16="http://schemas.microsoft.com/office/drawing/2014/main" id="{68FA8598-2808-4F9F-BECB-6B08FC75456B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 1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560EDED-6A49-4039-998D-7AF84E40E0D0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B7CA528-6BD8-4B7F-83C7-47E446E33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A2A9EA7-1FA0-46CB-8F71-380A0AAADFF9}"/>
                    </a:ext>
                  </a:extLst>
                </p:cNvPr>
                <p:cNvSpPr txBox="1"/>
                <p:nvPr/>
              </p:nvSpPr>
              <p:spPr>
                <a:xfrm>
                  <a:off x="4944792" y="5041265"/>
                  <a:ext cx="2515187" cy="13312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Hai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A2A9EA7-1FA0-46CB-8F71-380A0AAAD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4792" y="5041265"/>
                  <a:ext cx="2515187" cy="1331227"/>
                </a:xfrm>
                <a:prstGeom prst="rect">
                  <a:avLst/>
                </a:prstGeom>
                <a:blipFill>
                  <a:blip r:embed="rId17"/>
                  <a:stretch>
                    <a:fillRect l="-950" r="-950" b="-152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2B9FA6-DC77-5082-0FED-8B5B287C93D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2450" y="2162175"/>
            <a:ext cx="37719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39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E90EAA-EACA-6DF8-115F-703EF7BFBFD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88E92CB8-3E2A-8C8A-44E9-97AAAAFD6D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B0EC10-4B6E-7052-966E-32803A8F2848}"/>
              </a:ext>
            </a:extLst>
          </p:cNvPr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5" name="图片 18">
            <a:extLst>
              <a:ext uri="{FF2B5EF4-FFF2-40B4-BE49-F238E27FC236}">
                <a16:creationId xmlns:a16="http://schemas.microsoft.com/office/drawing/2014/main" id="{700FF269-F923-2857-5B3D-159D74174AA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6" name="DONG HO CAT">
            <a:extLst>
              <a:ext uri="{FF2B5EF4-FFF2-40B4-BE49-F238E27FC236}">
                <a16:creationId xmlns:a16="http://schemas.microsoft.com/office/drawing/2014/main" id="{B408EA7C-C3BF-1AB0-5C44-CB780F45374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6C8D36-E768-6E83-4B64-92021EBC59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2ECC0B-0D7F-372C-68ED-286855F691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6942A7-932D-6FD4-1543-590695748E7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CA3820-817C-6410-7EB6-333E50EFAF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AF1313-F536-7334-B6C4-35DF0DC675B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A68ECE-6329-7149-4A22-1B750AED48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16" name="Ribbon: Curved and Tilted Down 15">
            <a:extLst>
              <a:ext uri="{FF2B5EF4-FFF2-40B4-BE49-F238E27FC236}">
                <a16:creationId xmlns:a16="http://schemas.microsoft.com/office/drawing/2014/main" id="{E54029C8-DD11-CA3C-8747-8598FEF1897A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33FECE-9AE8-C5CB-B2DE-A8D96B3905F4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C8E6291-0692-CF6C-CBA0-F627056DB5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2B2F178-765F-EFF5-BD80-8D049B7EF040}"/>
                    </a:ext>
                  </a:extLst>
                </p:cNvPr>
                <p:cNvSpPr txBox="1"/>
                <p:nvPr/>
              </p:nvSpPr>
              <p:spPr>
                <a:xfrm>
                  <a:off x="4795467" y="5041265"/>
                  <a:ext cx="2664512" cy="13414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noProof="0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Bốn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năm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tám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2B2F178-765F-EFF5-BD80-8D049B7EF0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467" y="5041265"/>
                  <a:ext cx="2664512" cy="1341454"/>
                </a:xfrm>
                <a:prstGeom prst="rect">
                  <a:avLst/>
                </a:prstGeom>
                <a:blipFill>
                  <a:blip r:embed="rId17"/>
                  <a:stretch>
                    <a:fillRect l="-1794" r="-1794"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DE01607-23E7-5B2F-C0B6-4E0AA70CF84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14724" y="2221034"/>
            <a:ext cx="5286375" cy="14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7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3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F08963-811B-299F-9F7B-4AAF8BE4F93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A79A9CFD-E590-36E3-1B46-6F224BF7BD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5D7EA8-FFDA-AD6B-09C4-8C06BEA3F3BB}"/>
              </a:ext>
            </a:extLst>
          </p:cNvPr>
          <p:cNvSpPr txBox="1"/>
          <p:nvPr/>
        </p:nvSpPr>
        <p:spPr>
          <a:xfrm rot="21399920">
            <a:off x="3169821" y="1160157"/>
            <a:ext cx="604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hỗn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7 Pattaya" panose="00000500000000000000" pitchFamily="2" charset="-34"/>
            </a:endParaRPr>
          </a:p>
        </p:txBody>
      </p:sp>
      <p:pic>
        <p:nvPicPr>
          <p:cNvPr id="5" name="图片 18">
            <a:extLst>
              <a:ext uri="{FF2B5EF4-FFF2-40B4-BE49-F238E27FC236}">
                <a16:creationId xmlns:a16="http://schemas.microsoft.com/office/drawing/2014/main" id="{25BDA55D-3F2D-89DF-F580-1567A36FF12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6" name="DONG HO CAT">
            <a:extLst>
              <a:ext uri="{FF2B5EF4-FFF2-40B4-BE49-F238E27FC236}">
                <a16:creationId xmlns:a16="http://schemas.microsoft.com/office/drawing/2014/main" id="{6CC0C767-E43C-FD6F-4AD2-7F256BF4B9E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108F47-AC9D-070D-5718-D2D4EE063D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962362-5EE2-DB8C-CB4C-A872EB4D74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4EA66F-C92B-8630-8762-9454863959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798E36-2340-F04F-444E-AC07240C28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13F63-46CD-80D2-D27B-68B897B3A6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AF85E7-45EC-94E5-A0D8-C0DAD8D2A9D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16" name="Ribbon: Curved and Tilted Down 15">
            <a:extLst>
              <a:ext uri="{FF2B5EF4-FFF2-40B4-BE49-F238E27FC236}">
                <a16:creationId xmlns:a16="http://schemas.microsoft.com/office/drawing/2014/main" id="{1ED477BF-1898-A6BC-E861-EDCA2DAA9C22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29643C-3905-A3E4-CEC0-C149A1E0D7E9}"/>
              </a:ext>
            </a:extLst>
          </p:cNvPr>
          <p:cNvGrpSpPr/>
          <p:nvPr/>
        </p:nvGrpSpPr>
        <p:grpSpPr>
          <a:xfrm>
            <a:off x="1257300" y="3971925"/>
            <a:ext cx="9105900" cy="2886075"/>
            <a:chOff x="3810858" y="4447836"/>
            <a:chExt cx="4461074" cy="24101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1262642-310C-25A3-2399-3DE42ACFB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4BDB38-9F29-3287-5087-98FA07A6C949}"/>
                    </a:ext>
                  </a:extLst>
                </p:cNvPr>
                <p:cNvSpPr txBox="1"/>
                <p:nvPr/>
              </p:nvSpPr>
              <p:spPr>
                <a:xfrm>
                  <a:off x="4795467" y="5041265"/>
                  <a:ext cx="2664512" cy="13661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Viết: </a:t>
                  </a:r>
                  <a:r>
                    <a:rPr lang="en-US" sz="4000" b="1" noProof="0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FFFF00"/>
                    </a:solidFill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Ba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ba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tư</a:t>
                  </a:r>
                  <a:r>
                    <a:rPr lang="en-US" sz="4000" b="1" dirty="0">
                      <a:solidFill>
                        <a:srgbClr val="FFFF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.</a:t>
                  </a:r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4BDB38-9F29-3287-5087-98FA07A6C9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5467" y="5041265"/>
                  <a:ext cx="2664512" cy="1366193"/>
                </a:xfrm>
                <a:prstGeom prst="rect">
                  <a:avLst/>
                </a:prstGeom>
                <a:blipFill>
                  <a:blip r:embed="rId17"/>
                  <a:stretch>
                    <a:fillRect b="-126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1300DA5-55B2-5429-2387-826C9482762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57762" y="2033587"/>
            <a:ext cx="2252663" cy="173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96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85</Words>
  <Application>Microsoft Office PowerPoint</Application>
  <PresentationFormat>Widescreen</PresentationFormat>
  <Paragraphs>19</Paragraphs>
  <Slides>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#9Slide03 NguyenHa 01</vt:lpstr>
      <vt:lpstr>#9Slide07 Pattaya</vt:lpstr>
      <vt:lpstr>Arial</vt:lpstr>
      <vt:lpstr>Calibri</vt:lpstr>
      <vt:lpstr>Cambria</vt:lpstr>
      <vt:lpstr>Cambria Math</vt:lpstr>
      <vt:lpstr>等线</vt:lpstr>
      <vt:lpstr>等线 Light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STD_OANH</cp:lastModifiedBy>
  <cp:revision>17</cp:revision>
  <dcterms:created xsi:type="dcterms:W3CDTF">2024-06-23T09:12:09Z</dcterms:created>
  <dcterms:modified xsi:type="dcterms:W3CDTF">2025-09-28T03:07:52Z</dcterms:modified>
</cp:coreProperties>
</file>