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3" r:id="rId17"/>
    <p:sldId id="274" r:id="rId18"/>
    <p:sldId id="293"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69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55CCA0-62D4-4C9C-8A8C-4364EA88EDEC}" type="datetimeFigureOut">
              <a:rPr lang="en-US" smtClean="0"/>
              <a:t>29/3/2025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FF2814-043F-4827-B9A3-089B3B83C239}" type="slidenum">
              <a:rPr lang="en-US" smtClean="0"/>
              <a:t>‹#›</a:t>
            </a:fld>
            <a:endParaRPr lang="en-US"/>
          </a:p>
        </p:txBody>
      </p:sp>
    </p:spTree>
    <p:extLst>
      <p:ext uri="{BB962C8B-B14F-4D97-AF65-F5344CB8AC3E}">
        <p14:creationId xmlns:p14="http://schemas.microsoft.com/office/powerpoint/2010/main" val="1183989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70号-灵悦黑体" panose="00000500000000000000" pitchFamily="2" charset="-122"/>
              <a:cs typeface="+mn-cs"/>
            </a:endParaRPr>
          </a:p>
        </p:txBody>
      </p:sp>
    </p:spTree>
    <p:extLst>
      <p:ext uri="{BB962C8B-B14F-4D97-AF65-F5344CB8AC3E}">
        <p14:creationId xmlns:p14="http://schemas.microsoft.com/office/powerpoint/2010/main" val="1722089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1" name="Google Shape;126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1262" name="Google Shape;126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494346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55812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70号-灵悦黑体" panose="00000500000000000000" pitchFamily="2" charset="-122"/>
              <a:cs typeface="+mn-cs"/>
            </a:endParaRPr>
          </a:p>
        </p:txBody>
      </p:sp>
    </p:spTree>
    <p:extLst>
      <p:ext uri="{BB962C8B-B14F-4D97-AF65-F5344CB8AC3E}">
        <p14:creationId xmlns:p14="http://schemas.microsoft.com/office/powerpoint/2010/main" val="3076435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4002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3153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0322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FF2814-043F-4827-B9A3-089B3B83C239}" type="slidenum">
              <a:rPr lang="en-US" smtClean="0"/>
              <a:t>16</a:t>
            </a:fld>
            <a:endParaRPr lang="en-US"/>
          </a:p>
        </p:txBody>
      </p:sp>
    </p:spTree>
    <p:extLst>
      <p:ext uri="{BB962C8B-B14F-4D97-AF65-F5344CB8AC3E}">
        <p14:creationId xmlns:p14="http://schemas.microsoft.com/office/powerpoint/2010/main" val="2687384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FF2814-043F-4827-B9A3-089B3B83C239}" type="slidenum">
              <a:rPr lang="en-US" smtClean="0"/>
              <a:t>17</a:t>
            </a:fld>
            <a:endParaRPr lang="en-US"/>
          </a:p>
        </p:txBody>
      </p:sp>
    </p:spTree>
    <p:extLst>
      <p:ext uri="{BB962C8B-B14F-4D97-AF65-F5344CB8AC3E}">
        <p14:creationId xmlns:p14="http://schemas.microsoft.com/office/powerpoint/2010/main" val="367730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0681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FF2814-043F-4827-B9A3-089B3B83C239}" type="slidenum">
              <a:rPr lang="en-US" smtClean="0"/>
              <a:t>2</a:t>
            </a:fld>
            <a:endParaRPr lang="en-US"/>
          </a:p>
        </p:txBody>
      </p:sp>
    </p:spTree>
    <p:extLst>
      <p:ext uri="{BB962C8B-B14F-4D97-AF65-F5344CB8AC3E}">
        <p14:creationId xmlns:p14="http://schemas.microsoft.com/office/powerpoint/2010/main" val="3700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70号-灵悦黑体" panose="00000500000000000000" pitchFamily="2" charset="-122"/>
              <a:cs typeface="+mn-cs"/>
            </a:endParaRPr>
          </a:p>
        </p:txBody>
      </p:sp>
    </p:spTree>
    <p:extLst>
      <p:ext uri="{BB962C8B-B14F-4D97-AF65-F5344CB8AC3E}">
        <p14:creationId xmlns:p14="http://schemas.microsoft.com/office/powerpoint/2010/main" val="3435746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1" name="Google Shape;126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1262" name="Google Shape;126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873899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1" name="Google Shape;126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1262" name="Google Shape;126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944302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8" name="Google Shape;1258;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4206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70号-灵悦黑体" panose="00000500000000000000" pitchFamily="2" charset="-122"/>
              <a:cs typeface="+mn-cs"/>
            </a:endParaRPr>
          </a:p>
        </p:txBody>
      </p:sp>
    </p:spTree>
    <p:extLst>
      <p:ext uri="{BB962C8B-B14F-4D97-AF65-F5344CB8AC3E}">
        <p14:creationId xmlns:p14="http://schemas.microsoft.com/office/powerpoint/2010/main" val="2482798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69000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1" name="Google Shape;126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1262" name="Google Shape;126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00464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542BE7-7674-43BF-B8FC-02152B201DFD}" type="datetimeFigureOut">
              <a:rPr lang="en-US" smtClean="0"/>
              <a:t>29/3/2025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838A95-BB77-48BD-ABC2-B02B34EC835B}" type="slidenum">
              <a:rPr lang="en-US" smtClean="0"/>
              <a:t>‹#›</a:t>
            </a:fld>
            <a:endParaRPr lang="en-US"/>
          </a:p>
        </p:txBody>
      </p:sp>
    </p:spTree>
    <p:extLst>
      <p:ext uri="{BB962C8B-B14F-4D97-AF65-F5344CB8AC3E}">
        <p14:creationId xmlns:p14="http://schemas.microsoft.com/office/powerpoint/2010/main" val="2832007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542BE7-7674-43BF-B8FC-02152B201DFD}" type="datetimeFigureOut">
              <a:rPr lang="en-US" smtClean="0"/>
              <a:t>29/3/2025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838A95-BB77-48BD-ABC2-B02B34EC835B}" type="slidenum">
              <a:rPr lang="en-US" smtClean="0"/>
              <a:t>‹#›</a:t>
            </a:fld>
            <a:endParaRPr lang="en-US"/>
          </a:p>
        </p:txBody>
      </p:sp>
    </p:spTree>
    <p:extLst>
      <p:ext uri="{BB962C8B-B14F-4D97-AF65-F5344CB8AC3E}">
        <p14:creationId xmlns:p14="http://schemas.microsoft.com/office/powerpoint/2010/main" val="1229520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542BE7-7674-43BF-B8FC-02152B201DFD}" type="datetimeFigureOut">
              <a:rPr lang="en-US" smtClean="0"/>
              <a:t>29/3/2025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838A95-BB77-48BD-ABC2-B02B34EC835B}" type="slidenum">
              <a:rPr lang="en-US" smtClean="0"/>
              <a:t>‹#›</a:t>
            </a:fld>
            <a:endParaRPr lang="en-US"/>
          </a:p>
        </p:txBody>
      </p:sp>
    </p:spTree>
    <p:extLst>
      <p:ext uri="{BB962C8B-B14F-4D97-AF65-F5344CB8AC3E}">
        <p14:creationId xmlns:p14="http://schemas.microsoft.com/office/powerpoint/2010/main" val="4178285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0387736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8764379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1036776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2"/>
        <p:cNvGrpSpPr/>
        <p:nvPr/>
      </p:nvGrpSpPr>
      <p:grpSpPr>
        <a:xfrm>
          <a:off x="0" y="0"/>
          <a:ext cx="0" cy="0"/>
          <a:chOff x="0" y="0"/>
          <a:chExt cx="0" cy="0"/>
        </a:xfrm>
      </p:grpSpPr>
      <p:sp>
        <p:nvSpPr>
          <p:cNvPr id="43" name="Google Shape;43;p3"/>
          <p:cNvSpPr txBox="1">
            <a:spLocks noGrp="1"/>
          </p:cNvSpPr>
          <p:nvPr>
            <p:ph type="title"/>
          </p:nvPr>
        </p:nvSpPr>
        <p:spPr>
          <a:xfrm>
            <a:off x="960000" y="2470600"/>
            <a:ext cx="5010400" cy="184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4" name="Google Shape;44;p3"/>
          <p:cNvSpPr txBox="1">
            <a:spLocks noGrp="1"/>
          </p:cNvSpPr>
          <p:nvPr>
            <p:ph type="title" idx="2" hasCustomPrompt="1"/>
          </p:nvPr>
        </p:nvSpPr>
        <p:spPr>
          <a:xfrm>
            <a:off x="1192951" y="1237151"/>
            <a:ext cx="115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4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5" name="Google Shape;45;p3"/>
          <p:cNvSpPr txBox="1">
            <a:spLocks noGrp="1"/>
          </p:cNvSpPr>
          <p:nvPr>
            <p:ph type="subTitle" idx="1"/>
          </p:nvPr>
        </p:nvSpPr>
        <p:spPr>
          <a:xfrm>
            <a:off x="960000" y="4379433"/>
            <a:ext cx="5010400" cy="5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6" name="Google Shape;46;p3"/>
          <p:cNvSpPr/>
          <p:nvPr/>
        </p:nvSpPr>
        <p:spPr>
          <a:xfrm rot="10800000" flipH="1">
            <a:off x="6791034" y="5551688"/>
            <a:ext cx="5484853" cy="1306313"/>
          </a:xfrm>
          <a:custGeom>
            <a:avLst/>
            <a:gdLst/>
            <a:ahLst/>
            <a:cxnLst/>
            <a:rect l="l" t="t" r="r" b="b"/>
            <a:pathLst>
              <a:path w="78247" h="18804" extrusionOk="0">
                <a:moveTo>
                  <a:pt x="1" y="0"/>
                </a:moveTo>
                <a:cubicBezTo>
                  <a:pt x="1" y="0"/>
                  <a:pt x="9901" y="15665"/>
                  <a:pt x="29951" y="18296"/>
                </a:cubicBezTo>
                <a:cubicBezTo>
                  <a:pt x="32535" y="18639"/>
                  <a:pt x="34997" y="18804"/>
                  <a:pt x="37358" y="18804"/>
                </a:cubicBezTo>
                <a:cubicBezTo>
                  <a:pt x="53313" y="18804"/>
                  <a:pt x="64667" y="11266"/>
                  <a:pt x="7824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3"/>
          <p:cNvSpPr/>
          <p:nvPr/>
        </p:nvSpPr>
        <p:spPr>
          <a:xfrm>
            <a:off x="3211580" y="4944491"/>
            <a:ext cx="4725517" cy="2421501"/>
          </a:xfrm>
          <a:custGeom>
            <a:avLst/>
            <a:gdLst/>
            <a:ahLst/>
            <a:cxnLst/>
            <a:rect l="l" t="t" r="r" b="b"/>
            <a:pathLst>
              <a:path w="84788" h="43448" extrusionOk="0">
                <a:moveTo>
                  <a:pt x="40041" y="0"/>
                </a:moveTo>
                <a:cubicBezTo>
                  <a:pt x="39736" y="0"/>
                  <a:pt x="39431" y="5"/>
                  <a:pt x="39124" y="14"/>
                </a:cubicBezTo>
                <a:cubicBezTo>
                  <a:pt x="11404" y="841"/>
                  <a:pt x="1" y="43448"/>
                  <a:pt x="1" y="43448"/>
                </a:cubicBezTo>
                <a:lnTo>
                  <a:pt x="84788" y="36079"/>
                </a:lnTo>
                <a:cubicBezTo>
                  <a:pt x="84788" y="36079"/>
                  <a:pt x="67214" y="0"/>
                  <a:pt x="4004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 name="Google Shape;48;p3"/>
          <p:cNvGrpSpPr/>
          <p:nvPr/>
        </p:nvGrpSpPr>
        <p:grpSpPr>
          <a:xfrm>
            <a:off x="-45866" y="3893733"/>
            <a:ext cx="9998671" cy="3371664"/>
            <a:chOff x="-34400" y="2920300"/>
            <a:chExt cx="7499003" cy="2528748"/>
          </a:xfrm>
        </p:grpSpPr>
        <p:grpSp>
          <p:nvGrpSpPr>
            <p:cNvPr id="49" name="Google Shape;49;p3"/>
            <p:cNvGrpSpPr/>
            <p:nvPr/>
          </p:nvGrpSpPr>
          <p:grpSpPr>
            <a:xfrm>
              <a:off x="377295" y="3991903"/>
              <a:ext cx="3480268" cy="1282215"/>
              <a:chOff x="377295" y="3991903"/>
              <a:chExt cx="3480268" cy="1282215"/>
            </a:xfrm>
          </p:grpSpPr>
          <p:sp>
            <p:nvSpPr>
              <p:cNvPr id="50" name="Google Shape;50;p3"/>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3"/>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3"/>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3"/>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3"/>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55;p3"/>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56;p3"/>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57;p3"/>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58;p3"/>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59;p3"/>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60;p3"/>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 name="Google Shape;61;p3"/>
            <p:cNvGrpSpPr/>
            <p:nvPr/>
          </p:nvGrpSpPr>
          <p:grpSpPr>
            <a:xfrm>
              <a:off x="4740748" y="4022919"/>
              <a:ext cx="2723855" cy="1296260"/>
              <a:chOff x="4740748" y="4022919"/>
              <a:chExt cx="2723855" cy="1296260"/>
            </a:xfrm>
          </p:grpSpPr>
          <p:sp>
            <p:nvSpPr>
              <p:cNvPr id="62" name="Google Shape;62;p3"/>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63;p3"/>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64;p3"/>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65;p3"/>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66;p3"/>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67;p3"/>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68;p3"/>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 name="Google Shape;69;p3"/>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0" name="Google Shape;70;p3"/>
            <p:cNvGrpSpPr/>
            <p:nvPr/>
          </p:nvGrpSpPr>
          <p:grpSpPr>
            <a:xfrm>
              <a:off x="-34400" y="2920300"/>
              <a:ext cx="1006460" cy="2407938"/>
              <a:chOff x="-34400" y="2920300"/>
              <a:chExt cx="1006460" cy="2407938"/>
            </a:xfrm>
          </p:grpSpPr>
          <p:sp>
            <p:nvSpPr>
              <p:cNvPr id="71" name="Google Shape;71;p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72;p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73;p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 name="Google Shape;74;p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 name="Google Shape;75;p3"/>
            <p:cNvGrpSpPr/>
            <p:nvPr/>
          </p:nvGrpSpPr>
          <p:grpSpPr>
            <a:xfrm>
              <a:off x="3020522" y="3839455"/>
              <a:ext cx="1061260" cy="1595677"/>
              <a:chOff x="3020522" y="3839455"/>
              <a:chExt cx="1061260" cy="1595677"/>
            </a:xfrm>
          </p:grpSpPr>
          <p:sp>
            <p:nvSpPr>
              <p:cNvPr id="76" name="Google Shape;76;p3"/>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 name="Google Shape;77;p3"/>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 name="Google Shape;78;p3"/>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 name="Google Shape;79;p3"/>
            <p:cNvGrpSpPr/>
            <p:nvPr/>
          </p:nvGrpSpPr>
          <p:grpSpPr>
            <a:xfrm>
              <a:off x="4376621" y="3930330"/>
              <a:ext cx="1138339" cy="1457482"/>
              <a:chOff x="4376621" y="3930330"/>
              <a:chExt cx="1138339" cy="1457482"/>
            </a:xfrm>
          </p:grpSpPr>
          <p:sp>
            <p:nvSpPr>
              <p:cNvPr id="80" name="Google Shape;80;p3"/>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 name="Google Shape;81;p3"/>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 name="Google Shape;82;p3"/>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3" name="Google Shape;83;p3"/>
            <p:cNvGrpSpPr/>
            <p:nvPr/>
          </p:nvGrpSpPr>
          <p:grpSpPr>
            <a:xfrm>
              <a:off x="3804453" y="3817886"/>
              <a:ext cx="944680" cy="1631161"/>
              <a:chOff x="3804453" y="3817886"/>
              <a:chExt cx="944680" cy="1631161"/>
            </a:xfrm>
          </p:grpSpPr>
          <p:sp>
            <p:nvSpPr>
              <p:cNvPr id="84" name="Google Shape;84;p3"/>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85;p3"/>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86;p3"/>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extLst>
      <p:ext uri="{BB962C8B-B14F-4D97-AF65-F5344CB8AC3E}">
        <p14:creationId xmlns:p14="http://schemas.microsoft.com/office/powerpoint/2010/main" val="4073207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44085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69"/>
        <p:cNvGrpSpPr/>
        <p:nvPr/>
      </p:nvGrpSpPr>
      <p:grpSpPr>
        <a:xfrm>
          <a:off x="0" y="0"/>
          <a:ext cx="0" cy="0"/>
          <a:chOff x="0" y="0"/>
          <a:chExt cx="0" cy="0"/>
        </a:xfrm>
      </p:grpSpPr>
      <p:grpSp>
        <p:nvGrpSpPr>
          <p:cNvPr id="170" name="Google Shape;170;p9"/>
          <p:cNvGrpSpPr/>
          <p:nvPr/>
        </p:nvGrpSpPr>
        <p:grpSpPr>
          <a:xfrm>
            <a:off x="-245087" y="4802563"/>
            <a:ext cx="12514633" cy="3691163"/>
            <a:chOff x="-183816" y="3601922"/>
            <a:chExt cx="9385975" cy="2768372"/>
          </a:xfrm>
        </p:grpSpPr>
        <p:sp>
          <p:nvSpPr>
            <p:cNvPr id="171" name="Google Shape;171;p9"/>
            <p:cNvSpPr/>
            <p:nvPr/>
          </p:nvSpPr>
          <p:spPr>
            <a:xfrm>
              <a:off x="-58157" y="3601922"/>
              <a:ext cx="9260316"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9"/>
            <p:cNvSpPr/>
            <p:nvPr/>
          </p:nvSpPr>
          <p:spPr>
            <a:xfrm>
              <a:off x="-58157" y="3940032"/>
              <a:ext cx="9260316"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9"/>
            <p:cNvSpPr/>
            <p:nvPr/>
          </p:nvSpPr>
          <p:spPr>
            <a:xfrm>
              <a:off x="-58157" y="4108028"/>
              <a:ext cx="9260316"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9"/>
            <p:cNvSpPr/>
            <p:nvPr/>
          </p:nvSpPr>
          <p:spPr>
            <a:xfrm>
              <a:off x="-58157" y="4268153"/>
              <a:ext cx="9260316"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9"/>
            <p:cNvSpPr/>
            <p:nvPr/>
          </p:nvSpPr>
          <p:spPr>
            <a:xfrm>
              <a:off x="-58157" y="4424545"/>
              <a:ext cx="9260316"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9"/>
            <p:cNvSpPr/>
            <p:nvPr/>
          </p:nvSpPr>
          <p:spPr>
            <a:xfrm>
              <a:off x="-58157" y="4578616"/>
              <a:ext cx="9260316"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9"/>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8" name="Google Shape;178;p9"/>
          <p:cNvSpPr txBox="1">
            <a:spLocks noGrp="1"/>
          </p:cNvSpPr>
          <p:nvPr>
            <p:ph type="title"/>
          </p:nvPr>
        </p:nvSpPr>
        <p:spPr>
          <a:xfrm>
            <a:off x="3127200" y="1766684"/>
            <a:ext cx="5937600" cy="152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6000"/>
              <a:buNone/>
              <a:defRPr sz="15066" b="0">
                <a:solidFill>
                  <a:schemeClr val="dk1"/>
                </a:solidFill>
              </a:defRPr>
            </a:lvl1pPr>
            <a:lvl2pPr lvl="1" algn="ctr" rtl="0">
              <a:spcBef>
                <a:spcPts val="0"/>
              </a:spcBef>
              <a:spcAft>
                <a:spcPts val="0"/>
              </a:spcAft>
              <a:buClr>
                <a:schemeClr val="dk1"/>
              </a:buClr>
              <a:buSzPts val="6000"/>
              <a:buNone/>
              <a:defRPr sz="8000">
                <a:solidFill>
                  <a:schemeClr val="dk1"/>
                </a:solidFill>
              </a:defRPr>
            </a:lvl2pPr>
            <a:lvl3pPr lvl="2" algn="ctr" rtl="0">
              <a:spcBef>
                <a:spcPts val="0"/>
              </a:spcBef>
              <a:spcAft>
                <a:spcPts val="0"/>
              </a:spcAft>
              <a:buClr>
                <a:schemeClr val="dk1"/>
              </a:buClr>
              <a:buSzPts val="6000"/>
              <a:buNone/>
              <a:defRPr sz="8000">
                <a:solidFill>
                  <a:schemeClr val="dk1"/>
                </a:solidFill>
              </a:defRPr>
            </a:lvl3pPr>
            <a:lvl4pPr lvl="3" algn="ctr" rtl="0">
              <a:spcBef>
                <a:spcPts val="0"/>
              </a:spcBef>
              <a:spcAft>
                <a:spcPts val="0"/>
              </a:spcAft>
              <a:buClr>
                <a:schemeClr val="dk1"/>
              </a:buClr>
              <a:buSzPts val="6000"/>
              <a:buNone/>
              <a:defRPr sz="8000">
                <a:solidFill>
                  <a:schemeClr val="dk1"/>
                </a:solidFill>
              </a:defRPr>
            </a:lvl4pPr>
            <a:lvl5pPr lvl="4" algn="ctr" rtl="0">
              <a:spcBef>
                <a:spcPts val="0"/>
              </a:spcBef>
              <a:spcAft>
                <a:spcPts val="0"/>
              </a:spcAft>
              <a:buClr>
                <a:schemeClr val="dk1"/>
              </a:buClr>
              <a:buSzPts val="6000"/>
              <a:buNone/>
              <a:defRPr sz="8000">
                <a:solidFill>
                  <a:schemeClr val="dk1"/>
                </a:solidFill>
              </a:defRPr>
            </a:lvl5pPr>
            <a:lvl6pPr lvl="5" algn="ctr" rtl="0">
              <a:spcBef>
                <a:spcPts val="0"/>
              </a:spcBef>
              <a:spcAft>
                <a:spcPts val="0"/>
              </a:spcAft>
              <a:buClr>
                <a:schemeClr val="dk1"/>
              </a:buClr>
              <a:buSzPts val="6000"/>
              <a:buNone/>
              <a:defRPr sz="8000">
                <a:solidFill>
                  <a:schemeClr val="dk1"/>
                </a:solidFill>
              </a:defRPr>
            </a:lvl6pPr>
            <a:lvl7pPr lvl="6" algn="ctr" rtl="0">
              <a:spcBef>
                <a:spcPts val="0"/>
              </a:spcBef>
              <a:spcAft>
                <a:spcPts val="0"/>
              </a:spcAft>
              <a:buClr>
                <a:schemeClr val="dk1"/>
              </a:buClr>
              <a:buSzPts val="6000"/>
              <a:buNone/>
              <a:defRPr sz="8000">
                <a:solidFill>
                  <a:schemeClr val="dk1"/>
                </a:solidFill>
              </a:defRPr>
            </a:lvl7pPr>
            <a:lvl8pPr lvl="7" algn="ctr" rtl="0">
              <a:spcBef>
                <a:spcPts val="0"/>
              </a:spcBef>
              <a:spcAft>
                <a:spcPts val="0"/>
              </a:spcAft>
              <a:buClr>
                <a:schemeClr val="dk1"/>
              </a:buClr>
              <a:buSzPts val="6000"/>
              <a:buNone/>
              <a:defRPr sz="8000">
                <a:solidFill>
                  <a:schemeClr val="dk1"/>
                </a:solidFill>
              </a:defRPr>
            </a:lvl8pPr>
            <a:lvl9pPr lvl="8" algn="ctr" rtl="0">
              <a:spcBef>
                <a:spcPts val="0"/>
              </a:spcBef>
              <a:spcAft>
                <a:spcPts val="0"/>
              </a:spcAft>
              <a:buClr>
                <a:schemeClr val="dk1"/>
              </a:buClr>
              <a:buSzPts val="6000"/>
              <a:buNone/>
              <a:defRPr sz="8000">
                <a:solidFill>
                  <a:schemeClr val="dk1"/>
                </a:solidFill>
              </a:defRPr>
            </a:lvl9pPr>
          </a:lstStyle>
          <a:p>
            <a:endParaRPr/>
          </a:p>
        </p:txBody>
      </p:sp>
      <p:sp>
        <p:nvSpPr>
          <p:cNvPr id="179" name="Google Shape;179;p9"/>
          <p:cNvSpPr txBox="1">
            <a:spLocks noGrp="1"/>
          </p:cNvSpPr>
          <p:nvPr>
            <p:ph type="subTitle" idx="1"/>
          </p:nvPr>
        </p:nvSpPr>
        <p:spPr>
          <a:xfrm>
            <a:off x="2874800" y="3388684"/>
            <a:ext cx="6442400" cy="85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Ubuntu"/>
                <a:ea typeface="Ubuntu"/>
                <a:cs typeface="Ubuntu"/>
                <a:sym typeface="Ubuntu"/>
              </a:defRPr>
            </a:lvl1pPr>
            <a:lvl2pPr lvl="1" rtl="0">
              <a:spcBef>
                <a:spcPts val="0"/>
              </a:spcBef>
              <a:spcAft>
                <a:spcPts val="0"/>
              </a:spcAft>
              <a:buNone/>
              <a:defRPr sz="1867">
                <a:solidFill>
                  <a:schemeClr val="dk1"/>
                </a:solidFill>
                <a:latin typeface="Ubuntu"/>
                <a:ea typeface="Ubuntu"/>
                <a:cs typeface="Ubuntu"/>
                <a:sym typeface="Ubuntu"/>
              </a:defRPr>
            </a:lvl2pPr>
            <a:lvl3pPr lvl="2" rtl="0">
              <a:spcBef>
                <a:spcPts val="0"/>
              </a:spcBef>
              <a:spcAft>
                <a:spcPts val="0"/>
              </a:spcAft>
              <a:buNone/>
              <a:defRPr sz="1867">
                <a:solidFill>
                  <a:schemeClr val="dk1"/>
                </a:solidFill>
                <a:latin typeface="Ubuntu"/>
                <a:ea typeface="Ubuntu"/>
                <a:cs typeface="Ubuntu"/>
                <a:sym typeface="Ubuntu"/>
              </a:defRPr>
            </a:lvl3pPr>
            <a:lvl4pPr lvl="3" rtl="0">
              <a:spcBef>
                <a:spcPts val="0"/>
              </a:spcBef>
              <a:spcAft>
                <a:spcPts val="0"/>
              </a:spcAft>
              <a:buNone/>
              <a:defRPr sz="1867">
                <a:solidFill>
                  <a:schemeClr val="dk1"/>
                </a:solidFill>
                <a:latin typeface="Ubuntu"/>
                <a:ea typeface="Ubuntu"/>
                <a:cs typeface="Ubuntu"/>
                <a:sym typeface="Ubuntu"/>
              </a:defRPr>
            </a:lvl4pPr>
            <a:lvl5pPr lvl="4" rtl="0">
              <a:spcBef>
                <a:spcPts val="0"/>
              </a:spcBef>
              <a:spcAft>
                <a:spcPts val="0"/>
              </a:spcAft>
              <a:buNone/>
              <a:defRPr sz="1867">
                <a:solidFill>
                  <a:schemeClr val="dk1"/>
                </a:solidFill>
                <a:latin typeface="Ubuntu"/>
                <a:ea typeface="Ubuntu"/>
                <a:cs typeface="Ubuntu"/>
                <a:sym typeface="Ubuntu"/>
              </a:defRPr>
            </a:lvl5pPr>
            <a:lvl6pPr lvl="5" rtl="0">
              <a:spcBef>
                <a:spcPts val="0"/>
              </a:spcBef>
              <a:spcAft>
                <a:spcPts val="0"/>
              </a:spcAft>
              <a:buNone/>
              <a:defRPr sz="1867">
                <a:solidFill>
                  <a:schemeClr val="dk1"/>
                </a:solidFill>
                <a:latin typeface="Ubuntu"/>
                <a:ea typeface="Ubuntu"/>
                <a:cs typeface="Ubuntu"/>
                <a:sym typeface="Ubuntu"/>
              </a:defRPr>
            </a:lvl6pPr>
            <a:lvl7pPr lvl="6" rtl="0">
              <a:spcBef>
                <a:spcPts val="0"/>
              </a:spcBef>
              <a:spcAft>
                <a:spcPts val="0"/>
              </a:spcAft>
              <a:buNone/>
              <a:defRPr sz="1867">
                <a:solidFill>
                  <a:schemeClr val="dk1"/>
                </a:solidFill>
                <a:latin typeface="Ubuntu"/>
                <a:ea typeface="Ubuntu"/>
                <a:cs typeface="Ubuntu"/>
                <a:sym typeface="Ubuntu"/>
              </a:defRPr>
            </a:lvl7pPr>
            <a:lvl8pPr lvl="7" rtl="0">
              <a:spcBef>
                <a:spcPts val="0"/>
              </a:spcBef>
              <a:spcAft>
                <a:spcPts val="0"/>
              </a:spcAft>
              <a:buNone/>
              <a:defRPr sz="1867">
                <a:solidFill>
                  <a:schemeClr val="dk1"/>
                </a:solidFill>
                <a:latin typeface="Ubuntu"/>
                <a:ea typeface="Ubuntu"/>
                <a:cs typeface="Ubuntu"/>
                <a:sym typeface="Ubuntu"/>
              </a:defRPr>
            </a:lvl8pPr>
            <a:lvl9pPr lvl="8" rtl="0">
              <a:spcBef>
                <a:spcPts val="0"/>
              </a:spcBef>
              <a:spcAft>
                <a:spcPts val="0"/>
              </a:spcAft>
              <a:buNone/>
              <a:defRPr sz="1867">
                <a:solidFill>
                  <a:schemeClr val="dk1"/>
                </a:solidFill>
                <a:latin typeface="Ubuntu"/>
                <a:ea typeface="Ubuntu"/>
                <a:cs typeface="Ubuntu"/>
                <a:sym typeface="Ubuntu"/>
              </a:defRPr>
            </a:lvl9pPr>
          </a:lstStyle>
          <a:p>
            <a:endParaRPr/>
          </a:p>
        </p:txBody>
      </p:sp>
      <p:grpSp>
        <p:nvGrpSpPr>
          <p:cNvPr id="180" name="Google Shape;180;p9"/>
          <p:cNvGrpSpPr/>
          <p:nvPr/>
        </p:nvGrpSpPr>
        <p:grpSpPr>
          <a:xfrm>
            <a:off x="-291290" y="-282102"/>
            <a:ext cx="12600559" cy="6650665"/>
            <a:chOff x="-218468" y="-287777"/>
            <a:chExt cx="9450419" cy="4987999"/>
          </a:xfrm>
        </p:grpSpPr>
        <p:sp>
          <p:nvSpPr>
            <p:cNvPr id="181" name="Google Shape;181;p9"/>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9"/>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9"/>
            <p:cNvSpPr/>
            <p:nvPr/>
          </p:nvSpPr>
          <p:spPr>
            <a:xfrm>
              <a:off x="-218468" y="28231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9"/>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9"/>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9"/>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9"/>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9"/>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9"/>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9"/>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9"/>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9"/>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5597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542BE7-7674-43BF-B8FC-02152B201DFD}" type="datetimeFigureOut">
              <a:rPr lang="en-US" smtClean="0"/>
              <a:t>29/3/2025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838A95-BB77-48BD-ABC2-B02B34EC835B}" type="slidenum">
              <a:rPr lang="en-US" smtClean="0"/>
              <a:t>‹#›</a:t>
            </a:fld>
            <a:endParaRPr lang="en-US"/>
          </a:p>
        </p:txBody>
      </p:sp>
    </p:spTree>
    <p:extLst>
      <p:ext uri="{BB962C8B-B14F-4D97-AF65-F5344CB8AC3E}">
        <p14:creationId xmlns:p14="http://schemas.microsoft.com/office/powerpoint/2010/main" val="1640040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9542BE7-7674-43BF-B8FC-02152B201DFD}" type="datetimeFigureOut">
              <a:rPr lang="en-US" smtClean="0"/>
              <a:t>29/3/2025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838A95-BB77-48BD-ABC2-B02B34EC835B}" type="slidenum">
              <a:rPr lang="en-US" smtClean="0"/>
              <a:t>‹#›</a:t>
            </a:fld>
            <a:endParaRPr lang="en-US"/>
          </a:p>
        </p:txBody>
      </p:sp>
    </p:spTree>
    <p:extLst>
      <p:ext uri="{BB962C8B-B14F-4D97-AF65-F5344CB8AC3E}">
        <p14:creationId xmlns:p14="http://schemas.microsoft.com/office/powerpoint/2010/main" val="1773018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542BE7-7674-43BF-B8FC-02152B201DFD}" type="datetimeFigureOut">
              <a:rPr lang="en-US" smtClean="0"/>
              <a:t>29/3/2025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838A95-BB77-48BD-ABC2-B02B34EC835B}" type="slidenum">
              <a:rPr lang="en-US" smtClean="0"/>
              <a:t>‹#›</a:t>
            </a:fld>
            <a:endParaRPr lang="en-US"/>
          </a:p>
        </p:txBody>
      </p:sp>
    </p:spTree>
    <p:extLst>
      <p:ext uri="{BB962C8B-B14F-4D97-AF65-F5344CB8AC3E}">
        <p14:creationId xmlns:p14="http://schemas.microsoft.com/office/powerpoint/2010/main" val="668884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542BE7-7674-43BF-B8FC-02152B201DFD}" type="datetimeFigureOut">
              <a:rPr lang="en-US" smtClean="0"/>
              <a:t>29/3/2025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838A95-BB77-48BD-ABC2-B02B34EC835B}" type="slidenum">
              <a:rPr lang="en-US" smtClean="0"/>
              <a:t>‹#›</a:t>
            </a:fld>
            <a:endParaRPr lang="en-US"/>
          </a:p>
        </p:txBody>
      </p:sp>
    </p:spTree>
    <p:extLst>
      <p:ext uri="{BB962C8B-B14F-4D97-AF65-F5344CB8AC3E}">
        <p14:creationId xmlns:p14="http://schemas.microsoft.com/office/powerpoint/2010/main" val="3255804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542BE7-7674-43BF-B8FC-02152B201DFD}" type="datetimeFigureOut">
              <a:rPr lang="en-US" smtClean="0"/>
              <a:t>29/3/2025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838A95-BB77-48BD-ABC2-B02B34EC835B}" type="slidenum">
              <a:rPr lang="en-US" smtClean="0"/>
              <a:t>‹#›</a:t>
            </a:fld>
            <a:endParaRPr lang="en-US"/>
          </a:p>
        </p:txBody>
      </p:sp>
    </p:spTree>
    <p:extLst>
      <p:ext uri="{BB962C8B-B14F-4D97-AF65-F5344CB8AC3E}">
        <p14:creationId xmlns:p14="http://schemas.microsoft.com/office/powerpoint/2010/main" val="1402522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542BE7-7674-43BF-B8FC-02152B201DFD}" type="datetimeFigureOut">
              <a:rPr lang="en-US" smtClean="0"/>
              <a:t>29/3/2025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838A95-BB77-48BD-ABC2-B02B34EC835B}" type="slidenum">
              <a:rPr lang="en-US" smtClean="0"/>
              <a:t>‹#›</a:t>
            </a:fld>
            <a:endParaRPr lang="en-US"/>
          </a:p>
        </p:txBody>
      </p:sp>
    </p:spTree>
    <p:extLst>
      <p:ext uri="{BB962C8B-B14F-4D97-AF65-F5344CB8AC3E}">
        <p14:creationId xmlns:p14="http://schemas.microsoft.com/office/powerpoint/2010/main" val="2130372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9542BE7-7674-43BF-B8FC-02152B201DFD}" type="datetimeFigureOut">
              <a:rPr lang="en-US" smtClean="0"/>
              <a:t>29/3/2025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838A95-BB77-48BD-ABC2-B02B34EC835B}" type="slidenum">
              <a:rPr lang="en-US" smtClean="0"/>
              <a:t>‹#›</a:t>
            </a:fld>
            <a:endParaRPr lang="en-US"/>
          </a:p>
        </p:txBody>
      </p:sp>
    </p:spTree>
    <p:extLst>
      <p:ext uri="{BB962C8B-B14F-4D97-AF65-F5344CB8AC3E}">
        <p14:creationId xmlns:p14="http://schemas.microsoft.com/office/powerpoint/2010/main" val="2237406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9542BE7-7674-43BF-B8FC-02152B201DFD}" type="datetimeFigureOut">
              <a:rPr lang="en-US" smtClean="0"/>
              <a:t>29/3/2025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838A95-BB77-48BD-ABC2-B02B34EC835B}" type="slidenum">
              <a:rPr lang="en-US" smtClean="0"/>
              <a:t>‹#›</a:t>
            </a:fld>
            <a:endParaRPr lang="en-US"/>
          </a:p>
        </p:txBody>
      </p:sp>
    </p:spTree>
    <p:extLst>
      <p:ext uri="{BB962C8B-B14F-4D97-AF65-F5344CB8AC3E}">
        <p14:creationId xmlns:p14="http://schemas.microsoft.com/office/powerpoint/2010/main" val="948959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542BE7-7674-43BF-B8FC-02152B201DFD}" type="datetimeFigureOut">
              <a:rPr lang="en-US" smtClean="0"/>
              <a:t>29/3/2025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38A95-BB77-48BD-ABC2-B02B34EC835B}" type="slidenum">
              <a:rPr lang="en-US" smtClean="0"/>
              <a:t>‹#›</a:t>
            </a:fld>
            <a:endParaRPr lang="en-US"/>
          </a:p>
        </p:txBody>
      </p:sp>
    </p:spTree>
    <p:extLst>
      <p:ext uri="{BB962C8B-B14F-4D97-AF65-F5344CB8AC3E}">
        <p14:creationId xmlns:p14="http://schemas.microsoft.com/office/powerpoint/2010/main" val="10064929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1.mp3"/><Relationship Id="rId7" Type="http://schemas.openxmlformats.org/officeDocument/2006/relationships/image" Target="../media/image11.emf"/><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notesSlide" Target="../notesSlides/notesSlide1.xml"/><Relationship Id="rId10" Type="http://schemas.openxmlformats.org/officeDocument/2006/relationships/image" Target="../media/image14.png"/><Relationship Id="rId4" Type="http://schemas.openxmlformats.org/officeDocument/2006/relationships/slideLayout" Target="../slideLayouts/slideLayout12.xml"/><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23.emf"/><Relationship Id="rId5" Type="http://schemas.openxmlformats.org/officeDocument/2006/relationships/image" Target="../media/image22.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emf"/><Relationship Id="rId3" Type="http://schemas.openxmlformats.org/officeDocument/2006/relationships/notesSlide" Target="../notesSlides/notesSlide14.xml"/><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slideLayout" Target="../slideLayouts/slideLayout16.xml"/><Relationship Id="rId1" Type="http://schemas.openxmlformats.org/officeDocument/2006/relationships/tags" Target="../tags/tag15.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microsoft.com/office/2007/relationships/hdphoto" Target="../media/hdphoto1.wdp"/><Relationship Id="rId10" Type="http://schemas.openxmlformats.org/officeDocument/2006/relationships/image" Target="../media/image37.jp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43.pn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6" Type="http://schemas.microsoft.com/office/2007/relationships/hdphoto" Target="../media/hdphoto2.wdp"/><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7.xml"/><Relationship Id="rId1" Type="http://schemas.openxmlformats.org/officeDocument/2006/relationships/tags" Target="../tags/tag19.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15.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4.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3.emf"/><Relationship Id="rId5" Type="http://schemas.openxmlformats.org/officeDocument/2006/relationships/image" Target="../media/image22.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5.xml"/><Relationship Id="rId1" Type="http://schemas.openxmlformats.org/officeDocument/2006/relationships/tags" Target="../tags/tag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夏日欢快轻松口哨尤克里里">
            <a:hlinkClick r:id="" action="ppaction://media"/>
            <a:extLst>
              <a:ext uri="{FF2B5EF4-FFF2-40B4-BE49-F238E27FC236}">
                <a16:creationId xmlns:a16="http://schemas.microsoft.com/office/drawing/2014/main" id="{87D785C4-7DB5-4B95-8ABA-80A225AD33CE}"/>
              </a:ext>
            </a:extLst>
          </p:cNvPr>
          <p:cNvPicPr>
            <a:picLocks noChangeAspect="1"/>
          </p:cNvPicPr>
          <p:nvPr>
            <a:audioFile r:link="rId3"/>
            <p:extLst>
              <p:ext uri="{DAA4B4D4-6D71-4841-9C94-3DE7FCFB9230}">
                <p14:media xmlns:p14="http://schemas.microsoft.com/office/powerpoint/2010/main" r:embed="rId2">
                  <p14:fade in="500" out="500"/>
                </p14:media>
              </p:ext>
            </p:extLst>
          </p:nvPr>
        </p:nvPicPr>
        <p:blipFill>
          <a:blip r:embed="rId6"/>
          <a:stretch>
            <a:fillRect/>
          </a:stretch>
        </p:blipFill>
        <p:spPr>
          <a:xfrm>
            <a:off x="11257817" y="7248892"/>
            <a:ext cx="609600" cy="609600"/>
          </a:xfrm>
          <a:prstGeom prst="rect">
            <a:avLst/>
          </a:prstGeom>
        </p:spPr>
      </p:pic>
      <p:pic>
        <p:nvPicPr>
          <p:cNvPr id="13" name="Picture 12">
            <a:extLst>
              <a:ext uri="{FF2B5EF4-FFF2-40B4-BE49-F238E27FC236}">
                <a16:creationId xmlns:a16="http://schemas.microsoft.com/office/drawing/2014/main" id="{F49AEC24-D0E5-4CE9-84DC-757BCB7C679F}"/>
              </a:ext>
            </a:extLst>
          </p:cNvPr>
          <p:cNvPicPr>
            <a:picLocks noChangeAspect="1"/>
          </p:cNvPicPr>
          <p:nvPr/>
        </p:nvPicPr>
        <p:blipFill>
          <a:blip r:embed="rId7"/>
          <a:stretch>
            <a:fillRect/>
          </a:stretch>
        </p:blipFill>
        <p:spPr>
          <a:xfrm>
            <a:off x="3381022" y="1384469"/>
            <a:ext cx="5429956" cy="959556"/>
          </a:xfrm>
          <a:prstGeom prst="rect">
            <a:avLst/>
          </a:prstGeom>
        </p:spPr>
      </p:pic>
      <p:pic>
        <p:nvPicPr>
          <p:cNvPr id="3" name="Picture 2"/>
          <p:cNvPicPr>
            <a:picLocks noChangeAspect="1"/>
          </p:cNvPicPr>
          <p:nvPr/>
        </p:nvPicPr>
        <p:blipFill>
          <a:blip r:embed="rId8"/>
          <a:stretch>
            <a:fillRect/>
          </a:stretch>
        </p:blipFill>
        <p:spPr>
          <a:xfrm>
            <a:off x="3875283" y="1349480"/>
            <a:ext cx="4237087" cy="859611"/>
          </a:xfrm>
          <a:prstGeom prst="rect">
            <a:avLst/>
          </a:prstGeom>
        </p:spPr>
      </p:pic>
      <p:pic>
        <p:nvPicPr>
          <p:cNvPr id="2" name="Picture 1">
            <a:extLst>
              <a:ext uri="{FF2B5EF4-FFF2-40B4-BE49-F238E27FC236}">
                <a16:creationId xmlns:a16="http://schemas.microsoft.com/office/drawing/2014/main" id="{34254A40-1771-4AAD-3261-DA95EE12CD64}"/>
              </a:ext>
            </a:extLst>
          </p:cNvPr>
          <p:cNvPicPr>
            <a:picLocks noChangeAspect="1"/>
          </p:cNvPicPr>
          <p:nvPr/>
        </p:nvPicPr>
        <p:blipFill>
          <a:blip r:embed="rId9"/>
          <a:stretch>
            <a:fillRect/>
          </a:stretch>
        </p:blipFill>
        <p:spPr>
          <a:xfrm>
            <a:off x="4792477" y="2450173"/>
            <a:ext cx="2816596" cy="871804"/>
          </a:xfrm>
          <a:prstGeom prst="rect">
            <a:avLst/>
          </a:prstGeom>
        </p:spPr>
      </p:pic>
      <p:pic>
        <p:nvPicPr>
          <p:cNvPr id="5" name="Picture 4">
            <a:extLst>
              <a:ext uri="{FF2B5EF4-FFF2-40B4-BE49-F238E27FC236}">
                <a16:creationId xmlns:a16="http://schemas.microsoft.com/office/drawing/2014/main" id="{3782055D-5A2D-B824-05E2-396F98B76F08}"/>
              </a:ext>
            </a:extLst>
          </p:cNvPr>
          <p:cNvPicPr>
            <a:picLocks noChangeAspect="1"/>
          </p:cNvPicPr>
          <p:nvPr/>
        </p:nvPicPr>
        <p:blipFill>
          <a:blip r:embed="rId10"/>
          <a:stretch>
            <a:fillRect/>
          </a:stretch>
        </p:blipFill>
        <p:spPr>
          <a:xfrm>
            <a:off x="2550095" y="3604966"/>
            <a:ext cx="7358510" cy="1286367"/>
          </a:xfrm>
          <a:prstGeom prst="rect">
            <a:avLst/>
          </a:prstGeom>
        </p:spPr>
      </p:pic>
    </p:spTree>
    <p:custDataLst>
      <p:tags r:id="rId1"/>
    </p:custDataLst>
    <p:extLst>
      <p:ext uri="{BB962C8B-B14F-4D97-AF65-F5344CB8AC3E}">
        <p14:creationId xmlns:p14="http://schemas.microsoft.com/office/powerpoint/2010/main" val="15997500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233" fill="hold"/>
                                        <p:tgtEl>
                                          <p:spTgt spid="10"/>
                                        </p:tgtEl>
                                      </p:cBhvr>
                                    </p:cmd>
                                  </p:childTnLst>
                                </p:cTn>
                              </p:par>
                              <p:par>
                                <p:cTn id="7" presetID="2" presetClass="entr" presetSubtype="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repeatCount="indefinite" fill="remove"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pic>
        <p:nvPicPr>
          <p:cNvPr id="1264" name="Google Shape;1264;p29"/>
          <p:cNvPicPr preferRelativeResize="0"/>
          <p:nvPr/>
        </p:nvPicPr>
        <p:blipFill rotWithShape="1">
          <a:blip r:embed="rId4">
            <a:alphaModFix/>
          </a:blip>
          <a:srcRect t="27083" b="45000"/>
          <a:stretch/>
        </p:blipFill>
        <p:spPr>
          <a:xfrm>
            <a:off x="-15760" y="-1"/>
            <a:ext cx="12192000" cy="6858001"/>
          </a:xfrm>
          <a:prstGeom prst="rect">
            <a:avLst/>
          </a:prstGeom>
          <a:noFill/>
          <a:ln>
            <a:noFill/>
          </a:ln>
        </p:spPr>
      </p:pic>
      <p:pic>
        <p:nvPicPr>
          <p:cNvPr id="1265" name="Google Shape;1265;p29"/>
          <p:cNvPicPr preferRelativeResize="0"/>
          <p:nvPr/>
        </p:nvPicPr>
        <p:blipFill rotWithShape="1">
          <a:blip r:embed="rId5">
            <a:alphaModFix/>
          </a:blip>
          <a:srcRect/>
          <a:stretch/>
        </p:blipFill>
        <p:spPr>
          <a:xfrm>
            <a:off x="9643857" y="462"/>
            <a:ext cx="2548349" cy="2542252"/>
          </a:xfrm>
          <a:prstGeom prst="rect">
            <a:avLst/>
          </a:prstGeom>
          <a:noFill/>
          <a:ln>
            <a:noFill/>
          </a:ln>
        </p:spPr>
      </p:pic>
      <p:grpSp>
        <p:nvGrpSpPr>
          <p:cNvPr id="1267" name="Google Shape;1267;p29"/>
          <p:cNvGrpSpPr/>
          <p:nvPr/>
        </p:nvGrpSpPr>
        <p:grpSpPr>
          <a:xfrm>
            <a:off x="1907598" y="817190"/>
            <a:ext cx="9701349" cy="2507036"/>
            <a:chOff x="4312920" y="2438400"/>
            <a:chExt cx="6823393" cy="3368040"/>
          </a:xfrm>
        </p:grpSpPr>
        <p:sp>
          <p:nvSpPr>
            <p:cNvPr id="1268" name="Google Shape;1268;p29"/>
            <p:cNvSpPr/>
            <p:nvPr/>
          </p:nvSpPr>
          <p:spPr>
            <a:xfrm>
              <a:off x="4312920" y="2438400"/>
              <a:ext cx="6823393" cy="3368040"/>
            </a:xfrm>
            <a:prstGeom prst="round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9" name="Google Shape;1269;p29"/>
            <p:cNvSpPr/>
            <p:nvPr/>
          </p:nvSpPr>
          <p:spPr>
            <a:xfrm>
              <a:off x="4508976" y="2535174"/>
              <a:ext cx="6431280" cy="3174492"/>
            </a:xfrm>
            <a:prstGeom prst="roundRect">
              <a:avLst/>
            </a:prstGeom>
            <a:noFill/>
            <a:ln w="38100" cap="flat" cmpd="sng">
              <a:solidFill>
                <a:srgbClr val="FF6699"/>
              </a:solidFill>
              <a:prstDash val="dash"/>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pic>
        <p:nvPicPr>
          <p:cNvPr id="11" name="Picture 10">
            <a:extLst>
              <a:ext uri="{FF2B5EF4-FFF2-40B4-BE49-F238E27FC236}">
                <a16:creationId xmlns:a16="http://schemas.microsoft.com/office/drawing/2014/main" id="{37417853-F9EB-4A80-8488-152AA7395BBF}"/>
              </a:ext>
            </a:extLst>
          </p:cNvPr>
          <p:cNvPicPr>
            <a:picLocks noChangeAspect="1"/>
          </p:cNvPicPr>
          <p:nvPr/>
        </p:nvPicPr>
        <p:blipFill>
          <a:blip r:embed="rId6"/>
          <a:stretch>
            <a:fillRect/>
          </a:stretch>
        </p:blipFill>
        <p:spPr>
          <a:xfrm>
            <a:off x="15760" y="3094951"/>
            <a:ext cx="2372404" cy="3580820"/>
          </a:xfrm>
          <a:prstGeom prst="rect">
            <a:avLst/>
          </a:prstGeom>
        </p:spPr>
      </p:pic>
      <p:sp>
        <p:nvSpPr>
          <p:cNvPr id="15" name="Google Shape;1270;p29">
            <a:extLst>
              <a:ext uri="{FF2B5EF4-FFF2-40B4-BE49-F238E27FC236}">
                <a16:creationId xmlns:a16="http://schemas.microsoft.com/office/drawing/2014/main" id="{54BD421B-25D3-4D89-8966-64B24B6C8294}"/>
              </a:ext>
            </a:extLst>
          </p:cNvPr>
          <p:cNvSpPr txBox="1"/>
          <p:nvPr/>
        </p:nvSpPr>
        <p:spPr>
          <a:xfrm>
            <a:off x="2705100" y="1191087"/>
            <a:ext cx="8286750" cy="1776408"/>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14000"/>
              </a:lnSpc>
              <a:spcBef>
                <a:spcPts val="0"/>
              </a:spcBef>
              <a:spcAft>
                <a:spcPts val="0"/>
              </a:spcAft>
              <a:buClr>
                <a:srgbClr val="000000"/>
              </a:buClr>
              <a:buSzPts val="3200"/>
              <a:buFontTx/>
              <a:buNone/>
              <a:tabLst/>
              <a:defRPr/>
            </a:pPr>
            <a:r>
              <a:rPr kumimoji="0" lang="en-US" sz="3200" b="1" i="0" u="none" strike="noStrike" kern="0" cap="none" spc="0" normalizeH="0" baseline="0" noProof="0" dirty="0" err="1">
                <a:ln>
                  <a:noFill/>
                </a:ln>
                <a:solidFill>
                  <a:srgbClr val="000000"/>
                </a:solidFill>
                <a:effectLst/>
                <a:uLnTx/>
                <a:uFillTx/>
                <a:latin typeface="Arial"/>
                <a:ea typeface="Arial"/>
                <a:cs typeface="Arial"/>
                <a:sym typeface="Arial"/>
              </a:rPr>
              <a:t>Vẽ</a:t>
            </a:r>
            <a:r>
              <a:rPr kumimoji="0" lang="en-US" sz="3200" b="1" i="0" u="none" strike="noStrike" kern="0" cap="none" spc="0" normalizeH="0" noProof="0" dirty="0">
                <a:ln>
                  <a:noFill/>
                </a:ln>
                <a:solidFill>
                  <a:srgbClr val="000000"/>
                </a:solidFill>
                <a:effectLst/>
                <a:uLnTx/>
                <a:uFillTx/>
                <a:latin typeface="Arial"/>
                <a:ea typeface="Arial"/>
                <a:cs typeface="Arial"/>
                <a:sym typeface="Arial"/>
              </a:rPr>
              <a:t> </a:t>
            </a:r>
            <a:r>
              <a:rPr kumimoji="0" lang="en-US" sz="3200" b="1" i="0" u="none" strike="noStrike" kern="0" cap="none" spc="0" normalizeH="0" noProof="0" dirty="0" err="1">
                <a:ln>
                  <a:noFill/>
                </a:ln>
                <a:solidFill>
                  <a:srgbClr val="000000"/>
                </a:solidFill>
                <a:effectLst/>
                <a:uLnTx/>
                <a:uFillTx/>
                <a:latin typeface="Arial"/>
                <a:ea typeface="Arial"/>
                <a:cs typeface="Arial"/>
                <a:sym typeface="Arial"/>
              </a:rPr>
              <a:t>và</a:t>
            </a:r>
            <a:r>
              <a:rPr kumimoji="0" lang="en-US" sz="3200" b="1" i="0" u="none" strike="noStrike" kern="0" cap="none" spc="0" normalizeH="0" noProof="0" dirty="0">
                <a:ln>
                  <a:noFill/>
                </a:ln>
                <a:solidFill>
                  <a:srgbClr val="000000"/>
                </a:solidFill>
                <a:effectLst/>
                <a:uLnTx/>
                <a:uFillTx/>
                <a:latin typeface="Arial"/>
                <a:ea typeface="Arial"/>
                <a:cs typeface="Arial"/>
                <a:sym typeface="Arial"/>
              </a:rPr>
              <a:t> </a:t>
            </a:r>
            <a:r>
              <a:rPr kumimoji="0" lang="en-US" sz="3200" b="1" i="0" u="none" strike="noStrike" kern="0" cap="none" spc="0" normalizeH="0" noProof="0" dirty="0" err="1">
                <a:ln>
                  <a:noFill/>
                </a:ln>
                <a:solidFill>
                  <a:srgbClr val="000000"/>
                </a:solidFill>
                <a:effectLst/>
                <a:uLnTx/>
                <a:uFillTx/>
                <a:latin typeface="Arial"/>
                <a:ea typeface="Arial"/>
                <a:cs typeface="Arial"/>
                <a:sym typeface="Arial"/>
              </a:rPr>
              <a:t>sáng</a:t>
            </a:r>
            <a:r>
              <a:rPr kumimoji="0" lang="en-US" sz="3200" b="1" i="0" u="none" strike="noStrike" kern="0" cap="none" spc="0" normalizeH="0" noProof="0" dirty="0">
                <a:ln>
                  <a:noFill/>
                </a:ln>
                <a:solidFill>
                  <a:srgbClr val="000000"/>
                </a:solidFill>
                <a:effectLst/>
                <a:uLnTx/>
                <a:uFillTx/>
                <a:latin typeface="Arial"/>
                <a:ea typeface="Arial"/>
                <a:cs typeface="Arial"/>
                <a:sym typeface="Arial"/>
              </a:rPr>
              <a:t> </a:t>
            </a:r>
            <a:r>
              <a:rPr kumimoji="0" lang="en-US" sz="3200" b="1" i="0" u="none" strike="noStrike" kern="0" cap="none" spc="0" normalizeH="0" noProof="0" dirty="0" err="1">
                <a:ln>
                  <a:noFill/>
                </a:ln>
                <a:solidFill>
                  <a:srgbClr val="000000"/>
                </a:solidFill>
                <a:effectLst/>
                <a:uLnTx/>
                <a:uFillTx/>
                <a:latin typeface="Arial"/>
                <a:ea typeface="Arial"/>
                <a:cs typeface="Arial"/>
                <a:sym typeface="Arial"/>
              </a:rPr>
              <a:t>tác</a:t>
            </a:r>
            <a:r>
              <a:rPr kumimoji="0" lang="en-US" sz="3200" b="1" i="0" u="none" strike="noStrike" kern="0" cap="none" spc="0" normalizeH="0" noProof="0" dirty="0">
                <a:ln>
                  <a:noFill/>
                </a:ln>
                <a:solidFill>
                  <a:srgbClr val="000000"/>
                </a:solidFill>
                <a:effectLst/>
                <a:uLnTx/>
                <a:uFillTx/>
                <a:latin typeface="Arial"/>
                <a:ea typeface="Arial"/>
                <a:cs typeface="Arial"/>
                <a:sym typeface="Arial"/>
              </a:rPr>
              <a:t> </a:t>
            </a:r>
            <a:r>
              <a:rPr kumimoji="0" lang="en-US" sz="3200" b="1" i="0" u="none" strike="noStrike" kern="0" cap="none" spc="0" normalizeH="0" noProof="0" dirty="0" err="1">
                <a:ln>
                  <a:noFill/>
                </a:ln>
                <a:solidFill>
                  <a:srgbClr val="000000"/>
                </a:solidFill>
                <a:effectLst/>
                <a:uLnTx/>
                <a:uFillTx/>
                <a:latin typeface="Arial"/>
                <a:ea typeface="Arial"/>
                <a:cs typeface="Arial"/>
                <a:sym typeface="Arial"/>
              </a:rPr>
              <a:t>thơ</a:t>
            </a:r>
            <a:r>
              <a:rPr kumimoji="0" lang="en-US" sz="3200" b="1" i="0" u="none" strike="noStrike" kern="0" cap="none" spc="0" normalizeH="0" noProof="0" dirty="0">
                <a:ln>
                  <a:noFill/>
                </a:ln>
                <a:solidFill>
                  <a:srgbClr val="000000"/>
                </a:solidFill>
                <a:effectLst/>
                <a:uLnTx/>
                <a:uFillTx/>
                <a:latin typeface="Arial"/>
                <a:ea typeface="Arial"/>
                <a:cs typeface="Arial"/>
                <a:sym typeface="Arial"/>
              </a:rPr>
              <a:t> </a:t>
            </a:r>
            <a:r>
              <a:rPr kumimoji="0" lang="en-US" sz="3200" b="1" i="0" u="none" strike="noStrike" kern="0" cap="none" spc="0" normalizeH="0" noProof="0" dirty="0" err="1">
                <a:ln>
                  <a:noFill/>
                </a:ln>
                <a:solidFill>
                  <a:srgbClr val="000000"/>
                </a:solidFill>
                <a:effectLst/>
                <a:uLnTx/>
                <a:uFillTx/>
                <a:latin typeface="Arial"/>
                <a:ea typeface="Arial"/>
                <a:cs typeface="Arial"/>
                <a:sym typeface="Arial"/>
              </a:rPr>
              <a:t>hoặc</a:t>
            </a:r>
            <a:r>
              <a:rPr kumimoji="0" lang="en-US" sz="3200" b="1" i="0" u="none" strike="noStrike" kern="0" cap="none" spc="0" normalizeH="0" noProof="0" dirty="0">
                <a:ln>
                  <a:noFill/>
                </a:ln>
                <a:solidFill>
                  <a:srgbClr val="000000"/>
                </a:solidFill>
                <a:effectLst/>
                <a:uLnTx/>
                <a:uFillTx/>
                <a:latin typeface="Arial"/>
                <a:ea typeface="Arial"/>
                <a:cs typeface="Arial"/>
                <a:sym typeface="Arial"/>
              </a:rPr>
              <a:t> </a:t>
            </a:r>
            <a:r>
              <a:rPr kumimoji="0" lang="en-US" sz="3200" b="1" i="0" u="none" strike="noStrike" kern="0" cap="none" spc="0" normalizeH="0" noProof="0" dirty="0" err="1">
                <a:ln>
                  <a:noFill/>
                </a:ln>
                <a:solidFill>
                  <a:srgbClr val="000000"/>
                </a:solidFill>
                <a:effectLst/>
                <a:uLnTx/>
                <a:uFillTx/>
                <a:latin typeface="Arial"/>
                <a:ea typeface="Arial"/>
                <a:cs typeface="Arial"/>
                <a:sym typeface="Arial"/>
              </a:rPr>
              <a:t>viết</a:t>
            </a:r>
            <a:r>
              <a:rPr kumimoji="0" lang="en-US" sz="3200" b="1" i="0" u="none" strike="noStrike" kern="0" cap="none" spc="0" normalizeH="0" noProof="0" dirty="0">
                <a:ln>
                  <a:noFill/>
                </a:ln>
                <a:solidFill>
                  <a:srgbClr val="000000"/>
                </a:solidFill>
                <a:effectLst/>
                <a:uLnTx/>
                <a:uFillTx/>
                <a:latin typeface="Arial"/>
                <a:ea typeface="Arial"/>
                <a:cs typeface="Arial"/>
                <a:sym typeface="Arial"/>
              </a:rPr>
              <a:t> </a:t>
            </a:r>
            <a:r>
              <a:rPr kumimoji="0" lang="en-US" sz="3200" b="1" i="0" u="none" strike="noStrike" kern="0" cap="none" spc="0" normalizeH="0" noProof="0" dirty="0" err="1">
                <a:ln>
                  <a:noFill/>
                </a:ln>
                <a:solidFill>
                  <a:srgbClr val="000000"/>
                </a:solidFill>
                <a:effectLst/>
                <a:uLnTx/>
                <a:uFillTx/>
                <a:latin typeface="Arial"/>
                <a:ea typeface="Arial"/>
                <a:cs typeface="Arial"/>
                <a:sym typeface="Arial"/>
              </a:rPr>
              <a:t>một</a:t>
            </a:r>
            <a:r>
              <a:rPr kumimoji="0" lang="en-US" sz="3200" b="1" i="0" u="none" strike="noStrike" kern="0" cap="none" spc="0" normalizeH="0" noProof="0" dirty="0">
                <a:ln>
                  <a:noFill/>
                </a:ln>
                <a:solidFill>
                  <a:srgbClr val="000000"/>
                </a:solidFill>
                <a:effectLst/>
                <a:uLnTx/>
                <a:uFillTx/>
                <a:latin typeface="Arial"/>
                <a:ea typeface="Arial"/>
                <a:cs typeface="Arial"/>
                <a:sym typeface="Arial"/>
              </a:rPr>
              <a:t> </a:t>
            </a:r>
            <a:r>
              <a:rPr kumimoji="0" lang="en-US" sz="3200" b="1" i="0" u="none" strike="noStrike" kern="0" cap="none" spc="0" normalizeH="0" noProof="0" dirty="0" err="1">
                <a:ln>
                  <a:noFill/>
                </a:ln>
                <a:solidFill>
                  <a:srgbClr val="000000"/>
                </a:solidFill>
                <a:effectLst/>
                <a:uLnTx/>
                <a:uFillTx/>
                <a:latin typeface="Arial"/>
                <a:ea typeface="Arial"/>
                <a:cs typeface="Arial"/>
                <a:sym typeface="Arial"/>
              </a:rPr>
              <a:t>câu</a:t>
            </a:r>
            <a:r>
              <a:rPr kumimoji="0" lang="en-US" sz="3200" b="1" i="0" u="none" strike="noStrike" kern="0" cap="none" spc="0" normalizeH="0" noProof="0" dirty="0">
                <a:ln>
                  <a:noFill/>
                </a:ln>
                <a:solidFill>
                  <a:srgbClr val="000000"/>
                </a:solidFill>
                <a:effectLst/>
                <a:uLnTx/>
                <a:uFillTx/>
                <a:latin typeface="Arial"/>
                <a:ea typeface="Arial"/>
                <a:cs typeface="Arial"/>
                <a:sym typeface="Arial"/>
              </a:rPr>
              <a:t> </a:t>
            </a:r>
            <a:r>
              <a:rPr kumimoji="0" lang="en-US" sz="3200" b="1" i="0" u="none" strike="noStrike" kern="0" cap="none" spc="0" normalizeH="0" noProof="0" dirty="0" err="1">
                <a:ln>
                  <a:noFill/>
                </a:ln>
                <a:solidFill>
                  <a:srgbClr val="000000"/>
                </a:solidFill>
                <a:effectLst/>
                <a:uLnTx/>
                <a:uFillTx/>
                <a:latin typeface="Arial"/>
                <a:ea typeface="Arial"/>
                <a:cs typeface="Arial"/>
                <a:sym typeface="Arial"/>
              </a:rPr>
              <a:t>văn</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đoạn</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văn</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để</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nói</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về</a:t>
            </a:r>
            <a:r>
              <a:rPr lang="en-US" sz="3200" b="1" kern="0" dirty="0">
                <a:solidFill>
                  <a:srgbClr val="000000"/>
                </a:solidFill>
                <a:latin typeface="Arial"/>
                <a:ea typeface="Arial"/>
                <a:cs typeface="Arial"/>
                <a:sym typeface="Arial"/>
              </a:rPr>
              <a:t> ý </a:t>
            </a:r>
            <a:r>
              <a:rPr lang="en-US" sz="3200" b="1" kern="0" dirty="0" err="1">
                <a:solidFill>
                  <a:srgbClr val="000000"/>
                </a:solidFill>
                <a:latin typeface="Arial"/>
                <a:ea typeface="Arial"/>
                <a:cs typeface="Arial"/>
                <a:sym typeface="Arial"/>
              </a:rPr>
              <a:t>nghĩa</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của</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các</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hoạt</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động</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đền</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ơn</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đáp</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nghĩa</a:t>
            </a:r>
            <a:r>
              <a:rPr lang="en-US" sz="3200" b="1" kern="0" dirty="0">
                <a:solidFill>
                  <a:srgbClr val="000000"/>
                </a:solidFill>
                <a:latin typeface="Arial"/>
                <a:ea typeface="Arial"/>
                <a:cs typeface="Arial"/>
                <a:sym typeface="Arial"/>
              </a:rPr>
              <a:t>.</a:t>
            </a:r>
            <a:endParaRPr kumimoji="0" lang="en-US" sz="3200" b="1" i="0" u="none" strike="noStrike" kern="0" cap="none" spc="0" normalizeH="0" baseline="0" noProof="0" dirty="0">
              <a:ln>
                <a:noFill/>
              </a:ln>
              <a:solidFill>
                <a:srgbClr val="000000"/>
              </a:solidFill>
              <a:effectLst/>
              <a:uLnTx/>
              <a:uFillTx/>
              <a:latin typeface="Arial"/>
              <a:ea typeface="Arial"/>
              <a:cs typeface="Arial"/>
              <a:sym typeface="Arial"/>
            </a:endParaRPr>
          </a:p>
        </p:txBody>
      </p:sp>
    </p:spTree>
    <p:custDataLst>
      <p:tags r:id="rId1"/>
    </p:custDataLst>
    <p:extLst>
      <p:ext uri="{BB962C8B-B14F-4D97-AF65-F5344CB8AC3E}">
        <p14:creationId xmlns:p14="http://schemas.microsoft.com/office/powerpoint/2010/main" val="2247614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17684" y="1282881"/>
            <a:ext cx="9996876" cy="2908119"/>
            <a:chOff x="1511500" y="979714"/>
            <a:chExt cx="9996876"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33433" y="1181875"/>
              <a:ext cx="9674943" cy="2585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Uống nước nhớ nguồn” là truyền thống quý báu của dân tộc ta từ bao đời nay</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1"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a:extLst>
              <a:ext uri="{FF2B5EF4-FFF2-40B4-BE49-F238E27FC236}">
                <a16:creationId xmlns:a16="http://schemas.microsoft.com/office/drawing/2014/main" id="{FF946401-A754-4D28-8FC0-8A5ACB4D5B8B}"/>
              </a:ext>
            </a:extLst>
          </p:cNvPr>
          <p:cNvGrpSpPr/>
          <p:nvPr/>
        </p:nvGrpSpPr>
        <p:grpSpPr>
          <a:xfrm>
            <a:off x="0" y="2686117"/>
            <a:ext cx="12265024" cy="4210953"/>
            <a:chOff x="0" y="2686117"/>
            <a:chExt cx="12265024" cy="4210953"/>
          </a:xfrm>
        </p:grpSpPr>
        <p:grpSp>
          <p:nvGrpSpPr>
            <p:cNvPr id="23" name="组合 25">
              <a:extLst>
                <a:ext uri="{FF2B5EF4-FFF2-40B4-BE49-F238E27FC236}">
                  <a16:creationId xmlns:a16="http://schemas.microsoft.com/office/drawing/2014/main" id="{3C8208C8-F741-48BA-803F-1A4124D43CA3}"/>
                </a:ext>
              </a:extLst>
            </p:cNvPr>
            <p:cNvGrpSpPr/>
            <p:nvPr/>
          </p:nvGrpSpPr>
          <p:grpSpPr>
            <a:xfrm>
              <a:off x="4734045" y="2686117"/>
              <a:ext cx="7530979" cy="4210953"/>
              <a:chOff x="-1" y="39071"/>
              <a:chExt cx="12265026" cy="6858000"/>
            </a:xfrm>
          </p:grpSpPr>
          <p:pic>
            <p:nvPicPr>
              <p:cNvPr id="27" name="图片 29">
                <a:extLst>
                  <a:ext uri="{FF2B5EF4-FFF2-40B4-BE49-F238E27FC236}">
                    <a16:creationId xmlns:a16="http://schemas.microsoft.com/office/drawing/2014/main" id="{5192F37C-45CE-4802-9A84-E95108A84E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a:extLst>
                  <a:ext uri="{FF2B5EF4-FFF2-40B4-BE49-F238E27FC236}">
                    <a16:creationId xmlns:a16="http://schemas.microsoft.com/office/drawing/2014/main" id="{1E5BE042-2365-4F0E-A37A-85F504F9091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758"/>
              <a:stretch/>
            </p:blipFill>
            <p:spPr>
              <a:xfrm>
                <a:off x="-1" y="39071"/>
                <a:ext cx="5845893" cy="6858000"/>
              </a:xfrm>
              <a:prstGeom prst="rect">
                <a:avLst/>
              </a:prstGeom>
            </p:spPr>
          </p:pic>
        </p:grpSp>
        <p:grpSp>
          <p:nvGrpSpPr>
            <p:cNvPr id="24" name="组合 26">
              <a:extLst>
                <a:ext uri="{FF2B5EF4-FFF2-40B4-BE49-F238E27FC236}">
                  <a16:creationId xmlns:a16="http://schemas.microsoft.com/office/drawing/2014/main" id="{7DB48047-073D-4AEA-925C-0E0C124E137E}"/>
                </a:ext>
              </a:extLst>
            </p:cNvPr>
            <p:cNvGrpSpPr/>
            <p:nvPr/>
          </p:nvGrpSpPr>
          <p:grpSpPr>
            <a:xfrm>
              <a:off x="0" y="2686117"/>
              <a:ext cx="4969257" cy="4210953"/>
              <a:chOff x="4172044" y="39071"/>
              <a:chExt cx="8092981" cy="6858000"/>
            </a:xfrm>
          </p:grpSpPr>
          <p:pic>
            <p:nvPicPr>
              <p:cNvPr id="25" name="图片 27">
                <a:extLst>
                  <a:ext uri="{FF2B5EF4-FFF2-40B4-BE49-F238E27FC236}">
                    <a16:creationId xmlns:a16="http://schemas.microsoft.com/office/drawing/2014/main" id="{46743C91-7E9C-4339-AAA2-6EC9D2A437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a:extLst>
                  <a:ext uri="{FF2B5EF4-FFF2-40B4-BE49-F238E27FC236}">
                    <a16:creationId xmlns:a16="http://schemas.microsoft.com/office/drawing/2014/main" id="{3D23991A-FEDF-40C1-9E42-B002965B52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593"/>
              <a:stretch/>
            </p:blipFill>
            <p:spPr>
              <a:xfrm>
                <a:off x="4172044" y="39071"/>
                <a:ext cx="1673848" cy="6858000"/>
              </a:xfrm>
              <a:prstGeom prst="rect">
                <a:avLst/>
              </a:prstGeom>
            </p:spPr>
          </p:pic>
        </p:grpSp>
      </p:grpSp>
      <p:pic>
        <p:nvPicPr>
          <p:cNvPr id="29"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pic>
        <p:nvPicPr>
          <p:cNvPr id="6" name="Picture 5">
            <a:extLst>
              <a:ext uri="{FF2B5EF4-FFF2-40B4-BE49-F238E27FC236}">
                <a16:creationId xmlns:a16="http://schemas.microsoft.com/office/drawing/2014/main" id="{03E0222D-FDED-80AF-5436-BC702B118C7D}"/>
              </a:ext>
            </a:extLst>
          </p:cNvPr>
          <p:cNvPicPr>
            <a:picLocks noChangeAspect="1"/>
          </p:cNvPicPr>
          <p:nvPr/>
        </p:nvPicPr>
        <p:blipFill>
          <a:blip r:embed="rId7"/>
          <a:stretch>
            <a:fillRect/>
          </a:stretch>
        </p:blipFill>
        <p:spPr>
          <a:xfrm>
            <a:off x="3942024" y="-87319"/>
            <a:ext cx="4212701" cy="1603387"/>
          </a:xfrm>
          <a:prstGeom prst="rect">
            <a:avLst/>
          </a:prstGeom>
        </p:spPr>
      </p:pic>
    </p:spTree>
    <p:custDataLst>
      <p:tags r:id="rId1"/>
    </p:custDataLst>
    <p:extLst>
      <p:ext uri="{BB962C8B-B14F-4D97-AF65-F5344CB8AC3E}">
        <p14:creationId xmlns:p14="http://schemas.microsoft.com/office/powerpoint/2010/main" val="20847712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647;p46"/>
          <p:cNvGrpSpPr/>
          <p:nvPr/>
        </p:nvGrpSpPr>
        <p:grpSpPr>
          <a:xfrm>
            <a:off x="931593" y="2771345"/>
            <a:ext cx="3503920" cy="3884389"/>
            <a:chOff x="3440163" y="1715825"/>
            <a:chExt cx="2040801" cy="2262400"/>
          </a:xfrm>
        </p:grpSpPr>
        <p:grpSp>
          <p:nvGrpSpPr>
            <p:cNvPr id="3" name="Google Shape;1648;p46"/>
            <p:cNvGrpSpPr/>
            <p:nvPr/>
          </p:nvGrpSpPr>
          <p:grpSpPr>
            <a:xfrm flipH="1">
              <a:off x="4433661" y="1715825"/>
              <a:ext cx="1047303" cy="2262400"/>
              <a:chOff x="4656536" y="1715825"/>
              <a:chExt cx="1047303" cy="2262400"/>
            </a:xfrm>
          </p:grpSpPr>
          <p:sp>
            <p:nvSpPr>
              <p:cNvPr id="79" name="Google Shape;1649;p46"/>
              <p:cNvSpPr/>
              <p:nvPr/>
            </p:nvSpPr>
            <p:spPr>
              <a:xfrm>
                <a:off x="4656536" y="3862030"/>
                <a:ext cx="1004699" cy="116194"/>
              </a:xfrm>
              <a:custGeom>
                <a:avLst/>
                <a:gdLst/>
                <a:ahLst/>
                <a:cxnLst/>
                <a:rect l="l" t="t" r="r" b="b"/>
                <a:pathLst>
                  <a:path w="61141" h="7071" extrusionOk="0">
                    <a:moveTo>
                      <a:pt x="30558" y="0"/>
                    </a:moveTo>
                    <a:cubicBezTo>
                      <a:pt x="13695" y="0"/>
                      <a:pt x="0" y="1571"/>
                      <a:pt x="0" y="3535"/>
                    </a:cubicBezTo>
                    <a:cubicBezTo>
                      <a:pt x="0" y="5499"/>
                      <a:pt x="13695" y="7070"/>
                      <a:pt x="30558" y="7070"/>
                    </a:cubicBezTo>
                    <a:cubicBezTo>
                      <a:pt x="47447" y="7070"/>
                      <a:pt x="61141" y="5499"/>
                      <a:pt x="61141" y="3535"/>
                    </a:cubicBezTo>
                    <a:cubicBezTo>
                      <a:pt x="61141" y="1571"/>
                      <a:pt x="47447" y="0"/>
                      <a:pt x="30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 name="Google Shape;1650;p46"/>
              <p:cNvSpPr/>
              <p:nvPr/>
            </p:nvSpPr>
            <p:spPr>
              <a:xfrm>
                <a:off x="4769262" y="2510930"/>
                <a:ext cx="560660" cy="609711"/>
              </a:xfrm>
              <a:custGeom>
                <a:avLst/>
                <a:gdLst/>
                <a:ahLst/>
                <a:cxnLst/>
                <a:rect l="l" t="t" r="r" b="b"/>
                <a:pathLst>
                  <a:path w="34119" h="37104" extrusionOk="0">
                    <a:moveTo>
                      <a:pt x="19122" y="0"/>
                    </a:moveTo>
                    <a:cubicBezTo>
                      <a:pt x="17440" y="0"/>
                      <a:pt x="15672" y="79"/>
                      <a:pt x="13905" y="264"/>
                    </a:cubicBezTo>
                    <a:cubicBezTo>
                      <a:pt x="6154" y="1102"/>
                      <a:pt x="3850" y="8198"/>
                      <a:pt x="3248" y="13959"/>
                    </a:cubicBezTo>
                    <a:cubicBezTo>
                      <a:pt x="2619" y="19719"/>
                      <a:pt x="1" y="33257"/>
                      <a:pt x="2226" y="35299"/>
                    </a:cubicBezTo>
                    <a:cubicBezTo>
                      <a:pt x="3441" y="36414"/>
                      <a:pt x="10060" y="37104"/>
                      <a:pt x="16346" y="37104"/>
                    </a:cubicBezTo>
                    <a:cubicBezTo>
                      <a:pt x="21718" y="37104"/>
                      <a:pt x="26846" y="36600"/>
                      <a:pt x="28149" y="35430"/>
                    </a:cubicBezTo>
                    <a:cubicBezTo>
                      <a:pt x="30951" y="32890"/>
                      <a:pt x="34119" y="8670"/>
                      <a:pt x="29956" y="1652"/>
                    </a:cubicBezTo>
                    <a:cubicBezTo>
                      <a:pt x="29531" y="904"/>
                      <a:pt x="24816" y="0"/>
                      <a:pt x="1912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1651;p46"/>
              <p:cNvSpPr/>
              <p:nvPr/>
            </p:nvSpPr>
            <p:spPr>
              <a:xfrm>
                <a:off x="4769262" y="2535924"/>
                <a:ext cx="195793" cy="574858"/>
              </a:xfrm>
              <a:custGeom>
                <a:avLst/>
                <a:gdLst/>
                <a:ahLst/>
                <a:cxnLst/>
                <a:rect l="l" t="t" r="r" b="b"/>
                <a:pathLst>
                  <a:path w="11915" h="34983" extrusionOk="0">
                    <a:moveTo>
                      <a:pt x="9768" y="0"/>
                    </a:moveTo>
                    <a:cubicBezTo>
                      <a:pt x="5290" y="2462"/>
                      <a:pt x="3719" y="7882"/>
                      <a:pt x="3248" y="12438"/>
                    </a:cubicBezTo>
                    <a:cubicBezTo>
                      <a:pt x="2619" y="18198"/>
                      <a:pt x="1" y="31736"/>
                      <a:pt x="2226" y="33778"/>
                    </a:cubicBezTo>
                    <a:cubicBezTo>
                      <a:pt x="2750" y="34276"/>
                      <a:pt x="4321" y="34668"/>
                      <a:pt x="6416" y="34983"/>
                    </a:cubicBezTo>
                    <a:cubicBezTo>
                      <a:pt x="6992" y="34668"/>
                      <a:pt x="7516" y="34197"/>
                      <a:pt x="7935" y="33595"/>
                    </a:cubicBezTo>
                    <a:cubicBezTo>
                      <a:pt x="8694" y="32547"/>
                      <a:pt x="9139" y="31343"/>
                      <a:pt x="9479" y="30086"/>
                    </a:cubicBezTo>
                    <a:cubicBezTo>
                      <a:pt x="9846" y="28803"/>
                      <a:pt x="10056" y="27494"/>
                      <a:pt x="10265" y="26185"/>
                    </a:cubicBezTo>
                    <a:cubicBezTo>
                      <a:pt x="10605" y="24011"/>
                      <a:pt x="10893" y="21838"/>
                      <a:pt x="11103" y="19639"/>
                    </a:cubicBezTo>
                    <a:cubicBezTo>
                      <a:pt x="11496" y="15397"/>
                      <a:pt x="11784" y="11129"/>
                      <a:pt x="11888" y="6913"/>
                    </a:cubicBezTo>
                    <a:cubicBezTo>
                      <a:pt x="11915" y="5054"/>
                      <a:pt x="11810" y="3195"/>
                      <a:pt x="11051" y="1624"/>
                    </a:cubicBezTo>
                    <a:cubicBezTo>
                      <a:pt x="10736" y="969"/>
                      <a:pt x="10291" y="419"/>
                      <a:pt x="976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1652;p46"/>
              <p:cNvSpPr/>
              <p:nvPr/>
            </p:nvSpPr>
            <p:spPr>
              <a:xfrm>
                <a:off x="4874249" y="3026008"/>
                <a:ext cx="569271" cy="808923"/>
              </a:xfrm>
              <a:custGeom>
                <a:avLst/>
                <a:gdLst/>
                <a:ahLst/>
                <a:cxnLst/>
                <a:rect l="l" t="t" r="r" b="b"/>
                <a:pathLst>
                  <a:path w="34643" h="49227" extrusionOk="0">
                    <a:moveTo>
                      <a:pt x="34643" y="0"/>
                    </a:moveTo>
                    <a:lnTo>
                      <a:pt x="34643" y="0"/>
                    </a:lnTo>
                    <a:cubicBezTo>
                      <a:pt x="33621" y="157"/>
                      <a:pt x="32626" y="262"/>
                      <a:pt x="31631" y="367"/>
                    </a:cubicBezTo>
                    <a:cubicBezTo>
                      <a:pt x="28777" y="733"/>
                      <a:pt x="25897" y="943"/>
                      <a:pt x="23043" y="1021"/>
                    </a:cubicBezTo>
                    <a:cubicBezTo>
                      <a:pt x="21934" y="1046"/>
                      <a:pt x="20823" y="1059"/>
                      <a:pt x="19710" y="1059"/>
                    </a:cubicBezTo>
                    <a:cubicBezTo>
                      <a:pt x="15988" y="1059"/>
                      <a:pt x="12252" y="913"/>
                      <a:pt x="8563" y="550"/>
                    </a:cubicBezTo>
                    <a:cubicBezTo>
                      <a:pt x="8458" y="550"/>
                      <a:pt x="8354" y="550"/>
                      <a:pt x="8249" y="524"/>
                    </a:cubicBezTo>
                    <a:cubicBezTo>
                      <a:pt x="7594" y="472"/>
                      <a:pt x="6966" y="393"/>
                      <a:pt x="6311" y="314"/>
                    </a:cubicBezTo>
                    <a:cubicBezTo>
                      <a:pt x="6311" y="1179"/>
                      <a:pt x="6285" y="1859"/>
                      <a:pt x="6233" y="2331"/>
                    </a:cubicBezTo>
                    <a:cubicBezTo>
                      <a:pt x="5971" y="5132"/>
                      <a:pt x="3876" y="19874"/>
                      <a:pt x="2148" y="32574"/>
                    </a:cubicBezTo>
                    <a:cubicBezTo>
                      <a:pt x="2122" y="32652"/>
                      <a:pt x="2122" y="32757"/>
                      <a:pt x="2095" y="32862"/>
                    </a:cubicBezTo>
                    <a:cubicBezTo>
                      <a:pt x="1179" y="39643"/>
                      <a:pt x="367" y="45797"/>
                      <a:pt x="1" y="49227"/>
                    </a:cubicBezTo>
                    <a:lnTo>
                      <a:pt x="10029" y="49227"/>
                    </a:lnTo>
                    <a:cubicBezTo>
                      <a:pt x="10029" y="49227"/>
                      <a:pt x="11391" y="41319"/>
                      <a:pt x="13041" y="32757"/>
                    </a:cubicBezTo>
                    <a:cubicBezTo>
                      <a:pt x="13067" y="32678"/>
                      <a:pt x="13067" y="32626"/>
                      <a:pt x="13067" y="32547"/>
                    </a:cubicBezTo>
                    <a:cubicBezTo>
                      <a:pt x="14978" y="22623"/>
                      <a:pt x="17256" y="11836"/>
                      <a:pt x="18277" y="11312"/>
                    </a:cubicBezTo>
                    <a:cubicBezTo>
                      <a:pt x="18382" y="11233"/>
                      <a:pt x="18513" y="11181"/>
                      <a:pt x="18618" y="11102"/>
                    </a:cubicBezTo>
                    <a:lnTo>
                      <a:pt x="18644" y="11102"/>
                    </a:lnTo>
                    <a:cubicBezTo>
                      <a:pt x="19444" y="10702"/>
                      <a:pt x="20055" y="10566"/>
                      <a:pt x="20542" y="10566"/>
                    </a:cubicBezTo>
                    <a:cubicBezTo>
                      <a:pt x="20629" y="10566"/>
                      <a:pt x="20712" y="10571"/>
                      <a:pt x="20791" y="10579"/>
                    </a:cubicBezTo>
                    <a:cubicBezTo>
                      <a:pt x="20922" y="10579"/>
                      <a:pt x="21027" y="10605"/>
                      <a:pt x="21158" y="10605"/>
                    </a:cubicBezTo>
                    <a:cubicBezTo>
                      <a:pt x="21550" y="10683"/>
                      <a:pt x="21158" y="22414"/>
                      <a:pt x="20791" y="33254"/>
                    </a:cubicBezTo>
                    <a:cubicBezTo>
                      <a:pt x="20791" y="33359"/>
                      <a:pt x="20791" y="33464"/>
                      <a:pt x="20791" y="33569"/>
                    </a:cubicBezTo>
                    <a:cubicBezTo>
                      <a:pt x="20582" y="40088"/>
                      <a:pt x="20372" y="46216"/>
                      <a:pt x="20346" y="49227"/>
                    </a:cubicBezTo>
                    <a:lnTo>
                      <a:pt x="30453" y="49227"/>
                    </a:lnTo>
                    <a:cubicBezTo>
                      <a:pt x="30453" y="49227"/>
                      <a:pt x="31291" y="41398"/>
                      <a:pt x="32208" y="33516"/>
                    </a:cubicBezTo>
                    <a:cubicBezTo>
                      <a:pt x="32208" y="33411"/>
                      <a:pt x="32208" y="33333"/>
                      <a:pt x="32234" y="33254"/>
                    </a:cubicBezTo>
                    <a:cubicBezTo>
                      <a:pt x="32731" y="28960"/>
                      <a:pt x="33229" y="24692"/>
                      <a:pt x="33674" y="21681"/>
                    </a:cubicBezTo>
                    <a:cubicBezTo>
                      <a:pt x="34198" y="17910"/>
                      <a:pt x="34643" y="9139"/>
                      <a:pt x="346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1653;p46"/>
              <p:cNvSpPr/>
              <p:nvPr/>
            </p:nvSpPr>
            <p:spPr>
              <a:xfrm>
                <a:off x="5208566" y="3772966"/>
                <a:ext cx="173001" cy="61967"/>
              </a:xfrm>
              <a:custGeom>
                <a:avLst/>
                <a:gdLst/>
                <a:ahLst/>
                <a:cxnLst/>
                <a:rect l="l" t="t" r="r" b="b"/>
                <a:pathLst>
                  <a:path w="10528" h="3771" extrusionOk="0">
                    <a:moveTo>
                      <a:pt x="10527" y="0"/>
                    </a:moveTo>
                    <a:lnTo>
                      <a:pt x="10527" y="0"/>
                    </a:lnTo>
                    <a:cubicBezTo>
                      <a:pt x="7045" y="419"/>
                      <a:pt x="3536" y="707"/>
                      <a:pt x="53" y="812"/>
                    </a:cubicBezTo>
                    <a:cubicBezTo>
                      <a:pt x="27" y="1990"/>
                      <a:pt x="1" y="2985"/>
                      <a:pt x="1" y="3771"/>
                    </a:cubicBezTo>
                    <a:lnTo>
                      <a:pt x="10108" y="3771"/>
                    </a:lnTo>
                    <a:cubicBezTo>
                      <a:pt x="10108" y="3771"/>
                      <a:pt x="10265" y="2304"/>
                      <a:pt x="1052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1654;p46"/>
              <p:cNvSpPr/>
              <p:nvPr/>
            </p:nvSpPr>
            <p:spPr>
              <a:xfrm>
                <a:off x="4874249" y="3767363"/>
                <a:ext cx="173856" cy="67570"/>
              </a:xfrm>
              <a:custGeom>
                <a:avLst/>
                <a:gdLst/>
                <a:ahLst/>
                <a:cxnLst/>
                <a:rect l="l" t="t" r="r" b="b"/>
                <a:pathLst>
                  <a:path w="10580" h="4112" extrusionOk="0">
                    <a:moveTo>
                      <a:pt x="498" y="1"/>
                    </a:moveTo>
                    <a:cubicBezTo>
                      <a:pt x="289" y="1624"/>
                      <a:pt x="132" y="3012"/>
                      <a:pt x="1" y="4112"/>
                    </a:cubicBezTo>
                    <a:lnTo>
                      <a:pt x="10029" y="4112"/>
                    </a:lnTo>
                    <a:cubicBezTo>
                      <a:pt x="10029" y="4112"/>
                      <a:pt x="10239" y="2933"/>
                      <a:pt x="10579" y="1022"/>
                    </a:cubicBezTo>
                    <a:cubicBezTo>
                      <a:pt x="8380" y="891"/>
                      <a:pt x="6180" y="708"/>
                      <a:pt x="3981" y="446"/>
                    </a:cubicBezTo>
                    <a:cubicBezTo>
                      <a:pt x="3221" y="367"/>
                      <a:pt x="2462" y="289"/>
                      <a:pt x="1703" y="184"/>
                    </a:cubicBezTo>
                    <a:cubicBezTo>
                      <a:pt x="1284" y="132"/>
                      <a:pt x="891" y="79"/>
                      <a:pt x="498"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1655;p46"/>
              <p:cNvSpPr/>
              <p:nvPr/>
            </p:nvSpPr>
            <p:spPr>
              <a:xfrm>
                <a:off x="5208566" y="3806094"/>
                <a:ext cx="169123" cy="28839"/>
              </a:xfrm>
              <a:custGeom>
                <a:avLst/>
                <a:gdLst/>
                <a:ahLst/>
                <a:cxnLst/>
                <a:rect l="l" t="t" r="r" b="b"/>
                <a:pathLst>
                  <a:path w="10292" h="1755" extrusionOk="0">
                    <a:moveTo>
                      <a:pt x="10291" y="0"/>
                    </a:moveTo>
                    <a:lnTo>
                      <a:pt x="10291" y="0"/>
                    </a:lnTo>
                    <a:cubicBezTo>
                      <a:pt x="8432" y="210"/>
                      <a:pt x="6573" y="367"/>
                      <a:pt x="4688" y="419"/>
                    </a:cubicBezTo>
                    <a:cubicBezTo>
                      <a:pt x="4164" y="432"/>
                      <a:pt x="3634" y="439"/>
                      <a:pt x="3104" y="439"/>
                    </a:cubicBezTo>
                    <a:cubicBezTo>
                      <a:pt x="2574" y="439"/>
                      <a:pt x="2043" y="432"/>
                      <a:pt x="1520" y="419"/>
                    </a:cubicBezTo>
                    <a:cubicBezTo>
                      <a:pt x="1022" y="393"/>
                      <a:pt x="525" y="341"/>
                      <a:pt x="27" y="288"/>
                    </a:cubicBezTo>
                    <a:cubicBezTo>
                      <a:pt x="1" y="838"/>
                      <a:pt x="1" y="1336"/>
                      <a:pt x="1" y="1755"/>
                    </a:cubicBezTo>
                    <a:lnTo>
                      <a:pt x="10108" y="1755"/>
                    </a:lnTo>
                    <a:cubicBezTo>
                      <a:pt x="10108" y="1755"/>
                      <a:pt x="10187" y="1100"/>
                      <a:pt x="102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 name="Google Shape;1656;p46"/>
              <p:cNvSpPr/>
              <p:nvPr/>
            </p:nvSpPr>
            <p:spPr>
              <a:xfrm>
                <a:off x="4874249" y="3806521"/>
                <a:ext cx="169978" cy="28412"/>
              </a:xfrm>
              <a:custGeom>
                <a:avLst/>
                <a:gdLst/>
                <a:ahLst/>
                <a:cxnLst/>
                <a:rect l="l" t="t" r="r" b="b"/>
                <a:pathLst>
                  <a:path w="10344" h="1729" extrusionOk="0">
                    <a:moveTo>
                      <a:pt x="10344" y="1"/>
                    </a:moveTo>
                    <a:lnTo>
                      <a:pt x="10344" y="1"/>
                    </a:lnTo>
                    <a:cubicBezTo>
                      <a:pt x="9898" y="53"/>
                      <a:pt x="9479" y="79"/>
                      <a:pt x="9034" y="131"/>
                    </a:cubicBezTo>
                    <a:cubicBezTo>
                      <a:pt x="7336" y="275"/>
                      <a:pt x="5616" y="397"/>
                      <a:pt x="3914" y="397"/>
                    </a:cubicBezTo>
                    <a:cubicBezTo>
                      <a:pt x="3753" y="397"/>
                      <a:pt x="3592" y="396"/>
                      <a:pt x="3431" y="393"/>
                    </a:cubicBezTo>
                    <a:cubicBezTo>
                      <a:pt x="2488" y="393"/>
                      <a:pt x="1572" y="367"/>
                      <a:pt x="629" y="289"/>
                    </a:cubicBezTo>
                    <a:cubicBezTo>
                      <a:pt x="472" y="289"/>
                      <a:pt x="315" y="262"/>
                      <a:pt x="184" y="236"/>
                    </a:cubicBezTo>
                    <a:cubicBezTo>
                      <a:pt x="105" y="786"/>
                      <a:pt x="53" y="1284"/>
                      <a:pt x="1" y="1729"/>
                    </a:cubicBezTo>
                    <a:lnTo>
                      <a:pt x="10029" y="1729"/>
                    </a:lnTo>
                    <a:cubicBezTo>
                      <a:pt x="10029" y="1729"/>
                      <a:pt x="10134" y="1100"/>
                      <a:pt x="103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 name="Google Shape;1657;p46"/>
              <p:cNvSpPr/>
              <p:nvPr/>
            </p:nvSpPr>
            <p:spPr>
              <a:xfrm>
                <a:off x="5184049" y="3825797"/>
                <a:ext cx="299482" cy="94372"/>
              </a:xfrm>
              <a:custGeom>
                <a:avLst/>
                <a:gdLst/>
                <a:ahLst/>
                <a:cxnLst/>
                <a:rect l="l" t="t" r="r" b="b"/>
                <a:pathLst>
                  <a:path w="18225" h="5743" extrusionOk="0">
                    <a:moveTo>
                      <a:pt x="9126" y="1"/>
                    </a:moveTo>
                    <a:cubicBezTo>
                      <a:pt x="6159" y="1"/>
                      <a:pt x="1740" y="101"/>
                      <a:pt x="1441"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8"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 name="Google Shape;1658;p46"/>
              <p:cNvSpPr/>
              <p:nvPr/>
            </p:nvSpPr>
            <p:spPr>
              <a:xfrm>
                <a:off x="5190079" y="3894304"/>
                <a:ext cx="293452" cy="25865"/>
              </a:xfrm>
              <a:custGeom>
                <a:avLst/>
                <a:gdLst/>
                <a:ahLst/>
                <a:cxnLst/>
                <a:rect l="l" t="t" r="r" b="b"/>
                <a:pathLst>
                  <a:path w="17858" h="1574" extrusionOk="0">
                    <a:moveTo>
                      <a:pt x="17439" y="0"/>
                    </a:moveTo>
                    <a:cubicBezTo>
                      <a:pt x="14061" y="288"/>
                      <a:pt x="10709" y="471"/>
                      <a:pt x="7358" y="471"/>
                    </a:cubicBezTo>
                    <a:cubicBezTo>
                      <a:pt x="6749" y="471"/>
                      <a:pt x="6137" y="475"/>
                      <a:pt x="5523" y="475"/>
                    </a:cubicBezTo>
                    <a:cubicBezTo>
                      <a:pt x="3682" y="475"/>
                      <a:pt x="1826" y="445"/>
                      <a:pt x="0" y="210"/>
                    </a:cubicBezTo>
                    <a:lnTo>
                      <a:pt x="0" y="210"/>
                    </a:lnTo>
                    <a:cubicBezTo>
                      <a:pt x="0" y="629"/>
                      <a:pt x="52" y="969"/>
                      <a:pt x="157" y="1178"/>
                    </a:cubicBezTo>
                    <a:cubicBezTo>
                      <a:pt x="325" y="1474"/>
                      <a:pt x="2321" y="1573"/>
                      <a:pt x="4921" y="1573"/>
                    </a:cubicBezTo>
                    <a:cubicBezTo>
                      <a:pt x="9221" y="1573"/>
                      <a:pt x="15173" y="1303"/>
                      <a:pt x="17229" y="1205"/>
                    </a:cubicBezTo>
                    <a:cubicBezTo>
                      <a:pt x="17622" y="1178"/>
                      <a:pt x="17858" y="786"/>
                      <a:pt x="17701" y="419"/>
                    </a:cubicBezTo>
                    <a:cubicBezTo>
                      <a:pt x="17622" y="288"/>
                      <a:pt x="17544" y="157"/>
                      <a:pt x="174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1659;p46"/>
              <p:cNvSpPr/>
              <p:nvPr/>
            </p:nvSpPr>
            <p:spPr>
              <a:xfrm>
                <a:off x="4847579"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7"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 name="Google Shape;1660;p46"/>
              <p:cNvSpPr/>
              <p:nvPr/>
            </p:nvSpPr>
            <p:spPr>
              <a:xfrm>
                <a:off x="4853593" y="3893860"/>
                <a:ext cx="293468" cy="26308"/>
              </a:xfrm>
              <a:custGeom>
                <a:avLst/>
                <a:gdLst/>
                <a:ahLst/>
                <a:cxnLst/>
                <a:rect l="l" t="t" r="r" b="b"/>
                <a:pathLst>
                  <a:path w="17859" h="1601" extrusionOk="0">
                    <a:moveTo>
                      <a:pt x="17413" y="1"/>
                    </a:moveTo>
                    <a:cubicBezTo>
                      <a:pt x="17073" y="53"/>
                      <a:pt x="16707" y="106"/>
                      <a:pt x="16366" y="132"/>
                    </a:cubicBezTo>
                    <a:cubicBezTo>
                      <a:pt x="13250" y="498"/>
                      <a:pt x="10160" y="760"/>
                      <a:pt x="7044" y="760"/>
                    </a:cubicBezTo>
                    <a:cubicBezTo>
                      <a:pt x="5473" y="760"/>
                      <a:pt x="3902" y="708"/>
                      <a:pt x="2331" y="629"/>
                    </a:cubicBezTo>
                    <a:cubicBezTo>
                      <a:pt x="1546" y="577"/>
                      <a:pt x="786" y="525"/>
                      <a:pt x="1" y="472"/>
                    </a:cubicBezTo>
                    <a:lnTo>
                      <a:pt x="1" y="472"/>
                    </a:lnTo>
                    <a:cubicBezTo>
                      <a:pt x="1" y="787"/>
                      <a:pt x="53" y="1048"/>
                      <a:pt x="158" y="1205"/>
                    </a:cubicBezTo>
                    <a:cubicBezTo>
                      <a:pt x="326" y="1501"/>
                      <a:pt x="2322" y="1600"/>
                      <a:pt x="4922" y="1600"/>
                    </a:cubicBezTo>
                    <a:cubicBezTo>
                      <a:pt x="9222" y="1600"/>
                      <a:pt x="15174" y="1330"/>
                      <a:pt x="17230" y="1232"/>
                    </a:cubicBezTo>
                    <a:cubicBezTo>
                      <a:pt x="17623" y="1205"/>
                      <a:pt x="17859" y="813"/>
                      <a:pt x="17702" y="446"/>
                    </a:cubicBezTo>
                    <a:cubicBezTo>
                      <a:pt x="17623" y="315"/>
                      <a:pt x="17518" y="158"/>
                      <a:pt x="174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 name="Google Shape;1661;p46"/>
              <p:cNvSpPr/>
              <p:nvPr/>
            </p:nvSpPr>
            <p:spPr>
              <a:xfrm>
                <a:off x="5508046" y="2494498"/>
                <a:ext cx="195793" cy="277660"/>
              </a:xfrm>
              <a:custGeom>
                <a:avLst/>
                <a:gdLst/>
                <a:ahLst/>
                <a:cxnLst/>
                <a:rect l="l" t="t" r="r" b="b"/>
                <a:pathLst>
                  <a:path w="11915" h="16897" extrusionOk="0">
                    <a:moveTo>
                      <a:pt x="7657" y="0"/>
                    </a:moveTo>
                    <a:cubicBezTo>
                      <a:pt x="6612" y="0"/>
                      <a:pt x="5132" y="5192"/>
                      <a:pt x="5132" y="5192"/>
                    </a:cubicBezTo>
                    <a:cubicBezTo>
                      <a:pt x="5132" y="5192"/>
                      <a:pt x="5761" y="819"/>
                      <a:pt x="4844" y="793"/>
                    </a:cubicBezTo>
                    <a:cubicBezTo>
                      <a:pt x="4842" y="793"/>
                      <a:pt x="4840" y="793"/>
                      <a:pt x="4838" y="793"/>
                    </a:cubicBezTo>
                    <a:cubicBezTo>
                      <a:pt x="3921" y="793"/>
                      <a:pt x="2462" y="6632"/>
                      <a:pt x="2462" y="6632"/>
                    </a:cubicBezTo>
                    <a:cubicBezTo>
                      <a:pt x="2462" y="6632"/>
                      <a:pt x="1646" y="3666"/>
                      <a:pt x="879" y="3666"/>
                    </a:cubicBezTo>
                    <a:cubicBezTo>
                      <a:pt x="857" y="3666"/>
                      <a:pt x="834" y="3668"/>
                      <a:pt x="812" y="3673"/>
                    </a:cubicBezTo>
                    <a:cubicBezTo>
                      <a:pt x="0" y="3857"/>
                      <a:pt x="1257" y="10272"/>
                      <a:pt x="1231" y="11555"/>
                    </a:cubicBezTo>
                    <a:cubicBezTo>
                      <a:pt x="1231" y="12864"/>
                      <a:pt x="576" y="15823"/>
                      <a:pt x="576" y="15823"/>
                    </a:cubicBezTo>
                    <a:lnTo>
                      <a:pt x="6939" y="16896"/>
                    </a:lnTo>
                    <a:cubicBezTo>
                      <a:pt x="6939" y="16896"/>
                      <a:pt x="8144" y="12681"/>
                      <a:pt x="8824" y="10926"/>
                    </a:cubicBezTo>
                    <a:cubicBezTo>
                      <a:pt x="9531" y="9198"/>
                      <a:pt x="11914" y="4878"/>
                      <a:pt x="11417" y="4590"/>
                    </a:cubicBezTo>
                    <a:cubicBezTo>
                      <a:pt x="11390" y="4575"/>
                      <a:pt x="11360" y="4568"/>
                      <a:pt x="11327" y="4568"/>
                    </a:cubicBezTo>
                    <a:cubicBezTo>
                      <a:pt x="10707" y="4568"/>
                      <a:pt x="9008" y="6999"/>
                      <a:pt x="9008" y="6999"/>
                    </a:cubicBezTo>
                    <a:cubicBezTo>
                      <a:pt x="9008" y="6999"/>
                      <a:pt x="11050" y="2050"/>
                      <a:pt x="10317" y="1762"/>
                    </a:cubicBezTo>
                    <a:cubicBezTo>
                      <a:pt x="10292" y="1751"/>
                      <a:pt x="10265" y="1746"/>
                      <a:pt x="10236" y="1746"/>
                    </a:cubicBezTo>
                    <a:cubicBezTo>
                      <a:pt x="9437" y="1746"/>
                      <a:pt x="7122" y="5742"/>
                      <a:pt x="7122" y="5742"/>
                    </a:cubicBezTo>
                    <a:cubicBezTo>
                      <a:pt x="7122" y="5742"/>
                      <a:pt x="8746" y="243"/>
                      <a:pt x="7725" y="8"/>
                    </a:cubicBezTo>
                    <a:cubicBezTo>
                      <a:pt x="7702" y="3"/>
                      <a:pt x="7680" y="0"/>
                      <a:pt x="765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1662;p46"/>
              <p:cNvSpPr/>
              <p:nvPr/>
            </p:nvSpPr>
            <p:spPr>
              <a:xfrm>
                <a:off x="5319583" y="2570547"/>
                <a:ext cx="211716" cy="374628"/>
              </a:xfrm>
              <a:custGeom>
                <a:avLst/>
                <a:gdLst/>
                <a:ahLst/>
                <a:cxnLst/>
                <a:rect l="l" t="t" r="r" b="b"/>
                <a:pathLst>
                  <a:path w="12884" h="22798" extrusionOk="0">
                    <a:moveTo>
                      <a:pt x="3271" y="1"/>
                    </a:moveTo>
                    <a:cubicBezTo>
                      <a:pt x="2723" y="1"/>
                      <a:pt x="2197" y="137"/>
                      <a:pt x="1781" y="486"/>
                    </a:cubicBezTo>
                    <a:cubicBezTo>
                      <a:pt x="1205" y="957"/>
                      <a:pt x="943" y="1690"/>
                      <a:pt x="760" y="2423"/>
                    </a:cubicBezTo>
                    <a:cubicBezTo>
                      <a:pt x="1" y="5801"/>
                      <a:pt x="891" y="9336"/>
                      <a:pt x="2121" y="12583"/>
                    </a:cubicBezTo>
                    <a:cubicBezTo>
                      <a:pt x="2881" y="14573"/>
                      <a:pt x="3745" y="16510"/>
                      <a:pt x="4792" y="18343"/>
                    </a:cubicBezTo>
                    <a:cubicBezTo>
                      <a:pt x="5709" y="19967"/>
                      <a:pt x="6861" y="21669"/>
                      <a:pt x="8615" y="22480"/>
                    </a:cubicBezTo>
                    <a:cubicBezTo>
                      <a:pt x="9049" y="22666"/>
                      <a:pt x="9538" y="22797"/>
                      <a:pt x="10016" y="22797"/>
                    </a:cubicBezTo>
                    <a:cubicBezTo>
                      <a:pt x="10347" y="22797"/>
                      <a:pt x="10672" y="22735"/>
                      <a:pt x="10972" y="22585"/>
                    </a:cubicBezTo>
                    <a:cubicBezTo>
                      <a:pt x="11914" y="22088"/>
                      <a:pt x="12255" y="20935"/>
                      <a:pt x="12386" y="19914"/>
                    </a:cubicBezTo>
                    <a:cubicBezTo>
                      <a:pt x="12883" y="16275"/>
                      <a:pt x="12150" y="12452"/>
                      <a:pt x="11050" y="8995"/>
                    </a:cubicBezTo>
                    <a:cubicBezTo>
                      <a:pt x="10762" y="8131"/>
                      <a:pt x="10448" y="7267"/>
                      <a:pt x="10082" y="6403"/>
                    </a:cubicBezTo>
                    <a:cubicBezTo>
                      <a:pt x="9008" y="3837"/>
                      <a:pt x="7568" y="1376"/>
                      <a:pt x="4818" y="302"/>
                    </a:cubicBezTo>
                    <a:cubicBezTo>
                      <a:pt x="4333" y="124"/>
                      <a:pt x="3793" y="1"/>
                      <a:pt x="3271"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 name="Google Shape;1663;p46"/>
              <p:cNvSpPr/>
              <p:nvPr/>
            </p:nvSpPr>
            <p:spPr>
              <a:xfrm>
                <a:off x="5410799" y="2680498"/>
                <a:ext cx="238386" cy="278449"/>
              </a:xfrm>
              <a:custGeom>
                <a:avLst/>
                <a:gdLst/>
                <a:ahLst/>
                <a:cxnLst/>
                <a:rect l="l" t="t" r="r" b="b"/>
                <a:pathLst>
                  <a:path w="14507" h="16945" extrusionOk="0">
                    <a:moveTo>
                      <a:pt x="6233" y="0"/>
                    </a:moveTo>
                    <a:cubicBezTo>
                      <a:pt x="6233" y="0"/>
                      <a:pt x="5997" y="524"/>
                      <a:pt x="5604" y="1388"/>
                    </a:cubicBezTo>
                    <a:cubicBezTo>
                      <a:pt x="5578" y="1467"/>
                      <a:pt x="5552" y="1519"/>
                      <a:pt x="5526" y="1597"/>
                    </a:cubicBezTo>
                    <a:cubicBezTo>
                      <a:pt x="3824" y="5577"/>
                      <a:pt x="1" y="15685"/>
                      <a:pt x="4583" y="16811"/>
                    </a:cubicBezTo>
                    <a:cubicBezTo>
                      <a:pt x="4953" y="16901"/>
                      <a:pt x="5312" y="16944"/>
                      <a:pt x="5658" y="16944"/>
                    </a:cubicBezTo>
                    <a:cubicBezTo>
                      <a:pt x="9817" y="16944"/>
                      <a:pt x="12271" y="10718"/>
                      <a:pt x="13721" y="5473"/>
                    </a:cubicBezTo>
                    <a:cubicBezTo>
                      <a:pt x="13774" y="5342"/>
                      <a:pt x="13800" y="5237"/>
                      <a:pt x="13826" y="5106"/>
                    </a:cubicBezTo>
                    <a:cubicBezTo>
                      <a:pt x="14088" y="4164"/>
                      <a:pt x="14297" y="3273"/>
                      <a:pt x="14507" y="2462"/>
                    </a:cubicBezTo>
                    <a:lnTo>
                      <a:pt x="6233" y="0"/>
                    </a:ln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 name="Google Shape;1664;p46"/>
              <p:cNvSpPr/>
              <p:nvPr/>
            </p:nvSpPr>
            <p:spPr>
              <a:xfrm>
                <a:off x="5501588" y="2703290"/>
                <a:ext cx="136406" cy="67143"/>
              </a:xfrm>
              <a:custGeom>
                <a:avLst/>
                <a:gdLst/>
                <a:ahLst/>
                <a:cxnLst/>
                <a:rect l="l" t="t" r="r" b="b"/>
                <a:pathLst>
                  <a:path w="8301" h="4086" extrusionOk="0">
                    <a:moveTo>
                      <a:pt x="79" y="1"/>
                    </a:moveTo>
                    <a:cubicBezTo>
                      <a:pt x="53" y="80"/>
                      <a:pt x="27" y="132"/>
                      <a:pt x="1" y="210"/>
                    </a:cubicBezTo>
                    <a:cubicBezTo>
                      <a:pt x="1388" y="1048"/>
                      <a:pt x="2828" y="1808"/>
                      <a:pt x="4295" y="2515"/>
                    </a:cubicBezTo>
                    <a:cubicBezTo>
                      <a:pt x="5578" y="3091"/>
                      <a:pt x="6887" y="3614"/>
                      <a:pt x="8196" y="4086"/>
                    </a:cubicBezTo>
                    <a:cubicBezTo>
                      <a:pt x="8249" y="3955"/>
                      <a:pt x="8275" y="3850"/>
                      <a:pt x="8301" y="3719"/>
                    </a:cubicBezTo>
                    <a:cubicBezTo>
                      <a:pt x="8092" y="3641"/>
                      <a:pt x="7882" y="3562"/>
                      <a:pt x="7673" y="3510"/>
                    </a:cubicBezTo>
                    <a:cubicBezTo>
                      <a:pt x="5683" y="2777"/>
                      <a:pt x="3745" y="1939"/>
                      <a:pt x="1860" y="970"/>
                    </a:cubicBezTo>
                    <a:cubicBezTo>
                      <a:pt x="1257" y="656"/>
                      <a:pt x="681" y="341"/>
                      <a:pt x="79"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1665;p46"/>
              <p:cNvSpPr/>
              <p:nvPr/>
            </p:nvSpPr>
            <p:spPr>
              <a:xfrm>
                <a:off x="5455544" y="2715778"/>
                <a:ext cx="42182" cy="127812"/>
              </a:xfrm>
              <a:custGeom>
                <a:avLst/>
                <a:gdLst/>
                <a:ahLst/>
                <a:cxnLst/>
                <a:rect l="l" t="t" r="r" b="b"/>
                <a:pathLst>
                  <a:path w="2567" h="7778" extrusionOk="0">
                    <a:moveTo>
                      <a:pt x="2567" y="0"/>
                    </a:moveTo>
                    <a:cubicBezTo>
                      <a:pt x="2174" y="786"/>
                      <a:pt x="1860" y="1624"/>
                      <a:pt x="1546" y="2435"/>
                    </a:cubicBezTo>
                    <a:cubicBezTo>
                      <a:pt x="1493" y="2566"/>
                      <a:pt x="1467" y="2645"/>
                      <a:pt x="1389" y="2828"/>
                    </a:cubicBezTo>
                    <a:cubicBezTo>
                      <a:pt x="1231" y="3300"/>
                      <a:pt x="1074" y="3771"/>
                      <a:pt x="917" y="4242"/>
                    </a:cubicBezTo>
                    <a:cubicBezTo>
                      <a:pt x="577" y="5237"/>
                      <a:pt x="236" y="6258"/>
                      <a:pt x="1" y="7306"/>
                    </a:cubicBezTo>
                    <a:cubicBezTo>
                      <a:pt x="1" y="7463"/>
                      <a:pt x="27" y="7620"/>
                      <a:pt x="53" y="7777"/>
                    </a:cubicBezTo>
                    <a:cubicBezTo>
                      <a:pt x="629" y="4975"/>
                      <a:pt x="1755" y="1964"/>
                      <a:pt x="2567"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 name="Google Shape;1666;p46"/>
              <p:cNvSpPr/>
              <p:nvPr/>
            </p:nvSpPr>
            <p:spPr>
              <a:xfrm>
                <a:off x="5456415" y="2715351"/>
                <a:ext cx="43891" cy="131246"/>
              </a:xfrm>
              <a:custGeom>
                <a:avLst/>
                <a:gdLst/>
                <a:ahLst/>
                <a:cxnLst/>
                <a:rect l="l" t="t" r="r" b="b"/>
                <a:pathLst>
                  <a:path w="2671" h="7987" extrusionOk="0">
                    <a:moveTo>
                      <a:pt x="2566" y="0"/>
                    </a:moveTo>
                    <a:cubicBezTo>
                      <a:pt x="2566" y="0"/>
                      <a:pt x="2540" y="0"/>
                      <a:pt x="2514" y="26"/>
                    </a:cubicBezTo>
                    <a:cubicBezTo>
                      <a:pt x="1702" y="1990"/>
                      <a:pt x="576" y="5001"/>
                      <a:pt x="0" y="7803"/>
                    </a:cubicBezTo>
                    <a:cubicBezTo>
                      <a:pt x="0" y="7855"/>
                      <a:pt x="0" y="7908"/>
                      <a:pt x="0" y="7986"/>
                    </a:cubicBezTo>
                    <a:cubicBezTo>
                      <a:pt x="367" y="6782"/>
                      <a:pt x="655" y="5551"/>
                      <a:pt x="1048" y="4373"/>
                    </a:cubicBezTo>
                    <a:cubicBezTo>
                      <a:pt x="1283" y="3666"/>
                      <a:pt x="1519" y="2959"/>
                      <a:pt x="1807" y="2278"/>
                    </a:cubicBezTo>
                    <a:lnTo>
                      <a:pt x="1807" y="2226"/>
                    </a:lnTo>
                    <a:cubicBezTo>
                      <a:pt x="2095" y="1519"/>
                      <a:pt x="2383" y="812"/>
                      <a:pt x="2645" y="105"/>
                    </a:cubicBezTo>
                    <a:cubicBezTo>
                      <a:pt x="2671" y="53"/>
                      <a:pt x="2619" y="0"/>
                      <a:pt x="2566"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 name="Google Shape;1667;p46"/>
              <p:cNvSpPr/>
              <p:nvPr/>
            </p:nvSpPr>
            <p:spPr>
              <a:xfrm>
                <a:off x="5423715" y="2660269"/>
                <a:ext cx="31846" cy="184603"/>
              </a:xfrm>
              <a:custGeom>
                <a:avLst/>
                <a:gdLst/>
                <a:ahLst/>
                <a:cxnLst/>
                <a:rect l="l" t="t" r="r" b="b"/>
                <a:pathLst>
                  <a:path w="1938" h="11234" extrusionOk="0">
                    <a:moveTo>
                      <a:pt x="0" y="1"/>
                    </a:moveTo>
                    <a:lnTo>
                      <a:pt x="0" y="1"/>
                    </a:lnTo>
                    <a:cubicBezTo>
                      <a:pt x="183" y="812"/>
                      <a:pt x="367" y="1703"/>
                      <a:pt x="524" y="2645"/>
                    </a:cubicBezTo>
                    <a:cubicBezTo>
                      <a:pt x="812" y="4112"/>
                      <a:pt x="1074" y="5735"/>
                      <a:pt x="1309" y="7411"/>
                    </a:cubicBezTo>
                    <a:cubicBezTo>
                      <a:pt x="1493" y="8641"/>
                      <a:pt x="1650" y="9924"/>
                      <a:pt x="1807" y="11234"/>
                    </a:cubicBezTo>
                    <a:cubicBezTo>
                      <a:pt x="1859" y="11050"/>
                      <a:pt x="1885" y="10867"/>
                      <a:pt x="1938" y="10684"/>
                    </a:cubicBezTo>
                    <a:cubicBezTo>
                      <a:pt x="1833" y="9924"/>
                      <a:pt x="1755" y="9191"/>
                      <a:pt x="1676" y="8432"/>
                    </a:cubicBezTo>
                    <a:lnTo>
                      <a:pt x="1519" y="7358"/>
                    </a:lnTo>
                    <a:lnTo>
                      <a:pt x="1336" y="6311"/>
                    </a:lnTo>
                    <a:cubicBezTo>
                      <a:pt x="1205" y="5604"/>
                      <a:pt x="1100" y="4897"/>
                      <a:pt x="969" y="4190"/>
                    </a:cubicBezTo>
                    <a:cubicBezTo>
                      <a:pt x="812" y="3483"/>
                      <a:pt x="707" y="2776"/>
                      <a:pt x="524" y="2095"/>
                    </a:cubicBezTo>
                    <a:cubicBezTo>
                      <a:pt x="341" y="1388"/>
                      <a:pt x="183" y="681"/>
                      <a:pt x="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1668;p46"/>
              <p:cNvSpPr/>
              <p:nvPr/>
            </p:nvSpPr>
            <p:spPr>
              <a:xfrm>
                <a:off x="5454263" y="2846581"/>
                <a:ext cx="8183" cy="92959"/>
              </a:xfrm>
              <a:custGeom>
                <a:avLst/>
                <a:gdLst/>
                <a:ahLst/>
                <a:cxnLst/>
                <a:rect l="l" t="t" r="r" b="b"/>
                <a:pathLst>
                  <a:path w="498" h="5657" extrusionOk="0">
                    <a:moveTo>
                      <a:pt x="131" y="0"/>
                    </a:moveTo>
                    <a:cubicBezTo>
                      <a:pt x="105" y="131"/>
                      <a:pt x="53" y="288"/>
                      <a:pt x="0" y="446"/>
                    </a:cubicBezTo>
                    <a:cubicBezTo>
                      <a:pt x="53" y="707"/>
                      <a:pt x="79" y="995"/>
                      <a:pt x="105" y="1257"/>
                    </a:cubicBezTo>
                    <a:cubicBezTo>
                      <a:pt x="262" y="2724"/>
                      <a:pt x="393" y="4190"/>
                      <a:pt x="498" y="5656"/>
                    </a:cubicBezTo>
                    <a:cubicBezTo>
                      <a:pt x="472" y="4242"/>
                      <a:pt x="367" y="2802"/>
                      <a:pt x="288" y="1362"/>
                    </a:cubicBezTo>
                    <a:cubicBezTo>
                      <a:pt x="236" y="917"/>
                      <a:pt x="184" y="446"/>
                      <a:pt x="131"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 name="Google Shape;1669;p46"/>
              <p:cNvSpPr/>
              <p:nvPr/>
            </p:nvSpPr>
            <p:spPr>
              <a:xfrm>
                <a:off x="5453392" y="2835818"/>
                <a:ext cx="3040" cy="17238"/>
              </a:xfrm>
              <a:custGeom>
                <a:avLst/>
                <a:gdLst/>
                <a:ahLst/>
                <a:cxnLst/>
                <a:rect l="l" t="t" r="r" b="b"/>
                <a:pathLst>
                  <a:path w="185" h="1049" extrusionOk="0">
                    <a:moveTo>
                      <a:pt x="132" y="1"/>
                    </a:moveTo>
                    <a:cubicBezTo>
                      <a:pt x="79" y="184"/>
                      <a:pt x="53" y="367"/>
                      <a:pt x="1" y="551"/>
                    </a:cubicBezTo>
                    <a:cubicBezTo>
                      <a:pt x="27" y="708"/>
                      <a:pt x="53" y="891"/>
                      <a:pt x="53" y="1048"/>
                    </a:cubicBezTo>
                    <a:cubicBezTo>
                      <a:pt x="106" y="865"/>
                      <a:pt x="132" y="655"/>
                      <a:pt x="184" y="472"/>
                    </a:cubicBezTo>
                    <a:cubicBezTo>
                      <a:pt x="158" y="315"/>
                      <a:pt x="132" y="158"/>
                      <a:pt x="132" y="1"/>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 name="Google Shape;1670;p46"/>
              <p:cNvSpPr/>
              <p:nvPr/>
            </p:nvSpPr>
            <p:spPr>
              <a:xfrm>
                <a:off x="5454263" y="2843574"/>
                <a:ext cx="2169" cy="10336"/>
              </a:xfrm>
              <a:custGeom>
                <a:avLst/>
                <a:gdLst/>
                <a:ahLst/>
                <a:cxnLst/>
                <a:rect l="l" t="t" r="r" b="b"/>
                <a:pathLst>
                  <a:path w="132" h="629" extrusionOk="0">
                    <a:moveTo>
                      <a:pt x="131" y="0"/>
                    </a:moveTo>
                    <a:cubicBezTo>
                      <a:pt x="79" y="183"/>
                      <a:pt x="53" y="393"/>
                      <a:pt x="0" y="576"/>
                    </a:cubicBezTo>
                    <a:cubicBezTo>
                      <a:pt x="0" y="602"/>
                      <a:pt x="0" y="602"/>
                      <a:pt x="0" y="629"/>
                    </a:cubicBezTo>
                    <a:cubicBezTo>
                      <a:pt x="53" y="471"/>
                      <a:pt x="105" y="314"/>
                      <a:pt x="131" y="183"/>
                    </a:cubicBezTo>
                    <a:cubicBezTo>
                      <a:pt x="131" y="105"/>
                      <a:pt x="131" y="52"/>
                      <a:pt x="131" y="0"/>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671;p46"/>
              <p:cNvSpPr/>
              <p:nvPr/>
            </p:nvSpPr>
            <p:spPr>
              <a:xfrm>
                <a:off x="4937941" y="2519048"/>
                <a:ext cx="530967" cy="593246"/>
              </a:xfrm>
              <a:custGeom>
                <a:avLst/>
                <a:gdLst/>
                <a:ahLst/>
                <a:cxnLst/>
                <a:rect l="l" t="t" r="r" b="b"/>
                <a:pathLst>
                  <a:path w="32312" h="36102" extrusionOk="0">
                    <a:moveTo>
                      <a:pt x="12749" y="1"/>
                    </a:moveTo>
                    <a:cubicBezTo>
                      <a:pt x="12582" y="1"/>
                      <a:pt x="12417" y="2"/>
                      <a:pt x="12254" y="6"/>
                    </a:cubicBezTo>
                    <a:cubicBezTo>
                      <a:pt x="6913" y="137"/>
                      <a:pt x="3090" y="1184"/>
                      <a:pt x="1885" y="2415"/>
                    </a:cubicBezTo>
                    <a:cubicBezTo>
                      <a:pt x="1728" y="2598"/>
                      <a:pt x="1623" y="2755"/>
                      <a:pt x="1545" y="2939"/>
                    </a:cubicBezTo>
                    <a:cubicBezTo>
                      <a:pt x="1440" y="3253"/>
                      <a:pt x="1283" y="5007"/>
                      <a:pt x="1100" y="7600"/>
                    </a:cubicBezTo>
                    <a:cubicBezTo>
                      <a:pt x="1021" y="8778"/>
                      <a:pt x="916" y="10113"/>
                      <a:pt x="838" y="11553"/>
                    </a:cubicBezTo>
                    <a:cubicBezTo>
                      <a:pt x="733" y="13203"/>
                      <a:pt x="655" y="14984"/>
                      <a:pt x="550" y="16816"/>
                    </a:cubicBezTo>
                    <a:cubicBezTo>
                      <a:pt x="471" y="18440"/>
                      <a:pt x="393" y="20063"/>
                      <a:pt x="340" y="21713"/>
                    </a:cubicBezTo>
                    <a:cubicBezTo>
                      <a:pt x="262" y="23520"/>
                      <a:pt x="183" y="25300"/>
                      <a:pt x="131" y="26976"/>
                    </a:cubicBezTo>
                    <a:cubicBezTo>
                      <a:pt x="79" y="28390"/>
                      <a:pt x="52" y="29725"/>
                      <a:pt x="26" y="30956"/>
                    </a:cubicBezTo>
                    <a:cubicBezTo>
                      <a:pt x="0" y="32632"/>
                      <a:pt x="0" y="34098"/>
                      <a:pt x="0" y="35250"/>
                    </a:cubicBezTo>
                    <a:cubicBezTo>
                      <a:pt x="1348" y="35415"/>
                      <a:pt x="7079" y="36102"/>
                      <a:pt x="14393" y="36102"/>
                    </a:cubicBezTo>
                    <a:cubicBezTo>
                      <a:pt x="19870" y="36102"/>
                      <a:pt x="26235" y="35717"/>
                      <a:pt x="32312" y="34438"/>
                    </a:cubicBezTo>
                    <a:cubicBezTo>
                      <a:pt x="32312" y="33129"/>
                      <a:pt x="32285" y="31768"/>
                      <a:pt x="32207" y="30354"/>
                    </a:cubicBezTo>
                    <a:cubicBezTo>
                      <a:pt x="32154" y="28940"/>
                      <a:pt x="32076" y="27473"/>
                      <a:pt x="31971" y="26007"/>
                    </a:cubicBezTo>
                    <a:cubicBezTo>
                      <a:pt x="31840" y="24410"/>
                      <a:pt x="31683" y="22786"/>
                      <a:pt x="31526" y="21189"/>
                    </a:cubicBezTo>
                    <a:cubicBezTo>
                      <a:pt x="31343" y="19409"/>
                      <a:pt x="31107" y="17681"/>
                      <a:pt x="30871" y="16005"/>
                    </a:cubicBezTo>
                    <a:cubicBezTo>
                      <a:pt x="30636" y="14329"/>
                      <a:pt x="30374" y="12706"/>
                      <a:pt x="30086" y="11239"/>
                    </a:cubicBezTo>
                    <a:cubicBezTo>
                      <a:pt x="29798" y="9668"/>
                      <a:pt x="29484" y="8228"/>
                      <a:pt x="29169" y="7050"/>
                    </a:cubicBezTo>
                    <a:cubicBezTo>
                      <a:pt x="28724" y="5400"/>
                      <a:pt x="28279" y="4169"/>
                      <a:pt x="27808" y="3515"/>
                    </a:cubicBezTo>
                    <a:cubicBezTo>
                      <a:pt x="27625" y="3253"/>
                      <a:pt x="26996" y="2886"/>
                      <a:pt x="26053" y="2520"/>
                    </a:cubicBezTo>
                    <a:cubicBezTo>
                      <a:pt x="23148" y="1358"/>
                      <a:pt x="17318" y="1"/>
                      <a:pt x="1274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 name="Google Shape;1672;p46"/>
              <p:cNvSpPr/>
              <p:nvPr/>
            </p:nvSpPr>
            <p:spPr>
              <a:xfrm>
                <a:off x="5126387" y="2456752"/>
                <a:ext cx="181168" cy="121124"/>
              </a:xfrm>
              <a:custGeom>
                <a:avLst/>
                <a:gdLst/>
                <a:ahLst/>
                <a:cxnLst/>
                <a:rect l="l" t="t" r="r" b="b"/>
                <a:pathLst>
                  <a:path w="11025" h="7371" extrusionOk="0">
                    <a:moveTo>
                      <a:pt x="446" y="0"/>
                    </a:moveTo>
                    <a:lnTo>
                      <a:pt x="27" y="4007"/>
                    </a:lnTo>
                    <a:cubicBezTo>
                      <a:pt x="27" y="4007"/>
                      <a:pt x="1" y="6442"/>
                      <a:pt x="4819" y="7175"/>
                    </a:cubicBezTo>
                    <a:cubicBezTo>
                      <a:pt x="5715" y="7314"/>
                      <a:pt x="6475" y="7371"/>
                      <a:pt x="7120" y="7371"/>
                    </a:cubicBezTo>
                    <a:cubicBezTo>
                      <a:pt x="10126" y="7371"/>
                      <a:pt x="10605" y="6128"/>
                      <a:pt x="10605" y="6128"/>
                    </a:cubicBezTo>
                    <a:lnTo>
                      <a:pt x="11024" y="1074"/>
                    </a:lnTo>
                    <a:lnTo>
                      <a:pt x="446" y="0"/>
                    </a:ln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 name="Google Shape;1673;p46"/>
              <p:cNvSpPr/>
              <p:nvPr/>
            </p:nvSpPr>
            <p:spPr>
              <a:xfrm>
                <a:off x="5125533" y="2428274"/>
                <a:ext cx="214723" cy="95917"/>
              </a:xfrm>
              <a:custGeom>
                <a:avLst/>
                <a:gdLst/>
                <a:ahLst/>
                <a:cxnLst/>
                <a:rect l="l" t="t" r="r" b="b"/>
                <a:pathLst>
                  <a:path w="13067" h="5837" extrusionOk="0">
                    <a:moveTo>
                      <a:pt x="3947" y="1"/>
                    </a:moveTo>
                    <a:cubicBezTo>
                      <a:pt x="3810" y="1"/>
                      <a:pt x="3673" y="2"/>
                      <a:pt x="3535" y="5"/>
                    </a:cubicBezTo>
                    <a:cubicBezTo>
                      <a:pt x="2724" y="31"/>
                      <a:pt x="1938" y="110"/>
                      <a:pt x="1179" y="346"/>
                    </a:cubicBezTo>
                    <a:cubicBezTo>
                      <a:pt x="786" y="450"/>
                      <a:pt x="393" y="660"/>
                      <a:pt x="210" y="1000"/>
                    </a:cubicBezTo>
                    <a:cubicBezTo>
                      <a:pt x="0" y="1367"/>
                      <a:pt x="105" y="1812"/>
                      <a:pt x="262" y="2205"/>
                    </a:cubicBezTo>
                    <a:cubicBezTo>
                      <a:pt x="760" y="3357"/>
                      <a:pt x="1833" y="4273"/>
                      <a:pt x="3090" y="4849"/>
                    </a:cubicBezTo>
                    <a:cubicBezTo>
                      <a:pt x="4321" y="5425"/>
                      <a:pt x="5709" y="5661"/>
                      <a:pt x="7070" y="5792"/>
                    </a:cubicBezTo>
                    <a:cubicBezTo>
                      <a:pt x="7456" y="5819"/>
                      <a:pt x="7846" y="5837"/>
                      <a:pt x="8233" y="5837"/>
                    </a:cubicBezTo>
                    <a:cubicBezTo>
                      <a:pt x="8974" y="5837"/>
                      <a:pt x="9708" y="5772"/>
                      <a:pt x="10396" y="5582"/>
                    </a:cubicBezTo>
                    <a:cubicBezTo>
                      <a:pt x="11286" y="5321"/>
                      <a:pt x="12464" y="4745"/>
                      <a:pt x="12805" y="3933"/>
                    </a:cubicBezTo>
                    <a:cubicBezTo>
                      <a:pt x="13066" y="3278"/>
                      <a:pt x="12752" y="2074"/>
                      <a:pt x="12281" y="1550"/>
                    </a:cubicBezTo>
                    <a:cubicBezTo>
                      <a:pt x="11914" y="1131"/>
                      <a:pt x="11286" y="974"/>
                      <a:pt x="10710" y="843"/>
                    </a:cubicBezTo>
                    <a:cubicBezTo>
                      <a:pt x="8488" y="399"/>
                      <a:pt x="6219" y="1"/>
                      <a:pt x="3947" y="1"/>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674;p46"/>
              <p:cNvSpPr/>
              <p:nvPr/>
            </p:nvSpPr>
            <p:spPr>
              <a:xfrm>
                <a:off x="5107457" y="2496338"/>
                <a:ext cx="208709" cy="47769"/>
              </a:xfrm>
              <a:custGeom>
                <a:avLst/>
                <a:gdLst/>
                <a:ahLst/>
                <a:cxnLst/>
                <a:rect l="l" t="t" r="r" b="b"/>
                <a:pathLst>
                  <a:path w="12701" h="2907" extrusionOk="0">
                    <a:moveTo>
                      <a:pt x="1153" y="0"/>
                    </a:moveTo>
                    <a:cubicBezTo>
                      <a:pt x="734" y="0"/>
                      <a:pt x="341" y="393"/>
                      <a:pt x="1" y="917"/>
                    </a:cubicBezTo>
                    <a:cubicBezTo>
                      <a:pt x="420" y="917"/>
                      <a:pt x="839" y="943"/>
                      <a:pt x="1258" y="943"/>
                    </a:cubicBezTo>
                    <a:lnTo>
                      <a:pt x="1336" y="27"/>
                    </a:lnTo>
                    <a:cubicBezTo>
                      <a:pt x="1284" y="0"/>
                      <a:pt x="1205" y="0"/>
                      <a:pt x="1153" y="0"/>
                    </a:cubicBezTo>
                    <a:close/>
                    <a:moveTo>
                      <a:pt x="12124" y="1938"/>
                    </a:moveTo>
                    <a:cubicBezTo>
                      <a:pt x="12072" y="1938"/>
                      <a:pt x="12019" y="1964"/>
                      <a:pt x="11993" y="2017"/>
                    </a:cubicBezTo>
                    <a:cubicBezTo>
                      <a:pt x="11967" y="2121"/>
                      <a:pt x="11915" y="2252"/>
                      <a:pt x="11862" y="2383"/>
                    </a:cubicBezTo>
                    <a:lnTo>
                      <a:pt x="11836" y="2697"/>
                    </a:lnTo>
                    <a:cubicBezTo>
                      <a:pt x="12124" y="2776"/>
                      <a:pt x="12412" y="2854"/>
                      <a:pt x="12700" y="2907"/>
                    </a:cubicBezTo>
                    <a:cubicBezTo>
                      <a:pt x="12543" y="2540"/>
                      <a:pt x="12386" y="2226"/>
                      <a:pt x="12255" y="1990"/>
                    </a:cubicBezTo>
                    <a:cubicBezTo>
                      <a:pt x="12229" y="1938"/>
                      <a:pt x="12176" y="1938"/>
                      <a:pt x="12124" y="1938"/>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 name="Google Shape;1675;p46"/>
              <p:cNvSpPr/>
              <p:nvPr/>
            </p:nvSpPr>
            <p:spPr>
              <a:xfrm>
                <a:off x="5101870" y="2511390"/>
                <a:ext cx="26259" cy="9925"/>
              </a:xfrm>
              <a:custGeom>
                <a:avLst/>
                <a:gdLst/>
                <a:ahLst/>
                <a:cxnLst/>
                <a:rect l="l" t="t" r="r" b="b"/>
                <a:pathLst>
                  <a:path w="1598" h="604" extrusionOk="0">
                    <a:moveTo>
                      <a:pt x="341" y="1"/>
                    </a:moveTo>
                    <a:cubicBezTo>
                      <a:pt x="236" y="184"/>
                      <a:pt x="105" y="394"/>
                      <a:pt x="0" y="603"/>
                    </a:cubicBezTo>
                    <a:cubicBezTo>
                      <a:pt x="498" y="551"/>
                      <a:pt x="1021" y="524"/>
                      <a:pt x="1545" y="498"/>
                    </a:cubicBezTo>
                    <a:lnTo>
                      <a:pt x="1598" y="27"/>
                    </a:lnTo>
                    <a:cubicBezTo>
                      <a:pt x="1179" y="27"/>
                      <a:pt x="760" y="1"/>
                      <a:pt x="341" y="1"/>
                    </a:cubicBezTo>
                    <a:close/>
                  </a:path>
                </a:pathLst>
              </a:custGeom>
              <a:solidFill>
                <a:srgbClr val="9E16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 name="Google Shape;1676;p46"/>
              <p:cNvSpPr/>
              <p:nvPr/>
            </p:nvSpPr>
            <p:spPr>
              <a:xfrm>
                <a:off x="5092832" y="2519574"/>
                <a:ext cx="223334" cy="124788"/>
              </a:xfrm>
              <a:custGeom>
                <a:avLst/>
                <a:gdLst/>
                <a:ahLst/>
                <a:cxnLst/>
                <a:rect l="l" t="t" r="r" b="b"/>
                <a:pathLst>
                  <a:path w="13591" h="7594" extrusionOk="0">
                    <a:moveTo>
                      <a:pt x="2095" y="0"/>
                    </a:moveTo>
                    <a:cubicBezTo>
                      <a:pt x="1571" y="26"/>
                      <a:pt x="1048" y="53"/>
                      <a:pt x="550" y="105"/>
                    </a:cubicBezTo>
                    <a:cubicBezTo>
                      <a:pt x="210" y="812"/>
                      <a:pt x="0" y="1571"/>
                      <a:pt x="79" y="1728"/>
                    </a:cubicBezTo>
                    <a:cubicBezTo>
                      <a:pt x="2566" y="7149"/>
                      <a:pt x="7515" y="7280"/>
                      <a:pt x="8510" y="7568"/>
                    </a:cubicBezTo>
                    <a:cubicBezTo>
                      <a:pt x="8536" y="7568"/>
                      <a:pt x="8536" y="7594"/>
                      <a:pt x="8563" y="7594"/>
                    </a:cubicBezTo>
                    <a:cubicBezTo>
                      <a:pt x="9217" y="7594"/>
                      <a:pt x="11024" y="4216"/>
                      <a:pt x="11024" y="4216"/>
                    </a:cubicBezTo>
                    <a:cubicBezTo>
                      <a:pt x="11024" y="4216"/>
                      <a:pt x="11705" y="5263"/>
                      <a:pt x="12333" y="6049"/>
                    </a:cubicBezTo>
                    <a:cubicBezTo>
                      <a:pt x="12962" y="4268"/>
                      <a:pt x="13328" y="2776"/>
                      <a:pt x="13564" y="1571"/>
                    </a:cubicBezTo>
                    <a:cubicBezTo>
                      <a:pt x="13590" y="1545"/>
                      <a:pt x="13590" y="1519"/>
                      <a:pt x="13590" y="1493"/>
                    </a:cubicBezTo>
                    <a:cubicBezTo>
                      <a:pt x="13302" y="1440"/>
                      <a:pt x="13014" y="1362"/>
                      <a:pt x="12726" y="1283"/>
                    </a:cubicBezTo>
                    <a:lnTo>
                      <a:pt x="12647" y="2305"/>
                    </a:lnTo>
                    <a:cubicBezTo>
                      <a:pt x="12647" y="2305"/>
                      <a:pt x="12176" y="3561"/>
                      <a:pt x="9165" y="3561"/>
                    </a:cubicBezTo>
                    <a:cubicBezTo>
                      <a:pt x="8510" y="3561"/>
                      <a:pt x="7751" y="3509"/>
                      <a:pt x="6861" y="3352"/>
                    </a:cubicBezTo>
                    <a:cubicBezTo>
                      <a:pt x="2043" y="2619"/>
                      <a:pt x="2069" y="184"/>
                      <a:pt x="2069" y="184"/>
                    </a:cubicBezTo>
                    <a:lnTo>
                      <a:pt x="2095" y="0"/>
                    </a:ln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677;p46"/>
              <p:cNvSpPr/>
              <p:nvPr/>
            </p:nvSpPr>
            <p:spPr>
              <a:xfrm>
                <a:off x="5126387" y="2496765"/>
                <a:ext cx="176009" cy="81341"/>
              </a:xfrm>
              <a:custGeom>
                <a:avLst/>
                <a:gdLst/>
                <a:ahLst/>
                <a:cxnLst/>
                <a:rect l="l" t="t" r="r" b="b"/>
                <a:pathLst>
                  <a:path w="10711" h="4950" extrusionOk="0">
                    <a:moveTo>
                      <a:pt x="184" y="1"/>
                    </a:moveTo>
                    <a:lnTo>
                      <a:pt x="106" y="917"/>
                    </a:lnTo>
                    <a:lnTo>
                      <a:pt x="53" y="1388"/>
                    </a:lnTo>
                    <a:lnTo>
                      <a:pt x="27" y="1572"/>
                    </a:lnTo>
                    <a:cubicBezTo>
                      <a:pt x="27" y="1572"/>
                      <a:pt x="1" y="4007"/>
                      <a:pt x="4819" y="4740"/>
                    </a:cubicBezTo>
                    <a:cubicBezTo>
                      <a:pt x="5709" y="4897"/>
                      <a:pt x="6468" y="4949"/>
                      <a:pt x="7123" y="4949"/>
                    </a:cubicBezTo>
                    <a:cubicBezTo>
                      <a:pt x="10134" y="4949"/>
                      <a:pt x="10605" y="3693"/>
                      <a:pt x="10605" y="3693"/>
                    </a:cubicBezTo>
                    <a:lnTo>
                      <a:pt x="10684" y="2671"/>
                    </a:lnTo>
                    <a:lnTo>
                      <a:pt x="10710" y="2357"/>
                    </a:lnTo>
                    <a:lnTo>
                      <a:pt x="10710" y="2357"/>
                    </a:lnTo>
                    <a:cubicBezTo>
                      <a:pt x="10448" y="3012"/>
                      <a:pt x="10003" y="3902"/>
                      <a:pt x="9087" y="3981"/>
                    </a:cubicBezTo>
                    <a:cubicBezTo>
                      <a:pt x="8851" y="3981"/>
                      <a:pt x="8615" y="4007"/>
                      <a:pt x="8406" y="4007"/>
                    </a:cubicBezTo>
                    <a:cubicBezTo>
                      <a:pt x="4033" y="4007"/>
                      <a:pt x="1493" y="943"/>
                      <a:pt x="394" y="105"/>
                    </a:cubicBezTo>
                    <a:cubicBezTo>
                      <a:pt x="315" y="53"/>
                      <a:pt x="263" y="27"/>
                      <a:pt x="184" y="1"/>
                    </a:cubicBezTo>
                    <a:close/>
                  </a:path>
                </a:pathLst>
              </a:custGeom>
              <a:solidFill>
                <a:srgbClr val="A890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 name="Google Shape;1678;p46"/>
              <p:cNvSpPr/>
              <p:nvPr/>
            </p:nvSpPr>
            <p:spPr>
              <a:xfrm>
                <a:off x="5087147" y="2486643"/>
                <a:ext cx="241919" cy="147087"/>
              </a:xfrm>
              <a:custGeom>
                <a:avLst/>
                <a:gdLst/>
                <a:ahLst/>
                <a:cxnLst/>
                <a:rect l="l" t="t" r="r" b="b"/>
                <a:pathLst>
                  <a:path w="14722" h="8951" extrusionOk="0">
                    <a:moveTo>
                      <a:pt x="2168" y="0"/>
                    </a:moveTo>
                    <a:cubicBezTo>
                      <a:pt x="1096" y="0"/>
                      <a:pt x="0" y="2785"/>
                      <a:pt x="163" y="3156"/>
                    </a:cubicBezTo>
                    <a:cubicBezTo>
                      <a:pt x="2703" y="8550"/>
                      <a:pt x="7730" y="8655"/>
                      <a:pt x="8752" y="8943"/>
                    </a:cubicBezTo>
                    <a:cubicBezTo>
                      <a:pt x="8767" y="8948"/>
                      <a:pt x="8784" y="8950"/>
                      <a:pt x="8802" y="8950"/>
                    </a:cubicBezTo>
                    <a:cubicBezTo>
                      <a:pt x="9477" y="8950"/>
                      <a:pt x="11318" y="5592"/>
                      <a:pt x="11318" y="5592"/>
                    </a:cubicBezTo>
                    <a:cubicBezTo>
                      <a:pt x="11318" y="5592"/>
                      <a:pt x="13116" y="8289"/>
                      <a:pt x="13583" y="8289"/>
                    </a:cubicBezTo>
                    <a:cubicBezTo>
                      <a:pt x="13587" y="8289"/>
                      <a:pt x="13591" y="8289"/>
                      <a:pt x="13596" y="8289"/>
                    </a:cubicBezTo>
                    <a:cubicBezTo>
                      <a:pt x="14041" y="8236"/>
                      <a:pt x="14722" y="5644"/>
                      <a:pt x="14695" y="4885"/>
                    </a:cubicBezTo>
                    <a:cubicBezTo>
                      <a:pt x="14669" y="4439"/>
                      <a:pt x="13858" y="2633"/>
                      <a:pt x="13465" y="1926"/>
                    </a:cubicBezTo>
                    <a:cubicBezTo>
                      <a:pt x="13443" y="1882"/>
                      <a:pt x="13403" y="1861"/>
                      <a:pt x="13360" y="1861"/>
                    </a:cubicBezTo>
                    <a:cubicBezTo>
                      <a:pt x="13299" y="1861"/>
                      <a:pt x="13233" y="1902"/>
                      <a:pt x="13203" y="1978"/>
                    </a:cubicBezTo>
                    <a:cubicBezTo>
                      <a:pt x="12993" y="2554"/>
                      <a:pt x="12548" y="3863"/>
                      <a:pt x="11422" y="3942"/>
                    </a:cubicBezTo>
                    <a:cubicBezTo>
                      <a:pt x="11166" y="3961"/>
                      <a:pt x="10916" y="3970"/>
                      <a:pt x="10672" y="3970"/>
                    </a:cubicBezTo>
                    <a:cubicBezTo>
                      <a:pt x="6240" y="3970"/>
                      <a:pt x="3689" y="964"/>
                      <a:pt x="2572" y="145"/>
                    </a:cubicBezTo>
                    <a:cubicBezTo>
                      <a:pt x="2439" y="45"/>
                      <a:pt x="2304" y="0"/>
                      <a:pt x="2168" y="0"/>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 name="Google Shape;1679;p46"/>
              <p:cNvSpPr/>
              <p:nvPr/>
            </p:nvSpPr>
            <p:spPr>
              <a:xfrm>
                <a:off x="5226641" y="2624561"/>
                <a:ext cx="111889" cy="455706"/>
              </a:xfrm>
              <a:custGeom>
                <a:avLst/>
                <a:gdLst/>
                <a:ahLst/>
                <a:cxnLst/>
                <a:rect l="l" t="t" r="r" b="b"/>
                <a:pathLst>
                  <a:path w="6809" h="27732" extrusionOk="0">
                    <a:moveTo>
                      <a:pt x="2828" y="0"/>
                    </a:moveTo>
                    <a:cubicBezTo>
                      <a:pt x="2276" y="0"/>
                      <a:pt x="1" y="22912"/>
                      <a:pt x="367" y="23723"/>
                    </a:cubicBezTo>
                    <a:cubicBezTo>
                      <a:pt x="760" y="24535"/>
                      <a:pt x="3038" y="27625"/>
                      <a:pt x="3981" y="27729"/>
                    </a:cubicBezTo>
                    <a:cubicBezTo>
                      <a:pt x="3993" y="27731"/>
                      <a:pt x="4005" y="27732"/>
                      <a:pt x="4018" y="27732"/>
                    </a:cubicBezTo>
                    <a:cubicBezTo>
                      <a:pt x="4948" y="27732"/>
                      <a:pt x="6808" y="23973"/>
                      <a:pt x="6782" y="23095"/>
                    </a:cubicBezTo>
                    <a:cubicBezTo>
                      <a:pt x="6756" y="22231"/>
                      <a:pt x="4059" y="53"/>
                      <a:pt x="2829" y="0"/>
                    </a:cubicBezTo>
                    <a:cubicBezTo>
                      <a:pt x="2828" y="0"/>
                      <a:pt x="2828" y="0"/>
                      <a:pt x="282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680;p46"/>
              <p:cNvSpPr/>
              <p:nvPr/>
            </p:nvSpPr>
            <p:spPr>
              <a:xfrm>
                <a:off x="5235252" y="2581081"/>
                <a:ext cx="67570" cy="69033"/>
              </a:xfrm>
              <a:custGeom>
                <a:avLst/>
                <a:gdLst/>
                <a:ahLst/>
                <a:cxnLst/>
                <a:rect l="l" t="t" r="r" b="b"/>
                <a:pathLst>
                  <a:path w="4112" h="4201" extrusionOk="0">
                    <a:moveTo>
                      <a:pt x="2096" y="1"/>
                    </a:moveTo>
                    <a:cubicBezTo>
                      <a:pt x="2087" y="1"/>
                      <a:pt x="2078" y="1"/>
                      <a:pt x="2069" y="2"/>
                    </a:cubicBezTo>
                    <a:cubicBezTo>
                      <a:pt x="1571" y="28"/>
                      <a:pt x="0" y="2934"/>
                      <a:pt x="236" y="3222"/>
                    </a:cubicBezTo>
                    <a:cubicBezTo>
                      <a:pt x="432" y="3517"/>
                      <a:pt x="1386" y="4201"/>
                      <a:pt x="2302" y="4201"/>
                    </a:cubicBezTo>
                    <a:cubicBezTo>
                      <a:pt x="2364" y="4201"/>
                      <a:pt x="2426" y="4198"/>
                      <a:pt x="2488" y="4191"/>
                    </a:cubicBezTo>
                    <a:cubicBezTo>
                      <a:pt x="3457" y="4060"/>
                      <a:pt x="4111" y="3275"/>
                      <a:pt x="4085" y="3013"/>
                    </a:cubicBezTo>
                    <a:cubicBezTo>
                      <a:pt x="4059" y="2728"/>
                      <a:pt x="3057" y="1"/>
                      <a:pt x="209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681;p46"/>
              <p:cNvSpPr/>
              <p:nvPr/>
            </p:nvSpPr>
            <p:spPr>
              <a:xfrm>
                <a:off x="4916957" y="2541511"/>
                <a:ext cx="473207" cy="554219"/>
              </a:xfrm>
              <a:custGeom>
                <a:avLst/>
                <a:gdLst/>
                <a:ahLst/>
                <a:cxnLst/>
                <a:rect l="l" t="t" r="r" b="b"/>
                <a:pathLst>
                  <a:path w="28797" h="33727" extrusionOk="0">
                    <a:moveTo>
                      <a:pt x="24581" y="1"/>
                    </a:moveTo>
                    <a:cubicBezTo>
                      <a:pt x="24345" y="1"/>
                      <a:pt x="24319" y="53"/>
                      <a:pt x="24267" y="236"/>
                    </a:cubicBezTo>
                    <a:cubicBezTo>
                      <a:pt x="23612" y="3431"/>
                      <a:pt x="22120" y="8956"/>
                      <a:pt x="16778" y="15790"/>
                    </a:cubicBezTo>
                    <a:cubicBezTo>
                      <a:pt x="11437" y="22598"/>
                      <a:pt x="4760" y="28149"/>
                      <a:pt x="2246" y="30217"/>
                    </a:cubicBezTo>
                    <a:cubicBezTo>
                      <a:pt x="1303" y="31003"/>
                      <a:pt x="230" y="32050"/>
                      <a:pt x="99" y="32836"/>
                    </a:cubicBezTo>
                    <a:cubicBezTo>
                      <a:pt x="0" y="33348"/>
                      <a:pt x="435" y="33727"/>
                      <a:pt x="1014" y="33727"/>
                    </a:cubicBezTo>
                    <a:cubicBezTo>
                      <a:pt x="1204" y="33727"/>
                      <a:pt x="1410" y="33686"/>
                      <a:pt x="1617" y="33595"/>
                    </a:cubicBezTo>
                    <a:cubicBezTo>
                      <a:pt x="8504" y="30558"/>
                      <a:pt x="14998" y="25269"/>
                      <a:pt x="20077" y="18880"/>
                    </a:cubicBezTo>
                    <a:cubicBezTo>
                      <a:pt x="25026" y="12622"/>
                      <a:pt x="28142" y="7280"/>
                      <a:pt x="28771" y="1860"/>
                    </a:cubicBezTo>
                    <a:cubicBezTo>
                      <a:pt x="28797" y="1755"/>
                      <a:pt x="28692" y="1598"/>
                      <a:pt x="28614" y="1546"/>
                    </a:cubicBezTo>
                    <a:cubicBezTo>
                      <a:pt x="27330" y="839"/>
                      <a:pt x="24922" y="1"/>
                      <a:pt x="245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682;p46"/>
              <p:cNvSpPr/>
              <p:nvPr/>
            </p:nvSpPr>
            <p:spPr>
              <a:xfrm>
                <a:off x="4971069" y="1824641"/>
                <a:ext cx="591176" cy="677315"/>
              </a:xfrm>
              <a:custGeom>
                <a:avLst/>
                <a:gdLst/>
                <a:ahLst/>
                <a:cxnLst/>
                <a:rect l="l" t="t" r="r" b="b"/>
                <a:pathLst>
                  <a:path w="35976" h="41218" extrusionOk="0">
                    <a:moveTo>
                      <a:pt x="20130" y="0"/>
                    </a:moveTo>
                    <a:cubicBezTo>
                      <a:pt x="20028" y="0"/>
                      <a:pt x="19925" y="1"/>
                      <a:pt x="19822" y="3"/>
                    </a:cubicBezTo>
                    <a:cubicBezTo>
                      <a:pt x="8929" y="160"/>
                      <a:pt x="26" y="10057"/>
                      <a:pt x="0" y="21657"/>
                    </a:cubicBezTo>
                    <a:cubicBezTo>
                      <a:pt x="0" y="25218"/>
                      <a:pt x="838" y="28491"/>
                      <a:pt x="2278" y="31293"/>
                    </a:cubicBezTo>
                    <a:cubicBezTo>
                      <a:pt x="5374" y="37302"/>
                      <a:pt x="11363" y="41217"/>
                      <a:pt x="18373" y="41217"/>
                    </a:cubicBezTo>
                    <a:cubicBezTo>
                      <a:pt x="18419" y="41217"/>
                      <a:pt x="18466" y="41217"/>
                      <a:pt x="18513" y="41217"/>
                    </a:cubicBezTo>
                    <a:cubicBezTo>
                      <a:pt x="19036" y="41217"/>
                      <a:pt x="19534" y="41191"/>
                      <a:pt x="20031" y="41164"/>
                    </a:cubicBezTo>
                    <a:cubicBezTo>
                      <a:pt x="25347" y="40903"/>
                      <a:pt x="28855" y="39541"/>
                      <a:pt x="31186" y="37368"/>
                    </a:cubicBezTo>
                    <a:cubicBezTo>
                      <a:pt x="33883" y="34828"/>
                      <a:pt x="34983" y="31162"/>
                      <a:pt x="35454" y="26894"/>
                    </a:cubicBezTo>
                    <a:cubicBezTo>
                      <a:pt x="35637" y="25061"/>
                      <a:pt x="35716" y="23097"/>
                      <a:pt x="35768" y="21081"/>
                    </a:cubicBezTo>
                    <a:cubicBezTo>
                      <a:pt x="35976" y="8113"/>
                      <a:pt x="30814" y="0"/>
                      <a:pt x="20130"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683;p46"/>
              <p:cNvSpPr/>
              <p:nvPr/>
            </p:nvSpPr>
            <p:spPr>
              <a:xfrm>
                <a:off x="5272685" y="2030771"/>
                <a:ext cx="444" cy="887"/>
              </a:xfrm>
              <a:custGeom>
                <a:avLst/>
                <a:gdLst/>
                <a:ahLst/>
                <a:cxnLst/>
                <a:rect l="l" t="t" r="r" b="b"/>
                <a:pathLst>
                  <a:path w="27" h="54" extrusionOk="0">
                    <a:moveTo>
                      <a:pt x="27" y="53"/>
                    </a:moveTo>
                    <a:lnTo>
                      <a:pt x="27" y="53"/>
                    </a:lnTo>
                    <a:cubicBezTo>
                      <a:pt x="0" y="1"/>
                      <a:pt x="0" y="1"/>
                      <a:pt x="27" y="53"/>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 name="Google Shape;1684;p46"/>
              <p:cNvSpPr/>
              <p:nvPr/>
            </p:nvSpPr>
            <p:spPr>
              <a:xfrm>
                <a:off x="4837243" y="1715891"/>
                <a:ext cx="742240" cy="510278"/>
              </a:xfrm>
              <a:custGeom>
                <a:avLst/>
                <a:gdLst/>
                <a:ahLst/>
                <a:cxnLst/>
                <a:rect l="l" t="t" r="r" b="b"/>
                <a:pathLst>
                  <a:path w="45169" h="31053" extrusionOk="0">
                    <a:moveTo>
                      <a:pt x="22376" y="1"/>
                    </a:moveTo>
                    <a:cubicBezTo>
                      <a:pt x="21830" y="1"/>
                      <a:pt x="21284" y="17"/>
                      <a:pt x="20739" y="48"/>
                    </a:cubicBezTo>
                    <a:cubicBezTo>
                      <a:pt x="17125" y="258"/>
                      <a:pt x="13591" y="1200"/>
                      <a:pt x="10370" y="2902"/>
                    </a:cubicBezTo>
                    <a:cubicBezTo>
                      <a:pt x="9506" y="3374"/>
                      <a:pt x="8668" y="3897"/>
                      <a:pt x="7856" y="4447"/>
                    </a:cubicBezTo>
                    <a:cubicBezTo>
                      <a:pt x="6442" y="5469"/>
                      <a:pt x="5159" y="6621"/>
                      <a:pt x="4033" y="7956"/>
                    </a:cubicBezTo>
                    <a:cubicBezTo>
                      <a:pt x="3667" y="8401"/>
                      <a:pt x="3352" y="8846"/>
                      <a:pt x="3038" y="9318"/>
                    </a:cubicBezTo>
                    <a:cubicBezTo>
                      <a:pt x="2672" y="9841"/>
                      <a:pt x="2331" y="10417"/>
                      <a:pt x="2017" y="10993"/>
                    </a:cubicBezTo>
                    <a:cubicBezTo>
                      <a:pt x="1205" y="12591"/>
                      <a:pt x="708" y="14293"/>
                      <a:pt x="498" y="16021"/>
                    </a:cubicBezTo>
                    <a:cubicBezTo>
                      <a:pt x="1" y="20106"/>
                      <a:pt x="1101" y="24374"/>
                      <a:pt x="3588" y="27725"/>
                    </a:cubicBezTo>
                    <a:cubicBezTo>
                      <a:pt x="4086" y="28380"/>
                      <a:pt x="4636" y="29453"/>
                      <a:pt x="5421" y="29872"/>
                    </a:cubicBezTo>
                    <a:cubicBezTo>
                      <a:pt x="5592" y="29955"/>
                      <a:pt x="5746" y="29991"/>
                      <a:pt x="5889" y="29991"/>
                    </a:cubicBezTo>
                    <a:cubicBezTo>
                      <a:pt x="6379" y="29991"/>
                      <a:pt x="6735" y="29565"/>
                      <a:pt x="7202" y="29139"/>
                    </a:cubicBezTo>
                    <a:cubicBezTo>
                      <a:pt x="7672" y="28718"/>
                      <a:pt x="8260" y="28297"/>
                      <a:pt x="9164" y="28297"/>
                    </a:cubicBezTo>
                    <a:cubicBezTo>
                      <a:pt x="9216" y="28297"/>
                      <a:pt x="9269" y="28298"/>
                      <a:pt x="9323" y="28301"/>
                    </a:cubicBezTo>
                    <a:cubicBezTo>
                      <a:pt x="11574" y="28432"/>
                      <a:pt x="12072" y="30998"/>
                      <a:pt x="13329" y="31051"/>
                    </a:cubicBezTo>
                    <a:cubicBezTo>
                      <a:pt x="13358" y="31052"/>
                      <a:pt x="13386" y="31052"/>
                      <a:pt x="13413" y="31052"/>
                    </a:cubicBezTo>
                    <a:cubicBezTo>
                      <a:pt x="14608" y="31052"/>
                      <a:pt x="14534" y="29952"/>
                      <a:pt x="14586" y="28851"/>
                    </a:cubicBezTo>
                    <a:cubicBezTo>
                      <a:pt x="14612" y="27620"/>
                      <a:pt x="14350" y="26259"/>
                      <a:pt x="14847" y="25133"/>
                    </a:cubicBezTo>
                    <a:cubicBezTo>
                      <a:pt x="15581" y="23483"/>
                      <a:pt x="17047" y="22803"/>
                      <a:pt x="18147" y="21493"/>
                    </a:cubicBezTo>
                    <a:cubicBezTo>
                      <a:pt x="20922" y="18194"/>
                      <a:pt x="20425" y="13036"/>
                      <a:pt x="19351" y="9161"/>
                    </a:cubicBezTo>
                    <a:cubicBezTo>
                      <a:pt x="19299" y="8977"/>
                      <a:pt x="19482" y="8820"/>
                      <a:pt x="19665" y="8820"/>
                    </a:cubicBezTo>
                    <a:cubicBezTo>
                      <a:pt x="19875" y="9030"/>
                      <a:pt x="20058" y="9239"/>
                      <a:pt x="20215" y="9475"/>
                    </a:cubicBezTo>
                    <a:cubicBezTo>
                      <a:pt x="20791" y="10208"/>
                      <a:pt x="21289" y="10993"/>
                      <a:pt x="21812" y="11753"/>
                    </a:cubicBezTo>
                    <a:cubicBezTo>
                      <a:pt x="22886" y="13298"/>
                      <a:pt x="24221" y="14712"/>
                      <a:pt x="25845" y="15654"/>
                    </a:cubicBezTo>
                    <a:cubicBezTo>
                      <a:pt x="27494" y="16623"/>
                      <a:pt x="29406" y="17121"/>
                      <a:pt x="31317" y="17173"/>
                    </a:cubicBezTo>
                    <a:cubicBezTo>
                      <a:pt x="31397" y="17174"/>
                      <a:pt x="31478" y="17175"/>
                      <a:pt x="31558" y="17175"/>
                    </a:cubicBezTo>
                    <a:cubicBezTo>
                      <a:pt x="33111" y="17175"/>
                      <a:pt x="34743" y="16931"/>
                      <a:pt x="36161" y="16309"/>
                    </a:cubicBezTo>
                    <a:cubicBezTo>
                      <a:pt x="37930" y="17624"/>
                      <a:pt x="40150" y="18409"/>
                      <a:pt x="42362" y="18409"/>
                    </a:cubicBezTo>
                    <a:cubicBezTo>
                      <a:pt x="42705" y="18409"/>
                      <a:pt x="43048" y="18390"/>
                      <a:pt x="43388" y="18351"/>
                    </a:cubicBezTo>
                    <a:lnTo>
                      <a:pt x="43415" y="18351"/>
                    </a:lnTo>
                    <a:cubicBezTo>
                      <a:pt x="44252" y="18246"/>
                      <a:pt x="44907" y="17592"/>
                      <a:pt x="45038" y="16754"/>
                    </a:cubicBezTo>
                    <a:cubicBezTo>
                      <a:pt x="45169" y="15942"/>
                      <a:pt x="45143" y="15104"/>
                      <a:pt x="45038" y="14424"/>
                    </a:cubicBezTo>
                    <a:cubicBezTo>
                      <a:pt x="44698" y="12434"/>
                      <a:pt x="43598" y="10653"/>
                      <a:pt x="42315" y="9082"/>
                    </a:cubicBezTo>
                    <a:cubicBezTo>
                      <a:pt x="41634" y="8218"/>
                      <a:pt x="40848" y="7406"/>
                      <a:pt x="40011" y="6647"/>
                    </a:cubicBezTo>
                    <a:cubicBezTo>
                      <a:pt x="39251" y="5966"/>
                      <a:pt x="38466" y="5311"/>
                      <a:pt x="37628" y="4735"/>
                    </a:cubicBezTo>
                    <a:cubicBezTo>
                      <a:pt x="36109" y="3662"/>
                      <a:pt x="34460" y="2772"/>
                      <a:pt x="32731" y="2038"/>
                    </a:cubicBezTo>
                    <a:cubicBezTo>
                      <a:pt x="31867" y="1698"/>
                      <a:pt x="30977" y="1384"/>
                      <a:pt x="30061" y="1122"/>
                    </a:cubicBezTo>
                    <a:cubicBezTo>
                      <a:pt x="27572" y="364"/>
                      <a:pt x="24976" y="1"/>
                      <a:pt x="223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 name="Google Shape;1685;p46"/>
              <p:cNvSpPr/>
              <p:nvPr/>
            </p:nvSpPr>
            <p:spPr>
              <a:xfrm>
                <a:off x="5178018" y="1715825"/>
                <a:ext cx="153200" cy="18503"/>
              </a:xfrm>
              <a:custGeom>
                <a:avLst/>
                <a:gdLst/>
                <a:ahLst/>
                <a:cxnLst/>
                <a:rect l="l" t="t" r="r" b="b"/>
                <a:pathLst>
                  <a:path w="9323" h="1126" extrusionOk="0">
                    <a:moveTo>
                      <a:pt x="9323" y="1126"/>
                    </a:moveTo>
                    <a:cubicBezTo>
                      <a:pt x="6835" y="367"/>
                      <a:pt x="4243" y="0"/>
                      <a:pt x="1651" y="0"/>
                    </a:cubicBezTo>
                    <a:cubicBezTo>
                      <a:pt x="4243" y="0"/>
                      <a:pt x="6835" y="367"/>
                      <a:pt x="9323" y="1126"/>
                    </a:cubicBezTo>
                    <a:close/>
                    <a:moveTo>
                      <a:pt x="1" y="52"/>
                    </a:moveTo>
                    <a:cubicBezTo>
                      <a:pt x="27" y="52"/>
                      <a:pt x="53" y="52"/>
                      <a:pt x="79" y="52"/>
                    </a:cubicBezTo>
                    <a:cubicBezTo>
                      <a:pt x="53" y="52"/>
                      <a:pt x="27" y="52"/>
                      <a:pt x="1" y="52"/>
                    </a:cubicBezTo>
                    <a:close/>
                    <a:moveTo>
                      <a:pt x="1651" y="0"/>
                    </a:moveTo>
                    <a:lnTo>
                      <a:pt x="1651" y="0"/>
                    </a:lnTo>
                    <a:lnTo>
                      <a:pt x="1651" y="0"/>
                    </a:lnTo>
                    <a:lnTo>
                      <a:pt x="1651" y="0"/>
                    </a:lnTo>
                    <a:close/>
                  </a:path>
                </a:pathLst>
              </a:custGeom>
              <a:solidFill>
                <a:srgbClr val="A594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 name="Google Shape;1686;p46"/>
              <p:cNvSpPr/>
              <p:nvPr/>
            </p:nvSpPr>
            <p:spPr>
              <a:xfrm>
                <a:off x="4853593" y="2155166"/>
                <a:ext cx="169978" cy="184488"/>
              </a:xfrm>
              <a:custGeom>
                <a:avLst/>
                <a:gdLst/>
                <a:ahLst/>
                <a:cxnLst/>
                <a:rect l="l" t="t" r="r" b="b"/>
                <a:pathLst>
                  <a:path w="10344" h="11227" extrusionOk="0">
                    <a:moveTo>
                      <a:pt x="3986" y="1"/>
                    </a:moveTo>
                    <a:cubicBezTo>
                      <a:pt x="3363" y="1"/>
                      <a:pt x="2753" y="110"/>
                      <a:pt x="2200" y="365"/>
                    </a:cubicBezTo>
                    <a:cubicBezTo>
                      <a:pt x="1493" y="679"/>
                      <a:pt x="891" y="1255"/>
                      <a:pt x="472" y="2171"/>
                    </a:cubicBezTo>
                    <a:cubicBezTo>
                      <a:pt x="27" y="3166"/>
                      <a:pt x="1" y="4266"/>
                      <a:pt x="158" y="5261"/>
                    </a:cubicBezTo>
                    <a:cubicBezTo>
                      <a:pt x="551" y="7435"/>
                      <a:pt x="1860" y="9241"/>
                      <a:pt x="3693" y="10289"/>
                    </a:cubicBezTo>
                    <a:cubicBezTo>
                      <a:pt x="4569" y="10779"/>
                      <a:pt x="5782" y="11226"/>
                      <a:pt x="6964" y="11226"/>
                    </a:cubicBezTo>
                    <a:cubicBezTo>
                      <a:pt x="7866" y="11226"/>
                      <a:pt x="8751" y="10965"/>
                      <a:pt x="9453" y="10262"/>
                    </a:cubicBezTo>
                    <a:cubicBezTo>
                      <a:pt x="10160" y="9529"/>
                      <a:pt x="10344" y="8456"/>
                      <a:pt x="10318" y="7487"/>
                    </a:cubicBezTo>
                    <a:cubicBezTo>
                      <a:pt x="10318" y="5418"/>
                      <a:pt x="9925" y="2852"/>
                      <a:pt x="8328" y="1569"/>
                    </a:cubicBezTo>
                    <a:cubicBezTo>
                      <a:pt x="7307" y="737"/>
                      <a:pt x="5603" y="1"/>
                      <a:pt x="3986"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 name="Google Shape;1687;p46"/>
              <p:cNvSpPr/>
              <p:nvPr/>
            </p:nvSpPr>
            <p:spPr>
              <a:xfrm>
                <a:off x="4872524" y="2200667"/>
                <a:ext cx="105398" cy="67275"/>
              </a:xfrm>
              <a:custGeom>
                <a:avLst/>
                <a:gdLst/>
                <a:ahLst/>
                <a:cxnLst/>
                <a:rect l="l" t="t" r="r" b="b"/>
                <a:pathLst>
                  <a:path w="6414" h="4094" extrusionOk="0">
                    <a:moveTo>
                      <a:pt x="2136" y="1"/>
                    </a:moveTo>
                    <a:cubicBezTo>
                      <a:pt x="1947" y="1"/>
                      <a:pt x="1758" y="19"/>
                      <a:pt x="1572" y="57"/>
                    </a:cubicBezTo>
                    <a:cubicBezTo>
                      <a:pt x="1232" y="136"/>
                      <a:pt x="917" y="267"/>
                      <a:pt x="629" y="476"/>
                    </a:cubicBezTo>
                    <a:cubicBezTo>
                      <a:pt x="368" y="686"/>
                      <a:pt x="1" y="1052"/>
                      <a:pt x="53" y="1392"/>
                    </a:cubicBezTo>
                    <a:cubicBezTo>
                      <a:pt x="95" y="1560"/>
                      <a:pt x="221" y="1677"/>
                      <a:pt x="363" y="1677"/>
                    </a:cubicBezTo>
                    <a:cubicBezTo>
                      <a:pt x="399" y="1677"/>
                      <a:pt x="436" y="1670"/>
                      <a:pt x="472" y="1654"/>
                    </a:cubicBezTo>
                    <a:cubicBezTo>
                      <a:pt x="734" y="1576"/>
                      <a:pt x="891" y="1314"/>
                      <a:pt x="1101" y="1183"/>
                    </a:cubicBezTo>
                    <a:cubicBezTo>
                      <a:pt x="1310" y="1026"/>
                      <a:pt x="1572" y="921"/>
                      <a:pt x="1808" y="869"/>
                    </a:cubicBezTo>
                    <a:cubicBezTo>
                      <a:pt x="1965" y="843"/>
                      <a:pt x="2122" y="816"/>
                      <a:pt x="2279" y="816"/>
                    </a:cubicBezTo>
                    <a:cubicBezTo>
                      <a:pt x="2017" y="1235"/>
                      <a:pt x="1860" y="1707"/>
                      <a:pt x="1860" y="2230"/>
                    </a:cubicBezTo>
                    <a:cubicBezTo>
                      <a:pt x="1860" y="2545"/>
                      <a:pt x="1939" y="2859"/>
                      <a:pt x="2043" y="3121"/>
                    </a:cubicBezTo>
                    <a:cubicBezTo>
                      <a:pt x="2122" y="3278"/>
                      <a:pt x="2200" y="3435"/>
                      <a:pt x="2305" y="3566"/>
                    </a:cubicBezTo>
                    <a:cubicBezTo>
                      <a:pt x="2358" y="3618"/>
                      <a:pt x="2384" y="3697"/>
                      <a:pt x="2436" y="3749"/>
                    </a:cubicBezTo>
                    <a:cubicBezTo>
                      <a:pt x="2515" y="3828"/>
                      <a:pt x="2619" y="3854"/>
                      <a:pt x="2724" y="3906"/>
                    </a:cubicBezTo>
                    <a:cubicBezTo>
                      <a:pt x="2743" y="3912"/>
                      <a:pt x="2762" y="3915"/>
                      <a:pt x="2782" y="3915"/>
                    </a:cubicBezTo>
                    <a:cubicBezTo>
                      <a:pt x="2927" y="3915"/>
                      <a:pt x="3088" y="3754"/>
                      <a:pt x="3065" y="3592"/>
                    </a:cubicBezTo>
                    <a:cubicBezTo>
                      <a:pt x="3038" y="3513"/>
                      <a:pt x="3038" y="3435"/>
                      <a:pt x="2986" y="3356"/>
                    </a:cubicBezTo>
                    <a:cubicBezTo>
                      <a:pt x="2960" y="3304"/>
                      <a:pt x="2907" y="3252"/>
                      <a:pt x="2881" y="3199"/>
                    </a:cubicBezTo>
                    <a:cubicBezTo>
                      <a:pt x="2803" y="3094"/>
                      <a:pt x="2777" y="3016"/>
                      <a:pt x="2724" y="2911"/>
                    </a:cubicBezTo>
                    <a:cubicBezTo>
                      <a:pt x="2619" y="2676"/>
                      <a:pt x="2567" y="2440"/>
                      <a:pt x="2541" y="2178"/>
                    </a:cubicBezTo>
                    <a:cubicBezTo>
                      <a:pt x="2515" y="1759"/>
                      <a:pt x="2646" y="1288"/>
                      <a:pt x="2881" y="921"/>
                    </a:cubicBezTo>
                    <a:cubicBezTo>
                      <a:pt x="3169" y="1026"/>
                      <a:pt x="3457" y="1157"/>
                      <a:pt x="3719" y="1288"/>
                    </a:cubicBezTo>
                    <a:cubicBezTo>
                      <a:pt x="4688" y="1864"/>
                      <a:pt x="5578" y="2885"/>
                      <a:pt x="5971" y="3959"/>
                    </a:cubicBezTo>
                    <a:cubicBezTo>
                      <a:pt x="5999" y="4053"/>
                      <a:pt x="6069" y="4093"/>
                      <a:pt x="6142" y="4093"/>
                    </a:cubicBezTo>
                    <a:cubicBezTo>
                      <a:pt x="6272" y="4093"/>
                      <a:pt x="6414" y="3969"/>
                      <a:pt x="6364" y="3801"/>
                    </a:cubicBezTo>
                    <a:cubicBezTo>
                      <a:pt x="6181" y="3094"/>
                      <a:pt x="5945" y="2466"/>
                      <a:pt x="5474" y="1864"/>
                    </a:cubicBezTo>
                    <a:cubicBezTo>
                      <a:pt x="5028" y="1288"/>
                      <a:pt x="4479" y="816"/>
                      <a:pt x="3824" y="450"/>
                    </a:cubicBezTo>
                    <a:cubicBezTo>
                      <a:pt x="3310" y="173"/>
                      <a:pt x="2721" y="1"/>
                      <a:pt x="2136"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 name="Google Shape;1688;p46"/>
              <p:cNvSpPr/>
              <p:nvPr/>
            </p:nvSpPr>
            <p:spPr>
              <a:xfrm>
                <a:off x="5008501" y="2282058"/>
                <a:ext cx="309802" cy="219883"/>
              </a:xfrm>
              <a:custGeom>
                <a:avLst/>
                <a:gdLst/>
                <a:ahLst/>
                <a:cxnLst/>
                <a:rect l="l" t="t" r="r" b="b"/>
                <a:pathLst>
                  <a:path w="18853" h="13381" extrusionOk="0">
                    <a:moveTo>
                      <a:pt x="6808" y="1"/>
                    </a:moveTo>
                    <a:cubicBezTo>
                      <a:pt x="4661" y="1"/>
                      <a:pt x="2462" y="734"/>
                      <a:pt x="917" y="2279"/>
                    </a:cubicBezTo>
                    <a:cubicBezTo>
                      <a:pt x="576" y="2645"/>
                      <a:pt x="262" y="3038"/>
                      <a:pt x="0" y="3457"/>
                    </a:cubicBezTo>
                    <a:cubicBezTo>
                      <a:pt x="3090" y="9479"/>
                      <a:pt x="9086" y="13381"/>
                      <a:pt x="16077" y="13381"/>
                    </a:cubicBezTo>
                    <a:lnTo>
                      <a:pt x="16235" y="13381"/>
                    </a:lnTo>
                    <a:cubicBezTo>
                      <a:pt x="16758" y="13381"/>
                      <a:pt x="17256" y="13355"/>
                      <a:pt x="17753" y="13328"/>
                    </a:cubicBezTo>
                    <a:cubicBezTo>
                      <a:pt x="17858" y="13145"/>
                      <a:pt x="17963" y="12936"/>
                      <a:pt x="18041" y="12726"/>
                    </a:cubicBezTo>
                    <a:cubicBezTo>
                      <a:pt x="18853" y="10736"/>
                      <a:pt x="18617" y="8458"/>
                      <a:pt x="17675" y="6599"/>
                    </a:cubicBezTo>
                    <a:cubicBezTo>
                      <a:pt x="16732" y="4740"/>
                      <a:pt x="15161" y="3247"/>
                      <a:pt x="13380" y="2121"/>
                    </a:cubicBezTo>
                    <a:cubicBezTo>
                      <a:pt x="11521" y="943"/>
                      <a:pt x="9400" y="79"/>
                      <a:pt x="714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1689;p46"/>
              <p:cNvSpPr/>
              <p:nvPr/>
            </p:nvSpPr>
            <p:spPr>
              <a:xfrm>
                <a:off x="5483512" y="2266562"/>
                <a:ext cx="70150" cy="172130"/>
              </a:xfrm>
              <a:custGeom>
                <a:avLst/>
                <a:gdLst/>
                <a:ahLst/>
                <a:cxnLst/>
                <a:rect l="l" t="t" r="r" b="b"/>
                <a:pathLst>
                  <a:path w="4269" h="10475" extrusionOk="0">
                    <a:moveTo>
                      <a:pt x="4269" y="1"/>
                    </a:moveTo>
                    <a:lnTo>
                      <a:pt x="4269" y="1"/>
                    </a:lnTo>
                    <a:cubicBezTo>
                      <a:pt x="2933" y="1415"/>
                      <a:pt x="1938" y="3169"/>
                      <a:pt x="1284" y="4950"/>
                    </a:cubicBezTo>
                    <a:cubicBezTo>
                      <a:pt x="629" y="6756"/>
                      <a:pt x="263" y="8616"/>
                      <a:pt x="1" y="10475"/>
                    </a:cubicBezTo>
                    <a:cubicBezTo>
                      <a:pt x="2698" y="7935"/>
                      <a:pt x="3798" y="4269"/>
                      <a:pt x="426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1690;p46"/>
              <p:cNvSpPr/>
              <p:nvPr/>
            </p:nvSpPr>
            <p:spPr>
              <a:xfrm>
                <a:off x="5308228" y="2266841"/>
                <a:ext cx="164111" cy="71629"/>
              </a:xfrm>
              <a:custGeom>
                <a:avLst/>
                <a:gdLst/>
                <a:ahLst/>
                <a:cxnLst/>
                <a:rect l="l" t="t" r="r" b="b"/>
                <a:pathLst>
                  <a:path w="9987" h="4359" extrusionOk="0">
                    <a:moveTo>
                      <a:pt x="1958" y="0"/>
                    </a:moveTo>
                    <a:cubicBezTo>
                      <a:pt x="1692" y="0"/>
                      <a:pt x="1432" y="47"/>
                      <a:pt x="1163" y="167"/>
                    </a:cubicBezTo>
                    <a:cubicBezTo>
                      <a:pt x="1" y="658"/>
                      <a:pt x="2023" y="4359"/>
                      <a:pt x="4968" y="4359"/>
                    </a:cubicBezTo>
                    <a:cubicBezTo>
                      <a:pt x="5009" y="4359"/>
                      <a:pt x="5050" y="4358"/>
                      <a:pt x="5091" y="4357"/>
                    </a:cubicBezTo>
                    <a:cubicBezTo>
                      <a:pt x="8102" y="4252"/>
                      <a:pt x="9987" y="1660"/>
                      <a:pt x="9306" y="586"/>
                    </a:cubicBezTo>
                    <a:cubicBezTo>
                      <a:pt x="9219" y="463"/>
                      <a:pt x="9054" y="420"/>
                      <a:pt x="8815" y="420"/>
                    </a:cubicBezTo>
                    <a:cubicBezTo>
                      <a:pt x="8261" y="420"/>
                      <a:pt x="7308" y="651"/>
                      <a:pt x="6004" y="651"/>
                    </a:cubicBezTo>
                    <a:cubicBezTo>
                      <a:pt x="5836" y="651"/>
                      <a:pt x="5663" y="647"/>
                      <a:pt x="5483" y="639"/>
                    </a:cubicBezTo>
                    <a:cubicBezTo>
                      <a:pt x="3827" y="538"/>
                      <a:pt x="2856" y="0"/>
                      <a:pt x="1958"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 name="Google Shape;1691;p46"/>
              <p:cNvSpPr/>
              <p:nvPr/>
            </p:nvSpPr>
            <p:spPr>
              <a:xfrm>
                <a:off x="5321735" y="2280234"/>
                <a:ext cx="95966" cy="58237"/>
              </a:xfrm>
              <a:custGeom>
                <a:avLst/>
                <a:gdLst/>
                <a:ahLst/>
                <a:cxnLst/>
                <a:rect l="l" t="t" r="r" b="b"/>
                <a:pathLst>
                  <a:path w="5840" h="3544" extrusionOk="0">
                    <a:moveTo>
                      <a:pt x="547" y="0"/>
                    </a:moveTo>
                    <a:cubicBezTo>
                      <a:pt x="353" y="0"/>
                      <a:pt x="168" y="26"/>
                      <a:pt x="0" y="85"/>
                    </a:cubicBezTo>
                    <a:cubicBezTo>
                      <a:pt x="129" y="1321"/>
                      <a:pt x="1852" y="3544"/>
                      <a:pt x="4150" y="3544"/>
                    </a:cubicBezTo>
                    <a:cubicBezTo>
                      <a:pt x="4189" y="3544"/>
                      <a:pt x="4229" y="3543"/>
                      <a:pt x="4269" y="3542"/>
                    </a:cubicBezTo>
                    <a:cubicBezTo>
                      <a:pt x="4845" y="3516"/>
                      <a:pt x="5368" y="3411"/>
                      <a:pt x="5840" y="3254"/>
                    </a:cubicBezTo>
                    <a:cubicBezTo>
                      <a:pt x="5106" y="2206"/>
                      <a:pt x="4059" y="1395"/>
                      <a:pt x="3038" y="819"/>
                    </a:cubicBezTo>
                    <a:cubicBezTo>
                      <a:pt x="2400" y="478"/>
                      <a:pt x="1383" y="0"/>
                      <a:pt x="547"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 name="Google Shape;1692;p46"/>
              <p:cNvSpPr/>
              <p:nvPr/>
            </p:nvSpPr>
            <p:spPr>
              <a:xfrm>
                <a:off x="5398327" y="2152816"/>
                <a:ext cx="62838" cy="112990"/>
              </a:xfrm>
              <a:custGeom>
                <a:avLst/>
                <a:gdLst/>
                <a:ahLst/>
                <a:cxnLst/>
                <a:rect l="l" t="t" r="r" b="b"/>
                <a:pathLst>
                  <a:path w="3824" h="6876" extrusionOk="0">
                    <a:moveTo>
                      <a:pt x="1060" y="0"/>
                    </a:moveTo>
                    <a:cubicBezTo>
                      <a:pt x="968" y="0"/>
                      <a:pt x="875" y="39"/>
                      <a:pt x="812" y="115"/>
                    </a:cubicBezTo>
                    <a:cubicBezTo>
                      <a:pt x="550" y="455"/>
                      <a:pt x="550" y="1005"/>
                      <a:pt x="498" y="1424"/>
                    </a:cubicBezTo>
                    <a:cubicBezTo>
                      <a:pt x="445" y="1869"/>
                      <a:pt x="419" y="2314"/>
                      <a:pt x="367" y="2760"/>
                    </a:cubicBezTo>
                    <a:cubicBezTo>
                      <a:pt x="315" y="3467"/>
                      <a:pt x="0" y="4514"/>
                      <a:pt x="681" y="4959"/>
                    </a:cubicBezTo>
                    <a:cubicBezTo>
                      <a:pt x="867" y="5089"/>
                      <a:pt x="1092" y="5140"/>
                      <a:pt x="1319" y="5140"/>
                    </a:cubicBezTo>
                    <a:cubicBezTo>
                      <a:pt x="1412" y="5140"/>
                      <a:pt x="1506" y="5131"/>
                      <a:pt x="1598" y="5116"/>
                    </a:cubicBezTo>
                    <a:cubicBezTo>
                      <a:pt x="1964" y="5090"/>
                      <a:pt x="2305" y="4881"/>
                      <a:pt x="2671" y="4854"/>
                    </a:cubicBezTo>
                    <a:cubicBezTo>
                      <a:pt x="2697" y="4848"/>
                      <a:pt x="2727" y="4845"/>
                      <a:pt x="2757" y="4845"/>
                    </a:cubicBezTo>
                    <a:cubicBezTo>
                      <a:pt x="2848" y="4845"/>
                      <a:pt x="2946" y="4874"/>
                      <a:pt x="2985" y="4933"/>
                    </a:cubicBezTo>
                    <a:cubicBezTo>
                      <a:pt x="3090" y="5064"/>
                      <a:pt x="2959" y="5326"/>
                      <a:pt x="2907" y="5430"/>
                    </a:cubicBezTo>
                    <a:cubicBezTo>
                      <a:pt x="2723" y="5849"/>
                      <a:pt x="2514" y="6242"/>
                      <a:pt x="2357" y="6661"/>
                    </a:cubicBezTo>
                    <a:cubicBezTo>
                      <a:pt x="2336" y="6744"/>
                      <a:pt x="2397" y="6876"/>
                      <a:pt x="2488" y="6876"/>
                    </a:cubicBezTo>
                    <a:cubicBezTo>
                      <a:pt x="2513" y="6876"/>
                      <a:pt x="2539" y="6866"/>
                      <a:pt x="2566" y="6844"/>
                    </a:cubicBezTo>
                    <a:cubicBezTo>
                      <a:pt x="2907" y="6556"/>
                      <a:pt x="3195" y="6216"/>
                      <a:pt x="3404" y="5823"/>
                    </a:cubicBezTo>
                    <a:cubicBezTo>
                      <a:pt x="3588" y="5483"/>
                      <a:pt x="3823" y="5064"/>
                      <a:pt x="3718" y="4671"/>
                    </a:cubicBezTo>
                    <a:cubicBezTo>
                      <a:pt x="3640" y="4331"/>
                      <a:pt x="3352" y="4095"/>
                      <a:pt x="3011" y="4016"/>
                    </a:cubicBezTo>
                    <a:cubicBezTo>
                      <a:pt x="2938" y="4002"/>
                      <a:pt x="2864" y="3995"/>
                      <a:pt x="2792" y="3995"/>
                    </a:cubicBezTo>
                    <a:cubicBezTo>
                      <a:pt x="2480" y="3995"/>
                      <a:pt x="2178" y="4115"/>
                      <a:pt x="1859" y="4200"/>
                    </a:cubicBezTo>
                    <a:cubicBezTo>
                      <a:pt x="1754" y="4230"/>
                      <a:pt x="1579" y="4277"/>
                      <a:pt x="1425" y="4277"/>
                    </a:cubicBezTo>
                    <a:cubicBezTo>
                      <a:pt x="1311" y="4277"/>
                      <a:pt x="1208" y="4251"/>
                      <a:pt x="1152" y="4174"/>
                    </a:cubicBezTo>
                    <a:cubicBezTo>
                      <a:pt x="1074" y="4069"/>
                      <a:pt x="1152" y="3781"/>
                      <a:pt x="1152" y="3650"/>
                    </a:cubicBezTo>
                    <a:cubicBezTo>
                      <a:pt x="1179" y="3388"/>
                      <a:pt x="1205" y="3152"/>
                      <a:pt x="1231" y="2891"/>
                    </a:cubicBezTo>
                    <a:cubicBezTo>
                      <a:pt x="1283" y="2445"/>
                      <a:pt x="1310" y="1974"/>
                      <a:pt x="1362" y="1503"/>
                    </a:cubicBezTo>
                    <a:cubicBezTo>
                      <a:pt x="1388" y="1084"/>
                      <a:pt x="1519" y="508"/>
                      <a:pt x="1310" y="141"/>
                    </a:cubicBezTo>
                    <a:cubicBezTo>
                      <a:pt x="1255" y="46"/>
                      <a:pt x="1158" y="0"/>
                      <a:pt x="1060" y="0"/>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1693;p46"/>
              <p:cNvSpPr/>
              <p:nvPr/>
            </p:nvSpPr>
            <p:spPr>
              <a:xfrm>
                <a:off x="5280852" y="2155083"/>
                <a:ext cx="41755" cy="60767"/>
              </a:xfrm>
              <a:custGeom>
                <a:avLst/>
                <a:gdLst/>
                <a:ahLst/>
                <a:cxnLst/>
                <a:rect l="l" t="t" r="r" b="b"/>
                <a:pathLst>
                  <a:path w="2541" h="3698" extrusionOk="0">
                    <a:moveTo>
                      <a:pt x="1303" y="1"/>
                    </a:moveTo>
                    <a:cubicBezTo>
                      <a:pt x="673" y="1"/>
                      <a:pt x="129" y="794"/>
                      <a:pt x="53" y="1784"/>
                    </a:cubicBezTo>
                    <a:cubicBezTo>
                      <a:pt x="1" y="2805"/>
                      <a:pt x="498" y="3669"/>
                      <a:pt x="1153" y="3695"/>
                    </a:cubicBezTo>
                    <a:cubicBezTo>
                      <a:pt x="1174" y="3697"/>
                      <a:pt x="1195" y="3698"/>
                      <a:pt x="1215" y="3698"/>
                    </a:cubicBezTo>
                    <a:cubicBezTo>
                      <a:pt x="1869" y="3698"/>
                      <a:pt x="2412" y="2905"/>
                      <a:pt x="2462" y="1915"/>
                    </a:cubicBezTo>
                    <a:cubicBezTo>
                      <a:pt x="2541" y="893"/>
                      <a:pt x="2043" y="29"/>
                      <a:pt x="1363" y="3"/>
                    </a:cubicBezTo>
                    <a:cubicBezTo>
                      <a:pt x="1342" y="2"/>
                      <a:pt x="1322" y="1"/>
                      <a:pt x="1303"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1694;p46"/>
              <p:cNvSpPr/>
              <p:nvPr/>
            </p:nvSpPr>
            <p:spPr>
              <a:xfrm>
                <a:off x="5473193" y="2167161"/>
                <a:ext cx="33144" cy="51253"/>
              </a:xfrm>
              <a:custGeom>
                <a:avLst/>
                <a:gdLst/>
                <a:ahLst/>
                <a:cxnLst/>
                <a:rect l="l" t="t" r="r" b="b"/>
                <a:pathLst>
                  <a:path w="2017" h="3119" extrusionOk="0">
                    <a:moveTo>
                      <a:pt x="1071" y="1"/>
                    </a:moveTo>
                    <a:cubicBezTo>
                      <a:pt x="559" y="1"/>
                      <a:pt x="104" y="672"/>
                      <a:pt x="53" y="1520"/>
                    </a:cubicBezTo>
                    <a:cubicBezTo>
                      <a:pt x="0" y="2358"/>
                      <a:pt x="393" y="3091"/>
                      <a:pt x="917" y="3117"/>
                    </a:cubicBezTo>
                    <a:cubicBezTo>
                      <a:pt x="927" y="3118"/>
                      <a:pt x="937" y="3118"/>
                      <a:pt x="948" y="3118"/>
                    </a:cubicBezTo>
                    <a:cubicBezTo>
                      <a:pt x="1484" y="3118"/>
                      <a:pt x="1939" y="2447"/>
                      <a:pt x="1964" y="1625"/>
                    </a:cubicBezTo>
                    <a:cubicBezTo>
                      <a:pt x="2017" y="761"/>
                      <a:pt x="1624" y="28"/>
                      <a:pt x="1100" y="1"/>
                    </a:cubicBezTo>
                    <a:cubicBezTo>
                      <a:pt x="1090" y="1"/>
                      <a:pt x="1081" y="1"/>
                      <a:pt x="1071"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 name="Google Shape;1695;p46"/>
              <p:cNvSpPr/>
              <p:nvPr/>
            </p:nvSpPr>
            <p:spPr>
              <a:xfrm>
                <a:off x="5238275" y="2043441"/>
                <a:ext cx="108865" cy="73716"/>
              </a:xfrm>
              <a:custGeom>
                <a:avLst/>
                <a:gdLst/>
                <a:ahLst/>
                <a:cxnLst/>
                <a:rect l="l" t="t" r="r" b="b"/>
                <a:pathLst>
                  <a:path w="6625" h="4486" extrusionOk="0">
                    <a:moveTo>
                      <a:pt x="4805" y="1"/>
                    </a:moveTo>
                    <a:cubicBezTo>
                      <a:pt x="4705" y="1"/>
                      <a:pt x="4604" y="6"/>
                      <a:pt x="4503" y="15"/>
                    </a:cubicBezTo>
                    <a:cubicBezTo>
                      <a:pt x="3430" y="120"/>
                      <a:pt x="2382" y="696"/>
                      <a:pt x="1623" y="1351"/>
                    </a:cubicBezTo>
                    <a:cubicBezTo>
                      <a:pt x="838" y="2058"/>
                      <a:pt x="131" y="3027"/>
                      <a:pt x="78" y="4022"/>
                    </a:cubicBezTo>
                    <a:cubicBezTo>
                      <a:pt x="1" y="4254"/>
                      <a:pt x="209" y="4486"/>
                      <a:pt x="461" y="4486"/>
                    </a:cubicBezTo>
                    <a:cubicBezTo>
                      <a:pt x="550" y="4486"/>
                      <a:pt x="644" y="4457"/>
                      <a:pt x="733" y="4388"/>
                    </a:cubicBezTo>
                    <a:cubicBezTo>
                      <a:pt x="1649" y="3760"/>
                      <a:pt x="2671" y="3288"/>
                      <a:pt x="3770" y="3079"/>
                    </a:cubicBezTo>
                    <a:cubicBezTo>
                      <a:pt x="4346" y="2948"/>
                      <a:pt x="4922" y="2922"/>
                      <a:pt x="5472" y="2686"/>
                    </a:cubicBezTo>
                    <a:cubicBezTo>
                      <a:pt x="5996" y="2477"/>
                      <a:pt x="6441" y="2058"/>
                      <a:pt x="6546" y="1560"/>
                    </a:cubicBezTo>
                    <a:cubicBezTo>
                      <a:pt x="6624" y="1115"/>
                      <a:pt x="6389" y="670"/>
                      <a:pt x="6022" y="382"/>
                    </a:cubicBezTo>
                    <a:cubicBezTo>
                      <a:pt x="5680" y="104"/>
                      <a:pt x="5250" y="1"/>
                      <a:pt x="48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 name="Google Shape;1696;p46"/>
              <p:cNvSpPr/>
              <p:nvPr/>
            </p:nvSpPr>
            <p:spPr>
              <a:xfrm>
                <a:off x="5449957" y="2049669"/>
                <a:ext cx="78942" cy="63955"/>
              </a:xfrm>
              <a:custGeom>
                <a:avLst/>
                <a:gdLst/>
                <a:ahLst/>
                <a:cxnLst/>
                <a:rect l="l" t="t" r="r" b="b"/>
                <a:pathLst>
                  <a:path w="4804" h="3892" extrusionOk="0">
                    <a:moveTo>
                      <a:pt x="1418" y="0"/>
                    </a:moveTo>
                    <a:cubicBezTo>
                      <a:pt x="1098" y="0"/>
                      <a:pt x="781" y="93"/>
                      <a:pt x="524" y="291"/>
                    </a:cubicBezTo>
                    <a:cubicBezTo>
                      <a:pt x="210" y="527"/>
                      <a:pt x="0" y="893"/>
                      <a:pt x="27" y="1260"/>
                    </a:cubicBezTo>
                    <a:cubicBezTo>
                      <a:pt x="53" y="1705"/>
                      <a:pt x="367" y="2072"/>
                      <a:pt x="734" y="2255"/>
                    </a:cubicBezTo>
                    <a:cubicBezTo>
                      <a:pt x="1153" y="2464"/>
                      <a:pt x="1571" y="2491"/>
                      <a:pt x="2017" y="2621"/>
                    </a:cubicBezTo>
                    <a:cubicBezTo>
                      <a:pt x="2828" y="2831"/>
                      <a:pt x="3588" y="3250"/>
                      <a:pt x="4216" y="3800"/>
                    </a:cubicBezTo>
                    <a:cubicBezTo>
                      <a:pt x="4281" y="3864"/>
                      <a:pt x="4355" y="3892"/>
                      <a:pt x="4428" y="3892"/>
                    </a:cubicBezTo>
                    <a:cubicBezTo>
                      <a:pt x="4621" y="3892"/>
                      <a:pt x="4804" y="3702"/>
                      <a:pt x="4766" y="3512"/>
                    </a:cubicBezTo>
                    <a:cubicBezTo>
                      <a:pt x="4792" y="2674"/>
                      <a:pt x="4347" y="1862"/>
                      <a:pt x="3797" y="1234"/>
                    </a:cubicBezTo>
                    <a:cubicBezTo>
                      <a:pt x="3273" y="658"/>
                      <a:pt x="2514" y="160"/>
                      <a:pt x="1729" y="29"/>
                    </a:cubicBezTo>
                    <a:cubicBezTo>
                      <a:pt x="1626" y="10"/>
                      <a:pt x="1522" y="0"/>
                      <a:pt x="14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 name="Google Shape;1697;p46"/>
              <p:cNvSpPr/>
              <p:nvPr/>
            </p:nvSpPr>
            <p:spPr>
              <a:xfrm>
                <a:off x="4726243" y="3146048"/>
                <a:ext cx="182450" cy="244384"/>
              </a:xfrm>
              <a:custGeom>
                <a:avLst/>
                <a:gdLst/>
                <a:ahLst/>
                <a:cxnLst/>
                <a:rect l="l" t="t" r="r" b="b"/>
                <a:pathLst>
                  <a:path w="11103" h="14872" extrusionOk="0">
                    <a:moveTo>
                      <a:pt x="5263" y="1"/>
                    </a:moveTo>
                    <a:cubicBezTo>
                      <a:pt x="5106" y="891"/>
                      <a:pt x="4478" y="3640"/>
                      <a:pt x="3771" y="4792"/>
                    </a:cubicBezTo>
                    <a:cubicBezTo>
                      <a:pt x="3116" y="6285"/>
                      <a:pt x="79" y="9139"/>
                      <a:pt x="367" y="9453"/>
                    </a:cubicBezTo>
                    <a:cubicBezTo>
                      <a:pt x="412" y="9504"/>
                      <a:pt x="482" y="9526"/>
                      <a:pt x="571" y="9526"/>
                    </a:cubicBezTo>
                    <a:cubicBezTo>
                      <a:pt x="1266" y="9526"/>
                      <a:pt x="3113" y="8164"/>
                      <a:pt x="3090" y="8118"/>
                    </a:cubicBezTo>
                    <a:lnTo>
                      <a:pt x="3090" y="8118"/>
                    </a:lnTo>
                    <a:cubicBezTo>
                      <a:pt x="3195" y="8223"/>
                      <a:pt x="0" y="11705"/>
                      <a:pt x="367" y="12124"/>
                    </a:cubicBezTo>
                    <a:cubicBezTo>
                      <a:pt x="419" y="12184"/>
                      <a:pt x="500" y="12211"/>
                      <a:pt x="603" y="12211"/>
                    </a:cubicBezTo>
                    <a:cubicBezTo>
                      <a:pt x="1585" y="12211"/>
                      <a:pt x="4599" y="9760"/>
                      <a:pt x="4504" y="9689"/>
                    </a:cubicBezTo>
                    <a:lnTo>
                      <a:pt x="4504" y="9689"/>
                    </a:lnTo>
                    <a:cubicBezTo>
                      <a:pt x="4661" y="9767"/>
                      <a:pt x="1257" y="14035"/>
                      <a:pt x="1886" y="14559"/>
                    </a:cubicBezTo>
                    <a:cubicBezTo>
                      <a:pt x="1955" y="14611"/>
                      <a:pt x="2038" y="14635"/>
                      <a:pt x="2133" y="14635"/>
                    </a:cubicBezTo>
                    <a:cubicBezTo>
                      <a:pt x="3275" y="14635"/>
                      <a:pt x="6037" y="11093"/>
                      <a:pt x="6206" y="10658"/>
                    </a:cubicBezTo>
                    <a:lnTo>
                      <a:pt x="6206" y="10658"/>
                    </a:lnTo>
                    <a:cubicBezTo>
                      <a:pt x="6075" y="11103"/>
                      <a:pt x="4190" y="14585"/>
                      <a:pt x="4844" y="14847"/>
                    </a:cubicBezTo>
                    <a:cubicBezTo>
                      <a:pt x="4883" y="14864"/>
                      <a:pt x="4926" y="14871"/>
                      <a:pt x="4971" y="14871"/>
                    </a:cubicBezTo>
                    <a:cubicBezTo>
                      <a:pt x="6087" y="14871"/>
                      <a:pt x="9061" y="10117"/>
                      <a:pt x="9086" y="9689"/>
                    </a:cubicBezTo>
                    <a:lnTo>
                      <a:pt x="9086" y="9689"/>
                    </a:lnTo>
                    <a:cubicBezTo>
                      <a:pt x="9138" y="9976"/>
                      <a:pt x="9061" y="12962"/>
                      <a:pt x="9784" y="12962"/>
                    </a:cubicBezTo>
                    <a:cubicBezTo>
                      <a:pt x="9787" y="12962"/>
                      <a:pt x="9790" y="12962"/>
                      <a:pt x="9793" y="12962"/>
                    </a:cubicBezTo>
                    <a:cubicBezTo>
                      <a:pt x="10893" y="12883"/>
                      <a:pt x="11076" y="5892"/>
                      <a:pt x="10841" y="4609"/>
                    </a:cubicBezTo>
                    <a:cubicBezTo>
                      <a:pt x="10893" y="3824"/>
                      <a:pt x="11024" y="2462"/>
                      <a:pt x="11102" y="1441"/>
                    </a:cubicBezTo>
                    <a:cubicBezTo>
                      <a:pt x="9165" y="1022"/>
                      <a:pt x="7201" y="551"/>
                      <a:pt x="5263"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 name="Google Shape;1698;p46"/>
              <p:cNvSpPr/>
              <p:nvPr/>
            </p:nvSpPr>
            <p:spPr>
              <a:xfrm>
                <a:off x="4770561" y="2550500"/>
                <a:ext cx="284857" cy="717755"/>
              </a:xfrm>
              <a:custGeom>
                <a:avLst/>
                <a:gdLst/>
                <a:ahLst/>
                <a:cxnLst/>
                <a:rect l="l" t="t" r="r" b="b"/>
                <a:pathLst>
                  <a:path w="17335" h="43679" extrusionOk="0">
                    <a:moveTo>
                      <a:pt x="12959" y="1"/>
                    </a:moveTo>
                    <a:cubicBezTo>
                      <a:pt x="12387" y="1"/>
                      <a:pt x="11795" y="310"/>
                      <a:pt x="11207" y="1025"/>
                    </a:cubicBezTo>
                    <a:cubicBezTo>
                      <a:pt x="8824" y="3931"/>
                      <a:pt x="2488" y="20584"/>
                      <a:pt x="341" y="39071"/>
                    </a:cubicBezTo>
                    <a:cubicBezTo>
                      <a:pt x="341" y="39175"/>
                      <a:pt x="341" y="39254"/>
                      <a:pt x="315" y="39332"/>
                    </a:cubicBezTo>
                    <a:cubicBezTo>
                      <a:pt x="262" y="39908"/>
                      <a:pt x="210" y="40485"/>
                      <a:pt x="131" y="41061"/>
                    </a:cubicBezTo>
                    <a:cubicBezTo>
                      <a:pt x="0" y="42605"/>
                      <a:pt x="6913" y="43627"/>
                      <a:pt x="9715" y="43679"/>
                    </a:cubicBezTo>
                    <a:cubicBezTo>
                      <a:pt x="9715" y="43679"/>
                      <a:pt x="9819" y="42998"/>
                      <a:pt x="10029" y="41820"/>
                    </a:cubicBezTo>
                    <a:cubicBezTo>
                      <a:pt x="10029" y="41715"/>
                      <a:pt x="10055" y="41610"/>
                      <a:pt x="10055" y="41532"/>
                    </a:cubicBezTo>
                    <a:cubicBezTo>
                      <a:pt x="10553" y="38442"/>
                      <a:pt x="11574" y="32367"/>
                      <a:pt x="12804" y="25533"/>
                    </a:cubicBezTo>
                    <a:cubicBezTo>
                      <a:pt x="14611" y="15662"/>
                      <a:pt x="17334" y="13017"/>
                      <a:pt x="17230" y="8461"/>
                    </a:cubicBezTo>
                    <a:cubicBezTo>
                      <a:pt x="17146" y="4806"/>
                      <a:pt x="15213" y="1"/>
                      <a:pt x="1295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 name="Google Shape;1699;p46"/>
              <p:cNvSpPr/>
              <p:nvPr/>
            </p:nvSpPr>
            <p:spPr>
              <a:xfrm>
                <a:off x="4959024" y="2735136"/>
                <a:ext cx="89935" cy="360595"/>
              </a:xfrm>
              <a:custGeom>
                <a:avLst/>
                <a:gdLst/>
                <a:ahLst/>
                <a:cxnLst/>
                <a:rect l="l" t="t" r="r" b="b"/>
                <a:pathLst>
                  <a:path w="5473" h="21944" extrusionOk="0">
                    <a:moveTo>
                      <a:pt x="5473" y="1"/>
                    </a:moveTo>
                    <a:cubicBezTo>
                      <a:pt x="4739" y="3274"/>
                      <a:pt x="2749" y="6573"/>
                      <a:pt x="1335" y="14297"/>
                    </a:cubicBezTo>
                    <a:cubicBezTo>
                      <a:pt x="1152" y="15397"/>
                      <a:pt x="943" y="16497"/>
                      <a:pt x="759" y="17544"/>
                    </a:cubicBezTo>
                    <a:cubicBezTo>
                      <a:pt x="812" y="17492"/>
                      <a:pt x="890" y="17439"/>
                      <a:pt x="943" y="17387"/>
                    </a:cubicBezTo>
                    <a:lnTo>
                      <a:pt x="1152" y="16392"/>
                    </a:lnTo>
                    <a:cubicBezTo>
                      <a:pt x="1519" y="14533"/>
                      <a:pt x="1833" y="12674"/>
                      <a:pt x="2304" y="10841"/>
                    </a:cubicBezTo>
                    <a:cubicBezTo>
                      <a:pt x="2723" y="9008"/>
                      <a:pt x="3273" y="7228"/>
                      <a:pt x="3849" y="5421"/>
                    </a:cubicBezTo>
                    <a:cubicBezTo>
                      <a:pt x="4425" y="3640"/>
                      <a:pt x="5132" y="1860"/>
                      <a:pt x="5473" y="1"/>
                    </a:cubicBezTo>
                    <a:close/>
                    <a:moveTo>
                      <a:pt x="105" y="21315"/>
                    </a:moveTo>
                    <a:cubicBezTo>
                      <a:pt x="52" y="21524"/>
                      <a:pt x="26" y="21734"/>
                      <a:pt x="0" y="21943"/>
                    </a:cubicBezTo>
                    <a:cubicBezTo>
                      <a:pt x="52" y="21734"/>
                      <a:pt x="79" y="21524"/>
                      <a:pt x="131" y="21315"/>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 name="Google Shape;1700;p46"/>
              <p:cNvSpPr/>
              <p:nvPr/>
            </p:nvSpPr>
            <p:spPr>
              <a:xfrm>
                <a:off x="4960733" y="3020848"/>
                <a:ext cx="13787" cy="64547"/>
              </a:xfrm>
              <a:custGeom>
                <a:avLst/>
                <a:gdLst/>
                <a:ahLst/>
                <a:cxnLst/>
                <a:rect l="l" t="t" r="r" b="b"/>
                <a:pathLst>
                  <a:path w="839" h="3928" extrusionOk="0">
                    <a:moveTo>
                      <a:pt x="839" y="0"/>
                    </a:moveTo>
                    <a:lnTo>
                      <a:pt x="839" y="0"/>
                    </a:lnTo>
                    <a:cubicBezTo>
                      <a:pt x="786" y="52"/>
                      <a:pt x="708" y="105"/>
                      <a:pt x="655" y="157"/>
                    </a:cubicBezTo>
                    <a:cubicBezTo>
                      <a:pt x="420" y="1466"/>
                      <a:pt x="210" y="2723"/>
                      <a:pt x="1" y="3928"/>
                    </a:cubicBezTo>
                    <a:lnTo>
                      <a:pt x="27" y="3928"/>
                    </a:lnTo>
                    <a:cubicBezTo>
                      <a:pt x="184" y="3195"/>
                      <a:pt x="341" y="2488"/>
                      <a:pt x="498" y="1781"/>
                    </a:cubicBezTo>
                    <a:lnTo>
                      <a:pt x="839"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 name="Google Shape;1701;p46"/>
              <p:cNvSpPr/>
              <p:nvPr/>
            </p:nvSpPr>
            <p:spPr>
              <a:xfrm>
                <a:off x="4959024" y="2735136"/>
                <a:ext cx="89935" cy="360595"/>
              </a:xfrm>
              <a:custGeom>
                <a:avLst/>
                <a:gdLst/>
                <a:ahLst/>
                <a:cxnLst/>
                <a:rect l="l" t="t" r="r" b="b"/>
                <a:pathLst>
                  <a:path w="5473" h="21944" extrusionOk="0">
                    <a:moveTo>
                      <a:pt x="5473" y="1"/>
                    </a:moveTo>
                    <a:lnTo>
                      <a:pt x="5473" y="1"/>
                    </a:lnTo>
                    <a:cubicBezTo>
                      <a:pt x="5211" y="891"/>
                      <a:pt x="4897" y="1781"/>
                      <a:pt x="4556" y="2671"/>
                    </a:cubicBezTo>
                    <a:lnTo>
                      <a:pt x="3535" y="5316"/>
                    </a:lnTo>
                    <a:cubicBezTo>
                      <a:pt x="2880" y="7097"/>
                      <a:pt x="2330" y="8903"/>
                      <a:pt x="1885" y="10762"/>
                    </a:cubicBezTo>
                    <a:cubicBezTo>
                      <a:pt x="1440" y="12595"/>
                      <a:pt x="1100" y="14454"/>
                      <a:pt x="812" y="16340"/>
                    </a:cubicBezTo>
                    <a:lnTo>
                      <a:pt x="393" y="19141"/>
                    </a:lnTo>
                    <a:cubicBezTo>
                      <a:pt x="262" y="20058"/>
                      <a:pt x="105" y="21000"/>
                      <a:pt x="0" y="21943"/>
                    </a:cubicBezTo>
                    <a:cubicBezTo>
                      <a:pt x="26" y="21734"/>
                      <a:pt x="52" y="21524"/>
                      <a:pt x="105" y="21315"/>
                    </a:cubicBezTo>
                    <a:cubicBezTo>
                      <a:pt x="314" y="20110"/>
                      <a:pt x="524" y="18853"/>
                      <a:pt x="759" y="17544"/>
                    </a:cubicBezTo>
                    <a:cubicBezTo>
                      <a:pt x="943" y="16497"/>
                      <a:pt x="1152" y="15397"/>
                      <a:pt x="1335" y="14297"/>
                    </a:cubicBezTo>
                    <a:cubicBezTo>
                      <a:pt x="2749" y="6573"/>
                      <a:pt x="4739" y="3274"/>
                      <a:pt x="5473"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 name="Google Shape;1702;p46"/>
              <p:cNvSpPr/>
              <p:nvPr/>
            </p:nvSpPr>
            <p:spPr>
              <a:xfrm>
                <a:off x="4775720" y="3192519"/>
                <a:ext cx="160085" cy="45189"/>
              </a:xfrm>
              <a:custGeom>
                <a:avLst/>
                <a:gdLst/>
                <a:ahLst/>
                <a:cxnLst/>
                <a:rect l="l" t="t" r="r" b="b"/>
                <a:pathLst>
                  <a:path w="9742" h="2750" extrusionOk="0">
                    <a:moveTo>
                      <a:pt x="27" y="1"/>
                    </a:moveTo>
                    <a:cubicBezTo>
                      <a:pt x="27" y="105"/>
                      <a:pt x="27" y="184"/>
                      <a:pt x="1" y="262"/>
                    </a:cubicBezTo>
                    <a:cubicBezTo>
                      <a:pt x="1729" y="708"/>
                      <a:pt x="3457" y="1179"/>
                      <a:pt x="5185" y="1598"/>
                    </a:cubicBezTo>
                    <a:cubicBezTo>
                      <a:pt x="6678" y="1991"/>
                      <a:pt x="8196" y="2410"/>
                      <a:pt x="9715" y="2750"/>
                    </a:cubicBezTo>
                    <a:cubicBezTo>
                      <a:pt x="9715" y="2645"/>
                      <a:pt x="9741" y="2540"/>
                      <a:pt x="9741" y="2462"/>
                    </a:cubicBezTo>
                    <a:cubicBezTo>
                      <a:pt x="8275" y="2017"/>
                      <a:pt x="6756" y="1676"/>
                      <a:pt x="5264" y="1310"/>
                    </a:cubicBezTo>
                    <a:cubicBezTo>
                      <a:pt x="3509" y="865"/>
                      <a:pt x="1781" y="446"/>
                      <a:pt x="27"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4" name="Google Shape;1703;p46"/>
            <p:cNvGrpSpPr/>
            <p:nvPr/>
          </p:nvGrpSpPr>
          <p:grpSpPr>
            <a:xfrm>
              <a:off x="3440163" y="1733556"/>
              <a:ext cx="1049882" cy="2244669"/>
              <a:chOff x="3440163" y="1733556"/>
              <a:chExt cx="1049882" cy="2244669"/>
            </a:xfrm>
          </p:grpSpPr>
          <p:sp>
            <p:nvSpPr>
              <p:cNvPr id="5" name="Google Shape;1704;p46"/>
              <p:cNvSpPr/>
              <p:nvPr/>
            </p:nvSpPr>
            <p:spPr>
              <a:xfrm>
                <a:off x="4291672" y="3124538"/>
                <a:ext cx="198373" cy="263774"/>
              </a:xfrm>
              <a:custGeom>
                <a:avLst/>
                <a:gdLst/>
                <a:ahLst/>
                <a:cxnLst/>
                <a:rect l="l" t="t" r="r" b="b"/>
                <a:pathLst>
                  <a:path w="12072" h="16052" extrusionOk="0">
                    <a:moveTo>
                      <a:pt x="5577" y="0"/>
                    </a:moveTo>
                    <a:cubicBezTo>
                      <a:pt x="3744" y="812"/>
                      <a:pt x="1885" y="1571"/>
                      <a:pt x="0" y="2226"/>
                    </a:cubicBezTo>
                    <a:cubicBezTo>
                      <a:pt x="419" y="3064"/>
                      <a:pt x="1493" y="5656"/>
                      <a:pt x="1571" y="7018"/>
                    </a:cubicBezTo>
                    <a:cubicBezTo>
                      <a:pt x="1912" y="8615"/>
                      <a:pt x="1126" y="12700"/>
                      <a:pt x="1545" y="12805"/>
                    </a:cubicBezTo>
                    <a:cubicBezTo>
                      <a:pt x="1558" y="12808"/>
                      <a:pt x="1570" y="12809"/>
                      <a:pt x="1583" y="12809"/>
                    </a:cubicBezTo>
                    <a:cubicBezTo>
                      <a:pt x="2136" y="12809"/>
                      <a:pt x="3010" y="10134"/>
                      <a:pt x="2959" y="10134"/>
                    </a:cubicBezTo>
                    <a:cubicBezTo>
                      <a:pt x="3116" y="10134"/>
                      <a:pt x="2540" y="14821"/>
                      <a:pt x="3090" y="14952"/>
                    </a:cubicBezTo>
                    <a:cubicBezTo>
                      <a:pt x="3106" y="14955"/>
                      <a:pt x="3123" y="14957"/>
                      <a:pt x="3140" y="14957"/>
                    </a:cubicBezTo>
                    <a:cubicBezTo>
                      <a:pt x="3976" y="14957"/>
                      <a:pt x="5156" y="10578"/>
                      <a:pt x="5027" y="10553"/>
                    </a:cubicBezTo>
                    <a:cubicBezTo>
                      <a:pt x="5028" y="10553"/>
                      <a:pt x="5028" y="10553"/>
                      <a:pt x="5029" y="10553"/>
                    </a:cubicBezTo>
                    <a:cubicBezTo>
                      <a:pt x="5209" y="10553"/>
                      <a:pt x="4925" y="15999"/>
                      <a:pt x="5734" y="16051"/>
                    </a:cubicBezTo>
                    <a:cubicBezTo>
                      <a:pt x="5737" y="16051"/>
                      <a:pt x="5740" y="16052"/>
                      <a:pt x="5743" y="16052"/>
                    </a:cubicBezTo>
                    <a:cubicBezTo>
                      <a:pt x="6862" y="16052"/>
                      <a:pt x="7122" y="10840"/>
                      <a:pt x="6965" y="10369"/>
                    </a:cubicBezTo>
                    <a:lnTo>
                      <a:pt x="6965" y="10369"/>
                    </a:lnTo>
                    <a:cubicBezTo>
                      <a:pt x="7119" y="10804"/>
                      <a:pt x="7597" y="14565"/>
                      <a:pt x="8279" y="14565"/>
                    </a:cubicBezTo>
                    <a:cubicBezTo>
                      <a:pt x="8295" y="14565"/>
                      <a:pt x="8311" y="14563"/>
                      <a:pt x="8327" y="14559"/>
                    </a:cubicBezTo>
                    <a:cubicBezTo>
                      <a:pt x="9374" y="14323"/>
                      <a:pt x="8981" y="8275"/>
                      <a:pt x="8746" y="7882"/>
                    </a:cubicBezTo>
                    <a:lnTo>
                      <a:pt x="8746" y="7882"/>
                    </a:lnTo>
                    <a:cubicBezTo>
                      <a:pt x="8938" y="8098"/>
                      <a:pt x="10386" y="10187"/>
                      <a:pt x="11069" y="10187"/>
                    </a:cubicBezTo>
                    <a:cubicBezTo>
                      <a:pt x="11130" y="10187"/>
                      <a:pt x="11186" y="10171"/>
                      <a:pt x="11233" y="10134"/>
                    </a:cubicBezTo>
                    <a:cubicBezTo>
                      <a:pt x="12071" y="9427"/>
                      <a:pt x="8170" y="3640"/>
                      <a:pt x="7227" y="2724"/>
                    </a:cubicBezTo>
                    <a:cubicBezTo>
                      <a:pt x="6808" y="2069"/>
                      <a:pt x="6127" y="891"/>
                      <a:pt x="557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 name="Google Shape;1705;p46"/>
              <p:cNvSpPr/>
              <p:nvPr/>
            </p:nvSpPr>
            <p:spPr>
              <a:xfrm>
                <a:off x="4111343" y="2560671"/>
                <a:ext cx="350735" cy="707156"/>
              </a:xfrm>
              <a:custGeom>
                <a:avLst/>
                <a:gdLst/>
                <a:ahLst/>
                <a:cxnLst/>
                <a:rect l="l" t="t" r="r" b="b"/>
                <a:pathLst>
                  <a:path w="21344" h="43034" extrusionOk="0">
                    <a:moveTo>
                      <a:pt x="3799" y="1"/>
                    </a:moveTo>
                    <a:cubicBezTo>
                      <a:pt x="1449" y="1"/>
                      <a:pt x="0" y="5157"/>
                      <a:pt x="343" y="8889"/>
                    </a:cubicBezTo>
                    <a:cubicBezTo>
                      <a:pt x="736" y="13446"/>
                      <a:pt x="3747" y="15776"/>
                      <a:pt x="6654" y="25359"/>
                    </a:cubicBezTo>
                    <a:cubicBezTo>
                      <a:pt x="8696" y="32010"/>
                      <a:pt x="10372" y="37928"/>
                      <a:pt x="11210" y="40939"/>
                    </a:cubicBezTo>
                    <a:cubicBezTo>
                      <a:pt x="11236" y="41018"/>
                      <a:pt x="11262" y="41122"/>
                      <a:pt x="11288" y="41227"/>
                    </a:cubicBezTo>
                    <a:cubicBezTo>
                      <a:pt x="11629" y="42379"/>
                      <a:pt x="11812" y="43034"/>
                      <a:pt x="11812" y="43034"/>
                    </a:cubicBezTo>
                    <a:cubicBezTo>
                      <a:pt x="14588" y="42667"/>
                      <a:pt x="21343" y="40861"/>
                      <a:pt x="21029" y="39368"/>
                    </a:cubicBezTo>
                    <a:cubicBezTo>
                      <a:pt x="20898" y="38792"/>
                      <a:pt x="20793" y="38216"/>
                      <a:pt x="20662" y="37666"/>
                    </a:cubicBezTo>
                    <a:cubicBezTo>
                      <a:pt x="20636" y="37561"/>
                      <a:pt x="20610" y="37483"/>
                      <a:pt x="20584" y="37404"/>
                    </a:cubicBezTo>
                    <a:cubicBezTo>
                      <a:pt x="16368" y="19285"/>
                      <a:pt x="8172" y="3443"/>
                      <a:pt x="5475" y="825"/>
                    </a:cubicBezTo>
                    <a:cubicBezTo>
                      <a:pt x="4879" y="252"/>
                      <a:pt x="4317" y="1"/>
                      <a:pt x="379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 name="Google Shape;1706;p46"/>
              <p:cNvSpPr/>
              <p:nvPr/>
            </p:nvSpPr>
            <p:spPr>
              <a:xfrm>
                <a:off x="4295533" y="3175314"/>
                <a:ext cx="155353" cy="62838"/>
              </a:xfrm>
              <a:custGeom>
                <a:avLst/>
                <a:gdLst/>
                <a:ahLst/>
                <a:cxnLst/>
                <a:rect l="l" t="t" r="r" b="b"/>
                <a:pathLst>
                  <a:path w="9454" h="3824" extrusionOk="0">
                    <a:moveTo>
                      <a:pt x="9375" y="0"/>
                    </a:moveTo>
                    <a:cubicBezTo>
                      <a:pt x="7699" y="629"/>
                      <a:pt x="6023" y="1257"/>
                      <a:pt x="4347" y="1885"/>
                    </a:cubicBezTo>
                    <a:cubicBezTo>
                      <a:pt x="2907" y="2435"/>
                      <a:pt x="1441" y="2933"/>
                      <a:pt x="1" y="3535"/>
                    </a:cubicBezTo>
                    <a:cubicBezTo>
                      <a:pt x="27" y="3614"/>
                      <a:pt x="53" y="3718"/>
                      <a:pt x="79" y="3823"/>
                    </a:cubicBezTo>
                    <a:cubicBezTo>
                      <a:pt x="1572" y="3326"/>
                      <a:pt x="3012" y="2723"/>
                      <a:pt x="4452" y="2173"/>
                    </a:cubicBezTo>
                    <a:cubicBezTo>
                      <a:pt x="6102" y="1545"/>
                      <a:pt x="7778" y="890"/>
                      <a:pt x="9453" y="262"/>
                    </a:cubicBezTo>
                    <a:cubicBezTo>
                      <a:pt x="9427" y="157"/>
                      <a:pt x="9401" y="79"/>
                      <a:pt x="9375"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 name="Google Shape;1707;p46"/>
              <p:cNvSpPr/>
              <p:nvPr/>
            </p:nvSpPr>
            <p:spPr>
              <a:xfrm>
                <a:off x="4124292" y="2999634"/>
                <a:ext cx="295621" cy="447588"/>
              </a:xfrm>
              <a:custGeom>
                <a:avLst/>
                <a:gdLst/>
                <a:ahLst/>
                <a:cxnLst/>
                <a:rect l="l" t="t" r="r" b="b"/>
                <a:pathLst>
                  <a:path w="17990" h="27238" extrusionOk="0">
                    <a:moveTo>
                      <a:pt x="8522" y="0"/>
                    </a:moveTo>
                    <a:cubicBezTo>
                      <a:pt x="7260" y="0"/>
                      <a:pt x="5963" y="187"/>
                      <a:pt x="4949" y="715"/>
                    </a:cubicBezTo>
                    <a:cubicBezTo>
                      <a:pt x="2488" y="1998"/>
                      <a:pt x="0" y="3307"/>
                      <a:pt x="550" y="7837"/>
                    </a:cubicBezTo>
                    <a:cubicBezTo>
                      <a:pt x="1100" y="12393"/>
                      <a:pt x="2488" y="26088"/>
                      <a:pt x="3876" y="26637"/>
                    </a:cubicBezTo>
                    <a:cubicBezTo>
                      <a:pt x="4920" y="27071"/>
                      <a:pt x="7657" y="27238"/>
                      <a:pt x="9560" y="27238"/>
                    </a:cubicBezTo>
                    <a:cubicBezTo>
                      <a:pt x="10185" y="27238"/>
                      <a:pt x="10720" y="27220"/>
                      <a:pt x="11076" y="27187"/>
                    </a:cubicBezTo>
                    <a:cubicBezTo>
                      <a:pt x="12543" y="27083"/>
                      <a:pt x="16235" y="26716"/>
                      <a:pt x="17099" y="25616"/>
                    </a:cubicBezTo>
                    <a:cubicBezTo>
                      <a:pt x="17989" y="24490"/>
                      <a:pt x="15004" y="1631"/>
                      <a:pt x="12778" y="689"/>
                    </a:cubicBezTo>
                    <a:cubicBezTo>
                      <a:pt x="12054" y="381"/>
                      <a:pt x="10325" y="0"/>
                      <a:pt x="852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 name="Google Shape;1708;p46"/>
              <p:cNvSpPr/>
              <p:nvPr/>
            </p:nvSpPr>
            <p:spPr>
              <a:xfrm>
                <a:off x="4382017" y="3399060"/>
                <a:ext cx="25832" cy="34853"/>
              </a:xfrm>
              <a:custGeom>
                <a:avLst/>
                <a:gdLst/>
                <a:ahLst/>
                <a:cxnLst/>
                <a:rect l="l" t="t" r="r" b="b"/>
                <a:pathLst>
                  <a:path w="1572" h="2121" extrusionOk="0">
                    <a:moveTo>
                      <a:pt x="1" y="2121"/>
                    </a:moveTo>
                    <a:cubicBezTo>
                      <a:pt x="1" y="2121"/>
                      <a:pt x="1" y="2121"/>
                      <a:pt x="1" y="2121"/>
                    </a:cubicBezTo>
                    <a:cubicBezTo>
                      <a:pt x="1" y="2121"/>
                      <a:pt x="1" y="2121"/>
                      <a:pt x="1" y="2121"/>
                    </a:cubicBezTo>
                    <a:close/>
                    <a:moveTo>
                      <a:pt x="27" y="2121"/>
                    </a:moveTo>
                    <a:cubicBezTo>
                      <a:pt x="27" y="2121"/>
                      <a:pt x="27" y="2121"/>
                      <a:pt x="27" y="2121"/>
                    </a:cubicBezTo>
                    <a:cubicBezTo>
                      <a:pt x="27" y="2121"/>
                      <a:pt x="27" y="2121"/>
                      <a:pt x="27" y="2121"/>
                    </a:cubicBezTo>
                    <a:close/>
                    <a:moveTo>
                      <a:pt x="27" y="2121"/>
                    </a:moveTo>
                    <a:cubicBezTo>
                      <a:pt x="525" y="1938"/>
                      <a:pt x="943" y="1754"/>
                      <a:pt x="1231" y="1519"/>
                    </a:cubicBezTo>
                    <a:cubicBezTo>
                      <a:pt x="943" y="1754"/>
                      <a:pt x="525" y="1938"/>
                      <a:pt x="27" y="2121"/>
                    </a:cubicBezTo>
                    <a:close/>
                    <a:moveTo>
                      <a:pt x="1231" y="1493"/>
                    </a:moveTo>
                    <a:cubicBezTo>
                      <a:pt x="1231" y="1493"/>
                      <a:pt x="1231" y="1493"/>
                      <a:pt x="1231" y="1493"/>
                    </a:cubicBezTo>
                    <a:cubicBezTo>
                      <a:pt x="1231" y="1493"/>
                      <a:pt x="1231" y="1493"/>
                      <a:pt x="1231" y="1493"/>
                    </a:cubicBezTo>
                    <a:close/>
                    <a:moveTo>
                      <a:pt x="1231" y="1493"/>
                    </a:moveTo>
                    <a:cubicBezTo>
                      <a:pt x="1231" y="1493"/>
                      <a:pt x="1231" y="1493"/>
                      <a:pt x="1258" y="1493"/>
                    </a:cubicBezTo>
                    <a:cubicBezTo>
                      <a:pt x="1231" y="1493"/>
                      <a:pt x="1231" y="1493"/>
                      <a:pt x="1231"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66"/>
                      <a:pt x="1258" y="1466"/>
                    </a:cubicBezTo>
                    <a:cubicBezTo>
                      <a:pt x="1258" y="1466"/>
                      <a:pt x="1258" y="1493"/>
                      <a:pt x="1258" y="1493"/>
                    </a:cubicBezTo>
                    <a:close/>
                    <a:moveTo>
                      <a:pt x="1258" y="1466"/>
                    </a:moveTo>
                    <a:cubicBezTo>
                      <a:pt x="1258" y="1466"/>
                      <a:pt x="1284" y="1466"/>
                      <a:pt x="1284" y="1466"/>
                    </a:cubicBezTo>
                    <a:cubicBezTo>
                      <a:pt x="1284" y="1466"/>
                      <a:pt x="1258" y="1466"/>
                      <a:pt x="1258" y="1466"/>
                    </a:cubicBezTo>
                    <a:close/>
                    <a:moveTo>
                      <a:pt x="1284" y="1466"/>
                    </a:moveTo>
                    <a:cubicBezTo>
                      <a:pt x="1284" y="1466"/>
                      <a:pt x="1284" y="1466"/>
                      <a:pt x="1284" y="1466"/>
                    </a:cubicBezTo>
                    <a:cubicBezTo>
                      <a:pt x="1284" y="1466"/>
                      <a:pt x="1284" y="1466"/>
                      <a:pt x="1284" y="1466"/>
                    </a:cubicBezTo>
                    <a:close/>
                    <a:moveTo>
                      <a:pt x="1284" y="1466"/>
                    </a:moveTo>
                    <a:cubicBezTo>
                      <a:pt x="1284" y="1466"/>
                      <a:pt x="1284" y="1466"/>
                      <a:pt x="1284" y="1466"/>
                    </a:cubicBezTo>
                    <a:cubicBezTo>
                      <a:pt x="1284" y="1466"/>
                      <a:pt x="1284" y="1466"/>
                      <a:pt x="1284" y="1466"/>
                    </a:cubicBezTo>
                    <a:close/>
                    <a:moveTo>
                      <a:pt x="1310" y="1440"/>
                    </a:moveTo>
                    <a:cubicBezTo>
                      <a:pt x="1310" y="1440"/>
                      <a:pt x="1310" y="1440"/>
                      <a:pt x="1310" y="1440"/>
                    </a:cubicBezTo>
                    <a:cubicBezTo>
                      <a:pt x="1310" y="1440"/>
                      <a:pt x="1310" y="1440"/>
                      <a:pt x="1310" y="1440"/>
                    </a:cubicBezTo>
                    <a:close/>
                    <a:moveTo>
                      <a:pt x="1310" y="1440"/>
                    </a:moveTo>
                    <a:cubicBezTo>
                      <a:pt x="1310" y="1440"/>
                      <a:pt x="1310" y="1440"/>
                      <a:pt x="1310" y="1440"/>
                    </a:cubicBezTo>
                    <a:cubicBezTo>
                      <a:pt x="1310" y="1440"/>
                      <a:pt x="1310" y="1440"/>
                      <a:pt x="1310" y="1440"/>
                    </a:cubicBezTo>
                    <a:close/>
                    <a:moveTo>
                      <a:pt x="1310" y="1414"/>
                    </a:moveTo>
                    <a:cubicBezTo>
                      <a:pt x="1310" y="1414"/>
                      <a:pt x="1310" y="1414"/>
                      <a:pt x="1336" y="1414"/>
                    </a:cubicBezTo>
                    <a:cubicBezTo>
                      <a:pt x="1310" y="1414"/>
                      <a:pt x="1310" y="1414"/>
                      <a:pt x="1310" y="1414"/>
                    </a:cubicBezTo>
                    <a:close/>
                    <a:moveTo>
                      <a:pt x="1362" y="1388"/>
                    </a:moveTo>
                    <a:lnTo>
                      <a:pt x="1362" y="1388"/>
                    </a:lnTo>
                    <a:lnTo>
                      <a:pt x="1362" y="1388"/>
                    </a:lnTo>
                    <a:close/>
                    <a:moveTo>
                      <a:pt x="1389" y="1362"/>
                    </a:moveTo>
                    <a:cubicBezTo>
                      <a:pt x="1389" y="1362"/>
                      <a:pt x="1389" y="1362"/>
                      <a:pt x="1389" y="1362"/>
                    </a:cubicBezTo>
                    <a:cubicBezTo>
                      <a:pt x="1389" y="1362"/>
                      <a:pt x="1389" y="1362"/>
                      <a:pt x="1389" y="1362"/>
                    </a:cubicBezTo>
                    <a:close/>
                    <a:moveTo>
                      <a:pt x="1389" y="1362"/>
                    </a:moveTo>
                    <a:lnTo>
                      <a:pt x="1389" y="1362"/>
                    </a:lnTo>
                    <a:lnTo>
                      <a:pt x="1389" y="1362"/>
                    </a:lnTo>
                    <a:close/>
                    <a:moveTo>
                      <a:pt x="1389" y="1335"/>
                    </a:moveTo>
                    <a:cubicBezTo>
                      <a:pt x="1389" y="1335"/>
                      <a:pt x="1389" y="1335"/>
                      <a:pt x="1389" y="1335"/>
                    </a:cubicBezTo>
                    <a:cubicBezTo>
                      <a:pt x="1389" y="1335"/>
                      <a:pt x="1389" y="1335"/>
                      <a:pt x="1389" y="1335"/>
                    </a:cubicBezTo>
                    <a:close/>
                    <a:moveTo>
                      <a:pt x="1415" y="1335"/>
                    </a:moveTo>
                    <a:cubicBezTo>
                      <a:pt x="1415" y="1335"/>
                      <a:pt x="1415" y="1335"/>
                      <a:pt x="1415" y="1335"/>
                    </a:cubicBezTo>
                    <a:cubicBezTo>
                      <a:pt x="1415" y="1335"/>
                      <a:pt x="1415" y="1335"/>
                      <a:pt x="1415" y="1335"/>
                    </a:cubicBezTo>
                    <a:close/>
                    <a:moveTo>
                      <a:pt x="1415" y="1335"/>
                    </a:moveTo>
                    <a:cubicBezTo>
                      <a:pt x="1415" y="1309"/>
                      <a:pt x="1415" y="1309"/>
                      <a:pt x="1415" y="1309"/>
                    </a:cubicBezTo>
                    <a:cubicBezTo>
                      <a:pt x="1415" y="1309"/>
                      <a:pt x="1415" y="1309"/>
                      <a:pt x="1415" y="1335"/>
                    </a:cubicBezTo>
                    <a:close/>
                    <a:moveTo>
                      <a:pt x="1415" y="1309"/>
                    </a:moveTo>
                    <a:cubicBezTo>
                      <a:pt x="1415" y="1309"/>
                      <a:pt x="1415" y="1309"/>
                      <a:pt x="1415" y="1309"/>
                    </a:cubicBezTo>
                    <a:cubicBezTo>
                      <a:pt x="1415" y="1309"/>
                      <a:pt x="1415" y="1309"/>
                      <a:pt x="1415" y="1309"/>
                    </a:cubicBezTo>
                    <a:close/>
                    <a:moveTo>
                      <a:pt x="1415" y="1309"/>
                    </a:moveTo>
                    <a:cubicBezTo>
                      <a:pt x="1415" y="1309"/>
                      <a:pt x="1415" y="1309"/>
                      <a:pt x="1415" y="1309"/>
                    </a:cubicBezTo>
                    <a:cubicBezTo>
                      <a:pt x="1546" y="1178"/>
                      <a:pt x="1572" y="707"/>
                      <a:pt x="1572" y="0"/>
                    </a:cubicBezTo>
                    <a:cubicBezTo>
                      <a:pt x="1572" y="707"/>
                      <a:pt x="1546" y="1178"/>
                      <a:pt x="1415" y="1309"/>
                    </a:cubicBezTo>
                    <a:cubicBezTo>
                      <a:pt x="1415" y="1309"/>
                      <a:pt x="1415" y="1309"/>
                      <a:pt x="1415" y="1309"/>
                    </a:cubicBezTo>
                    <a:close/>
                  </a:path>
                </a:pathLst>
              </a:custGeom>
              <a:solidFill>
                <a:srgbClr val="A0DE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 name="Google Shape;1709;p46"/>
              <p:cNvSpPr/>
              <p:nvPr/>
            </p:nvSpPr>
            <p:spPr>
              <a:xfrm>
                <a:off x="4269291" y="2999749"/>
                <a:ext cx="138559" cy="444499"/>
              </a:xfrm>
              <a:custGeom>
                <a:avLst/>
                <a:gdLst/>
                <a:ahLst/>
                <a:cxnLst/>
                <a:rect l="l" t="t" r="r" b="b"/>
                <a:pathLst>
                  <a:path w="8432" h="27050" extrusionOk="0">
                    <a:moveTo>
                      <a:pt x="184" y="1"/>
                    </a:moveTo>
                    <a:cubicBezTo>
                      <a:pt x="184" y="106"/>
                      <a:pt x="184" y="210"/>
                      <a:pt x="210" y="315"/>
                    </a:cubicBezTo>
                    <a:cubicBezTo>
                      <a:pt x="289" y="1755"/>
                      <a:pt x="315" y="3143"/>
                      <a:pt x="341" y="4479"/>
                    </a:cubicBezTo>
                    <a:cubicBezTo>
                      <a:pt x="236" y="4479"/>
                      <a:pt x="105" y="4505"/>
                      <a:pt x="1" y="4531"/>
                    </a:cubicBezTo>
                    <a:cubicBezTo>
                      <a:pt x="262" y="7149"/>
                      <a:pt x="681" y="9794"/>
                      <a:pt x="1048" y="12386"/>
                    </a:cubicBezTo>
                    <a:cubicBezTo>
                      <a:pt x="1729" y="17283"/>
                      <a:pt x="2252" y="22284"/>
                      <a:pt x="3588" y="27049"/>
                    </a:cubicBezTo>
                    <a:cubicBezTo>
                      <a:pt x="4609" y="26945"/>
                      <a:pt x="5892" y="26735"/>
                      <a:pt x="6861" y="26421"/>
                    </a:cubicBezTo>
                    <a:lnTo>
                      <a:pt x="6887" y="26421"/>
                    </a:lnTo>
                    <a:cubicBezTo>
                      <a:pt x="7385" y="26238"/>
                      <a:pt x="7803" y="26054"/>
                      <a:pt x="8091" y="25819"/>
                    </a:cubicBezTo>
                    <a:cubicBezTo>
                      <a:pt x="8091" y="25819"/>
                      <a:pt x="8091" y="25819"/>
                      <a:pt x="8091" y="25793"/>
                    </a:cubicBezTo>
                    <a:lnTo>
                      <a:pt x="8118" y="25793"/>
                    </a:lnTo>
                    <a:cubicBezTo>
                      <a:pt x="8118" y="25793"/>
                      <a:pt x="8118" y="25766"/>
                      <a:pt x="8118" y="25766"/>
                    </a:cubicBezTo>
                    <a:lnTo>
                      <a:pt x="8144" y="25766"/>
                    </a:lnTo>
                    <a:cubicBezTo>
                      <a:pt x="8144" y="25766"/>
                      <a:pt x="8144" y="25740"/>
                      <a:pt x="8170" y="25740"/>
                    </a:cubicBezTo>
                    <a:cubicBezTo>
                      <a:pt x="8170" y="25740"/>
                      <a:pt x="8170" y="25740"/>
                      <a:pt x="8170" y="25714"/>
                    </a:cubicBezTo>
                    <a:lnTo>
                      <a:pt x="8196" y="25714"/>
                    </a:lnTo>
                    <a:cubicBezTo>
                      <a:pt x="8196" y="25714"/>
                      <a:pt x="8222" y="25688"/>
                      <a:pt x="8222" y="25688"/>
                    </a:cubicBezTo>
                    <a:cubicBezTo>
                      <a:pt x="8222" y="25662"/>
                      <a:pt x="8249" y="25662"/>
                      <a:pt x="8249" y="25662"/>
                    </a:cubicBezTo>
                    <a:cubicBezTo>
                      <a:pt x="8249" y="25662"/>
                      <a:pt x="8249" y="25635"/>
                      <a:pt x="8249" y="25635"/>
                    </a:cubicBezTo>
                    <a:lnTo>
                      <a:pt x="8275" y="25635"/>
                    </a:lnTo>
                    <a:cubicBezTo>
                      <a:pt x="8275" y="25609"/>
                      <a:pt x="8275" y="25609"/>
                      <a:pt x="8275" y="25609"/>
                    </a:cubicBezTo>
                    <a:cubicBezTo>
                      <a:pt x="8406" y="25478"/>
                      <a:pt x="8432" y="25007"/>
                      <a:pt x="8432" y="24300"/>
                    </a:cubicBezTo>
                    <a:cubicBezTo>
                      <a:pt x="8432" y="19246"/>
                      <a:pt x="5892" y="1493"/>
                      <a:pt x="3954" y="682"/>
                    </a:cubicBezTo>
                    <a:cubicBezTo>
                      <a:pt x="3300" y="394"/>
                      <a:pt x="1807" y="53"/>
                      <a:pt x="1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1710;p46"/>
              <p:cNvSpPr/>
              <p:nvPr/>
            </p:nvSpPr>
            <p:spPr>
              <a:xfrm>
                <a:off x="3440163" y="1965156"/>
                <a:ext cx="510755" cy="1010747"/>
              </a:xfrm>
              <a:custGeom>
                <a:avLst/>
                <a:gdLst/>
                <a:ahLst/>
                <a:cxnLst/>
                <a:rect l="l" t="t" r="r" b="b"/>
                <a:pathLst>
                  <a:path w="31082" h="61509" extrusionOk="0">
                    <a:moveTo>
                      <a:pt x="11441" y="0"/>
                    </a:moveTo>
                    <a:cubicBezTo>
                      <a:pt x="10178" y="0"/>
                      <a:pt x="8939" y="483"/>
                      <a:pt x="7960" y="1271"/>
                    </a:cubicBezTo>
                    <a:cubicBezTo>
                      <a:pt x="6651" y="2344"/>
                      <a:pt x="5813" y="3915"/>
                      <a:pt x="5263" y="5513"/>
                    </a:cubicBezTo>
                    <a:cubicBezTo>
                      <a:pt x="4478" y="7974"/>
                      <a:pt x="4347" y="10723"/>
                      <a:pt x="5316" y="13132"/>
                    </a:cubicBezTo>
                    <a:cubicBezTo>
                      <a:pt x="6127" y="15175"/>
                      <a:pt x="7672" y="16824"/>
                      <a:pt x="8877" y="18683"/>
                    </a:cubicBezTo>
                    <a:cubicBezTo>
                      <a:pt x="10081" y="20542"/>
                      <a:pt x="10971" y="22847"/>
                      <a:pt x="10291" y="24941"/>
                    </a:cubicBezTo>
                    <a:cubicBezTo>
                      <a:pt x="9898" y="26120"/>
                      <a:pt x="9034" y="27088"/>
                      <a:pt x="8144" y="27979"/>
                    </a:cubicBezTo>
                    <a:cubicBezTo>
                      <a:pt x="6468" y="29628"/>
                      <a:pt x="4582" y="31147"/>
                      <a:pt x="3483" y="33242"/>
                    </a:cubicBezTo>
                    <a:cubicBezTo>
                      <a:pt x="2383" y="35337"/>
                      <a:pt x="2383" y="38243"/>
                      <a:pt x="4216" y="39709"/>
                    </a:cubicBezTo>
                    <a:cubicBezTo>
                      <a:pt x="5106" y="40416"/>
                      <a:pt x="6363" y="40835"/>
                      <a:pt x="6730" y="41883"/>
                    </a:cubicBezTo>
                    <a:cubicBezTo>
                      <a:pt x="7070" y="42799"/>
                      <a:pt x="6546" y="43794"/>
                      <a:pt x="5944" y="44553"/>
                    </a:cubicBezTo>
                    <a:cubicBezTo>
                      <a:pt x="4766" y="46124"/>
                      <a:pt x="3221" y="47381"/>
                      <a:pt x="2043" y="48926"/>
                    </a:cubicBezTo>
                    <a:cubicBezTo>
                      <a:pt x="838" y="50497"/>
                      <a:pt x="0" y="52540"/>
                      <a:pt x="576" y="54425"/>
                    </a:cubicBezTo>
                    <a:cubicBezTo>
                      <a:pt x="1126" y="56284"/>
                      <a:pt x="2933" y="57541"/>
                      <a:pt x="4766" y="58248"/>
                    </a:cubicBezTo>
                    <a:cubicBezTo>
                      <a:pt x="5966" y="58714"/>
                      <a:pt x="7261" y="59022"/>
                      <a:pt x="8537" y="59022"/>
                    </a:cubicBezTo>
                    <a:cubicBezTo>
                      <a:pt x="9266" y="59022"/>
                      <a:pt x="9988" y="58921"/>
                      <a:pt x="10683" y="58693"/>
                    </a:cubicBezTo>
                    <a:cubicBezTo>
                      <a:pt x="11096" y="58541"/>
                      <a:pt x="11509" y="58353"/>
                      <a:pt x="11921" y="58353"/>
                    </a:cubicBezTo>
                    <a:cubicBezTo>
                      <a:pt x="12006" y="58353"/>
                      <a:pt x="12091" y="58361"/>
                      <a:pt x="12176" y="58379"/>
                    </a:cubicBezTo>
                    <a:cubicBezTo>
                      <a:pt x="12857" y="58483"/>
                      <a:pt x="13302" y="59060"/>
                      <a:pt x="13773" y="59531"/>
                    </a:cubicBezTo>
                    <a:cubicBezTo>
                      <a:pt x="15064" y="60860"/>
                      <a:pt x="16921" y="61509"/>
                      <a:pt x="18793" y="61509"/>
                    </a:cubicBezTo>
                    <a:cubicBezTo>
                      <a:pt x="19466" y="61509"/>
                      <a:pt x="20140" y="61425"/>
                      <a:pt x="20791" y="61259"/>
                    </a:cubicBezTo>
                    <a:cubicBezTo>
                      <a:pt x="23226" y="60631"/>
                      <a:pt x="25321" y="58955"/>
                      <a:pt x="26761" y="56886"/>
                    </a:cubicBezTo>
                    <a:cubicBezTo>
                      <a:pt x="28541" y="54399"/>
                      <a:pt x="29484" y="51178"/>
                      <a:pt x="28829" y="48193"/>
                    </a:cubicBezTo>
                    <a:cubicBezTo>
                      <a:pt x="28179" y="45202"/>
                      <a:pt x="25798" y="42547"/>
                      <a:pt x="22790" y="42050"/>
                    </a:cubicBezTo>
                    <a:lnTo>
                      <a:pt x="22790" y="42050"/>
                    </a:lnTo>
                    <a:cubicBezTo>
                      <a:pt x="22968" y="42077"/>
                      <a:pt x="23146" y="42089"/>
                      <a:pt x="23324" y="42089"/>
                    </a:cubicBezTo>
                    <a:cubicBezTo>
                      <a:pt x="24664" y="42089"/>
                      <a:pt x="25970" y="41359"/>
                      <a:pt x="26996" y="40469"/>
                    </a:cubicBezTo>
                    <a:cubicBezTo>
                      <a:pt x="29667" y="38164"/>
                      <a:pt x="31081" y="34158"/>
                      <a:pt x="29562" y="30990"/>
                    </a:cubicBezTo>
                    <a:cubicBezTo>
                      <a:pt x="27939" y="27665"/>
                      <a:pt x="23880" y="26434"/>
                      <a:pt x="20267" y="25544"/>
                    </a:cubicBezTo>
                    <a:cubicBezTo>
                      <a:pt x="21602" y="24444"/>
                      <a:pt x="22964" y="23318"/>
                      <a:pt x="23933" y="21878"/>
                    </a:cubicBezTo>
                    <a:cubicBezTo>
                      <a:pt x="26394" y="18133"/>
                      <a:pt x="25530" y="12949"/>
                      <a:pt x="23016" y="9205"/>
                    </a:cubicBezTo>
                    <a:cubicBezTo>
                      <a:pt x="21576" y="7084"/>
                      <a:pt x="19665" y="5303"/>
                      <a:pt x="17648" y="3706"/>
                    </a:cubicBezTo>
                    <a:cubicBezTo>
                      <a:pt x="16627" y="2894"/>
                      <a:pt x="15554" y="2135"/>
                      <a:pt x="14480" y="1375"/>
                    </a:cubicBezTo>
                    <a:cubicBezTo>
                      <a:pt x="13616" y="799"/>
                      <a:pt x="12883" y="92"/>
                      <a:pt x="11809" y="14"/>
                    </a:cubicBezTo>
                    <a:cubicBezTo>
                      <a:pt x="11687" y="5"/>
                      <a:pt x="11564" y="0"/>
                      <a:pt x="114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 name="Google Shape;1711;p46"/>
              <p:cNvSpPr/>
              <p:nvPr/>
            </p:nvSpPr>
            <p:spPr>
              <a:xfrm>
                <a:off x="3659600" y="2775149"/>
                <a:ext cx="80043" cy="198373"/>
              </a:xfrm>
              <a:custGeom>
                <a:avLst/>
                <a:gdLst/>
                <a:ahLst/>
                <a:cxnLst/>
                <a:rect l="l" t="t" r="r" b="b"/>
                <a:pathLst>
                  <a:path w="4871" h="12072" extrusionOk="0">
                    <a:moveTo>
                      <a:pt x="4871" y="1"/>
                    </a:moveTo>
                    <a:lnTo>
                      <a:pt x="4871" y="1"/>
                    </a:lnTo>
                    <a:cubicBezTo>
                      <a:pt x="2435" y="1729"/>
                      <a:pt x="131" y="3902"/>
                      <a:pt x="53" y="6625"/>
                    </a:cubicBezTo>
                    <a:cubicBezTo>
                      <a:pt x="0" y="7751"/>
                      <a:pt x="367" y="9191"/>
                      <a:pt x="917" y="10710"/>
                    </a:cubicBezTo>
                    <a:cubicBezTo>
                      <a:pt x="1807" y="11417"/>
                      <a:pt x="2854" y="11862"/>
                      <a:pt x="3980" y="12072"/>
                    </a:cubicBezTo>
                    <a:cubicBezTo>
                      <a:pt x="4006" y="11443"/>
                      <a:pt x="4059" y="10763"/>
                      <a:pt x="4085" y="10082"/>
                    </a:cubicBezTo>
                    <a:cubicBezTo>
                      <a:pt x="4190" y="8432"/>
                      <a:pt x="4321" y="6704"/>
                      <a:pt x="4478" y="4950"/>
                    </a:cubicBezTo>
                    <a:cubicBezTo>
                      <a:pt x="4583" y="3352"/>
                      <a:pt x="4713" y="1781"/>
                      <a:pt x="4844" y="236"/>
                    </a:cubicBezTo>
                    <a:cubicBezTo>
                      <a:pt x="4844" y="158"/>
                      <a:pt x="4871" y="79"/>
                      <a:pt x="487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1712;p46"/>
              <p:cNvSpPr/>
              <p:nvPr/>
            </p:nvSpPr>
            <p:spPr>
              <a:xfrm>
                <a:off x="3556339" y="1967095"/>
                <a:ext cx="358853" cy="676838"/>
              </a:xfrm>
              <a:custGeom>
                <a:avLst/>
                <a:gdLst/>
                <a:ahLst/>
                <a:cxnLst/>
                <a:rect l="l" t="t" r="r" b="b"/>
                <a:pathLst>
                  <a:path w="21838" h="41189" extrusionOk="0">
                    <a:moveTo>
                      <a:pt x="3247" y="1"/>
                    </a:moveTo>
                    <a:lnTo>
                      <a:pt x="3247" y="1"/>
                    </a:lnTo>
                    <a:cubicBezTo>
                      <a:pt x="3064" y="53"/>
                      <a:pt x="2854" y="105"/>
                      <a:pt x="2671" y="184"/>
                    </a:cubicBezTo>
                    <a:cubicBezTo>
                      <a:pt x="2540" y="367"/>
                      <a:pt x="2409" y="551"/>
                      <a:pt x="2278" y="734"/>
                    </a:cubicBezTo>
                    <a:cubicBezTo>
                      <a:pt x="838" y="3064"/>
                      <a:pt x="209" y="5892"/>
                      <a:pt x="105" y="8589"/>
                    </a:cubicBezTo>
                    <a:cubicBezTo>
                      <a:pt x="0" y="11234"/>
                      <a:pt x="916" y="13878"/>
                      <a:pt x="2173" y="16156"/>
                    </a:cubicBezTo>
                    <a:cubicBezTo>
                      <a:pt x="2776" y="17204"/>
                      <a:pt x="3430" y="18199"/>
                      <a:pt x="4190" y="19115"/>
                    </a:cubicBezTo>
                    <a:cubicBezTo>
                      <a:pt x="4792" y="19848"/>
                      <a:pt x="5446" y="20529"/>
                      <a:pt x="5996" y="21315"/>
                    </a:cubicBezTo>
                    <a:cubicBezTo>
                      <a:pt x="6520" y="22022"/>
                      <a:pt x="6939" y="22833"/>
                      <a:pt x="7096" y="23724"/>
                    </a:cubicBezTo>
                    <a:cubicBezTo>
                      <a:pt x="7279" y="24823"/>
                      <a:pt x="7122" y="25923"/>
                      <a:pt x="6808" y="26970"/>
                    </a:cubicBezTo>
                    <a:cubicBezTo>
                      <a:pt x="6127" y="29432"/>
                      <a:pt x="4713" y="31631"/>
                      <a:pt x="4137" y="34145"/>
                    </a:cubicBezTo>
                    <a:cubicBezTo>
                      <a:pt x="3613" y="36449"/>
                      <a:pt x="3744" y="39146"/>
                      <a:pt x="5027" y="41189"/>
                    </a:cubicBezTo>
                    <a:cubicBezTo>
                      <a:pt x="8536" y="37889"/>
                      <a:pt x="12097" y="35323"/>
                      <a:pt x="13825" y="35219"/>
                    </a:cubicBezTo>
                    <a:cubicBezTo>
                      <a:pt x="15108" y="34564"/>
                      <a:pt x="17256" y="34066"/>
                      <a:pt x="20057" y="33778"/>
                    </a:cubicBezTo>
                    <a:cubicBezTo>
                      <a:pt x="20424" y="32993"/>
                      <a:pt x="20974" y="32260"/>
                      <a:pt x="21524" y="32260"/>
                    </a:cubicBezTo>
                    <a:lnTo>
                      <a:pt x="21838" y="31186"/>
                    </a:lnTo>
                    <a:cubicBezTo>
                      <a:pt x="19298" y="29982"/>
                      <a:pt x="17072" y="28227"/>
                      <a:pt x="15266" y="25975"/>
                    </a:cubicBezTo>
                    <a:cubicBezTo>
                      <a:pt x="14585" y="25766"/>
                      <a:pt x="13878" y="25583"/>
                      <a:pt x="13197" y="25426"/>
                    </a:cubicBezTo>
                    <a:cubicBezTo>
                      <a:pt x="13564" y="25138"/>
                      <a:pt x="13904" y="24850"/>
                      <a:pt x="14244" y="24562"/>
                    </a:cubicBezTo>
                    <a:cubicBezTo>
                      <a:pt x="14192" y="24483"/>
                      <a:pt x="14166" y="24404"/>
                      <a:pt x="14113" y="24326"/>
                    </a:cubicBezTo>
                    <a:cubicBezTo>
                      <a:pt x="12490" y="21786"/>
                      <a:pt x="11390" y="18775"/>
                      <a:pt x="11024" y="15423"/>
                    </a:cubicBezTo>
                    <a:cubicBezTo>
                      <a:pt x="10736" y="15449"/>
                      <a:pt x="10421" y="15502"/>
                      <a:pt x="10107" y="15528"/>
                    </a:cubicBezTo>
                    <a:cubicBezTo>
                      <a:pt x="9505" y="15606"/>
                      <a:pt x="8903" y="15685"/>
                      <a:pt x="8379" y="15685"/>
                    </a:cubicBezTo>
                    <a:cubicBezTo>
                      <a:pt x="7960" y="15685"/>
                      <a:pt x="7567" y="15633"/>
                      <a:pt x="7305" y="15502"/>
                    </a:cubicBezTo>
                    <a:cubicBezTo>
                      <a:pt x="5970" y="14821"/>
                      <a:pt x="3797" y="10370"/>
                      <a:pt x="3037" y="7646"/>
                    </a:cubicBezTo>
                    <a:cubicBezTo>
                      <a:pt x="2357" y="5264"/>
                      <a:pt x="2383" y="2593"/>
                      <a:pt x="324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1713;p46"/>
              <p:cNvSpPr/>
              <p:nvPr/>
            </p:nvSpPr>
            <p:spPr>
              <a:xfrm>
                <a:off x="3448329" y="3862030"/>
                <a:ext cx="1005143" cy="116194"/>
              </a:xfrm>
              <a:custGeom>
                <a:avLst/>
                <a:gdLst/>
                <a:ahLst/>
                <a:cxnLst/>
                <a:rect l="l" t="t" r="r" b="b"/>
                <a:pathLst>
                  <a:path w="61168" h="7071" extrusionOk="0">
                    <a:moveTo>
                      <a:pt x="30584" y="0"/>
                    </a:moveTo>
                    <a:cubicBezTo>
                      <a:pt x="13695" y="0"/>
                      <a:pt x="1" y="1571"/>
                      <a:pt x="1" y="3535"/>
                    </a:cubicBezTo>
                    <a:cubicBezTo>
                      <a:pt x="1" y="5499"/>
                      <a:pt x="13695" y="7070"/>
                      <a:pt x="30584" y="7070"/>
                    </a:cubicBezTo>
                    <a:cubicBezTo>
                      <a:pt x="47473" y="7070"/>
                      <a:pt x="61167" y="5499"/>
                      <a:pt x="61167" y="3535"/>
                    </a:cubicBezTo>
                    <a:cubicBezTo>
                      <a:pt x="61167" y="1571"/>
                      <a:pt x="47473" y="0"/>
                      <a:pt x="305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1714;p46"/>
              <p:cNvSpPr/>
              <p:nvPr/>
            </p:nvSpPr>
            <p:spPr>
              <a:xfrm>
                <a:off x="3994772" y="3277722"/>
                <a:ext cx="16" cy="871"/>
              </a:xfrm>
              <a:custGeom>
                <a:avLst/>
                <a:gdLst/>
                <a:ahLst/>
                <a:cxnLst/>
                <a:rect l="l" t="t" r="r" b="b"/>
                <a:pathLst>
                  <a:path w="1" h="53" extrusionOk="0">
                    <a:moveTo>
                      <a:pt x="1" y="0"/>
                    </a:moveTo>
                    <a:lnTo>
                      <a:pt x="1" y="52"/>
                    </a:lnTo>
                    <a:lnTo>
                      <a:pt x="1"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1715;p46"/>
              <p:cNvSpPr/>
              <p:nvPr/>
            </p:nvSpPr>
            <p:spPr>
              <a:xfrm>
                <a:off x="3990910" y="3210595"/>
                <a:ext cx="231074" cy="624336"/>
              </a:xfrm>
              <a:custGeom>
                <a:avLst/>
                <a:gdLst/>
                <a:ahLst/>
                <a:cxnLst/>
                <a:rect l="l" t="t" r="r" b="b"/>
                <a:pathLst>
                  <a:path w="14062" h="37994" extrusionOk="0">
                    <a:moveTo>
                      <a:pt x="14061" y="0"/>
                    </a:moveTo>
                    <a:lnTo>
                      <a:pt x="13983" y="26"/>
                    </a:lnTo>
                    <a:cubicBezTo>
                      <a:pt x="11548" y="550"/>
                      <a:pt x="9060" y="786"/>
                      <a:pt x="6599" y="917"/>
                    </a:cubicBezTo>
                    <a:cubicBezTo>
                      <a:pt x="4713" y="1021"/>
                      <a:pt x="2828" y="1074"/>
                      <a:pt x="943" y="1074"/>
                    </a:cubicBezTo>
                    <a:cubicBezTo>
                      <a:pt x="1074" y="7568"/>
                      <a:pt x="26" y="31081"/>
                      <a:pt x="0" y="37994"/>
                    </a:cubicBezTo>
                    <a:lnTo>
                      <a:pt x="10107" y="37994"/>
                    </a:lnTo>
                    <a:cubicBezTo>
                      <a:pt x="10107" y="37994"/>
                      <a:pt x="12097" y="19089"/>
                      <a:pt x="13302" y="10448"/>
                    </a:cubicBezTo>
                    <a:cubicBezTo>
                      <a:pt x="13616" y="8301"/>
                      <a:pt x="13904" y="4530"/>
                      <a:pt x="1406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1716;p46"/>
              <p:cNvSpPr/>
              <p:nvPr/>
            </p:nvSpPr>
            <p:spPr>
              <a:xfrm>
                <a:off x="4004237" y="3228227"/>
                <a:ext cx="3040" cy="144162"/>
              </a:xfrm>
              <a:custGeom>
                <a:avLst/>
                <a:gdLst/>
                <a:ahLst/>
                <a:cxnLst/>
                <a:rect l="l" t="t" r="r" b="b"/>
                <a:pathLst>
                  <a:path w="185" h="8773" extrusionOk="0">
                    <a:moveTo>
                      <a:pt x="1" y="8773"/>
                    </a:moveTo>
                    <a:cubicBezTo>
                      <a:pt x="106" y="5002"/>
                      <a:pt x="184" y="1808"/>
                      <a:pt x="132" y="1"/>
                    </a:cubicBezTo>
                    <a:lnTo>
                      <a:pt x="132" y="1"/>
                    </a:lnTo>
                    <a:cubicBezTo>
                      <a:pt x="184" y="1808"/>
                      <a:pt x="106" y="5002"/>
                      <a:pt x="1" y="8773"/>
                    </a:cubicBezTo>
                    <a:lnTo>
                      <a:pt x="1" y="8773"/>
                    </a:ln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1717;p46"/>
              <p:cNvSpPr/>
              <p:nvPr/>
            </p:nvSpPr>
            <p:spPr>
              <a:xfrm>
                <a:off x="4219813" y="3210595"/>
                <a:ext cx="2169" cy="53373"/>
              </a:xfrm>
              <a:custGeom>
                <a:avLst/>
                <a:gdLst/>
                <a:ahLst/>
                <a:cxnLst/>
                <a:rect l="l" t="t" r="r" b="b"/>
                <a:pathLst>
                  <a:path w="132" h="3248" extrusionOk="0">
                    <a:moveTo>
                      <a:pt x="0" y="3247"/>
                    </a:moveTo>
                    <a:cubicBezTo>
                      <a:pt x="53" y="2226"/>
                      <a:pt x="105" y="1126"/>
                      <a:pt x="131" y="0"/>
                    </a:cubicBezTo>
                    <a:lnTo>
                      <a:pt x="131" y="0"/>
                    </a:lnTo>
                    <a:cubicBezTo>
                      <a:pt x="105" y="1126"/>
                      <a:pt x="53" y="2226"/>
                      <a:pt x="0" y="3247"/>
                    </a:cubicBezTo>
                    <a:close/>
                  </a:path>
                </a:pathLst>
              </a:custGeom>
              <a:solidFill>
                <a:srgbClr val="6A27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1718;p46"/>
              <p:cNvSpPr/>
              <p:nvPr/>
            </p:nvSpPr>
            <p:spPr>
              <a:xfrm>
                <a:off x="4004237" y="3210595"/>
                <a:ext cx="217747" cy="161794"/>
              </a:xfrm>
              <a:custGeom>
                <a:avLst/>
                <a:gdLst/>
                <a:ahLst/>
                <a:cxnLst/>
                <a:rect l="l" t="t" r="r" b="b"/>
                <a:pathLst>
                  <a:path w="13251" h="9846" extrusionOk="0">
                    <a:moveTo>
                      <a:pt x="13250" y="0"/>
                    </a:moveTo>
                    <a:lnTo>
                      <a:pt x="13172" y="26"/>
                    </a:lnTo>
                    <a:cubicBezTo>
                      <a:pt x="10737" y="550"/>
                      <a:pt x="8249" y="786"/>
                      <a:pt x="5788" y="917"/>
                    </a:cubicBezTo>
                    <a:cubicBezTo>
                      <a:pt x="4033" y="1021"/>
                      <a:pt x="2279" y="1074"/>
                      <a:pt x="525" y="1074"/>
                    </a:cubicBezTo>
                    <a:lnTo>
                      <a:pt x="132" y="1074"/>
                    </a:lnTo>
                    <a:cubicBezTo>
                      <a:pt x="184" y="2881"/>
                      <a:pt x="106" y="6075"/>
                      <a:pt x="1" y="9846"/>
                    </a:cubicBezTo>
                    <a:cubicBezTo>
                      <a:pt x="1965" y="9793"/>
                      <a:pt x="3902" y="9715"/>
                      <a:pt x="5814" y="9558"/>
                    </a:cubicBezTo>
                    <a:cubicBezTo>
                      <a:pt x="7699" y="9400"/>
                      <a:pt x="9558" y="9191"/>
                      <a:pt x="11417" y="8877"/>
                    </a:cubicBezTo>
                    <a:cubicBezTo>
                      <a:pt x="11836" y="8798"/>
                      <a:pt x="12281" y="8720"/>
                      <a:pt x="12727" y="8641"/>
                    </a:cubicBezTo>
                    <a:cubicBezTo>
                      <a:pt x="12857" y="7175"/>
                      <a:pt x="12988" y="5342"/>
                      <a:pt x="13119" y="3247"/>
                    </a:cubicBezTo>
                    <a:cubicBezTo>
                      <a:pt x="13172" y="2226"/>
                      <a:pt x="13224" y="1126"/>
                      <a:pt x="1325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1719;p46"/>
              <p:cNvSpPr/>
              <p:nvPr/>
            </p:nvSpPr>
            <p:spPr>
              <a:xfrm>
                <a:off x="3990910" y="3578470"/>
                <a:ext cx="194495" cy="256462"/>
              </a:xfrm>
              <a:custGeom>
                <a:avLst/>
                <a:gdLst/>
                <a:ahLst/>
                <a:cxnLst/>
                <a:rect l="l" t="t" r="r" b="b"/>
                <a:pathLst>
                  <a:path w="11836" h="15607" extrusionOk="0">
                    <a:moveTo>
                      <a:pt x="11836" y="1"/>
                    </a:moveTo>
                    <a:cubicBezTo>
                      <a:pt x="9745" y="131"/>
                      <a:pt x="7655" y="189"/>
                      <a:pt x="5561" y="189"/>
                    </a:cubicBezTo>
                    <a:cubicBezTo>
                      <a:pt x="3851" y="189"/>
                      <a:pt x="2138" y="150"/>
                      <a:pt x="419" y="79"/>
                    </a:cubicBezTo>
                    <a:cubicBezTo>
                      <a:pt x="393" y="839"/>
                      <a:pt x="367" y="1572"/>
                      <a:pt x="367" y="2305"/>
                    </a:cubicBezTo>
                    <a:cubicBezTo>
                      <a:pt x="341" y="2410"/>
                      <a:pt x="341" y="2488"/>
                      <a:pt x="341" y="2567"/>
                    </a:cubicBezTo>
                    <a:cubicBezTo>
                      <a:pt x="341" y="2986"/>
                      <a:pt x="314" y="3379"/>
                      <a:pt x="314" y="3771"/>
                    </a:cubicBezTo>
                    <a:cubicBezTo>
                      <a:pt x="314" y="3876"/>
                      <a:pt x="288" y="3981"/>
                      <a:pt x="288" y="4086"/>
                    </a:cubicBezTo>
                    <a:cubicBezTo>
                      <a:pt x="131" y="8956"/>
                      <a:pt x="0" y="13250"/>
                      <a:pt x="0" y="15607"/>
                    </a:cubicBezTo>
                    <a:lnTo>
                      <a:pt x="10107" y="15607"/>
                    </a:lnTo>
                    <a:cubicBezTo>
                      <a:pt x="10107" y="15607"/>
                      <a:pt x="10683" y="10082"/>
                      <a:pt x="11417" y="3667"/>
                    </a:cubicBezTo>
                    <a:cubicBezTo>
                      <a:pt x="11417" y="3562"/>
                      <a:pt x="11443" y="3483"/>
                      <a:pt x="11443" y="3379"/>
                    </a:cubicBezTo>
                    <a:cubicBezTo>
                      <a:pt x="11495" y="3012"/>
                      <a:pt x="11521" y="2619"/>
                      <a:pt x="11574" y="2253"/>
                    </a:cubicBezTo>
                    <a:cubicBezTo>
                      <a:pt x="11574" y="2174"/>
                      <a:pt x="11574" y="2096"/>
                      <a:pt x="11600" y="2017"/>
                    </a:cubicBezTo>
                    <a:cubicBezTo>
                      <a:pt x="11678" y="1336"/>
                      <a:pt x="11757" y="682"/>
                      <a:pt x="1183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1720;p46"/>
              <p:cNvSpPr/>
              <p:nvPr/>
            </p:nvSpPr>
            <p:spPr>
              <a:xfrm>
                <a:off x="3996497" y="3611615"/>
                <a:ext cx="185030" cy="12259"/>
              </a:xfrm>
              <a:custGeom>
                <a:avLst/>
                <a:gdLst/>
                <a:ahLst/>
                <a:cxnLst/>
                <a:rect l="l" t="t" r="r" b="b"/>
                <a:pathLst>
                  <a:path w="11260" h="746" extrusionOk="0">
                    <a:moveTo>
                      <a:pt x="11260" y="0"/>
                    </a:moveTo>
                    <a:lnTo>
                      <a:pt x="11260" y="0"/>
                    </a:lnTo>
                    <a:cubicBezTo>
                      <a:pt x="10867" y="52"/>
                      <a:pt x="10448" y="105"/>
                      <a:pt x="10055" y="157"/>
                    </a:cubicBezTo>
                    <a:cubicBezTo>
                      <a:pt x="8101" y="383"/>
                      <a:pt x="6146" y="497"/>
                      <a:pt x="4192" y="497"/>
                    </a:cubicBezTo>
                    <a:cubicBezTo>
                      <a:pt x="3659" y="497"/>
                      <a:pt x="3126" y="488"/>
                      <a:pt x="2593" y="471"/>
                    </a:cubicBezTo>
                    <a:cubicBezTo>
                      <a:pt x="1729" y="419"/>
                      <a:pt x="865" y="367"/>
                      <a:pt x="27" y="288"/>
                    </a:cubicBezTo>
                    <a:cubicBezTo>
                      <a:pt x="1" y="393"/>
                      <a:pt x="1" y="471"/>
                      <a:pt x="1" y="550"/>
                    </a:cubicBezTo>
                    <a:cubicBezTo>
                      <a:pt x="1432" y="680"/>
                      <a:pt x="2868" y="745"/>
                      <a:pt x="4303" y="745"/>
                    </a:cubicBezTo>
                    <a:cubicBezTo>
                      <a:pt x="6621" y="745"/>
                      <a:pt x="8937" y="575"/>
                      <a:pt x="11234" y="236"/>
                    </a:cubicBezTo>
                    <a:cubicBezTo>
                      <a:pt x="11234" y="157"/>
                      <a:pt x="11234" y="79"/>
                      <a:pt x="112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1721;p46"/>
              <p:cNvSpPr/>
              <p:nvPr/>
            </p:nvSpPr>
            <p:spPr>
              <a:xfrm>
                <a:off x="3995643" y="3633980"/>
                <a:ext cx="183305" cy="15052"/>
              </a:xfrm>
              <a:custGeom>
                <a:avLst/>
                <a:gdLst/>
                <a:ahLst/>
                <a:cxnLst/>
                <a:rect l="l" t="t" r="r" b="b"/>
                <a:pathLst>
                  <a:path w="11155" h="916" extrusionOk="0">
                    <a:moveTo>
                      <a:pt x="11155" y="1"/>
                    </a:moveTo>
                    <a:lnTo>
                      <a:pt x="11155" y="1"/>
                    </a:lnTo>
                    <a:cubicBezTo>
                      <a:pt x="10631" y="79"/>
                      <a:pt x="10134" y="158"/>
                      <a:pt x="9610" y="236"/>
                    </a:cubicBezTo>
                    <a:cubicBezTo>
                      <a:pt x="7829" y="472"/>
                      <a:pt x="6023" y="603"/>
                      <a:pt x="4216" y="603"/>
                    </a:cubicBezTo>
                    <a:cubicBezTo>
                      <a:pt x="3326" y="603"/>
                      <a:pt x="2435" y="577"/>
                      <a:pt x="1519" y="524"/>
                    </a:cubicBezTo>
                    <a:cubicBezTo>
                      <a:pt x="1100" y="498"/>
                      <a:pt x="655" y="472"/>
                      <a:pt x="210" y="420"/>
                    </a:cubicBezTo>
                    <a:cubicBezTo>
                      <a:pt x="157" y="420"/>
                      <a:pt x="79" y="420"/>
                      <a:pt x="26" y="393"/>
                    </a:cubicBezTo>
                    <a:cubicBezTo>
                      <a:pt x="26" y="498"/>
                      <a:pt x="0" y="603"/>
                      <a:pt x="0" y="708"/>
                    </a:cubicBezTo>
                    <a:cubicBezTo>
                      <a:pt x="105" y="734"/>
                      <a:pt x="210" y="734"/>
                      <a:pt x="314" y="734"/>
                    </a:cubicBezTo>
                    <a:cubicBezTo>
                      <a:pt x="838" y="786"/>
                      <a:pt x="1336" y="839"/>
                      <a:pt x="1859" y="865"/>
                    </a:cubicBezTo>
                    <a:cubicBezTo>
                      <a:pt x="2532" y="899"/>
                      <a:pt x="3206" y="916"/>
                      <a:pt x="3880" y="916"/>
                    </a:cubicBezTo>
                    <a:cubicBezTo>
                      <a:pt x="6303" y="916"/>
                      <a:pt x="8732" y="698"/>
                      <a:pt x="11129" y="289"/>
                    </a:cubicBezTo>
                    <a:cubicBezTo>
                      <a:pt x="11129" y="184"/>
                      <a:pt x="11155" y="105"/>
                      <a:pt x="111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1722;p46"/>
              <p:cNvSpPr/>
              <p:nvPr/>
            </p:nvSpPr>
            <p:spPr>
              <a:xfrm>
                <a:off x="3966377" y="3825797"/>
                <a:ext cx="299499" cy="94372"/>
              </a:xfrm>
              <a:custGeom>
                <a:avLst/>
                <a:gdLst/>
                <a:ahLst/>
                <a:cxnLst/>
                <a:rect l="l" t="t" r="r" b="b"/>
                <a:pathLst>
                  <a:path w="18226" h="5743" extrusionOk="0">
                    <a:moveTo>
                      <a:pt x="9125" y="1"/>
                    </a:moveTo>
                    <a:cubicBezTo>
                      <a:pt x="6156" y="1"/>
                      <a:pt x="1732" y="101"/>
                      <a:pt x="1415" y="189"/>
                    </a:cubicBezTo>
                    <a:cubicBezTo>
                      <a:pt x="970" y="320"/>
                      <a:pt x="1" y="4431"/>
                      <a:pt x="498" y="5347"/>
                    </a:cubicBezTo>
                    <a:cubicBezTo>
                      <a:pt x="676" y="5643"/>
                      <a:pt x="2678" y="5742"/>
                      <a:pt x="5282" y="5742"/>
                    </a:cubicBezTo>
                    <a:cubicBezTo>
                      <a:pt x="9589" y="5742"/>
                      <a:pt x="15540" y="5472"/>
                      <a:pt x="17597" y="5374"/>
                    </a:cubicBezTo>
                    <a:cubicBezTo>
                      <a:pt x="17989" y="5347"/>
                      <a:pt x="18225" y="4955"/>
                      <a:pt x="18042" y="4588"/>
                    </a:cubicBezTo>
                    <a:cubicBezTo>
                      <a:pt x="17701" y="3907"/>
                      <a:pt x="16863" y="2912"/>
                      <a:pt x="15266" y="1865"/>
                    </a:cubicBezTo>
                    <a:cubicBezTo>
                      <a:pt x="12648" y="137"/>
                      <a:pt x="11784" y="84"/>
                      <a:pt x="11784" y="84"/>
                    </a:cubicBezTo>
                    <a:cubicBezTo>
                      <a:pt x="11664" y="25"/>
                      <a:pt x="10566" y="1"/>
                      <a:pt x="9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1723;p46"/>
              <p:cNvSpPr/>
              <p:nvPr/>
            </p:nvSpPr>
            <p:spPr>
              <a:xfrm>
                <a:off x="4150107" y="3852861"/>
                <a:ext cx="76608" cy="25470"/>
              </a:xfrm>
              <a:custGeom>
                <a:avLst/>
                <a:gdLst/>
                <a:ahLst/>
                <a:cxnLst/>
                <a:rect l="l" t="t" r="r" b="b"/>
                <a:pathLst>
                  <a:path w="4662" h="1550" extrusionOk="0">
                    <a:moveTo>
                      <a:pt x="3494" y="1"/>
                    </a:moveTo>
                    <a:cubicBezTo>
                      <a:pt x="3113" y="1"/>
                      <a:pt x="2731" y="41"/>
                      <a:pt x="2357" y="113"/>
                    </a:cubicBezTo>
                    <a:cubicBezTo>
                      <a:pt x="1781" y="244"/>
                      <a:pt x="1205" y="454"/>
                      <a:pt x="655" y="742"/>
                    </a:cubicBezTo>
                    <a:cubicBezTo>
                      <a:pt x="446" y="846"/>
                      <a:pt x="0" y="1056"/>
                      <a:pt x="131" y="1370"/>
                    </a:cubicBezTo>
                    <a:cubicBezTo>
                      <a:pt x="188" y="1502"/>
                      <a:pt x="275" y="1549"/>
                      <a:pt x="374" y="1549"/>
                    </a:cubicBezTo>
                    <a:cubicBezTo>
                      <a:pt x="548" y="1549"/>
                      <a:pt x="757" y="1401"/>
                      <a:pt x="891" y="1318"/>
                    </a:cubicBezTo>
                    <a:cubicBezTo>
                      <a:pt x="1911" y="745"/>
                      <a:pt x="3026" y="504"/>
                      <a:pt x="4191" y="504"/>
                    </a:cubicBezTo>
                    <a:cubicBezTo>
                      <a:pt x="4252" y="504"/>
                      <a:pt x="4312" y="505"/>
                      <a:pt x="4373" y="506"/>
                    </a:cubicBezTo>
                    <a:cubicBezTo>
                      <a:pt x="4609" y="506"/>
                      <a:pt x="4661" y="113"/>
                      <a:pt x="4426" y="87"/>
                    </a:cubicBezTo>
                    <a:cubicBezTo>
                      <a:pt x="4119" y="28"/>
                      <a:pt x="3807" y="1"/>
                      <a:pt x="3494"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1724;p46"/>
              <p:cNvSpPr/>
              <p:nvPr/>
            </p:nvSpPr>
            <p:spPr>
              <a:xfrm>
                <a:off x="4121186" y="3840455"/>
                <a:ext cx="78416" cy="28757"/>
              </a:xfrm>
              <a:custGeom>
                <a:avLst/>
                <a:gdLst/>
                <a:ahLst/>
                <a:cxnLst/>
                <a:rect l="l" t="t" r="r" b="b"/>
                <a:pathLst>
                  <a:path w="4772" h="1750" extrusionOk="0">
                    <a:moveTo>
                      <a:pt x="4254" y="0"/>
                    </a:moveTo>
                    <a:cubicBezTo>
                      <a:pt x="3571" y="0"/>
                      <a:pt x="2891" y="104"/>
                      <a:pt x="2232" y="292"/>
                    </a:cubicBezTo>
                    <a:cubicBezTo>
                      <a:pt x="1865" y="397"/>
                      <a:pt x="1525" y="528"/>
                      <a:pt x="1158" y="685"/>
                    </a:cubicBezTo>
                    <a:cubicBezTo>
                      <a:pt x="896" y="790"/>
                      <a:pt x="556" y="947"/>
                      <a:pt x="294" y="1156"/>
                    </a:cubicBezTo>
                    <a:cubicBezTo>
                      <a:pt x="242" y="1182"/>
                      <a:pt x="216" y="1209"/>
                      <a:pt x="163" y="1235"/>
                    </a:cubicBezTo>
                    <a:cubicBezTo>
                      <a:pt x="1" y="1420"/>
                      <a:pt x="126" y="1750"/>
                      <a:pt x="357" y="1750"/>
                    </a:cubicBezTo>
                    <a:cubicBezTo>
                      <a:pt x="387" y="1750"/>
                      <a:pt x="418" y="1744"/>
                      <a:pt x="451" y="1732"/>
                    </a:cubicBezTo>
                    <a:cubicBezTo>
                      <a:pt x="792" y="1601"/>
                      <a:pt x="1080" y="1392"/>
                      <a:pt x="1420" y="1235"/>
                    </a:cubicBezTo>
                    <a:cubicBezTo>
                      <a:pt x="1734" y="1078"/>
                      <a:pt x="2048" y="947"/>
                      <a:pt x="2389" y="842"/>
                    </a:cubicBezTo>
                    <a:cubicBezTo>
                      <a:pt x="3070" y="633"/>
                      <a:pt x="3777" y="502"/>
                      <a:pt x="4484" y="475"/>
                    </a:cubicBezTo>
                    <a:cubicBezTo>
                      <a:pt x="4772" y="449"/>
                      <a:pt x="4772" y="4"/>
                      <a:pt x="4484" y="4"/>
                    </a:cubicBezTo>
                    <a:cubicBezTo>
                      <a:pt x="4407" y="1"/>
                      <a:pt x="4330" y="0"/>
                      <a:pt x="425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1725;p46"/>
              <p:cNvSpPr/>
              <p:nvPr/>
            </p:nvSpPr>
            <p:spPr>
              <a:xfrm>
                <a:off x="4106216" y="3827358"/>
                <a:ext cx="69296" cy="24139"/>
              </a:xfrm>
              <a:custGeom>
                <a:avLst/>
                <a:gdLst/>
                <a:ahLst/>
                <a:cxnLst/>
                <a:rect l="l" t="t" r="r" b="b"/>
                <a:pathLst>
                  <a:path w="4217" h="1469" extrusionOk="0">
                    <a:moveTo>
                      <a:pt x="3274" y="0"/>
                    </a:moveTo>
                    <a:cubicBezTo>
                      <a:pt x="2794" y="0"/>
                      <a:pt x="2314" y="53"/>
                      <a:pt x="1834" y="173"/>
                    </a:cubicBezTo>
                    <a:cubicBezTo>
                      <a:pt x="1467" y="277"/>
                      <a:pt x="1127" y="435"/>
                      <a:pt x="786" y="592"/>
                    </a:cubicBezTo>
                    <a:cubicBezTo>
                      <a:pt x="524" y="696"/>
                      <a:pt x="1" y="906"/>
                      <a:pt x="1" y="1246"/>
                    </a:cubicBezTo>
                    <a:cubicBezTo>
                      <a:pt x="27" y="1325"/>
                      <a:pt x="53" y="1403"/>
                      <a:pt x="105" y="1430"/>
                    </a:cubicBezTo>
                    <a:cubicBezTo>
                      <a:pt x="169" y="1457"/>
                      <a:pt x="227" y="1468"/>
                      <a:pt x="282" y="1468"/>
                    </a:cubicBezTo>
                    <a:cubicBezTo>
                      <a:pt x="386" y="1468"/>
                      <a:pt x="483" y="1428"/>
                      <a:pt x="603" y="1377"/>
                    </a:cubicBezTo>
                    <a:cubicBezTo>
                      <a:pt x="734" y="1272"/>
                      <a:pt x="891" y="1194"/>
                      <a:pt x="1048" y="1115"/>
                    </a:cubicBezTo>
                    <a:cubicBezTo>
                      <a:pt x="1362" y="958"/>
                      <a:pt x="1676" y="827"/>
                      <a:pt x="1991" y="723"/>
                    </a:cubicBezTo>
                    <a:cubicBezTo>
                      <a:pt x="2645" y="513"/>
                      <a:pt x="3352" y="356"/>
                      <a:pt x="4033" y="330"/>
                    </a:cubicBezTo>
                    <a:cubicBezTo>
                      <a:pt x="4216" y="330"/>
                      <a:pt x="4216" y="68"/>
                      <a:pt x="4033" y="42"/>
                    </a:cubicBezTo>
                    <a:cubicBezTo>
                      <a:pt x="3780" y="15"/>
                      <a:pt x="3527" y="0"/>
                      <a:pt x="327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1726;p46"/>
              <p:cNvSpPr/>
              <p:nvPr/>
            </p:nvSpPr>
            <p:spPr>
              <a:xfrm>
                <a:off x="3678958" y="3210595"/>
                <a:ext cx="299926" cy="624336"/>
              </a:xfrm>
              <a:custGeom>
                <a:avLst/>
                <a:gdLst/>
                <a:ahLst/>
                <a:cxnLst/>
                <a:rect l="l" t="t" r="r" b="b"/>
                <a:pathLst>
                  <a:path w="18252" h="37994" extrusionOk="0">
                    <a:moveTo>
                      <a:pt x="18251" y="0"/>
                    </a:moveTo>
                    <a:lnTo>
                      <a:pt x="18146" y="26"/>
                    </a:lnTo>
                    <a:cubicBezTo>
                      <a:pt x="15659" y="550"/>
                      <a:pt x="13145" y="786"/>
                      <a:pt x="10658" y="917"/>
                    </a:cubicBezTo>
                    <a:cubicBezTo>
                      <a:pt x="8772" y="1021"/>
                      <a:pt x="6887" y="1074"/>
                      <a:pt x="5002" y="1074"/>
                    </a:cubicBezTo>
                    <a:cubicBezTo>
                      <a:pt x="4426" y="7568"/>
                      <a:pt x="786" y="31081"/>
                      <a:pt x="1" y="37994"/>
                    </a:cubicBezTo>
                    <a:lnTo>
                      <a:pt x="10108" y="37994"/>
                    </a:lnTo>
                    <a:cubicBezTo>
                      <a:pt x="10108" y="37994"/>
                      <a:pt x="14166" y="19089"/>
                      <a:pt x="16340" y="10448"/>
                    </a:cubicBezTo>
                    <a:cubicBezTo>
                      <a:pt x="16889" y="8301"/>
                      <a:pt x="17570" y="4530"/>
                      <a:pt x="1825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1727;p46"/>
              <p:cNvSpPr/>
              <p:nvPr/>
            </p:nvSpPr>
            <p:spPr>
              <a:xfrm>
                <a:off x="3743504" y="3211450"/>
                <a:ext cx="234935" cy="160940"/>
              </a:xfrm>
              <a:custGeom>
                <a:avLst/>
                <a:gdLst/>
                <a:ahLst/>
                <a:cxnLst/>
                <a:rect l="l" t="t" r="r" b="b"/>
                <a:pathLst>
                  <a:path w="14297" h="9794" extrusionOk="0">
                    <a:moveTo>
                      <a:pt x="0" y="9794"/>
                    </a:moveTo>
                    <a:cubicBezTo>
                      <a:pt x="53" y="9401"/>
                      <a:pt x="105" y="9034"/>
                      <a:pt x="157" y="8668"/>
                    </a:cubicBezTo>
                    <a:cubicBezTo>
                      <a:pt x="105" y="9034"/>
                      <a:pt x="53" y="9401"/>
                      <a:pt x="0" y="9794"/>
                    </a:cubicBezTo>
                    <a:lnTo>
                      <a:pt x="0" y="9794"/>
                    </a:lnTo>
                    <a:close/>
                    <a:moveTo>
                      <a:pt x="14297" y="1"/>
                    </a:moveTo>
                    <a:cubicBezTo>
                      <a:pt x="14297" y="1"/>
                      <a:pt x="14297" y="1"/>
                      <a:pt x="14297" y="1"/>
                    </a:cubicBezTo>
                    <a:cubicBezTo>
                      <a:pt x="14297" y="1"/>
                      <a:pt x="14297" y="1"/>
                      <a:pt x="14297"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1728;p46"/>
              <p:cNvSpPr/>
              <p:nvPr/>
            </p:nvSpPr>
            <p:spPr>
              <a:xfrm>
                <a:off x="3743504" y="3210595"/>
                <a:ext cx="235379" cy="161794"/>
              </a:xfrm>
              <a:custGeom>
                <a:avLst/>
                <a:gdLst/>
                <a:ahLst/>
                <a:cxnLst/>
                <a:rect l="l" t="t" r="r" b="b"/>
                <a:pathLst>
                  <a:path w="14324" h="9846" extrusionOk="0">
                    <a:moveTo>
                      <a:pt x="14323" y="0"/>
                    </a:moveTo>
                    <a:lnTo>
                      <a:pt x="14218" y="26"/>
                    </a:lnTo>
                    <a:cubicBezTo>
                      <a:pt x="11731" y="550"/>
                      <a:pt x="9217" y="786"/>
                      <a:pt x="6730" y="917"/>
                    </a:cubicBezTo>
                    <a:cubicBezTo>
                      <a:pt x="4975" y="1021"/>
                      <a:pt x="3221" y="1074"/>
                      <a:pt x="1467" y="1074"/>
                    </a:cubicBezTo>
                    <a:lnTo>
                      <a:pt x="1074" y="1074"/>
                    </a:lnTo>
                    <a:cubicBezTo>
                      <a:pt x="943" y="2697"/>
                      <a:pt x="576" y="5447"/>
                      <a:pt x="157" y="8720"/>
                    </a:cubicBezTo>
                    <a:cubicBezTo>
                      <a:pt x="105" y="9086"/>
                      <a:pt x="53" y="9453"/>
                      <a:pt x="0" y="9846"/>
                    </a:cubicBezTo>
                    <a:cubicBezTo>
                      <a:pt x="1938" y="9793"/>
                      <a:pt x="3876" y="9715"/>
                      <a:pt x="5839" y="9558"/>
                    </a:cubicBezTo>
                    <a:cubicBezTo>
                      <a:pt x="7725" y="9400"/>
                      <a:pt x="9610" y="9191"/>
                      <a:pt x="11495" y="8877"/>
                    </a:cubicBezTo>
                    <a:cubicBezTo>
                      <a:pt x="11940" y="8798"/>
                      <a:pt x="12385" y="8720"/>
                      <a:pt x="12831" y="8641"/>
                    </a:cubicBezTo>
                    <a:cubicBezTo>
                      <a:pt x="13276" y="6468"/>
                      <a:pt x="13799" y="3483"/>
                      <a:pt x="14297" y="53"/>
                    </a:cubicBezTo>
                    <a:cubicBezTo>
                      <a:pt x="14323" y="26"/>
                      <a:pt x="14323" y="26"/>
                      <a:pt x="14323"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1729;p46"/>
              <p:cNvSpPr/>
              <p:nvPr/>
            </p:nvSpPr>
            <p:spPr>
              <a:xfrm>
                <a:off x="3678958" y="3578470"/>
                <a:ext cx="222463" cy="256462"/>
              </a:xfrm>
              <a:custGeom>
                <a:avLst/>
                <a:gdLst/>
                <a:ahLst/>
                <a:cxnLst/>
                <a:rect l="l" t="t" r="r" b="b"/>
                <a:pathLst>
                  <a:path w="13538" h="15607" extrusionOk="0">
                    <a:moveTo>
                      <a:pt x="13538" y="1"/>
                    </a:moveTo>
                    <a:cubicBezTo>
                      <a:pt x="11448" y="131"/>
                      <a:pt x="9350" y="189"/>
                      <a:pt x="7257" y="189"/>
                    </a:cubicBezTo>
                    <a:cubicBezTo>
                      <a:pt x="5548" y="189"/>
                      <a:pt x="3843" y="150"/>
                      <a:pt x="2148" y="79"/>
                    </a:cubicBezTo>
                    <a:cubicBezTo>
                      <a:pt x="2043" y="839"/>
                      <a:pt x="1912" y="1572"/>
                      <a:pt x="1833" y="2305"/>
                    </a:cubicBezTo>
                    <a:cubicBezTo>
                      <a:pt x="1807" y="2410"/>
                      <a:pt x="1781" y="2488"/>
                      <a:pt x="1781" y="2567"/>
                    </a:cubicBezTo>
                    <a:cubicBezTo>
                      <a:pt x="1729" y="2986"/>
                      <a:pt x="1676" y="3379"/>
                      <a:pt x="1624" y="3771"/>
                    </a:cubicBezTo>
                    <a:cubicBezTo>
                      <a:pt x="1598" y="3876"/>
                      <a:pt x="1572" y="3981"/>
                      <a:pt x="1572" y="4086"/>
                    </a:cubicBezTo>
                    <a:cubicBezTo>
                      <a:pt x="865" y="8956"/>
                      <a:pt x="262" y="13250"/>
                      <a:pt x="1" y="15607"/>
                    </a:cubicBezTo>
                    <a:lnTo>
                      <a:pt x="10108" y="15607"/>
                    </a:lnTo>
                    <a:cubicBezTo>
                      <a:pt x="10108" y="15607"/>
                      <a:pt x="11286" y="10082"/>
                      <a:pt x="12726" y="3667"/>
                    </a:cubicBezTo>
                    <a:cubicBezTo>
                      <a:pt x="12752" y="3562"/>
                      <a:pt x="12779" y="3483"/>
                      <a:pt x="12779" y="3379"/>
                    </a:cubicBezTo>
                    <a:cubicBezTo>
                      <a:pt x="12883" y="3012"/>
                      <a:pt x="12962" y="2619"/>
                      <a:pt x="13040" y="2253"/>
                    </a:cubicBezTo>
                    <a:cubicBezTo>
                      <a:pt x="13067" y="2174"/>
                      <a:pt x="13067" y="2096"/>
                      <a:pt x="13093" y="2017"/>
                    </a:cubicBezTo>
                    <a:cubicBezTo>
                      <a:pt x="13250" y="1336"/>
                      <a:pt x="13381" y="682"/>
                      <a:pt x="135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1730;p46"/>
              <p:cNvSpPr/>
              <p:nvPr/>
            </p:nvSpPr>
            <p:spPr>
              <a:xfrm>
                <a:off x="3708224" y="3611615"/>
                <a:ext cx="185884" cy="12259"/>
              </a:xfrm>
              <a:custGeom>
                <a:avLst/>
                <a:gdLst/>
                <a:ahLst/>
                <a:cxnLst/>
                <a:rect l="l" t="t" r="r" b="b"/>
                <a:pathLst>
                  <a:path w="11312" h="746" extrusionOk="0">
                    <a:moveTo>
                      <a:pt x="11312" y="0"/>
                    </a:moveTo>
                    <a:cubicBezTo>
                      <a:pt x="10919" y="52"/>
                      <a:pt x="10500" y="105"/>
                      <a:pt x="10081" y="157"/>
                    </a:cubicBezTo>
                    <a:cubicBezTo>
                      <a:pt x="8127" y="383"/>
                      <a:pt x="6156" y="497"/>
                      <a:pt x="4207" y="497"/>
                    </a:cubicBezTo>
                    <a:cubicBezTo>
                      <a:pt x="3676" y="497"/>
                      <a:pt x="3146" y="488"/>
                      <a:pt x="2619" y="471"/>
                    </a:cubicBezTo>
                    <a:cubicBezTo>
                      <a:pt x="1754" y="419"/>
                      <a:pt x="890" y="367"/>
                      <a:pt x="52" y="288"/>
                    </a:cubicBezTo>
                    <a:cubicBezTo>
                      <a:pt x="26" y="393"/>
                      <a:pt x="0" y="471"/>
                      <a:pt x="0" y="550"/>
                    </a:cubicBezTo>
                    <a:cubicBezTo>
                      <a:pt x="1422" y="680"/>
                      <a:pt x="2851" y="745"/>
                      <a:pt x="4285" y="745"/>
                    </a:cubicBezTo>
                    <a:cubicBezTo>
                      <a:pt x="6602" y="745"/>
                      <a:pt x="8931" y="575"/>
                      <a:pt x="11259" y="236"/>
                    </a:cubicBezTo>
                    <a:cubicBezTo>
                      <a:pt x="11286" y="157"/>
                      <a:pt x="11286" y="79"/>
                      <a:pt x="113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1731;p46"/>
              <p:cNvSpPr/>
              <p:nvPr/>
            </p:nvSpPr>
            <p:spPr>
              <a:xfrm>
                <a:off x="3704773" y="3633980"/>
                <a:ext cx="184175" cy="15052"/>
              </a:xfrm>
              <a:custGeom>
                <a:avLst/>
                <a:gdLst/>
                <a:ahLst/>
                <a:cxnLst/>
                <a:rect l="l" t="t" r="r" b="b"/>
                <a:pathLst>
                  <a:path w="11208" h="916" extrusionOk="0">
                    <a:moveTo>
                      <a:pt x="11208" y="1"/>
                    </a:moveTo>
                    <a:lnTo>
                      <a:pt x="11208" y="1"/>
                    </a:lnTo>
                    <a:cubicBezTo>
                      <a:pt x="10710" y="79"/>
                      <a:pt x="10186" y="158"/>
                      <a:pt x="9663" y="236"/>
                    </a:cubicBezTo>
                    <a:cubicBezTo>
                      <a:pt x="7830" y="472"/>
                      <a:pt x="6023" y="603"/>
                      <a:pt x="4216" y="603"/>
                    </a:cubicBezTo>
                    <a:cubicBezTo>
                      <a:pt x="3326" y="603"/>
                      <a:pt x="2436" y="577"/>
                      <a:pt x="1545" y="524"/>
                    </a:cubicBezTo>
                    <a:cubicBezTo>
                      <a:pt x="1100" y="498"/>
                      <a:pt x="681" y="472"/>
                      <a:pt x="236" y="420"/>
                    </a:cubicBezTo>
                    <a:cubicBezTo>
                      <a:pt x="184" y="420"/>
                      <a:pt x="105" y="420"/>
                      <a:pt x="53" y="393"/>
                    </a:cubicBezTo>
                    <a:cubicBezTo>
                      <a:pt x="27" y="498"/>
                      <a:pt x="1" y="603"/>
                      <a:pt x="1" y="708"/>
                    </a:cubicBezTo>
                    <a:cubicBezTo>
                      <a:pt x="105" y="734"/>
                      <a:pt x="210" y="734"/>
                      <a:pt x="315" y="734"/>
                    </a:cubicBezTo>
                    <a:cubicBezTo>
                      <a:pt x="812" y="786"/>
                      <a:pt x="1310" y="839"/>
                      <a:pt x="1807" y="865"/>
                    </a:cubicBezTo>
                    <a:cubicBezTo>
                      <a:pt x="2480" y="899"/>
                      <a:pt x="3155" y="916"/>
                      <a:pt x="3832" y="916"/>
                    </a:cubicBezTo>
                    <a:cubicBezTo>
                      <a:pt x="6264" y="916"/>
                      <a:pt x="8717" y="698"/>
                      <a:pt x="11155" y="289"/>
                    </a:cubicBezTo>
                    <a:cubicBezTo>
                      <a:pt x="11181" y="184"/>
                      <a:pt x="11208" y="105"/>
                      <a:pt x="112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1732;p46"/>
              <p:cNvSpPr/>
              <p:nvPr/>
            </p:nvSpPr>
            <p:spPr>
              <a:xfrm>
                <a:off x="3654441"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1" y="5643"/>
                      <a:pt x="2688" y="5742"/>
                      <a:pt x="5288" y="5742"/>
                    </a:cubicBezTo>
                    <a:cubicBezTo>
                      <a:pt x="9588" y="5742"/>
                      <a:pt x="15540" y="5472"/>
                      <a:pt x="17596" y="5374"/>
                    </a:cubicBezTo>
                    <a:cubicBezTo>
                      <a:pt x="17989" y="5347"/>
                      <a:pt x="18224" y="4955"/>
                      <a:pt x="18067" y="4588"/>
                    </a:cubicBezTo>
                    <a:cubicBezTo>
                      <a:pt x="17701" y="3907"/>
                      <a:pt x="16863" y="2912"/>
                      <a:pt x="15266" y="1865"/>
                    </a:cubicBezTo>
                    <a:cubicBezTo>
                      <a:pt x="12647" y="137"/>
                      <a:pt x="11783" y="84"/>
                      <a:pt x="11783" y="84"/>
                    </a:cubicBezTo>
                    <a:cubicBezTo>
                      <a:pt x="11663" y="25"/>
                      <a:pt x="10565"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1733;p46"/>
              <p:cNvSpPr/>
              <p:nvPr/>
            </p:nvSpPr>
            <p:spPr>
              <a:xfrm>
                <a:off x="3838155" y="3852861"/>
                <a:ext cx="76608" cy="25470"/>
              </a:xfrm>
              <a:custGeom>
                <a:avLst/>
                <a:gdLst/>
                <a:ahLst/>
                <a:cxnLst/>
                <a:rect l="l" t="t" r="r" b="b"/>
                <a:pathLst>
                  <a:path w="4662" h="1550" extrusionOk="0">
                    <a:moveTo>
                      <a:pt x="3506" y="1"/>
                    </a:moveTo>
                    <a:cubicBezTo>
                      <a:pt x="3132" y="1"/>
                      <a:pt x="2758" y="41"/>
                      <a:pt x="2384" y="113"/>
                    </a:cubicBezTo>
                    <a:cubicBezTo>
                      <a:pt x="1781" y="244"/>
                      <a:pt x="1205" y="454"/>
                      <a:pt x="682" y="742"/>
                    </a:cubicBezTo>
                    <a:cubicBezTo>
                      <a:pt x="446" y="846"/>
                      <a:pt x="1" y="1056"/>
                      <a:pt x="158" y="1370"/>
                    </a:cubicBezTo>
                    <a:cubicBezTo>
                      <a:pt x="205" y="1502"/>
                      <a:pt x="290" y="1549"/>
                      <a:pt x="387" y="1549"/>
                    </a:cubicBezTo>
                    <a:cubicBezTo>
                      <a:pt x="560" y="1549"/>
                      <a:pt x="774" y="1401"/>
                      <a:pt x="891" y="1318"/>
                    </a:cubicBezTo>
                    <a:cubicBezTo>
                      <a:pt x="1911" y="745"/>
                      <a:pt x="3026" y="504"/>
                      <a:pt x="4191" y="504"/>
                    </a:cubicBezTo>
                    <a:cubicBezTo>
                      <a:pt x="4252" y="504"/>
                      <a:pt x="4313" y="505"/>
                      <a:pt x="4374" y="506"/>
                    </a:cubicBezTo>
                    <a:cubicBezTo>
                      <a:pt x="4609" y="506"/>
                      <a:pt x="4662" y="113"/>
                      <a:pt x="4426" y="87"/>
                    </a:cubicBezTo>
                    <a:cubicBezTo>
                      <a:pt x="4119" y="28"/>
                      <a:pt x="3813" y="1"/>
                      <a:pt x="3506"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1734;p46"/>
              <p:cNvSpPr/>
              <p:nvPr/>
            </p:nvSpPr>
            <p:spPr>
              <a:xfrm>
                <a:off x="3809250" y="3840455"/>
                <a:ext cx="78843" cy="28757"/>
              </a:xfrm>
              <a:custGeom>
                <a:avLst/>
                <a:gdLst/>
                <a:ahLst/>
                <a:cxnLst/>
                <a:rect l="l" t="t" r="r" b="b"/>
                <a:pathLst>
                  <a:path w="4798" h="1750" extrusionOk="0">
                    <a:moveTo>
                      <a:pt x="4253" y="0"/>
                    </a:moveTo>
                    <a:cubicBezTo>
                      <a:pt x="3570" y="0"/>
                      <a:pt x="2890" y="104"/>
                      <a:pt x="2231" y="292"/>
                    </a:cubicBezTo>
                    <a:cubicBezTo>
                      <a:pt x="1865" y="397"/>
                      <a:pt x="1524" y="528"/>
                      <a:pt x="1184" y="685"/>
                    </a:cubicBezTo>
                    <a:cubicBezTo>
                      <a:pt x="896" y="790"/>
                      <a:pt x="555" y="947"/>
                      <a:pt x="293" y="1156"/>
                    </a:cubicBezTo>
                    <a:cubicBezTo>
                      <a:pt x="267" y="1182"/>
                      <a:pt x="215" y="1209"/>
                      <a:pt x="163" y="1235"/>
                    </a:cubicBezTo>
                    <a:cubicBezTo>
                      <a:pt x="0" y="1420"/>
                      <a:pt x="125" y="1750"/>
                      <a:pt x="356" y="1750"/>
                    </a:cubicBezTo>
                    <a:cubicBezTo>
                      <a:pt x="386" y="1750"/>
                      <a:pt x="418" y="1744"/>
                      <a:pt x="451" y="1732"/>
                    </a:cubicBezTo>
                    <a:cubicBezTo>
                      <a:pt x="791" y="1601"/>
                      <a:pt x="1105" y="1392"/>
                      <a:pt x="1419" y="1235"/>
                    </a:cubicBezTo>
                    <a:cubicBezTo>
                      <a:pt x="1734" y="1078"/>
                      <a:pt x="2048" y="947"/>
                      <a:pt x="2388" y="842"/>
                    </a:cubicBezTo>
                    <a:cubicBezTo>
                      <a:pt x="3069" y="633"/>
                      <a:pt x="3776" y="502"/>
                      <a:pt x="4483" y="475"/>
                    </a:cubicBezTo>
                    <a:cubicBezTo>
                      <a:pt x="4771" y="449"/>
                      <a:pt x="4797" y="4"/>
                      <a:pt x="4483" y="4"/>
                    </a:cubicBezTo>
                    <a:cubicBezTo>
                      <a:pt x="4406" y="1"/>
                      <a:pt x="4330" y="0"/>
                      <a:pt x="425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1735;p46"/>
              <p:cNvSpPr/>
              <p:nvPr/>
            </p:nvSpPr>
            <p:spPr>
              <a:xfrm>
                <a:off x="3794264" y="3827358"/>
                <a:ext cx="69723" cy="24139"/>
              </a:xfrm>
              <a:custGeom>
                <a:avLst/>
                <a:gdLst/>
                <a:ahLst/>
                <a:cxnLst/>
                <a:rect l="l" t="t" r="r" b="b"/>
                <a:pathLst>
                  <a:path w="4243" h="1469" extrusionOk="0">
                    <a:moveTo>
                      <a:pt x="3283" y="0"/>
                    </a:moveTo>
                    <a:cubicBezTo>
                      <a:pt x="2797" y="0"/>
                      <a:pt x="2323" y="53"/>
                      <a:pt x="1860" y="173"/>
                    </a:cubicBezTo>
                    <a:cubicBezTo>
                      <a:pt x="1493" y="277"/>
                      <a:pt x="1127" y="435"/>
                      <a:pt x="787" y="592"/>
                    </a:cubicBezTo>
                    <a:cubicBezTo>
                      <a:pt x="525" y="696"/>
                      <a:pt x="1" y="906"/>
                      <a:pt x="27" y="1246"/>
                    </a:cubicBezTo>
                    <a:cubicBezTo>
                      <a:pt x="27" y="1325"/>
                      <a:pt x="53" y="1403"/>
                      <a:pt x="132" y="1430"/>
                    </a:cubicBezTo>
                    <a:cubicBezTo>
                      <a:pt x="187" y="1457"/>
                      <a:pt x="241" y="1468"/>
                      <a:pt x="296" y="1468"/>
                    </a:cubicBezTo>
                    <a:cubicBezTo>
                      <a:pt x="399" y="1468"/>
                      <a:pt x="501" y="1428"/>
                      <a:pt x="603" y="1377"/>
                    </a:cubicBezTo>
                    <a:cubicBezTo>
                      <a:pt x="760" y="1272"/>
                      <a:pt x="917" y="1194"/>
                      <a:pt x="1075" y="1115"/>
                    </a:cubicBezTo>
                    <a:cubicBezTo>
                      <a:pt x="1363" y="958"/>
                      <a:pt x="1677" y="827"/>
                      <a:pt x="1991" y="723"/>
                    </a:cubicBezTo>
                    <a:cubicBezTo>
                      <a:pt x="2646" y="513"/>
                      <a:pt x="3353" y="356"/>
                      <a:pt x="4060" y="330"/>
                    </a:cubicBezTo>
                    <a:cubicBezTo>
                      <a:pt x="4243" y="330"/>
                      <a:pt x="4217" y="68"/>
                      <a:pt x="4060" y="42"/>
                    </a:cubicBezTo>
                    <a:cubicBezTo>
                      <a:pt x="3797" y="15"/>
                      <a:pt x="3538" y="0"/>
                      <a:pt x="328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1736;p46"/>
              <p:cNvSpPr/>
              <p:nvPr/>
            </p:nvSpPr>
            <p:spPr>
              <a:xfrm>
                <a:off x="3641952" y="2950616"/>
                <a:ext cx="669099" cy="388875"/>
              </a:xfrm>
              <a:custGeom>
                <a:avLst/>
                <a:gdLst/>
                <a:ahLst/>
                <a:cxnLst/>
                <a:rect l="l" t="t" r="r" b="b"/>
                <a:pathLst>
                  <a:path w="40718" h="23665" extrusionOk="0">
                    <a:moveTo>
                      <a:pt x="36081" y="1"/>
                    </a:moveTo>
                    <a:cubicBezTo>
                      <a:pt x="36064" y="1"/>
                      <a:pt x="36047" y="3"/>
                      <a:pt x="36030" y="6"/>
                    </a:cubicBezTo>
                    <a:cubicBezTo>
                      <a:pt x="35559" y="111"/>
                      <a:pt x="35088" y="215"/>
                      <a:pt x="34590" y="294"/>
                    </a:cubicBezTo>
                    <a:cubicBezTo>
                      <a:pt x="34486" y="320"/>
                      <a:pt x="34381" y="320"/>
                      <a:pt x="34276" y="346"/>
                    </a:cubicBezTo>
                    <a:cubicBezTo>
                      <a:pt x="32574" y="634"/>
                      <a:pt x="30846" y="818"/>
                      <a:pt x="29144" y="975"/>
                    </a:cubicBezTo>
                    <a:lnTo>
                      <a:pt x="29013" y="975"/>
                    </a:lnTo>
                    <a:cubicBezTo>
                      <a:pt x="28856" y="1001"/>
                      <a:pt x="28699" y="1027"/>
                      <a:pt x="28542" y="1027"/>
                    </a:cubicBezTo>
                    <a:cubicBezTo>
                      <a:pt x="28175" y="1053"/>
                      <a:pt x="27835" y="1080"/>
                      <a:pt x="27468" y="1106"/>
                    </a:cubicBezTo>
                    <a:cubicBezTo>
                      <a:pt x="27363" y="1106"/>
                      <a:pt x="27285" y="1132"/>
                      <a:pt x="27180" y="1132"/>
                    </a:cubicBezTo>
                    <a:cubicBezTo>
                      <a:pt x="25065" y="1270"/>
                      <a:pt x="22958" y="1335"/>
                      <a:pt x="20858" y="1335"/>
                    </a:cubicBezTo>
                    <a:cubicBezTo>
                      <a:pt x="18979" y="1335"/>
                      <a:pt x="17107" y="1283"/>
                      <a:pt x="15240" y="1184"/>
                    </a:cubicBezTo>
                    <a:lnTo>
                      <a:pt x="14873" y="1184"/>
                    </a:lnTo>
                    <a:cubicBezTo>
                      <a:pt x="14114" y="1132"/>
                      <a:pt x="13381" y="1080"/>
                      <a:pt x="12622" y="1027"/>
                    </a:cubicBezTo>
                    <a:cubicBezTo>
                      <a:pt x="11757" y="949"/>
                      <a:pt x="10867" y="870"/>
                      <a:pt x="10003" y="792"/>
                    </a:cubicBezTo>
                    <a:cubicBezTo>
                      <a:pt x="9925" y="765"/>
                      <a:pt x="9872" y="765"/>
                      <a:pt x="9794" y="765"/>
                    </a:cubicBezTo>
                    <a:cubicBezTo>
                      <a:pt x="9087" y="687"/>
                      <a:pt x="8406" y="608"/>
                      <a:pt x="7699" y="530"/>
                    </a:cubicBezTo>
                    <a:cubicBezTo>
                      <a:pt x="7684" y="528"/>
                      <a:pt x="7668" y="527"/>
                      <a:pt x="7653" y="527"/>
                    </a:cubicBezTo>
                    <a:cubicBezTo>
                      <a:pt x="7460" y="527"/>
                      <a:pt x="7278" y="676"/>
                      <a:pt x="7254" y="870"/>
                    </a:cubicBezTo>
                    <a:cubicBezTo>
                      <a:pt x="6992" y="2860"/>
                      <a:pt x="6730" y="4457"/>
                      <a:pt x="6521" y="5321"/>
                    </a:cubicBezTo>
                    <a:cubicBezTo>
                      <a:pt x="5185" y="10611"/>
                      <a:pt x="1415" y="19592"/>
                      <a:pt x="1" y="21608"/>
                    </a:cubicBezTo>
                    <a:cubicBezTo>
                      <a:pt x="1048" y="21948"/>
                      <a:pt x="2357" y="22263"/>
                      <a:pt x="3876" y="22524"/>
                    </a:cubicBezTo>
                    <a:cubicBezTo>
                      <a:pt x="3955" y="22551"/>
                      <a:pt x="4007" y="22551"/>
                      <a:pt x="4085" y="22577"/>
                    </a:cubicBezTo>
                    <a:cubicBezTo>
                      <a:pt x="7870" y="23244"/>
                      <a:pt x="12875" y="23665"/>
                      <a:pt x="18260" y="23665"/>
                    </a:cubicBezTo>
                    <a:cubicBezTo>
                      <a:pt x="25766" y="23665"/>
                      <a:pt x="34009" y="22848"/>
                      <a:pt x="40717" y="20744"/>
                    </a:cubicBezTo>
                    <a:cubicBezTo>
                      <a:pt x="39487" y="16554"/>
                      <a:pt x="38361" y="11108"/>
                      <a:pt x="37366" y="5662"/>
                    </a:cubicBezTo>
                    <a:cubicBezTo>
                      <a:pt x="37340" y="5505"/>
                      <a:pt x="37313" y="5374"/>
                      <a:pt x="37287" y="5217"/>
                    </a:cubicBezTo>
                    <a:cubicBezTo>
                      <a:pt x="36973" y="3515"/>
                      <a:pt x="36606" y="1839"/>
                      <a:pt x="36318" y="189"/>
                    </a:cubicBezTo>
                    <a:cubicBezTo>
                      <a:pt x="36296" y="75"/>
                      <a:pt x="36193" y="1"/>
                      <a:pt x="360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1737;p46"/>
              <p:cNvSpPr/>
              <p:nvPr/>
            </p:nvSpPr>
            <p:spPr>
              <a:xfrm>
                <a:off x="3705628" y="2963187"/>
                <a:ext cx="100715" cy="358426"/>
              </a:xfrm>
              <a:custGeom>
                <a:avLst/>
                <a:gdLst/>
                <a:ahLst/>
                <a:cxnLst/>
                <a:rect l="l" t="t" r="r" b="b"/>
                <a:pathLst>
                  <a:path w="6129" h="21812" extrusionOk="0">
                    <a:moveTo>
                      <a:pt x="5919" y="0"/>
                    </a:moveTo>
                    <a:cubicBezTo>
                      <a:pt x="5735" y="1231"/>
                      <a:pt x="5552" y="2488"/>
                      <a:pt x="5316" y="3718"/>
                    </a:cubicBezTo>
                    <a:cubicBezTo>
                      <a:pt x="4688" y="7044"/>
                      <a:pt x="3876" y="10317"/>
                      <a:pt x="2881" y="13590"/>
                    </a:cubicBezTo>
                    <a:cubicBezTo>
                      <a:pt x="2410" y="15213"/>
                      <a:pt x="1860" y="16837"/>
                      <a:pt x="1284" y="18460"/>
                    </a:cubicBezTo>
                    <a:cubicBezTo>
                      <a:pt x="865" y="19560"/>
                      <a:pt x="420" y="20660"/>
                      <a:pt x="1" y="21759"/>
                    </a:cubicBezTo>
                    <a:cubicBezTo>
                      <a:pt x="80" y="21786"/>
                      <a:pt x="132" y="21786"/>
                      <a:pt x="210" y="21812"/>
                    </a:cubicBezTo>
                    <a:cubicBezTo>
                      <a:pt x="394" y="21419"/>
                      <a:pt x="551" y="21026"/>
                      <a:pt x="708" y="20634"/>
                    </a:cubicBezTo>
                    <a:cubicBezTo>
                      <a:pt x="1048" y="19717"/>
                      <a:pt x="1415" y="18827"/>
                      <a:pt x="1729" y="17910"/>
                    </a:cubicBezTo>
                    <a:cubicBezTo>
                      <a:pt x="3850" y="12097"/>
                      <a:pt x="5343" y="6049"/>
                      <a:pt x="6128" y="27"/>
                    </a:cubicBezTo>
                    <a:cubicBezTo>
                      <a:pt x="6050" y="0"/>
                      <a:pt x="5997" y="0"/>
                      <a:pt x="5919"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1738;p46"/>
              <p:cNvSpPr/>
              <p:nvPr/>
            </p:nvSpPr>
            <p:spPr>
              <a:xfrm>
                <a:off x="3777306" y="2970072"/>
                <a:ext cx="115093" cy="154712"/>
              </a:xfrm>
              <a:custGeom>
                <a:avLst/>
                <a:gdLst/>
                <a:ahLst/>
                <a:cxnLst/>
                <a:rect l="l" t="t" r="r" b="b"/>
                <a:pathLst>
                  <a:path w="7004" h="9415" extrusionOk="0">
                    <a:moveTo>
                      <a:pt x="6636" y="0"/>
                    </a:moveTo>
                    <a:lnTo>
                      <a:pt x="6610" y="79"/>
                    </a:lnTo>
                    <a:cubicBezTo>
                      <a:pt x="6060" y="1859"/>
                      <a:pt x="5196" y="3614"/>
                      <a:pt x="4070" y="5159"/>
                    </a:cubicBezTo>
                    <a:cubicBezTo>
                      <a:pt x="2944" y="6730"/>
                      <a:pt x="1557" y="8065"/>
                      <a:pt x="64" y="9270"/>
                    </a:cubicBezTo>
                    <a:cubicBezTo>
                      <a:pt x="0" y="9333"/>
                      <a:pt x="40" y="9415"/>
                      <a:pt x="100" y="9415"/>
                    </a:cubicBezTo>
                    <a:cubicBezTo>
                      <a:pt x="113" y="9415"/>
                      <a:pt x="128" y="9410"/>
                      <a:pt x="143" y="9400"/>
                    </a:cubicBezTo>
                    <a:cubicBezTo>
                      <a:pt x="1085" y="8824"/>
                      <a:pt x="1949" y="8091"/>
                      <a:pt x="2709" y="7280"/>
                    </a:cubicBezTo>
                    <a:cubicBezTo>
                      <a:pt x="4070" y="5892"/>
                      <a:pt x="5196" y="4268"/>
                      <a:pt x="6008" y="2540"/>
                    </a:cubicBezTo>
                    <a:cubicBezTo>
                      <a:pt x="6401" y="1728"/>
                      <a:pt x="6741" y="864"/>
                      <a:pt x="7003"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1739;p46"/>
              <p:cNvSpPr/>
              <p:nvPr/>
            </p:nvSpPr>
            <p:spPr>
              <a:xfrm>
                <a:off x="4205188" y="2955447"/>
                <a:ext cx="50776" cy="88210"/>
              </a:xfrm>
              <a:custGeom>
                <a:avLst/>
                <a:gdLst/>
                <a:ahLst/>
                <a:cxnLst/>
                <a:rect l="l" t="t" r="r" b="b"/>
                <a:pathLst>
                  <a:path w="3090" h="5368" extrusionOk="0">
                    <a:moveTo>
                      <a:pt x="314" y="0"/>
                    </a:moveTo>
                    <a:cubicBezTo>
                      <a:pt x="210" y="26"/>
                      <a:pt x="105" y="26"/>
                      <a:pt x="0" y="52"/>
                    </a:cubicBezTo>
                    <a:cubicBezTo>
                      <a:pt x="288" y="890"/>
                      <a:pt x="681" y="1702"/>
                      <a:pt x="1100" y="2461"/>
                    </a:cubicBezTo>
                    <a:cubicBezTo>
                      <a:pt x="1650" y="3509"/>
                      <a:pt x="2330" y="4478"/>
                      <a:pt x="3090" y="5368"/>
                    </a:cubicBezTo>
                    <a:cubicBezTo>
                      <a:pt x="3064" y="5211"/>
                      <a:pt x="3037" y="5080"/>
                      <a:pt x="3011" y="4923"/>
                    </a:cubicBezTo>
                    <a:cubicBezTo>
                      <a:pt x="2383" y="4085"/>
                      <a:pt x="1807" y="3221"/>
                      <a:pt x="1309" y="2278"/>
                    </a:cubicBezTo>
                    <a:cubicBezTo>
                      <a:pt x="916" y="1545"/>
                      <a:pt x="602" y="786"/>
                      <a:pt x="314"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1740;p46"/>
              <p:cNvSpPr/>
              <p:nvPr/>
            </p:nvSpPr>
            <p:spPr>
              <a:xfrm>
                <a:off x="4085133" y="2966621"/>
                <a:ext cx="37877" cy="123540"/>
              </a:xfrm>
              <a:custGeom>
                <a:avLst/>
                <a:gdLst/>
                <a:ahLst/>
                <a:cxnLst/>
                <a:rect l="l" t="t" r="r" b="b"/>
                <a:pathLst>
                  <a:path w="2305" h="7518" extrusionOk="0">
                    <a:moveTo>
                      <a:pt x="2043" y="1"/>
                    </a:moveTo>
                    <a:cubicBezTo>
                      <a:pt x="2095" y="891"/>
                      <a:pt x="2122" y="1781"/>
                      <a:pt x="2095" y="2672"/>
                    </a:cubicBezTo>
                    <a:cubicBezTo>
                      <a:pt x="2095" y="3483"/>
                      <a:pt x="2069" y="4295"/>
                      <a:pt x="2017" y="5107"/>
                    </a:cubicBezTo>
                    <a:cubicBezTo>
                      <a:pt x="1964" y="5788"/>
                      <a:pt x="2017" y="6835"/>
                      <a:pt x="1231" y="7201"/>
                    </a:cubicBezTo>
                    <a:cubicBezTo>
                      <a:pt x="1109" y="7259"/>
                      <a:pt x="1002" y="7284"/>
                      <a:pt x="910" y="7284"/>
                    </a:cubicBezTo>
                    <a:cubicBezTo>
                      <a:pt x="409" y="7284"/>
                      <a:pt x="323" y="6544"/>
                      <a:pt x="367" y="6102"/>
                    </a:cubicBezTo>
                    <a:cubicBezTo>
                      <a:pt x="420" y="5369"/>
                      <a:pt x="524" y="4635"/>
                      <a:pt x="577" y="3902"/>
                    </a:cubicBezTo>
                    <a:cubicBezTo>
                      <a:pt x="655" y="2645"/>
                      <a:pt x="629" y="1389"/>
                      <a:pt x="498" y="132"/>
                    </a:cubicBezTo>
                    <a:cubicBezTo>
                      <a:pt x="393" y="132"/>
                      <a:pt x="315" y="158"/>
                      <a:pt x="210" y="158"/>
                    </a:cubicBezTo>
                    <a:cubicBezTo>
                      <a:pt x="236" y="315"/>
                      <a:pt x="262" y="498"/>
                      <a:pt x="262" y="655"/>
                    </a:cubicBezTo>
                    <a:cubicBezTo>
                      <a:pt x="420" y="2331"/>
                      <a:pt x="367" y="4033"/>
                      <a:pt x="158" y="5709"/>
                    </a:cubicBezTo>
                    <a:cubicBezTo>
                      <a:pt x="79" y="6233"/>
                      <a:pt x="1" y="6887"/>
                      <a:pt x="367" y="7280"/>
                    </a:cubicBezTo>
                    <a:cubicBezTo>
                      <a:pt x="512" y="7446"/>
                      <a:pt x="698" y="7517"/>
                      <a:pt x="894" y="7517"/>
                    </a:cubicBezTo>
                    <a:cubicBezTo>
                      <a:pt x="1194" y="7517"/>
                      <a:pt x="1517" y="7350"/>
                      <a:pt x="1755" y="7097"/>
                    </a:cubicBezTo>
                    <a:cubicBezTo>
                      <a:pt x="2279" y="6547"/>
                      <a:pt x="2226" y="5683"/>
                      <a:pt x="2252" y="5002"/>
                    </a:cubicBezTo>
                    <a:cubicBezTo>
                      <a:pt x="2279" y="4112"/>
                      <a:pt x="2305" y="3221"/>
                      <a:pt x="2279" y="2331"/>
                    </a:cubicBezTo>
                    <a:cubicBezTo>
                      <a:pt x="2252" y="1572"/>
                      <a:pt x="2226" y="786"/>
                      <a:pt x="2174" y="1"/>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1741;p46"/>
              <p:cNvSpPr/>
              <p:nvPr/>
            </p:nvSpPr>
            <p:spPr>
              <a:xfrm>
                <a:off x="3720269" y="2519081"/>
                <a:ext cx="554630" cy="576551"/>
              </a:xfrm>
              <a:custGeom>
                <a:avLst/>
                <a:gdLst/>
                <a:ahLst/>
                <a:cxnLst/>
                <a:rect l="l" t="t" r="r" b="b"/>
                <a:pathLst>
                  <a:path w="33752" h="35086" extrusionOk="0">
                    <a:moveTo>
                      <a:pt x="13653" y="1"/>
                    </a:moveTo>
                    <a:cubicBezTo>
                      <a:pt x="13518" y="1"/>
                      <a:pt x="13383" y="2"/>
                      <a:pt x="13250" y="4"/>
                    </a:cubicBezTo>
                    <a:cubicBezTo>
                      <a:pt x="7934" y="135"/>
                      <a:pt x="4137" y="1078"/>
                      <a:pt x="2933" y="2230"/>
                    </a:cubicBezTo>
                    <a:cubicBezTo>
                      <a:pt x="2750" y="2387"/>
                      <a:pt x="2645" y="2570"/>
                      <a:pt x="2566" y="2727"/>
                    </a:cubicBezTo>
                    <a:cubicBezTo>
                      <a:pt x="2462" y="3015"/>
                      <a:pt x="2252" y="4639"/>
                      <a:pt x="1990" y="7074"/>
                    </a:cubicBezTo>
                    <a:cubicBezTo>
                      <a:pt x="1859" y="8147"/>
                      <a:pt x="1728" y="9430"/>
                      <a:pt x="1598" y="10792"/>
                    </a:cubicBezTo>
                    <a:cubicBezTo>
                      <a:pt x="1467" y="12363"/>
                      <a:pt x="1309" y="14065"/>
                      <a:pt x="1152" y="15819"/>
                    </a:cubicBezTo>
                    <a:cubicBezTo>
                      <a:pt x="1021" y="17364"/>
                      <a:pt x="891" y="18935"/>
                      <a:pt x="786" y="20533"/>
                    </a:cubicBezTo>
                    <a:cubicBezTo>
                      <a:pt x="629" y="22287"/>
                      <a:pt x="498" y="24015"/>
                      <a:pt x="393" y="25665"/>
                    </a:cubicBezTo>
                    <a:cubicBezTo>
                      <a:pt x="314" y="27053"/>
                      <a:pt x="236" y="28388"/>
                      <a:pt x="157" y="29619"/>
                    </a:cubicBezTo>
                    <a:cubicBezTo>
                      <a:pt x="79" y="31268"/>
                      <a:pt x="26" y="32761"/>
                      <a:pt x="0" y="33913"/>
                    </a:cubicBezTo>
                    <a:cubicBezTo>
                      <a:pt x="1498" y="34127"/>
                      <a:pt x="8520" y="35086"/>
                      <a:pt x="17256" y="35086"/>
                    </a:cubicBezTo>
                    <a:cubicBezTo>
                      <a:pt x="22418" y="35086"/>
                      <a:pt x="28179" y="34751"/>
                      <a:pt x="33752" y="33730"/>
                    </a:cubicBezTo>
                    <a:cubicBezTo>
                      <a:pt x="33726" y="32394"/>
                      <a:pt x="33700" y="31006"/>
                      <a:pt x="33621" y="29566"/>
                    </a:cubicBezTo>
                    <a:cubicBezTo>
                      <a:pt x="33542" y="28126"/>
                      <a:pt x="33438" y="26660"/>
                      <a:pt x="33307" y="25193"/>
                    </a:cubicBezTo>
                    <a:cubicBezTo>
                      <a:pt x="33176" y="23596"/>
                      <a:pt x="32993" y="21973"/>
                      <a:pt x="32809" y="20402"/>
                    </a:cubicBezTo>
                    <a:cubicBezTo>
                      <a:pt x="32600" y="18647"/>
                      <a:pt x="32364" y="16919"/>
                      <a:pt x="32102" y="15296"/>
                    </a:cubicBezTo>
                    <a:cubicBezTo>
                      <a:pt x="31840" y="13646"/>
                      <a:pt x="31552" y="12075"/>
                      <a:pt x="31264" y="10661"/>
                    </a:cubicBezTo>
                    <a:cubicBezTo>
                      <a:pt x="30950" y="9142"/>
                      <a:pt x="30610" y="7781"/>
                      <a:pt x="30296" y="6655"/>
                    </a:cubicBezTo>
                    <a:cubicBezTo>
                      <a:pt x="29824" y="5084"/>
                      <a:pt x="29353" y="3906"/>
                      <a:pt x="28882" y="3303"/>
                    </a:cubicBezTo>
                    <a:cubicBezTo>
                      <a:pt x="28698" y="3041"/>
                      <a:pt x="28044" y="2701"/>
                      <a:pt x="27101" y="2361"/>
                    </a:cubicBezTo>
                    <a:cubicBezTo>
                      <a:pt x="24151" y="1267"/>
                      <a:pt x="18237" y="1"/>
                      <a:pt x="136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1742;p46"/>
              <p:cNvSpPr/>
              <p:nvPr/>
            </p:nvSpPr>
            <p:spPr>
              <a:xfrm>
                <a:off x="3864759" y="2524964"/>
                <a:ext cx="260833" cy="206310"/>
              </a:xfrm>
              <a:custGeom>
                <a:avLst/>
                <a:gdLst/>
                <a:ahLst/>
                <a:cxnLst/>
                <a:rect l="l" t="t" r="r" b="b"/>
                <a:pathLst>
                  <a:path w="15873" h="12555" extrusionOk="0">
                    <a:moveTo>
                      <a:pt x="4411" y="0"/>
                    </a:moveTo>
                    <a:cubicBezTo>
                      <a:pt x="1578" y="0"/>
                      <a:pt x="1" y="781"/>
                      <a:pt x="2283" y="3233"/>
                    </a:cubicBezTo>
                    <a:cubicBezTo>
                      <a:pt x="5137" y="6297"/>
                      <a:pt x="9065" y="9649"/>
                      <a:pt x="11186" y="11377"/>
                    </a:cubicBezTo>
                    <a:cubicBezTo>
                      <a:pt x="12102" y="12110"/>
                      <a:pt x="12652" y="12555"/>
                      <a:pt x="12652" y="12555"/>
                    </a:cubicBezTo>
                    <a:cubicBezTo>
                      <a:pt x="12652" y="12555"/>
                      <a:pt x="13019" y="11953"/>
                      <a:pt x="13464" y="10984"/>
                    </a:cubicBezTo>
                    <a:cubicBezTo>
                      <a:pt x="14459" y="8863"/>
                      <a:pt x="15873" y="5066"/>
                      <a:pt x="14852" y="2395"/>
                    </a:cubicBezTo>
                    <a:cubicBezTo>
                      <a:pt x="14223" y="667"/>
                      <a:pt x="11369" y="746"/>
                      <a:pt x="8122" y="301"/>
                    </a:cubicBezTo>
                    <a:cubicBezTo>
                      <a:pt x="6798" y="118"/>
                      <a:pt x="5510" y="0"/>
                      <a:pt x="44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1743;p46"/>
              <p:cNvSpPr/>
              <p:nvPr/>
            </p:nvSpPr>
            <p:spPr>
              <a:xfrm>
                <a:off x="3898396" y="2447287"/>
                <a:ext cx="203960" cy="132446"/>
              </a:xfrm>
              <a:custGeom>
                <a:avLst/>
                <a:gdLst/>
                <a:ahLst/>
                <a:cxnLst/>
                <a:rect l="l" t="t" r="r" b="b"/>
                <a:pathLst>
                  <a:path w="12412" h="8060" extrusionOk="0">
                    <a:moveTo>
                      <a:pt x="1624" y="0"/>
                    </a:moveTo>
                    <a:lnTo>
                      <a:pt x="472" y="3849"/>
                    </a:lnTo>
                    <a:cubicBezTo>
                      <a:pt x="472" y="3849"/>
                      <a:pt x="1" y="6232"/>
                      <a:pt x="4897" y="7515"/>
                    </a:cubicBezTo>
                    <a:cubicBezTo>
                      <a:pt x="6383" y="7917"/>
                      <a:pt x="7527" y="8060"/>
                      <a:pt x="8402" y="8060"/>
                    </a:cubicBezTo>
                    <a:cubicBezTo>
                      <a:pt x="10548" y="8060"/>
                      <a:pt x="11077" y="7201"/>
                      <a:pt x="11077" y="7201"/>
                    </a:cubicBezTo>
                    <a:lnTo>
                      <a:pt x="12412" y="2331"/>
                    </a:lnTo>
                    <a:lnTo>
                      <a:pt x="1624" y="0"/>
                    </a:ln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1744;p46"/>
              <p:cNvSpPr/>
              <p:nvPr/>
            </p:nvSpPr>
            <p:spPr>
              <a:xfrm>
                <a:off x="3916044" y="2479560"/>
                <a:ext cx="182023" cy="49067"/>
              </a:xfrm>
              <a:custGeom>
                <a:avLst/>
                <a:gdLst/>
                <a:ahLst/>
                <a:cxnLst/>
                <a:rect l="l" t="t" r="r" b="b"/>
                <a:pathLst>
                  <a:path w="11077" h="2986" extrusionOk="0">
                    <a:moveTo>
                      <a:pt x="0" y="0"/>
                    </a:moveTo>
                    <a:lnTo>
                      <a:pt x="0" y="0"/>
                    </a:lnTo>
                    <a:cubicBezTo>
                      <a:pt x="498" y="733"/>
                      <a:pt x="1231" y="1336"/>
                      <a:pt x="2069" y="1781"/>
                    </a:cubicBezTo>
                    <a:cubicBezTo>
                      <a:pt x="3221" y="2409"/>
                      <a:pt x="4530" y="2697"/>
                      <a:pt x="5839" y="2880"/>
                    </a:cubicBezTo>
                    <a:cubicBezTo>
                      <a:pt x="6363" y="2933"/>
                      <a:pt x="6887" y="2985"/>
                      <a:pt x="7410" y="2985"/>
                    </a:cubicBezTo>
                    <a:cubicBezTo>
                      <a:pt x="7986" y="2985"/>
                      <a:pt x="8536" y="2933"/>
                      <a:pt x="9060" y="2802"/>
                    </a:cubicBezTo>
                    <a:cubicBezTo>
                      <a:pt x="9636" y="2671"/>
                      <a:pt x="10369" y="2383"/>
                      <a:pt x="10893" y="1964"/>
                    </a:cubicBezTo>
                    <a:lnTo>
                      <a:pt x="11076" y="1309"/>
                    </a:lnTo>
                    <a:lnTo>
                      <a:pt x="11076" y="1309"/>
                    </a:lnTo>
                    <a:cubicBezTo>
                      <a:pt x="10971" y="1336"/>
                      <a:pt x="10893" y="1362"/>
                      <a:pt x="10788" y="1362"/>
                    </a:cubicBezTo>
                    <a:cubicBezTo>
                      <a:pt x="10291" y="1440"/>
                      <a:pt x="9793" y="1493"/>
                      <a:pt x="9269" y="1545"/>
                    </a:cubicBezTo>
                    <a:cubicBezTo>
                      <a:pt x="8641" y="1597"/>
                      <a:pt x="8039" y="1624"/>
                      <a:pt x="7437" y="1624"/>
                    </a:cubicBezTo>
                    <a:cubicBezTo>
                      <a:pt x="4792" y="1624"/>
                      <a:pt x="2278" y="1074"/>
                      <a:pt x="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1745;p46"/>
              <p:cNvSpPr/>
              <p:nvPr/>
            </p:nvSpPr>
            <p:spPr>
              <a:xfrm>
                <a:off x="3885924" y="2497193"/>
                <a:ext cx="24106" cy="24977"/>
              </a:xfrm>
              <a:custGeom>
                <a:avLst/>
                <a:gdLst/>
                <a:ahLst/>
                <a:cxnLst/>
                <a:rect l="l" t="t" r="r" b="b"/>
                <a:pathLst>
                  <a:path w="1467" h="1520" extrusionOk="0">
                    <a:moveTo>
                      <a:pt x="1467" y="1"/>
                    </a:moveTo>
                    <a:cubicBezTo>
                      <a:pt x="917" y="1"/>
                      <a:pt x="367" y="734"/>
                      <a:pt x="0" y="1519"/>
                    </a:cubicBezTo>
                    <a:cubicBezTo>
                      <a:pt x="393" y="1493"/>
                      <a:pt x="838" y="1467"/>
                      <a:pt x="1257" y="1441"/>
                    </a:cubicBezTo>
                    <a:cubicBezTo>
                      <a:pt x="1179" y="1074"/>
                      <a:pt x="1231" y="812"/>
                      <a:pt x="1231" y="812"/>
                    </a:cubicBezTo>
                    <a:lnTo>
                      <a:pt x="1467" y="1"/>
                    </a:lnTo>
                    <a:close/>
                  </a:path>
                </a:pathLst>
              </a:custGeom>
              <a:solidFill>
                <a:srgbClr val="6E2B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1746;p46"/>
              <p:cNvSpPr/>
              <p:nvPr/>
            </p:nvSpPr>
            <p:spPr>
              <a:xfrm>
                <a:off x="3873008" y="2520855"/>
                <a:ext cx="84792" cy="112316"/>
              </a:xfrm>
              <a:custGeom>
                <a:avLst/>
                <a:gdLst/>
                <a:ahLst/>
                <a:cxnLst/>
                <a:rect l="l" t="t" r="r" b="b"/>
                <a:pathLst>
                  <a:path w="5160" h="6835" extrusionOk="0">
                    <a:moveTo>
                      <a:pt x="2043" y="1"/>
                    </a:moveTo>
                    <a:cubicBezTo>
                      <a:pt x="1624" y="27"/>
                      <a:pt x="1179" y="53"/>
                      <a:pt x="786" y="79"/>
                    </a:cubicBezTo>
                    <a:cubicBezTo>
                      <a:pt x="393" y="865"/>
                      <a:pt x="158" y="1703"/>
                      <a:pt x="236" y="1886"/>
                    </a:cubicBezTo>
                    <a:cubicBezTo>
                      <a:pt x="1519" y="4714"/>
                      <a:pt x="3457" y="6128"/>
                      <a:pt x="5159" y="6835"/>
                    </a:cubicBezTo>
                    <a:cubicBezTo>
                      <a:pt x="3981" y="5735"/>
                      <a:pt x="2802" y="4609"/>
                      <a:pt x="1781" y="3483"/>
                    </a:cubicBezTo>
                    <a:cubicBezTo>
                      <a:pt x="1" y="1598"/>
                      <a:pt x="551" y="708"/>
                      <a:pt x="2200" y="394"/>
                    </a:cubicBezTo>
                    <a:cubicBezTo>
                      <a:pt x="2122" y="237"/>
                      <a:pt x="2095" y="106"/>
                      <a:pt x="2043"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1747;p46"/>
              <p:cNvSpPr/>
              <p:nvPr/>
            </p:nvSpPr>
            <p:spPr>
              <a:xfrm>
                <a:off x="4090293" y="2528168"/>
                <a:ext cx="11634" cy="11207"/>
              </a:xfrm>
              <a:custGeom>
                <a:avLst/>
                <a:gdLst/>
                <a:ahLst/>
                <a:cxnLst/>
                <a:rect l="l" t="t" r="r" b="b"/>
                <a:pathLst>
                  <a:path w="708" h="682" extrusionOk="0">
                    <a:moveTo>
                      <a:pt x="315" y="1"/>
                    </a:moveTo>
                    <a:cubicBezTo>
                      <a:pt x="263" y="1"/>
                      <a:pt x="210" y="27"/>
                      <a:pt x="184" y="106"/>
                    </a:cubicBezTo>
                    <a:cubicBezTo>
                      <a:pt x="132" y="237"/>
                      <a:pt x="53" y="368"/>
                      <a:pt x="1" y="525"/>
                    </a:cubicBezTo>
                    <a:cubicBezTo>
                      <a:pt x="236" y="577"/>
                      <a:pt x="472" y="629"/>
                      <a:pt x="708" y="682"/>
                    </a:cubicBezTo>
                    <a:cubicBezTo>
                      <a:pt x="629" y="446"/>
                      <a:pt x="525" y="237"/>
                      <a:pt x="446" y="80"/>
                    </a:cubicBezTo>
                    <a:cubicBezTo>
                      <a:pt x="420" y="27"/>
                      <a:pt x="367" y="1"/>
                      <a:pt x="315"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1748;p46"/>
              <p:cNvSpPr/>
              <p:nvPr/>
            </p:nvSpPr>
            <p:spPr>
              <a:xfrm>
                <a:off x="4086431" y="2536779"/>
                <a:ext cx="28839" cy="51220"/>
              </a:xfrm>
              <a:custGeom>
                <a:avLst/>
                <a:gdLst/>
                <a:ahLst/>
                <a:cxnLst/>
                <a:rect l="l" t="t" r="r" b="b"/>
                <a:pathLst>
                  <a:path w="1755" h="3117" extrusionOk="0">
                    <a:moveTo>
                      <a:pt x="236" y="1"/>
                    </a:moveTo>
                    <a:cubicBezTo>
                      <a:pt x="157" y="132"/>
                      <a:pt x="105" y="289"/>
                      <a:pt x="0" y="446"/>
                    </a:cubicBezTo>
                    <a:cubicBezTo>
                      <a:pt x="681" y="708"/>
                      <a:pt x="1152" y="1100"/>
                      <a:pt x="1362" y="1676"/>
                    </a:cubicBezTo>
                    <a:cubicBezTo>
                      <a:pt x="1545" y="2122"/>
                      <a:pt x="1650" y="2619"/>
                      <a:pt x="1676" y="3117"/>
                    </a:cubicBezTo>
                    <a:cubicBezTo>
                      <a:pt x="1728" y="2933"/>
                      <a:pt x="1755" y="2750"/>
                      <a:pt x="1755" y="2645"/>
                    </a:cubicBezTo>
                    <a:cubicBezTo>
                      <a:pt x="1755" y="2279"/>
                      <a:pt x="1336" y="1048"/>
                      <a:pt x="943" y="158"/>
                    </a:cubicBezTo>
                    <a:cubicBezTo>
                      <a:pt x="707" y="105"/>
                      <a:pt x="471" y="53"/>
                      <a:pt x="236"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1749;p46"/>
              <p:cNvSpPr/>
              <p:nvPr/>
            </p:nvSpPr>
            <p:spPr>
              <a:xfrm>
                <a:off x="3873008" y="2527313"/>
                <a:ext cx="240966" cy="120927"/>
              </a:xfrm>
              <a:custGeom>
                <a:avLst/>
                <a:gdLst/>
                <a:ahLst/>
                <a:cxnLst/>
                <a:rect l="l" t="t" r="r" b="b"/>
                <a:pathLst>
                  <a:path w="14664" h="7359" extrusionOk="0">
                    <a:moveTo>
                      <a:pt x="2200" y="1"/>
                    </a:moveTo>
                    <a:cubicBezTo>
                      <a:pt x="551" y="315"/>
                      <a:pt x="1" y="1205"/>
                      <a:pt x="1781" y="3090"/>
                    </a:cubicBezTo>
                    <a:cubicBezTo>
                      <a:pt x="2802" y="4216"/>
                      <a:pt x="3981" y="5342"/>
                      <a:pt x="5159" y="6442"/>
                    </a:cubicBezTo>
                    <a:cubicBezTo>
                      <a:pt x="6730" y="7097"/>
                      <a:pt x="8092" y="7201"/>
                      <a:pt x="8563" y="7358"/>
                    </a:cubicBezTo>
                    <a:lnTo>
                      <a:pt x="8615" y="7358"/>
                    </a:lnTo>
                    <a:cubicBezTo>
                      <a:pt x="9270" y="7358"/>
                      <a:pt x="11260" y="3954"/>
                      <a:pt x="11260" y="3954"/>
                    </a:cubicBezTo>
                    <a:cubicBezTo>
                      <a:pt x="11260" y="3954"/>
                      <a:pt x="12936" y="6704"/>
                      <a:pt x="13407" y="6704"/>
                    </a:cubicBezTo>
                    <a:lnTo>
                      <a:pt x="13433" y="6704"/>
                    </a:lnTo>
                    <a:cubicBezTo>
                      <a:pt x="13826" y="6651"/>
                      <a:pt x="14481" y="4740"/>
                      <a:pt x="14664" y="3693"/>
                    </a:cubicBezTo>
                    <a:cubicBezTo>
                      <a:pt x="14638" y="3195"/>
                      <a:pt x="14533" y="2698"/>
                      <a:pt x="14350" y="2252"/>
                    </a:cubicBezTo>
                    <a:cubicBezTo>
                      <a:pt x="14140" y="1676"/>
                      <a:pt x="13669" y="1284"/>
                      <a:pt x="12988" y="1022"/>
                    </a:cubicBezTo>
                    <a:cubicBezTo>
                      <a:pt x="12988" y="1048"/>
                      <a:pt x="12962" y="1074"/>
                      <a:pt x="12962" y="1100"/>
                    </a:cubicBezTo>
                    <a:lnTo>
                      <a:pt x="12622" y="2331"/>
                    </a:lnTo>
                    <a:cubicBezTo>
                      <a:pt x="12622" y="2331"/>
                      <a:pt x="12072" y="3195"/>
                      <a:pt x="9925" y="3195"/>
                    </a:cubicBezTo>
                    <a:cubicBezTo>
                      <a:pt x="9034" y="3195"/>
                      <a:pt x="7908" y="3038"/>
                      <a:pt x="6442" y="2645"/>
                    </a:cubicBezTo>
                    <a:cubicBezTo>
                      <a:pt x="3614" y="1912"/>
                      <a:pt x="2567" y="786"/>
                      <a:pt x="220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1750;p46"/>
              <p:cNvSpPr/>
              <p:nvPr/>
            </p:nvSpPr>
            <p:spPr>
              <a:xfrm>
                <a:off x="3905281" y="2497193"/>
                <a:ext cx="180725" cy="82639"/>
              </a:xfrm>
              <a:custGeom>
                <a:avLst/>
                <a:gdLst/>
                <a:ahLst/>
                <a:cxnLst/>
                <a:rect l="l" t="t" r="r" b="b"/>
                <a:pathLst>
                  <a:path w="10998" h="5029" extrusionOk="0">
                    <a:moveTo>
                      <a:pt x="289" y="1"/>
                    </a:moveTo>
                    <a:lnTo>
                      <a:pt x="53" y="812"/>
                    </a:lnTo>
                    <a:cubicBezTo>
                      <a:pt x="53" y="812"/>
                      <a:pt x="1" y="1074"/>
                      <a:pt x="79" y="1441"/>
                    </a:cubicBezTo>
                    <a:cubicBezTo>
                      <a:pt x="131" y="1546"/>
                      <a:pt x="158" y="1677"/>
                      <a:pt x="236" y="1834"/>
                    </a:cubicBezTo>
                    <a:cubicBezTo>
                      <a:pt x="603" y="2619"/>
                      <a:pt x="1650" y="3745"/>
                      <a:pt x="4478" y="4478"/>
                    </a:cubicBezTo>
                    <a:cubicBezTo>
                      <a:pt x="5944" y="4871"/>
                      <a:pt x="7070" y="5028"/>
                      <a:pt x="7961" y="5028"/>
                    </a:cubicBezTo>
                    <a:cubicBezTo>
                      <a:pt x="10108" y="5028"/>
                      <a:pt x="10658" y="4164"/>
                      <a:pt x="10658" y="4164"/>
                    </a:cubicBezTo>
                    <a:lnTo>
                      <a:pt x="10998" y="2933"/>
                    </a:lnTo>
                    <a:lnTo>
                      <a:pt x="10998" y="2933"/>
                    </a:lnTo>
                    <a:cubicBezTo>
                      <a:pt x="10684" y="3483"/>
                      <a:pt x="10212" y="4033"/>
                      <a:pt x="9479" y="4085"/>
                    </a:cubicBezTo>
                    <a:cubicBezTo>
                      <a:pt x="9217" y="4112"/>
                      <a:pt x="8956" y="4138"/>
                      <a:pt x="8694" y="4138"/>
                    </a:cubicBezTo>
                    <a:cubicBezTo>
                      <a:pt x="4269" y="4138"/>
                      <a:pt x="1781" y="1022"/>
                      <a:pt x="681" y="158"/>
                    </a:cubicBezTo>
                    <a:cubicBezTo>
                      <a:pt x="550" y="53"/>
                      <a:pt x="419" y="1"/>
                      <a:pt x="289" y="1"/>
                    </a:cubicBezTo>
                    <a:close/>
                  </a:path>
                </a:pathLst>
              </a:custGeom>
              <a:solidFill>
                <a:srgbClr val="A87E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1751;p46"/>
              <p:cNvSpPr/>
              <p:nvPr/>
            </p:nvSpPr>
            <p:spPr>
              <a:xfrm>
                <a:off x="3869951" y="2487054"/>
                <a:ext cx="246175" cy="150965"/>
              </a:xfrm>
              <a:custGeom>
                <a:avLst/>
                <a:gdLst/>
                <a:ahLst/>
                <a:cxnLst/>
                <a:rect l="l" t="t" r="r" b="b"/>
                <a:pathLst>
                  <a:path w="14981" h="9187" extrusionOk="0">
                    <a:moveTo>
                      <a:pt x="2219" y="1"/>
                    </a:moveTo>
                    <a:cubicBezTo>
                      <a:pt x="1121" y="1"/>
                      <a:pt x="0" y="2968"/>
                      <a:pt x="187" y="3341"/>
                    </a:cubicBezTo>
                    <a:cubicBezTo>
                      <a:pt x="2674" y="8787"/>
                      <a:pt x="7649" y="8892"/>
                      <a:pt x="8670" y="9180"/>
                    </a:cubicBezTo>
                    <a:cubicBezTo>
                      <a:pt x="8686" y="9185"/>
                      <a:pt x="8702" y="9187"/>
                      <a:pt x="8720" y="9187"/>
                    </a:cubicBezTo>
                    <a:cubicBezTo>
                      <a:pt x="9402" y="9187"/>
                      <a:pt x="11420" y="5750"/>
                      <a:pt x="11420" y="5750"/>
                    </a:cubicBezTo>
                    <a:cubicBezTo>
                      <a:pt x="11420" y="5750"/>
                      <a:pt x="13126" y="8501"/>
                      <a:pt x="13600" y="8501"/>
                    </a:cubicBezTo>
                    <a:cubicBezTo>
                      <a:pt x="13607" y="8501"/>
                      <a:pt x="13613" y="8500"/>
                      <a:pt x="13619" y="8499"/>
                    </a:cubicBezTo>
                    <a:cubicBezTo>
                      <a:pt x="14091" y="8447"/>
                      <a:pt x="14929" y="5776"/>
                      <a:pt x="14955" y="4990"/>
                    </a:cubicBezTo>
                    <a:cubicBezTo>
                      <a:pt x="14981" y="4519"/>
                      <a:pt x="14248" y="2634"/>
                      <a:pt x="13855" y="1875"/>
                    </a:cubicBezTo>
                    <a:cubicBezTo>
                      <a:pt x="13833" y="1831"/>
                      <a:pt x="13793" y="1810"/>
                      <a:pt x="13750" y="1810"/>
                    </a:cubicBezTo>
                    <a:cubicBezTo>
                      <a:pt x="13690" y="1810"/>
                      <a:pt x="13624" y="1851"/>
                      <a:pt x="13593" y="1927"/>
                    </a:cubicBezTo>
                    <a:cubicBezTo>
                      <a:pt x="13331" y="2529"/>
                      <a:pt x="12808" y="3943"/>
                      <a:pt x="11603" y="4048"/>
                    </a:cubicBezTo>
                    <a:cubicBezTo>
                      <a:pt x="11316" y="4072"/>
                      <a:pt x="11036" y="4083"/>
                      <a:pt x="10763" y="4083"/>
                    </a:cubicBezTo>
                    <a:cubicBezTo>
                      <a:pt x="6264" y="4083"/>
                      <a:pt x="3733" y="986"/>
                      <a:pt x="2622" y="146"/>
                    </a:cubicBezTo>
                    <a:cubicBezTo>
                      <a:pt x="2490" y="46"/>
                      <a:pt x="2355" y="1"/>
                      <a:pt x="22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1752;p46"/>
              <p:cNvSpPr/>
              <p:nvPr/>
            </p:nvSpPr>
            <p:spPr>
              <a:xfrm>
                <a:off x="4048555" y="2625416"/>
                <a:ext cx="37450" cy="105858"/>
              </a:xfrm>
              <a:custGeom>
                <a:avLst/>
                <a:gdLst/>
                <a:ahLst/>
                <a:cxnLst/>
                <a:rect l="l" t="t" r="r" b="b"/>
                <a:pathLst>
                  <a:path w="2279" h="6442" extrusionOk="0">
                    <a:moveTo>
                      <a:pt x="865" y="1"/>
                    </a:moveTo>
                    <a:cubicBezTo>
                      <a:pt x="786" y="1"/>
                      <a:pt x="656" y="577"/>
                      <a:pt x="498" y="1519"/>
                    </a:cubicBezTo>
                    <a:cubicBezTo>
                      <a:pt x="341" y="2436"/>
                      <a:pt x="184" y="3745"/>
                      <a:pt x="1" y="5264"/>
                    </a:cubicBezTo>
                    <a:cubicBezTo>
                      <a:pt x="917" y="5997"/>
                      <a:pt x="1467" y="6442"/>
                      <a:pt x="1467" y="6442"/>
                    </a:cubicBezTo>
                    <a:cubicBezTo>
                      <a:pt x="1467" y="6442"/>
                      <a:pt x="1834" y="5840"/>
                      <a:pt x="2279" y="4871"/>
                    </a:cubicBezTo>
                    <a:cubicBezTo>
                      <a:pt x="2017" y="3483"/>
                      <a:pt x="1755" y="2279"/>
                      <a:pt x="1520" y="1441"/>
                    </a:cubicBezTo>
                    <a:cubicBezTo>
                      <a:pt x="1284" y="551"/>
                      <a:pt x="1048" y="1"/>
                      <a:pt x="86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1753;p46"/>
              <p:cNvSpPr/>
              <p:nvPr/>
            </p:nvSpPr>
            <p:spPr>
              <a:xfrm>
                <a:off x="4025319" y="2579372"/>
                <a:ext cx="67570" cy="69033"/>
              </a:xfrm>
              <a:custGeom>
                <a:avLst/>
                <a:gdLst/>
                <a:ahLst/>
                <a:cxnLst/>
                <a:rect l="l" t="t" r="r" b="b"/>
                <a:pathLst>
                  <a:path w="4112" h="4201" extrusionOk="0">
                    <a:moveTo>
                      <a:pt x="2097" y="0"/>
                    </a:moveTo>
                    <a:cubicBezTo>
                      <a:pt x="2088" y="0"/>
                      <a:pt x="2079" y="0"/>
                      <a:pt x="2070" y="1"/>
                    </a:cubicBezTo>
                    <a:cubicBezTo>
                      <a:pt x="1546" y="27"/>
                      <a:pt x="1" y="2934"/>
                      <a:pt x="210" y="3222"/>
                    </a:cubicBezTo>
                    <a:cubicBezTo>
                      <a:pt x="431" y="3516"/>
                      <a:pt x="1363" y="4200"/>
                      <a:pt x="2298" y="4200"/>
                    </a:cubicBezTo>
                    <a:cubicBezTo>
                      <a:pt x="2362" y="4200"/>
                      <a:pt x="2425" y="4197"/>
                      <a:pt x="2488" y="4190"/>
                    </a:cubicBezTo>
                    <a:cubicBezTo>
                      <a:pt x="3457" y="4059"/>
                      <a:pt x="4112" y="3274"/>
                      <a:pt x="4086" y="3012"/>
                    </a:cubicBezTo>
                    <a:cubicBezTo>
                      <a:pt x="4034" y="2727"/>
                      <a:pt x="3057" y="0"/>
                      <a:pt x="209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1754;p46"/>
              <p:cNvSpPr/>
              <p:nvPr/>
            </p:nvSpPr>
            <p:spPr>
              <a:xfrm>
                <a:off x="4109848" y="2538931"/>
                <a:ext cx="238206" cy="525380"/>
              </a:xfrm>
              <a:custGeom>
                <a:avLst/>
                <a:gdLst/>
                <a:ahLst/>
                <a:cxnLst/>
                <a:rect l="l" t="t" r="r" b="b"/>
                <a:pathLst>
                  <a:path w="14496" h="31972" extrusionOk="0">
                    <a:moveTo>
                      <a:pt x="144" y="1"/>
                    </a:moveTo>
                    <a:cubicBezTo>
                      <a:pt x="48" y="1"/>
                      <a:pt x="0" y="17"/>
                      <a:pt x="15" y="53"/>
                    </a:cubicBezTo>
                    <a:cubicBezTo>
                      <a:pt x="7740" y="19010"/>
                      <a:pt x="10018" y="31972"/>
                      <a:pt x="10018" y="31972"/>
                    </a:cubicBezTo>
                    <a:lnTo>
                      <a:pt x="14495" y="31396"/>
                    </a:lnTo>
                    <a:cubicBezTo>
                      <a:pt x="14495" y="31396"/>
                      <a:pt x="8892" y="7646"/>
                      <a:pt x="4859" y="1441"/>
                    </a:cubicBezTo>
                    <a:cubicBezTo>
                      <a:pt x="4535" y="977"/>
                      <a:pt x="886" y="1"/>
                      <a:pt x="1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1755;p46"/>
              <p:cNvSpPr/>
              <p:nvPr/>
            </p:nvSpPr>
            <p:spPr>
              <a:xfrm>
                <a:off x="3612719" y="3196545"/>
                <a:ext cx="78728" cy="59847"/>
              </a:xfrm>
              <a:custGeom>
                <a:avLst/>
                <a:gdLst/>
                <a:ahLst/>
                <a:cxnLst/>
                <a:rect l="l" t="t" r="r" b="b"/>
                <a:pathLst>
                  <a:path w="4791" h="3642" extrusionOk="0">
                    <a:moveTo>
                      <a:pt x="1009" y="0"/>
                    </a:moveTo>
                    <a:cubicBezTo>
                      <a:pt x="843" y="0"/>
                      <a:pt x="706" y="42"/>
                      <a:pt x="628" y="148"/>
                    </a:cubicBezTo>
                    <a:cubicBezTo>
                      <a:pt x="261" y="620"/>
                      <a:pt x="1596" y="1719"/>
                      <a:pt x="1596" y="1719"/>
                    </a:cubicBezTo>
                    <a:cubicBezTo>
                      <a:pt x="1596" y="1719"/>
                      <a:pt x="1077" y="1554"/>
                      <a:pt x="692" y="1554"/>
                    </a:cubicBezTo>
                    <a:cubicBezTo>
                      <a:pt x="264" y="1554"/>
                      <a:pt x="0" y="1757"/>
                      <a:pt x="785" y="2610"/>
                    </a:cubicBezTo>
                    <a:cubicBezTo>
                      <a:pt x="1576" y="3442"/>
                      <a:pt x="2632" y="3642"/>
                      <a:pt x="3460" y="3642"/>
                    </a:cubicBezTo>
                    <a:cubicBezTo>
                      <a:pt x="4221" y="3642"/>
                      <a:pt x="4791" y="3474"/>
                      <a:pt x="4791" y="3474"/>
                    </a:cubicBezTo>
                    <a:lnTo>
                      <a:pt x="2644" y="567"/>
                    </a:lnTo>
                    <a:cubicBezTo>
                      <a:pt x="2644" y="567"/>
                      <a:pt x="1623" y="0"/>
                      <a:pt x="1009"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1756;p46"/>
              <p:cNvSpPr/>
              <p:nvPr/>
            </p:nvSpPr>
            <p:spPr>
              <a:xfrm>
                <a:off x="3628757" y="3106281"/>
                <a:ext cx="158212" cy="148747"/>
              </a:xfrm>
              <a:custGeom>
                <a:avLst/>
                <a:gdLst/>
                <a:ahLst/>
                <a:cxnLst/>
                <a:rect l="l" t="t" r="r" b="b"/>
                <a:pathLst>
                  <a:path w="9628" h="9052" extrusionOk="0">
                    <a:moveTo>
                      <a:pt x="5647" y="0"/>
                    </a:moveTo>
                    <a:cubicBezTo>
                      <a:pt x="4049" y="0"/>
                      <a:pt x="1" y="3337"/>
                      <a:pt x="71" y="3756"/>
                    </a:cubicBezTo>
                    <a:cubicBezTo>
                      <a:pt x="123" y="4227"/>
                      <a:pt x="2558" y="8888"/>
                      <a:pt x="3553" y="9045"/>
                    </a:cubicBezTo>
                    <a:cubicBezTo>
                      <a:pt x="3580" y="9050"/>
                      <a:pt x="3611" y="9052"/>
                      <a:pt x="3644" y="9052"/>
                    </a:cubicBezTo>
                    <a:cubicBezTo>
                      <a:pt x="4803" y="9052"/>
                      <a:pt x="9241" y="6406"/>
                      <a:pt x="9445" y="4751"/>
                    </a:cubicBezTo>
                    <a:cubicBezTo>
                      <a:pt x="9628" y="3075"/>
                      <a:pt x="6119" y="169"/>
                      <a:pt x="6119" y="169"/>
                    </a:cubicBezTo>
                    <a:cubicBezTo>
                      <a:pt x="6009" y="53"/>
                      <a:pt x="5847" y="0"/>
                      <a:pt x="564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1757;p46"/>
              <p:cNvSpPr/>
              <p:nvPr/>
            </p:nvSpPr>
            <p:spPr>
              <a:xfrm>
                <a:off x="3646422" y="3203217"/>
                <a:ext cx="28165" cy="40210"/>
              </a:xfrm>
              <a:custGeom>
                <a:avLst/>
                <a:gdLst/>
                <a:ahLst/>
                <a:cxnLst/>
                <a:rect l="l" t="t" r="r" b="b"/>
                <a:pathLst>
                  <a:path w="1714" h="2447" extrusionOk="0">
                    <a:moveTo>
                      <a:pt x="126" y="1"/>
                    </a:moveTo>
                    <a:cubicBezTo>
                      <a:pt x="68" y="1"/>
                      <a:pt x="0" y="52"/>
                      <a:pt x="17" y="135"/>
                    </a:cubicBezTo>
                    <a:cubicBezTo>
                      <a:pt x="174" y="580"/>
                      <a:pt x="383" y="999"/>
                      <a:pt x="645" y="1392"/>
                    </a:cubicBezTo>
                    <a:cubicBezTo>
                      <a:pt x="776" y="1601"/>
                      <a:pt x="933" y="1785"/>
                      <a:pt x="1064" y="1968"/>
                    </a:cubicBezTo>
                    <a:cubicBezTo>
                      <a:pt x="1169" y="2073"/>
                      <a:pt x="1247" y="2151"/>
                      <a:pt x="1326" y="2230"/>
                    </a:cubicBezTo>
                    <a:cubicBezTo>
                      <a:pt x="1405" y="2308"/>
                      <a:pt x="1483" y="2413"/>
                      <a:pt x="1614" y="2439"/>
                    </a:cubicBezTo>
                    <a:cubicBezTo>
                      <a:pt x="1624" y="2444"/>
                      <a:pt x="1633" y="2446"/>
                      <a:pt x="1642" y="2446"/>
                    </a:cubicBezTo>
                    <a:cubicBezTo>
                      <a:pt x="1683" y="2446"/>
                      <a:pt x="1714" y="2404"/>
                      <a:pt x="1693" y="2361"/>
                    </a:cubicBezTo>
                    <a:cubicBezTo>
                      <a:pt x="1640" y="2282"/>
                      <a:pt x="1562" y="2204"/>
                      <a:pt x="1483" y="2125"/>
                    </a:cubicBezTo>
                    <a:cubicBezTo>
                      <a:pt x="1405" y="2047"/>
                      <a:pt x="1326" y="1942"/>
                      <a:pt x="1247" y="1863"/>
                    </a:cubicBezTo>
                    <a:cubicBezTo>
                      <a:pt x="1090" y="1680"/>
                      <a:pt x="959" y="1497"/>
                      <a:pt x="828" y="1313"/>
                    </a:cubicBezTo>
                    <a:cubicBezTo>
                      <a:pt x="567" y="921"/>
                      <a:pt x="357" y="502"/>
                      <a:pt x="200" y="57"/>
                    </a:cubicBezTo>
                    <a:cubicBezTo>
                      <a:pt x="190" y="18"/>
                      <a:pt x="160" y="1"/>
                      <a:pt x="126" y="1"/>
                    </a:cubicBezTo>
                    <a:close/>
                  </a:path>
                </a:pathLst>
              </a:custGeom>
              <a:solidFill>
                <a:srgbClr val="C632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1758;p46"/>
              <p:cNvSpPr/>
              <p:nvPr/>
            </p:nvSpPr>
            <p:spPr>
              <a:xfrm>
                <a:off x="3452207" y="2545603"/>
                <a:ext cx="388990" cy="659403"/>
              </a:xfrm>
              <a:custGeom>
                <a:avLst/>
                <a:gdLst/>
                <a:ahLst/>
                <a:cxnLst/>
                <a:rect l="l" t="t" r="r" b="b"/>
                <a:pathLst>
                  <a:path w="23672" h="40128" extrusionOk="0">
                    <a:moveTo>
                      <a:pt x="20297" y="0"/>
                    </a:moveTo>
                    <a:cubicBezTo>
                      <a:pt x="17141" y="0"/>
                      <a:pt x="6900" y="9226"/>
                      <a:pt x="3457" y="15593"/>
                    </a:cubicBezTo>
                    <a:cubicBezTo>
                      <a:pt x="0" y="21982"/>
                      <a:pt x="4321" y="29628"/>
                      <a:pt x="9034" y="37955"/>
                    </a:cubicBezTo>
                    <a:cubicBezTo>
                      <a:pt x="9086" y="38033"/>
                      <a:pt x="9139" y="38112"/>
                      <a:pt x="9165" y="38164"/>
                    </a:cubicBezTo>
                    <a:cubicBezTo>
                      <a:pt x="9532" y="38819"/>
                      <a:pt x="9898" y="39473"/>
                      <a:pt x="10265" y="40128"/>
                    </a:cubicBezTo>
                    <a:lnTo>
                      <a:pt x="18041" y="33503"/>
                    </a:lnTo>
                    <a:cubicBezTo>
                      <a:pt x="18041" y="33503"/>
                      <a:pt x="17518" y="32692"/>
                      <a:pt x="16811" y="31435"/>
                    </a:cubicBezTo>
                    <a:cubicBezTo>
                      <a:pt x="16758" y="31356"/>
                      <a:pt x="16706" y="31278"/>
                      <a:pt x="16654" y="31173"/>
                    </a:cubicBezTo>
                    <a:cubicBezTo>
                      <a:pt x="15030" y="28293"/>
                      <a:pt x="12569" y="23422"/>
                      <a:pt x="12674" y="20594"/>
                    </a:cubicBezTo>
                    <a:cubicBezTo>
                      <a:pt x="12805" y="16379"/>
                      <a:pt x="18225" y="13446"/>
                      <a:pt x="21262" y="11535"/>
                    </a:cubicBezTo>
                    <a:cubicBezTo>
                      <a:pt x="23671" y="10016"/>
                      <a:pt x="23200" y="1270"/>
                      <a:pt x="20765" y="92"/>
                    </a:cubicBezTo>
                    <a:cubicBezTo>
                      <a:pt x="20633" y="30"/>
                      <a:pt x="20477" y="0"/>
                      <a:pt x="2029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1759;p46"/>
              <p:cNvSpPr/>
              <p:nvPr/>
            </p:nvSpPr>
            <p:spPr>
              <a:xfrm>
                <a:off x="3600658" y="3057838"/>
                <a:ext cx="127796" cy="114912"/>
              </a:xfrm>
              <a:custGeom>
                <a:avLst/>
                <a:gdLst/>
                <a:ahLst/>
                <a:cxnLst/>
                <a:rect l="l" t="t" r="r" b="b"/>
                <a:pathLst>
                  <a:path w="7777" h="6993" extrusionOk="0">
                    <a:moveTo>
                      <a:pt x="7620" y="1"/>
                    </a:moveTo>
                    <a:cubicBezTo>
                      <a:pt x="7593" y="27"/>
                      <a:pt x="7541" y="79"/>
                      <a:pt x="7489" y="106"/>
                    </a:cubicBezTo>
                    <a:cubicBezTo>
                      <a:pt x="6729" y="655"/>
                      <a:pt x="5996" y="1232"/>
                      <a:pt x="5263" y="1808"/>
                    </a:cubicBezTo>
                    <a:cubicBezTo>
                      <a:pt x="3849" y="2986"/>
                      <a:pt x="2488" y="4217"/>
                      <a:pt x="1204" y="5526"/>
                    </a:cubicBezTo>
                    <a:cubicBezTo>
                      <a:pt x="812" y="5945"/>
                      <a:pt x="393" y="6364"/>
                      <a:pt x="0" y="6783"/>
                    </a:cubicBezTo>
                    <a:cubicBezTo>
                      <a:pt x="52" y="6861"/>
                      <a:pt x="105" y="6940"/>
                      <a:pt x="131" y="6992"/>
                    </a:cubicBezTo>
                    <a:cubicBezTo>
                      <a:pt x="1440" y="5630"/>
                      <a:pt x="2802" y="4269"/>
                      <a:pt x="4268" y="3012"/>
                    </a:cubicBezTo>
                    <a:cubicBezTo>
                      <a:pt x="5158" y="2253"/>
                      <a:pt x="6075" y="1520"/>
                      <a:pt x="7017" y="813"/>
                    </a:cubicBezTo>
                    <a:cubicBezTo>
                      <a:pt x="7253" y="629"/>
                      <a:pt x="7515" y="446"/>
                      <a:pt x="7777" y="263"/>
                    </a:cubicBezTo>
                    <a:cubicBezTo>
                      <a:pt x="7724" y="184"/>
                      <a:pt x="7672" y="106"/>
                      <a:pt x="7620"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1760;p46"/>
              <p:cNvSpPr/>
              <p:nvPr/>
            </p:nvSpPr>
            <p:spPr>
              <a:xfrm>
                <a:off x="3739626" y="2775149"/>
                <a:ext cx="16" cy="16"/>
              </a:xfrm>
              <a:custGeom>
                <a:avLst/>
                <a:gdLst/>
                <a:ahLst/>
                <a:cxnLst/>
                <a:rect l="l" t="t" r="r" b="b"/>
                <a:pathLst>
                  <a:path w="1" h="1" extrusionOk="0">
                    <a:moveTo>
                      <a:pt x="1" y="1"/>
                    </a:moveTo>
                    <a:lnTo>
                      <a:pt x="1" y="1"/>
                    </a:lnTo>
                    <a:lnTo>
                      <a:pt x="1" y="1"/>
                    </a:lnTo>
                    <a:lnTo>
                      <a:pt x="1" y="1"/>
                    </a:lnTo>
                    <a:close/>
                  </a:path>
                </a:pathLst>
              </a:custGeom>
              <a:solidFill>
                <a:srgbClr val="6820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1761;p46"/>
              <p:cNvSpPr/>
              <p:nvPr/>
            </p:nvSpPr>
            <p:spPr>
              <a:xfrm>
                <a:off x="3739626" y="2735136"/>
                <a:ext cx="61983" cy="40030"/>
              </a:xfrm>
              <a:custGeom>
                <a:avLst/>
                <a:gdLst/>
                <a:ahLst/>
                <a:cxnLst/>
                <a:rect l="l" t="t" r="r" b="b"/>
                <a:pathLst>
                  <a:path w="3772" h="2436" extrusionOk="0">
                    <a:moveTo>
                      <a:pt x="3771" y="1"/>
                    </a:moveTo>
                    <a:lnTo>
                      <a:pt x="3771" y="1"/>
                    </a:lnTo>
                    <a:cubicBezTo>
                      <a:pt x="3038" y="262"/>
                      <a:pt x="2383" y="603"/>
                      <a:pt x="1755" y="996"/>
                    </a:cubicBezTo>
                    <a:cubicBezTo>
                      <a:pt x="1126" y="1415"/>
                      <a:pt x="498" y="1860"/>
                      <a:pt x="1" y="2436"/>
                    </a:cubicBezTo>
                    <a:cubicBezTo>
                      <a:pt x="1336" y="1493"/>
                      <a:pt x="2698" y="681"/>
                      <a:pt x="3771" y="1"/>
                    </a:cubicBezTo>
                    <a:close/>
                  </a:path>
                </a:pathLst>
              </a:custGeom>
              <a:solidFill>
                <a:srgbClr val="3633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1762;p46"/>
              <p:cNvSpPr/>
              <p:nvPr/>
            </p:nvSpPr>
            <p:spPr>
              <a:xfrm>
                <a:off x="4113528" y="1833531"/>
                <a:ext cx="239257" cy="277906"/>
              </a:xfrm>
              <a:custGeom>
                <a:avLst/>
                <a:gdLst/>
                <a:ahLst/>
                <a:cxnLst/>
                <a:rect l="l" t="t" r="r" b="b"/>
                <a:pathLst>
                  <a:path w="14560" h="16912" extrusionOk="0">
                    <a:moveTo>
                      <a:pt x="3925" y="1"/>
                    </a:moveTo>
                    <a:cubicBezTo>
                      <a:pt x="2703" y="1"/>
                      <a:pt x="1497" y="337"/>
                      <a:pt x="996" y="1425"/>
                    </a:cubicBezTo>
                    <a:cubicBezTo>
                      <a:pt x="1" y="3546"/>
                      <a:pt x="1074" y="6558"/>
                      <a:pt x="1834" y="8312"/>
                    </a:cubicBezTo>
                    <a:cubicBezTo>
                      <a:pt x="2855" y="10669"/>
                      <a:pt x="4426" y="12737"/>
                      <a:pt x="6023" y="14753"/>
                    </a:cubicBezTo>
                    <a:cubicBezTo>
                      <a:pt x="6854" y="15792"/>
                      <a:pt x="7949" y="16912"/>
                      <a:pt x="9417" y="16912"/>
                    </a:cubicBezTo>
                    <a:cubicBezTo>
                      <a:pt x="9614" y="16912"/>
                      <a:pt x="9818" y="16891"/>
                      <a:pt x="10029" y="16848"/>
                    </a:cubicBezTo>
                    <a:cubicBezTo>
                      <a:pt x="11024" y="16665"/>
                      <a:pt x="11915" y="15984"/>
                      <a:pt x="12491" y="15172"/>
                    </a:cubicBezTo>
                    <a:cubicBezTo>
                      <a:pt x="13067" y="14361"/>
                      <a:pt x="13355" y="13470"/>
                      <a:pt x="13538" y="12580"/>
                    </a:cubicBezTo>
                    <a:cubicBezTo>
                      <a:pt x="14559" y="7317"/>
                      <a:pt x="11679" y="2290"/>
                      <a:pt x="6599" y="457"/>
                    </a:cubicBezTo>
                    <a:cubicBezTo>
                      <a:pt x="5959" y="231"/>
                      <a:pt x="4937" y="1"/>
                      <a:pt x="39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1763;p46"/>
              <p:cNvSpPr/>
              <p:nvPr/>
            </p:nvSpPr>
            <p:spPr>
              <a:xfrm>
                <a:off x="3719842" y="1826679"/>
                <a:ext cx="604979" cy="679796"/>
              </a:xfrm>
              <a:custGeom>
                <a:avLst/>
                <a:gdLst/>
                <a:ahLst/>
                <a:cxnLst/>
                <a:rect l="l" t="t" r="r" b="b"/>
                <a:pathLst>
                  <a:path w="36816" h="41369" extrusionOk="0">
                    <a:moveTo>
                      <a:pt x="20888" y="0"/>
                    </a:moveTo>
                    <a:cubicBezTo>
                      <a:pt x="20214" y="0"/>
                      <a:pt x="19518" y="38"/>
                      <a:pt x="18800" y="114"/>
                    </a:cubicBezTo>
                    <a:cubicBezTo>
                      <a:pt x="7960" y="1266"/>
                      <a:pt x="0" y="11897"/>
                      <a:pt x="1021" y="23471"/>
                    </a:cubicBezTo>
                    <a:cubicBezTo>
                      <a:pt x="1335" y="27032"/>
                      <a:pt x="2461" y="30200"/>
                      <a:pt x="4163" y="32871"/>
                    </a:cubicBezTo>
                    <a:cubicBezTo>
                      <a:pt x="7482" y="38100"/>
                      <a:pt x="13087" y="41369"/>
                      <a:pt x="19369" y="41369"/>
                    </a:cubicBezTo>
                    <a:cubicBezTo>
                      <a:pt x="19977" y="41369"/>
                      <a:pt x="20591" y="41338"/>
                      <a:pt x="21209" y="41276"/>
                    </a:cubicBezTo>
                    <a:cubicBezTo>
                      <a:pt x="21733" y="41224"/>
                      <a:pt x="22231" y="41171"/>
                      <a:pt x="22728" y="41093"/>
                    </a:cubicBezTo>
                    <a:cubicBezTo>
                      <a:pt x="28017" y="40360"/>
                      <a:pt x="31369" y="38658"/>
                      <a:pt x="33490" y="36301"/>
                    </a:cubicBezTo>
                    <a:cubicBezTo>
                      <a:pt x="35951" y="33525"/>
                      <a:pt x="36711" y="29781"/>
                      <a:pt x="36789" y="25487"/>
                    </a:cubicBezTo>
                    <a:cubicBezTo>
                      <a:pt x="36815" y="23628"/>
                      <a:pt x="36711" y="21690"/>
                      <a:pt x="36553" y="19674"/>
                    </a:cubicBezTo>
                    <a:cubicBezTo>
                      <a:pt x="35673" y="7475"/>
                      <a:pt x="30388" y="0"/>
                      <a:pt x="20888"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1764;p46"/>
              <p:cNvSpPr/>
              <p:nvPr/>
            </p:nvSpPr>
            <p:spPr>
              <a:xfrm>
                <a:off x="3593329" y="1733556"/>
                <a:ext cx="645863" cy="537573"/>
              </a:xfrm>
              <a:custGeom>
                <a:avLst/>
                <a:gdLst/>
                <a:ahLst/>
                <a:cxnLst/>
                <a:rect l="l" t="t" r="r" b="b"/>
                <a:pathLst>
                  <a:path w="39304" h="32714" extrusionOk="0">
                    <a:moveTo>
                      <a:pt x="26925" y="0"/>
                    </a:moveTo>
                    <a:cubicBezTo>
                      <a:pt x="25670" y="0"/>
                      <a:pt x="24404" y="115"/>
                      <a:pt x="23148" y="309"/>
                    </a:cubicBezTo>
                    <a:cubicBezTo>
                      <a:pt x="22991" y="335"/>
                      <a:pt x="22834" y="361"/>
                      <a:pt x="22677" y="387"/>
                    </a:cubicBezTo>
                    <a:cubicBezTo>
                      <a:pt x="18408" y="1120"/>
                      <a:pt x="13931" y="2404"/>
                      <a:pt x="10003" y="4577"/>
                    </a:cubicBezTo>
                    <a:cubicBezTo>
                      <a:pt x="8694" y="5310"/>
                      <a:pt x="7411" y="6148"/>
                      <a:pt x="6259" y="7091"/>
                    </a:cubicBezTo>
                    <a:cubicBezTo>
                      <a:pt x="4217" y="8714"/>
                      <a:pt x="2488" y="10756"/>
                      <a:pt x="1441" y="13139"/>
                    </a:cubicBezTo>
                    <a:cubicBezTo>
                      <a:pt x="132" y="16046"/>
                      <a:pt x="1" y="19135"/>
                      <a:pt x="786" y="21858"/>
                    </a:cubicBezTo>
                    <a:cubicBezTo>
                      <a:pt x="1546" y="24582"/>
                      <a:pt x="3719" y="29033"/>
                      <a:pt x="5054" y="29714"/>
                    </a:cubicBezTo>
                    <a:cubicBezTo>
                      <a:pt x="5320" y="29841"/>
                      <a:pt x="5687" y="29886"/>
                      <a:pt x="6107" y="29886"/>
                    </a:cubicBezTo>
                    <a:cubicBezTo>
                      <a:pt x="6640" y="29886"/>
                      <a:pt x="7256" y="29813"/>
                      <a:pt x="7856" y="29740"/>
                    </a:cubicBezTo>
                    <a:cubicBezTo>
                      <a:pt x="8464" y="29676"/>
                      <a:pt x="9052" y="29602"/>
                      <a:pt x="9543" y="29602"/>
                    </a:cubicBezTo>
                    <a:cubicBezTo>
                      <a:pt x="9856" y="29602"/>
                      <a:pt x="10130" y="29632"/>
                      <a:pt x="10344" y="29714"/>
                    </a:cubicBezTo>
                    <a:cubicBezTo>
                      <a:pt x="11705" y="30211"/>
                      <a:pt x="12726" y="30944"/>
                      <a:pt x="13303" y="31966"/>
                    </a:cubicBezTo>
                    <a:cubicBezTo>
                      <a:pt x="13543" y="32372"/>
                      <a:pt x="13822" y="32713"/>
                      <a:pt x="14325" y="32713"/>
                    </a:cubicBezTo>
                    <a:cubicBezTo>
                      <a:pt x="14534" y="32713"/>
                      <a:pt x="14783" y="32654"/>
                      <a:pt x="15083" y="32515"/>
                    </a:cubicBezTo>
                    <a:cubicBezTo>
                      <a:pt x="15764" y="32201"/>
                      <a:pt x="16392" y="31651"/>
                      <a:pt x="16680" y="31075"/>
                    </a:cubicBezTo>
                    <a:cubicBezTo>
                      <a:pt x="17571" y="30028"/>
                      <a:pt x="16890" y="28509"/>
                      <a:pt x="16785" y="27226"/>
                    </a:cubicBezTo>
                    <a:cubicBezTo>
                      <a:pt x="16864" y="26545"/>
                      <a:pt x="16995" y="25865"/>
                      <a:pt x="17335" y="25184"/>
                    </a:cubicBezTo>
                    <a:cubicBezTo>
                      <a:pt x="17859" y="24110"/>
                      <a:pt x="18801" y="23351"/>
                      <a:pt x="19927" y="22906"/>
                    </a:cubicBezTo>
                    <a:cubicBezTo>
                      <a:pt x="20922" y="22513"/>
                      <a:pt x="21917" y="22330"/>
                      <a:pt x="22860" y="22042"/>
                    </a:cubicBezTo>
                    <a:cubicBezTo>
                      <a:pt x="23907" y="21754"/>
                      <a:pt x="28594" y="20497"/>
                      <a:pt x="31998" y="18114"/>
                    </a:cubicBezTo>
                    <a:cubicBezTo>
                      <a:pt x="34041" y="16674"/>
                      <a:pt x="36057" y="14998"/>
                      <a:pt x="37575" y="12956"/>
                    </a:cubicBezTo>
                    <a:cubicBezTo>
                      <a:pt x="38570" y="11620"/>
                      <a:pt x="39304" y="9997"/>
                      <a:pt x="39277" y="8321"/>
                    </a:cubicBezTo>
                    <a:cubicBezTo>
                      <a:pt x="39225" y="4315"/>
                      <a:pt x="35036" y="1644"/>
                      <a:pt x="31684" y="649"/>
                    </a:cubicBezTo>
                    <a:cubicBezTo>
                      <a:pt x="30148" y="191"/>
                      <a:pt x="28546" y="0"/>
                      <a:pt x="2692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1765;p46"/>
              <p:cNvSpPr/>
              <p:nvPr/>
            </p:nvSpPr>
            <p:spPr>
              <a:xfrm>
                <a:off x="3757702" y="1738617"/>
                <a:ext cx="411355" cy="231074"/>
              </a:xfrm>
              <a:custGeom>
                <a:avLst/>
                <a:gdLst/>
                <a:ahLst/>
                <a:cxnLst/>
                <a:rect l="l" t="t" r="r" b="b"/>
                <a:pathLst>
                  <a:path w="25033" h="14062" extrusionOk="0">
                    <a:moveTo>
                      <a:pt x="13145" y="1"/>
                    </a:moveTo>
                    <a:cubicBezTo>
                      <a:pt x="12988" y="27"/>
                      <a:pt x="12831" y="53"/>
                      <a:pt x="12674" y="79"/>
                    </a:cubicBezTo>
                    <a:cubicBezTo>
                      <a:pt x="8405" y="812"/>
                      <a:pt x="3928" y="2096"/>
                      <a:pt x="0" y="4269"/>
                    </a:cubicBezTo>
                    <a:cubicBezTo>
                      <a:pt x="498" y="6730"/>
                      <a:pt x="2697" y="8851"/>
                      <a:pt x="5211" y="8930"/>
                    </a:cubicBezTo>
                    <a:lnTo>
                      <a:pt x="6573" y="8930"/>
                    </a:lnTo>
                    <a:cubicBezTo>
                      <a:pt x="7227" y="8930"/>
                      <a:pt x="7856" y="8982"/>
                      <a:pt x="8353" y="9401"/>
                    </a:cubicBezTo>
                    <a:cubicBezTo>
                      <a:pt x="8720" y="9689"/>
                      <a:pt x="8929" y="10082"/>
                      <a:pt x="9191" y="10448"/>
                    </a:cubicBezTo>
                    <a:cubicBezTo>
                      <a:pt x="10186" y="11836"/>
                      <a:pt x="11914" y="12648"/>
                      <a:pt x="13616" y="12648"/>
                    </a:cubicBezTo>
                    <a:cubicBezTo>
                      <a:pt x="14271" y="12648"/>
                      <a:pt x="14925" y="12517"/>
                      <a:pt x="15554" y="12281"/>
                    </a:cubicBezTo>
                    <a:cubicBezTo>
                      <a:pt x="15711" y="12203"/>
                      <a:pt x="15920" y="12124"/>
                      <a:pt x="16104" y="12124"/>
                    </a:cubicBezTo>
                    <a:cubicBezTo>
                      <a:pt x="16208" y="12124"/>
                      <a:pt x="16287" y="12150"/>
                      <a:pt x="16366" y="12203"/>
                    </a:cubicBezTo>
                    <a:cubicBezTo>
                      <a:pt x="16549" y="12334"/>
                      <a:pt x="16601" y="12543"/>
                      <a:pt x="16654" y="12753"/>
                    </a:cubicBezTo>
                    <a:cubicBezTo>
                      <a:pt x="16942" y="13486"/>
                      <a:pt x="17753" y="13957"/>
                      <a:pt x="18539" y="14036"/>
                    </a:cubicBezTo>
                    <a:cubicBezTo>
                      <a:pt x="18644" y="14036"/>
                      <a:pt x="18774" y="14062"/>
                      <a:pt x="18879" y="14062"/>
                    </a:cubicBezTo>
                    <a:cubicBezTo>
                      <a:pt x="19560" y="14062"/>
                      <a:pt x="20241" y="13852"/>
                      <a:pt x="20869" y="13669"/>
                    </a:cubicBezTo>
                    <a:cubicBezTo>
                      <a:pt x="21943" y="13329"/>
                      <a:pt x="23016" y="12910"/>
                      <a:pt x="23828" y="12098"/>
                    </a:cubicBezTo>
                    <a:cubicBezTo>
                      <a:pt x="24614" y="11312"/>
                      <a:pt x="25033" y="10029"/>
                      <a:pt x="24535" y="9034"/>
                    </a:cubicBezTo>
                    <a:cubicBezTo>
                      <a:pt x="24168" y="8223"/>
                      <a:pt x="23331" y="7751"/>
                      <a:pt x="22545" y="7332"/>
                    </a:cubicBezTo>
                    <a:cubicBezTo>
                      <a:pt x="19639" y="5683"/>
                      <a:pt x="16784" y="3797"/>
                      <a:pt x="14454" y="1389"/>
                    </a:cubicBezTo>
                    <a:cubicBezTo>
                      <a:pt x="14061" y="970"/>
                      <a:pt x="13564" y="524"/>
                      <a:pt x="1314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 name="Google Shape;1766;p46"/>
              <p:cNvSpPr/>
              <p:nvPr/>
            </p:nvSpPr>
            <p:spPr>
              <a:xfrm>
                <a:off x="4023463" y="2036309"/>
                <a:ext cx="592" cy="509"/>
              </a:xfrm>
              <a:custGeom>
                <a:avLst/>
                <a:gdLst/>
                <a:ahLst/>
                <a:cxnLst/>
                <a:rect l="l" t="t" r="r" b="b"/>
                <a:pathLst>
                  <a:path w="36" h="31" extrusionOk="0">
                    <a:moveTo>
                      <a:pt x="3" y="0"/>
                    </a:moveTo>
                    <a:cubicBezTo>
                      <a:pt x="1" y="0"/>
                      <a:pt x="9" y="15"/>
                      <a:pt x="9" y="30"/>
                    </a:cubicBezTo>
                    <a:lnTo>
                      <a:pt x="35" y="30"/>
                    </a:lnTo>
                    <a:cubicBezTo>
                      <a:pt x="13" y="8"/>
                      <a:pt x="5" y="0"/>
                      <a:pt x="3" y="0"/>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1767;p46"/>
              <p:cNvSpPr/>
              <p:nvPr/>
            </p:nvSpPr>
            <p:spPr>
              <a:xfrm>
                <a:off x="3622168" y="2191498"/>
                <a:ext cx="176847" cy="180018"/>
              </a:xfrm>
              <a:custGeom>
                <a:avLst/>
                <a:gdLst/>
                <a:ahLst/>
                <a:cxnLst/>
                <a:rect l="l" t="t" r="r" b="b"/>
                <a:pathLst>
                  <a:path w="10762" h="10955" extrusionOk="0">
                    <a:moveTo>
                      <a:pt x="4178" y="1"/>
                    </a:moveTo>
                    <a:cubicBezTo>
                      <a:pt x="3382" y="1"/>
                      <a:pt x="2603" y="158"/>
                      <a:pt x="1938" y="537"/>
                    </a:cubicBezTo>
                    <a:cubicBezTo>
                      <a:pt x="1257" y="929"/>
                      <a:pt x="681" y="1558"/>
                      <a:pt x="367" y="2500"/>
                    </a:cubicBezTo>
                    <a:cubicBezTo>
                      <a:pt x="0" y="3522"/>
                      <a:pt x="79" y="4621"/>
                      <a:pt x="341" y="5616"/>
                    </a:cubicBezTo>
                    <a:cubicBezTo>
                      <a:pt x="917" y="7737"/>
                      <a:pt x="2383" y="9413"/>
                      <a:pt x="4321" y="10277"/>
                    </a:cubicBezTo>
                    <a:cubicBezTo>
                      <a:pt x="5115" y="10642"/>
                      <a:pt x="6169" y="10955"/>
                      <a:pt x="7208" y="10955"/>
                    </a:cubicBezTo>
                    <a:cubicBezTo>
                      <a:pt x="8257" y="10955"/>
                      <a:pt x="9292" y="10635"/>
                      <a:pt x="10029" y="9727"/>
                    </a:cubicBezTo>
                    <a:cubicBezTo>
                      <a:pt x="10683" y="8942"/>
                      <a:pt x="10762" y="7868"/>
                      <a:pt x="10657" y="6899"/>
                    </a:cubicBezTo>
                    <a:cubicBezTo>
                      <a:pt x="10448" y="4831"/>
                      <a:pt x="9846" y="2343"/>
                      <a:pt x="8144" y="1191"/>
                    </a:cubicBezTo>
                    <a:cubicBezTo>
                      <a:pt x="7160" y="530"/>
                      <a:pt x="5640" y="1"/>
                      <a:pt x="4178" y="1"/>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1768;p46"/>
              <p:cNvSpPr/>
              <p:nvPr/>
            </p:nvSpPr>
            <p:spPr>
              <a:xfrm>
                <a:off x="3641952" y="2237903"/>
                <a:ext cx="109145" cy="63232"/>
              </a:xfrm>
              <a:custGeom>
                <a:avLst/>
                <a:gdLst/>
                <a:ahLst/>
                <a:cxnLst/>
                <a:rect l="l" t="t" r="r" b="b"/>
                <a:pathLst>
                  <a:path w="6642" h="3848" extrusionOk="0">
                    <a:moveTo>
                      <a:pt x="2271" y="1"/>
                    </a:moveTo>
                    <a:cubicBezTo>
                      <a:pt x="1997" y="1"/>
                      <a:pt x="1725" y="38"/>
                      <a:pt x="1467" y="121"/>
                    </a:cubicBezTo>
                    <a:cubicBezTo>
                      <a:pt x="1127" y="226"/>
                      <a:pt x="812" y="383"/>
                      <a:pt x="551" y="619"/>
                    </a:cubicBezTo>
                    <a:cubicBezTo>
                      <a:pt x="315" y="855"/>
                      <a:pt x="1" y="1247"/>
                      <a:pt x="79" y="1588"/>
                    </a:cubicBezTo>
                    <a:cubicBezTo>
                      <a:pt x="120" y="1750"/>
                      <a:pt x="239" y="1850"/>
                      <a:pt x="388" y="1850"/>
                    </a:cubicBezTo>
                    <a:cubicBezTo>
                      <a:pt x="431" y="1850"/>
                      <a:pt x="477" y="1841"/>
                      <a:pt x="524" y="1823"/>
                    </a:cubicBezTo>
                    <a:cubicBezTo>
                      <a:pt x="760" y="1719"/>
                      <a:pt x="891" y="1457"/>
                      <a:pt x="1074" y="1274"/>
                    </a:cubicBezTo>
                    <a:cubicBezTo>
                      <a:pt x="1284" y="1116"/>
                      <a:pt x="1519" y="986"/>
                      <a:pt x="1781" y="907"/>
                    </a:cubicBezTo>
                    <a:cubicBezTo>
                      <a:pt x="1938" y="855"/>
                      <a:pt x="2095" y="828"/>
                      <a:pt x="2253" y="828"/>
                    </a:cubicBezTo>
                    <a:cubicBezTo>
                      <a:pt x="1991" y="1274"/>
                      <a:pt x="1886" y="1745"/>
                      <a:pt x="1938" y="2269"/>
                    </a:cubicBezTo>
                    <a:cubicBezTo>
                      <a:pt x="1991" y="2557"/>
                      <a:pt x="2069" y="2871"/>
                      <a:pt x="2226" y="3133"/>
                    </a:cubicBezTo>
                    <a:cubicBezTo>
                      <a:pt x="2305" y="3290"/>
                      <a:pt x="2383" y="3421"/>
                      <a:pt x="2514" y="3552"/>
                    </a:cubicBezTo>
                    <a:cubicBezTo>
                      <a:pt x="2541" y="3604"/>
                      <a:pt x="2593" y="3656"/>
                      <a:pt x="2672" y="3709"/>
                    </a:cubicBezTo>
                    <a:cubicBezTo>
                      <a:pt x="2750" y="3787"/>
                      <a:pt x="2829" y="3813"/>
                      <a:pt x="2960" y="3840"/>
                    </a:cubicBezTo>
                    <a:cubicBezTo>
                      <a:pt x="2976" y="3845"/>
                      <a:pt x="2993" y="3848"/>
                      <a:pt x="3010" y="3848"/>
                    </a:cubicBezTo>
                    <a:cubicBezTo>
                      <a:pt x="3153" y="3848"/>
                      <a:pt x="3294" y="3666"/>
                      <a:pt x="3248" y="3525"/>
                    </a:cubicBezTo>
                    <a:cubicBezTo>
                      <a:pt x="3221" y="3447"/>
                      <a:pt x="3221" y="3368"/>
                      <a:pt x="3169" y="3290"/>
                    </a:cubicBezTo>
                    <a:cubicBezTo>
                      <a:pt x="3117" y="3237"/>
                      <a:pt x="3090" y="3185"/>
                      <a:pt x="3038" y="3133"/>
                    </a:cubicBezTo>
                    <a:cubicBezTo>
                      <a:pt x="2960" y="3054"/>
                      <a:pt x="2907" y="2949"/>
                      <a:pt x="2855" y="2871"/>
                    </a:cubicBezTo>
                    <a:cubicBezTo>
                      <a:pt x="2750" y="2635"/>
                      <a:pt x="2672" y="2400"/>
                      <a:pt x="2619" y="2164"/>
                    </a:cubicBezTo>
                    <a:cubicBezTo>
                      <a:pt x="2567" y="1719"/>
                      <a:pt x="2645" y="1274"/>
                      <a:pt x="2855" y="881"/>
                    </a:cubicBezTo>
                    <a:cubicBezTo>
                      <a:pt x="3143" y="933"/>
                      <a:pt x="3431" y="1038"/>
                      <a:pt x="3719" y="1169"/>
                    </a:cubicBezTo>
                    <a:cubicBezTo>
                      <a:pt x="4740" y="1640"/>
                      <a:pt x="5709" y="2583"/>
                      <a:pt x="6180" y="3604"/>
                    </a:cubicBezTo>
                    <a:cubicBezTo>
                      <a:pt x="6225" y="3694"/>
                      <a:pt x="6297" y="3731"/>
                      <a:pt x="6369" y="3731"/>
                    </a:cubicBezTo>
                    <a:cubicBezTo>
                      <a:pt x="6507" y="3731"/>
                      <a:pt x="6642" y="3593"/>
                      <a:pt x="6573" y="3421"/>
                    </a:cubicBezTo>
                    <a:cubicBezTo>
                      <a:pt x="6311" y="2740"/>
                      <a:pt x="6023" y="2112"/>
                      <a:pt x="5526" y="1588"/>
                    </a:cubicBezTo>
                    <a:cubicBezTo>
                      <a:pt x="5002" y="1038"/>
                      <a:pt x="4400" y="619"/>
                      <a:pt x="3745" y="331"/>
                    </a:cubicBezTo>
                    <a:cubicBezTo>
                      <a:pt x="3287" y="128"/>
                      <a:pt x="2775" y="1"/>
                      <a:pt x="2271"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1769;p46"/>
              <p:cNvSpPr/>
              <p:nvPr/>
            </p:nvSpPr>
            <p:spPr>
              <a:xfrm>
                <a:off x="3788250" y="2299263"/>
                <a:ext cx="319283" cy="206984"/>
              </a:xfrm>
              <a:custGeom>
                <a:avLst/>
                <a:gdLst/>
                <a:ahLst/>
                <a:cxnLst/>
                <a:rect l="l" t="t" r="r" b="b"/>
                <a:pathLst>
                  <a:path w="19430" h="12596" extrusionOk="0">
                    <a:moveTo>
                      <a:pt x="7306" y="1"/>
                    </a:moveTo>
                    <a:cubicBezTo>
                      <a:pt x="7149" y="1"/>
                      <a:pt x="6965" y="1"/>
                      <a:pt x="6782" y="27"/>
                    </a:cubicBezTo>
                    <a:cubicBezTo>
                      <a:pt x="4530" y="132"/>
                      <a:pt x="2252" y="1101"/>
                      <a:pt x="812" y="2855"/>
                    </a:cubicBezTo>
                    <a:cubicBezTo>
                      <a:pt x="472" y="3248"/>
                      <a:pt x="210" y="3667"/>
                      <a:pt x="0" y="4112"/>
                    </a:cubicBezTo>
                    <a:cubicBezTo>
                      <a:pt x="53" y="4190"/>
                      <a:pt x="79" y="4269"/>
                      <a:pt x="131" y="4348"/>
                    </a:cubicBezTo>
                    <a:cubicBezTo>
                      <a:pt x="3483" y="9453"/>
                      <a:pt x="9008" y="12596"/>
                      <a:pt x="15214" y="12596"/>
                    </a:cubicBezTo>
                    <a:cubicBezTo>
                      <a:pt x="15816" y="12596"/>
                      <a:pt x="16418" y="12569"/>
                      <a:pt x="17046" y="12517"/>
                    </a:cubicBezTo>
                    <a:cubicBezTo>
                      <a:pt x="17570" y="12465"/>
                      <a:pt x="18068" y="12412"/>
                      <a:pt x="18565" y="12334"/>
                    </a:cubicBezTo>
                    <a:cubicBezTo>
                      <a:pt x="18644" y="12124"/>
                      <a:pt x="18722" y="11915"/>
                      <a:pt x="18801" y="11705"/>
                    </a:cubicBezTo>
                    <a:cubicBezTo>
                      <a:pt x="19429" y="9663"/>
                      <a:pt x="18984" y="7411"/>
                      <a:pt x="17884" y="5631"/>
                    </a:cubicBezTo>
                    <a:cubicBezTo>
                      <a:pt x="16758" y="3876"/>
                      <a:pt x="15056" y="2541"/>
                      <a:pt x="13171" y="1572"/>
                    </a:cubicBezTo>
                    <a:cubicBezTo>
                      <a:pt x="11391" y="629"/>
                      <a:pt x="9374" y="1"/>
                      <a:pt x="7306"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1770;p46"/>
              <p:cNvSpPr/>
              <p:nvPr/>
            </p:nvSpPr>
            <p:spPr>
              <a:xfrm>
                <a:off x="4270145" y="2245479"/>
                <a:ext cx="54244" cy="177734"/>
              </a:xfrm>
              <a:custGeom>
                <a:avLst/>
                <a:gdLst/>
                <a:ahLst/>
                <a:cxnLst/>
                <a:rect l="l" t="t" r="r" b="b"/>
                <a:pathLst>
                  <a:path w="3301" h="10816" extrusionOk="0">
                    <a:moveTo>
                      <a:pt x="3300" y="1"/>
                    </a:moveTo>
                    <a:lnTo>
                      <a:pt x="3300" y="1"/>
                    </a:lnTo>
                    <a:cubicBezTo>
                      <a:pt x="2096" y="1520"/>
                      <a:pt x="1284" y="3352"/>
                      <a:pt x="786" y="5185"/>
                    </a:cubicBezTo>
                    <a:cubicBezTo>
                      <a:pt x="289" y="7044"/>
                      <a:pt x="106" y="8930"/>
                      <a:pt x="1" y="10815"/>
                    </a:cubicBezTo>
                    <a:cubicBezTo>
                      <a:pt x="2462" y="8039"/>
                      <a:pt x="3222" y="4295"/>
                      <a:pt x="3300"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1771;p46"/>
              <p:cNvSpPr/>
              <p:nvPr/>
            </p:nvSpPr>
            <p:spPr>
              <a:xfrm>
                <a:off x="4081781" y="2261648"/>
                <a:ext cx="163865" cy="70397"/>
              </a:xfrm>
              <a:custGeom>
                <a:avLst/>
                <a:gdLst/>
                <a:ahLst/>
                <a:cxnLst/>
                <a:rect l="l" t="t" r="r" b="b"/>
                <a:pathLst>
                  <a:path w="9972" h="4284" extrusionOk="0">
                    <a:moveTo>
                      <a:pt x="8825" y="0"/>
                    </a:moveTo>
                    <a:cubicBezTo>
                      <a:pt x="8225" y="0"/>
                      <a:pt x="7068" y="449"/>
                      <a:pt x="5415" y="509"/>
                    </a:cubicBezTo>
                    <a:cubicBezTo>
                      <a:pt x="5311" y="513"/>
                      <a:pt x="5209" y="515"/>
                      <a:pt x="5110" y="515"/>
                    </a:cubicBezTo>
                    <a:cubicBezTo>
                      <a:pt x="3755" y="515"/>
                      <a:pt x="2837" y="185"/>
                      <a:pt x="2051" y="185"/>
                    </a:cubicBezTo>
                    <a:cubicBezTo>
                      <a:pt x="1706" y="185"/>
                      <a:pt x="1388" y="249"/>
                      <a:pt x="1069" y="431"/>
                    </a:cubicBezTo>
                    <a:cubicBezTo>
                      <a:pt x="1" y="1027"/>
                      <a:pt x="2136" y="4284"/>
                      <a:pt x="4905" y="4284"/>
                    </a:cubicBezTo>
                    <a:cubicBezTo>
                      <a:pt x="5056" y="4284"/>
                      <a:pt x="5209" y="4274"/>
                      <a:pt x="5363" y="4254"/>
                    </a:cubicBezTo>
                    <a:cubicBezTo>
                      <a:pt x="8348" y="3887"/>
                      <a:pt x="9971" y="1112"/>
                      <a:pt x="9212" y="143"/>
                    </a:cubicBezTo>
                    <a:cubicBezTo>
                      <a:pt x="9134" y="40"/>
                      <a:pt x="9004" y="0"/>
                      <a:pt x="8825"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1772;p46"/>
              <p:cNvSpPr/>
              <p:nvPr/>
            </p:nvSpPr>
            <p:spPr>
              <a:xfrm>
                <a:off x="4095026" y="2279083"/>
                <a:ext cx="99844" cy="52913"/>
              </a:xfrm>
              <a:custGeom>
                <a:avLst/>
                <a:gdLst/>
                <a:ahLst/>
                <a:cxnLst/>
                <a:rect l="l" t="t" r="r" b="b"/>
                <a:pathLst>
                  <a:path w="6076" h="3220" extrusionOk="0">
                    <a:moveTo>
                      <a:pt x="718" y="0"/>
                    </a:moveTo>
                    <a:cubicBezTo>
                      <a:pt x="455" y="0"/>
                      <a:pt x="209" y="38"/>
                      <a:pt x="1" y="129"/>
                    </a:cubicBezTo>
                    <a:cubicBezTo>
                      <a:pt x="222" y="1307"/>
                      <a:pt x="1982" y="3220"/>
                      <a:pt x="4120" y="3220"/>
                    </a:cubicBezTo>
                    <a:cubicBezTo>
                      <a:pt x="4264" y="3220"/>
                      <a:pt x="4410" y="3211"/>
                      <a:pt x="4557" y="3193"/>
                    </a:cubicBezTo>
                    <a:cubicBezTo>
                      <a:pt x="5107" y="3140"/>
                      <a:pt x="5630" y="2983"/>
                      <a:pt x="6076" y="2774"/>
                    </a:cubicBezTo>
                    <a:cubicBezTo>
                      <a:pt x="5264" y="1805"/>
                      <a:pt x="4164" y="1072"/>
                      <a:pt x="3064" y="601"/>
                    </a:cubicBezTo>
                    <a:cubicBezTo>
                      <a:pt x="2474" y="345"/>
                      <a:pt x="1514" y="0"/>
                      <a:pt x="718"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1773;p46"/>
              <p:cNvSpPr/>
              <p:nvPr/>
            </p:nvSpPr>
            <p:spPr>
              <a:xfrm>
                <a:off x="4037036" y="2073381"/>
                <a:ext cx="91578" cy="32783"/>
              </a:xfrm>
              <a:custGeom>
                <a:avLst/>
                <a:gdLst/>
                <a:ahLst/>
                <a:cxnLst/>
                <a:rect l="l" t="t" r="r" b="b"/>
                <a:pathLst>
                  <a:path w="5573" h="1995" extrusionOk="0">
                    <a:moveTo>
                      <a:pt x="3216" y="0"/>
                    </a:moveTo>
                    <a:cubicBezTo>
                      <a:pt x="2640" y="0"/>
                      <a:pt x="2116" y="131"/>
                      <a:pt x="1671" y="314"/>
                    </a:cubicBezTo>
                    <a:cubicBezTo>
                      <a:pt x="1069" y="576"/>
                      <a:pt x="466" y="969"/>
                      <a:pt x="152" y="1597"/>
                    </a:cubicBezTo>
                    <a:cubicBezTo>
                      <a:pt x="126" y="1650"/>
                      <a:pt x="100" y="1702"/>
                      <a:pt x="74" y="1781"/>
                    </a:cubicBezTo>
                    <a:cubicBezTo>
                      <a:pt x="27" y="1898"/>
                      <a:pt x="1" y="1994"/>
                      <a:pt x="109" y="1994"/>
                    </a:cubicBezTo>
                    <a:cubicBezTo>
                      <a:pt x="121" y="1994"/>
                      <a:pt x="136" y="1993"/>
                      <a:pt x="152" y="1990"/>
                    </a:cubicBezTo>
                    <a:cubicBezTo>
                      <a:pt x="204" y="1964"/>
                      <a:pt x="257" y="1912"/>
                      <a:pt x="335" y="1859"/>
                    </a:cubicBezTo>
                    <a:cubicBezTo>
                      <a:pt x="915" y="1279"/>
                      <a:pt x="1763" y="855"/>
                      <a:pt x="2796" y="855"/>
                    </a:cubicBezTo>
                    <a:cubicBezTo>
                      <a:pt x="2883" y="855"/>
                      <a:pt x="2970" y="858"/>
                      <a:pt x="3059" y="864"/>
                    </a:cubicBezTo>
                    <a:cubicBezTo>
                      <a:pt x="3347" y="864"/>
                      <a:pt x="3661" y="917"/>
                      <a:pt x="3975" y="995"/>
                    </a:cubicBezTo>
                    <a:cubicBezTo>
                      <a:pt x="4285" y="1043"/>
                      <a:pt x="4595" y="1156"/>
                      <a:pt x="4964" y="1156"/>
                    </a:cubicBezTo>
                    <a:cubicBezTo>
                      <a:pt x="5001" y="1156"/>
                      <a:pt x="5037" y="1155"/>
                      <a:pt x="5075" y="1152"/>
                    </a:cubicBezTo>
                    <a:cubicBezTo>
                      <a:pt x="5467" y="1126"/>
                      <a:pt x="5572" y="760"/>
                      <a:pt x="5415" y="576"/>
                    </a:cubicBezTo>
                    <a:cubicBezTo>
                      <a:pt x="5153" y="288"/>
                      <a:pt x="4603" y="183"/>
                      <a:pt x="4237" y="105"/>
                    </a:cubicBezTo>
                    <a:cubicBezTo>
                      <a:pt x="3896" y="26"/>
                      <a:pt x="3530" y="0"/>
                      <a:pt x="3216"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1774;p46"/>
              <p:cNvSpPr/>
              <p:nvPr/>
            </p:nvSpPr>
            <p:spPr>
              <a:xfrm>
                <a:off x="4212106" y="2066939"/>
                <a:ext cx="72106" cy="25865"/>
              </a:xfrm>
              <a:custGeom>
                <a:avLst/>
                <a:gdLst/>
                <a:ahLst/>
                <a:cxnLst/>
                <a:rect l="l" t="t" r="r" b="b"/>
                <a:pathLst>
                  <a:path w="4388" h="1574" extrusionOk="0">
                    <a:moveTo>
                      <a:pt x="1939" y="0"/>
                    </a:moveTo>
                    <a:cubicBezTo>
                      <a:pt x="1808" y="0"/>
                      <a:pt x="1676" y="9"/>
                      <a:pt x="1543" y="26"/>
                    </a:cubicBezTo>
                    <a:cubicBezTo>
                      <a:pt x="1307" y="52"/>
                      <a:pt x="1045" y="130"/>
                      <a:pt x="810" y="235"/>
                    </a:cubicBezTo>
                    <a:cubicBezTo>
                      <a:pt x="548" y="366"/>
                      <a:pt x="181" y="523"/>
                      <a:pt x="77" y="837"/>
                    </a:cubicBezTo>
                    <a:cubicBezTo>
                      <a:pt x="1" y="1039"/>
                      <a:pt x="144" y="1362"/>
                      <a:pt x="412" y="1362"/>
                    </a:cubicBezTo>
                    <a:cubicBezTo>
                      <a:pt x="422" y="1362"/>
                      <a:pt x="433" y="1362"/>
                      <a:pt x="443" y="1361"/>
                    </a:cubicBezTo>
                    <a:cubicBezTo>
                      <a:pt x="784" y="1335"/>
                      <a:pt x="993" y="1178"/>
                      <a:pt x="1229" y="1073"/>
                    </a:cubicBezTo>
                    <a:cubicBezTo>
                      <a:pt x="1438" y="968"/>
                      <a:pt x="1648" y="890"/>
                      <a:pt x="1857" y="837"/>
                    </a:cubicBezTo>
                    <a:cubicBezTo>
                      <a:pt x="2036" y="793"/>
                      <a:pt x="2213" y="772"/>
                      <a:pt x="2386" y="772"/>
                    </a:cubicBezTo>
                    <a:cubicBezTo>
                      <a:pt x="3024" y="772"/>
                      <a:pt x="3615" y="1054"/>
                      <a:pt x="4109" y="1466"/>
                    </a:cubicBezTo>
                    <a:cubicBezTo>
                      <a:pt x="4161" y="1518"/>
                      <a:pt x="4214" y="1570"/>
                      <a:pt x="4266" y="1570"/>
                    </a:cubicBezTo>
                    <a:cubicBezTo>
                      <a:pt x="4278" y="1573"/>
                      <a:pt x="4288" y="1574"/>
                      <a:pt x="4296" y="1574"/>
                    </a:cubicBezTo>
                    <a:cubicBezTo>
                      <a:pt x="4388" y="1574"/>
                      <a:pt x="4338" y="1457"/>
                      <a:pt x="4266" y="1361"/>
                    </a:cubicBezTo>
                    <a:cubicBezTo>
                      <a:pt x="4240" y="1282"/>
                      <a:pt x="4187" y="1230"/>
                      <a:pt x="4161" y="1178"/>
                    </a:cubicBezTo>
                    <a:cubicBezTo>
                      <a:pt x="3769" y="628"/>
                      <a:pt x="3245" y="314"/>
                      <a:pt x="2747" y="130"/>
                    </a:cubicBezTo>
                    <a:cubicBezTo>
                      <a:pt x="2497" y="41"/>
                      <a:pt x="2222" y="0"/>
                      <a:pt x="1939"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1775;p46"/>
              <p:cNvSpPr/>
              <p:nvPr/>
            </p:nvSpPr>
            <p:spPr>
              <a:xfrm>
                <a:off x="4009594" y="2169708"/>
                <a:ext cx="99959" cy="35856"/>
              </a:xfrm>
              <a:custGeom>
                <a:avLst/>
                <a:gdLst/>
                <a:ahLst/>
                <a:cxnLst/>
                <a:rect l="l" t="t" r="r" b="b"/>
                <a:pathLst>
                  <a:path w="6083" h="2182" extrusionOk="0">
                    <a:moveTo>
                      <a:pt x="3209" y="0"/>
                    </a:moveTo>
                    <a:cubicBezTo>
                      <a:pt x="2630" y="0"/>
                      <a:pt x="2036" y="132"/>
                      <a:pt x="1508" y="396"/>
                    </a:cubicBezTo>
                    <a:cubicBezTo>
                      <a:pt x="1194" y="553"/>
                      <a:pt x="906" y="737"/>
                      <a:pt x="670" y="946"/>
                    </a:cubicBezTo>
                    <a:cubicBezTo>
                      <a:pt x="434" y="1156"/>
                      <a:pt x="146" y="1417"/>
                      <a:pt x="42" y="1732"/>
                    </a:cubicBezTo>
                    <a:cubicBezTo>
                      <a:pt x="0" y="1835"/>
                      <a:pt x="73" y="1939"/>
                      <a:pt x="170" y="1939"/>
                    </a:cubicBezTo>
                    <a:cubicBezTo>
                      <a:pt x="196" y="1939"/>
                      <a:pt x="224" y="1931"/>
                      <a:pt x="251" y="1915"/>
                    </a:cubicBezTo>
                    <a:cubicBezTo>
                      <a:pt x="487" y="1758"/>
                      <a:pt x="670" y="1548"/>
                      <a:pt x="906" y="1365"/>
                    </a:cubicBezTo>
                    <a:cubicBezTo>
                      <a:pt x="1141" y="1208"/>
                      <a:pt x="1403" y="1051"/>
                      <a:pt x="1665" y="920"/>
                    </a:cubicBezTo>
                    <a:cubicBezTo>
                      <a:pt x="2120" y="704"/>
                      <a:pt x="2642" y="576"/>
                      <a:pt x="3148" y="576"/>
                    </a:cubicBezTo>
                    <a:cubicBezTo>
                      <a:pt x="3195" y="576"/>
                      <a:pt x="3242" y="577"/>
                      <a:pt x="3288" y="580"/>
                    </a:cubicBezTo>
                    <a:cubicBezTo>
                      <a:pt x="3786" y="606"/>
                      <a:pt x="4310" y="789"/>
                      <a:pt x="4729" y="1051"/>
                    </a:cubicBezTo>
                    <a:cubicBezTo>
                      <a:pt x="4938" y="1208"/>
                      <a:pt x="5147" y="1365"/>
                      <a:pt x="5331" y="1575"/>
                    </a:cubicBezTo>
                    <a:cubicBezTo>
                      <a:pt x="5488" y="1758"/>
                      <a:pt x="5645" y="1993"/>
                      <a:pt x="5828" y="2151"/>
                    </a:cubicBezTo>
                    <a:cubicBezTo>
                      <a:pt x="5857" y="2172"/>
                      <a:pt x="5890" y="2182"/>
                      <a:pt x="5922" y="2182"/>
                    </a:cubicBezTo>
                    <a:cubicBezTo>
                      <a:pt x="6006" y="2182"/>
                      <a:pt x="6083" y="2115"/>
                      <a:pt x="6064" y="2020"/>
                    </a:cubicBezTo>
                    <a:cubicBezTo>
                      <a:pt x="6064" y="1758"/>
                      <a:pt x="5881" y="1444"/>
                      <a:pt x="5724" y="1234"/>
                    </a:cubicBezTo>
                    <a:cubicBezTo>
                      <a:pt x="5540" y="998"/>
                      <a:pt x="5331" y="789"/>
                      <a:pt x="5095" y="606"/>
                    </a:cubicBezTo>
                    <a:cubicBezTo>
                      <a:pt x="4571" y="265"/>
                      <a:pt x="3995" y="56"/>
                      <a:pt x="3367" y="3"/>
                    </a:cubicBezTo>
                    <a:cubicBezTo>
                      <a:pt x="3315" y="1"/>
                      <a:pt x="3262" y="0"/>
                      <a:pt x="3209"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1776;p46"/>
              <p:cNvSpPr/>
              <p:nvPr/>
            </p:nvSpPr>
            <p:spPr>
              <a:xfrm>
                <a:off x="4228851" y="2159109"/>
                <a:ext cx="64399" cy="39865"/>
              </a:xfrm>
              <a:custGeom>
                <a:avLst/>
                <a:gdLst/>
                <a:ahLst/>
                <a:cxnLst/>
                <a:rect l="l" t="t" r="r" b="b"/>
                <a:pathLst>
                  <a:path w="3919" h="2426" extrusionOk="0">
                    <a:moveTo>
                      <a:pt x="1952" y="1"/>
                    </a:moveTo>
                    <a:cubicBezTo>
                      <a:pt x="1831" y="1"/>
                      <a:pt x="1712" y="16"/>
                      <a:pt x="1597" y="46"/>
                    </a:cubicBezTo>
                    <a:cubicBezTo>
                      <a:pt x="1205" y="151"/>
                      <a:pt x="838" y="387"/>
                      <a:pt x="550" y="806"/>
                    </a:cubicBezTo>
                    <a:cubicBezTo>
                      <a:pt x="393" y="989"/>
                      <a:pt x="288" y="1198"/>
                      <a:pt x="183" y="1460"/>
                    </a:cubicBezTo>
                    <a:cubicBezTo>
                      <a:pt x="105" y="1670"/>
                      <a:pt x="0" y="2010"/>
                      <a:pt x="26" y="2272"/>
                    </a:cubicBezTo>
                    <a:cubicBezTo>
                      <a:pt x="44" y="2361"/>
                      <a:pt x="98" y="2425"/>
                      <a:pt x="147" y="2425"/>
                    </a:cubicBezTo>
                    <a:cubicBezTo>
                      <a:pt x="170" y="2425"/>
                      <a:pt x="193" y="2410"/>
                      <a:pt x="210" y="2377"/>
                    </a:cubicBezTo>
                    <a:cubicBezTo>
                      <a:pt x="314" y="2193"/>
                      <a:pt x="367" y="1958"/>
                      <a:pt x="472" y="1774"/>
                    </a:cubicBezTo>
                    <a:cubicBezTo>
                      <a:pt x="550" y="1565"/>
                      <a:pt x="681" y="1355"/>
                      <a:pt x="812" y="1198"/>
                    </a:cubicBezTo>
                    <a:cubicBezTo>
                      <a:pt x="1074" y="884"/>
                      <a:pt x="1362" y="675"/>
                      <a:pt x="1702" y="596"/>
                    </a:cubicBezTo>
                    <a:cubicBezTo>
                      <a:pt x="1789" y="576"/>
                      <a:pt x="1879" y="566"/>
                      <a:pt x="1972" y="566"/>
                    </a:cubicBezTo>
                    <a:cubicBezTo>
                      <a:pt x="2240" y="566"/>
                      <a:pt x="2522" y="650"/>
                      <a:pt x="2776" y="806"/>
                    </a:cubicBezTo>
                    <a:cubicBezTo>
                      <a:pt x="2959" y="884"/>
                      <a:pt x="3116" y="1041"/>
                      <a:pt x="3299" y="1198"/>
                    </a:cubicBezTo>
                    <a:cubicBezTo>
                      <a:pt x="3457" y="1329"/>
                      <a:pt x="3587" y="1539"/>
                      <a:pt x="3771" y="1670"/>
                    </a:cubicBezTo>
                    <a:cubicBezTo>
                      <a:pt x="3785" y="1684"/>
                      <a:pt x="3800" y="1691"/>
                      <a:pt x="3814" y="1691"/>
                    </a:cubicBezTo>
                    <a:cubicBezTo>
                      <a:pt x="3874" y="1691"/>
                      <a:pt x="3918" y="1567"/>
                      <a:pt x="3875" y="1460"/>
                    </a:cubicBezTo>
                    <a:cubicBezTo>
                      <a:pt x="3797" y="1172"/>
                      <a:pt x="3587" y="936"/>
                      <a:pt x="3430" y="753"/>
                    </a:cubicBezTo>
                    <a:cubicBezTo>
                      <a:pt x="3247" y="544"/>
                      <a:pt x="3038" y="387"/>
                      <a:pt x="2828" y="256"/>
                    </a:cubicBezTo>
                    <a:cubicBezTo>
                      <a:pt x="2550" y="89"/>
                      <a:pt x="2246" y="1"/>
                      <a:pt x="1952"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1777;p46"/>
              <p:cNvSpPr/>
              <p:nvPr/>
            </p:nvSpPr>
            <p:spPr>
              <a:xfrm>
                <a:off x="4174624" y="2117173"/>
                <a:ext cx="53373" cy="125873"/>
              </a:xfrm>
              <a:custGeom>
                <a:avLst/>
                <a:gdLst/>
                <a:ahLst/>
                <a:cxnLst/>
                <a:rect l="l" t="t" r="r" b="b"/>
                <a:pathLst>
                  <a:path w="3248" h="7660" extrusionOk="0">
                    <a:moveTo>
                      <a:pt x="764" y="1"/>
                    </a:moveTo>
                    <a:cubicBezTo>
                      <a:pt x="700" y="1"/>
                      <a:pt x="637" y="28"/>
                      <a:pt x="603" y="85"/>
                    </a:cubicBezTo>
                    <a:cubicBezTo>
                      <a:pt x="498" y="268"/>
                      <a:pt x="472" y="503"/>
                      <a:pt x="420" y="713"/>
                    </a:cubicBezTo>
                    <a:cubicBezTo>
                      <a:pt x="394" y="922"/>
                      <a:pt x="341" y="1158"/>
                      <a:pt x="315" y="1394"/>
                    </a:cubicBezTo>
                    <a:cubicBezTo>
                      <a:pt x="237" y="1786"/>
                      <a:pt x="210" y="2205"/>
                      <a:pt x="158" y="2624"/>
                    </a:cubicBezTo>
                    <a:cubicBezTo>
                      <a:pt x="80" y="3410"/>
                      <a:pt x="1" y="4274"/>
                      <a:pt x="394" y="5007"/>
                    </a:cubicBezTo>
                    <a:cubicBezTo>
                      <a:pt x="525" y="5269"/>
                      <a:pt x="760" y="5531"/>
                      <a:pt x="1048" y="5688"/>
                    </a:cubicBezTo>
                    <a:cubicBezTo>
                      <a:pt x="1363" y="5871"/>
                      <a:pt x="1729" y="5871"/>
                      <a:pt x="2096" y="5871"/>
                    </a:cubicBezTo>
                    <a:cubicBezTo>
                      <a:pt x="2174" y="5845"/>
                      <a:pt x="2279" y="5845"/>
                      <a:pt x="2384" y="5845"/>
                    </a:cubicBezTo>
                    <a:cubicBezTo>
                      <a:pt x="2541" y="5871"/>
                      <a:pt x="2619" y="5871"/>
                      <a:pt x="2619" y="6028"/>
                    </a:cubicBezTo>
                    <a:cubicBezTo>
                      <a:pt x="2646" y="6185"/>
                      <a:pt x="2567" y="6395"/>
                      <a:pt x="2488" y="6526"/>
                    </a:cubicBezTo>
                    <a:cubicBezTo>
                      <a:pt x="2331" y="6892"/>
                      <a:pt x="2096" y="7180"/>
                      <a:pt x="1781" y="7390"/>
                    </a:cubicBezTo>
                    <a:cubicBezTo>
                      <a:pt x="1687" y="7461"/>
                      <a:pt x="1720" y="7659"/>
                      <a:pt x="1843" y="7659"/>
                    </a:cubicBezTo>
                    <a:cubicBezTo>
                      <a:pt x="1856" y="7659"/>
                      <a:pt x="1871" y="7657"/>
                      <a:pt x="1886" y="7652"/>
                    </a:cubicBezTo>
                    <a:cubicBezTo>
                      <a:pt x="2541" y="7364"/>
                      <a:pt x="2986" y="6788"/>
                      <a:pt x="3091" y="6081"/>
                    </a:cubicBezTo>
                    <a:cubicBezTo>
                      <a:pt x="3248" y="5033"/>
                      <a:pt x="1912" y="5505"/>
                      <a:pt x="1363" y="5217"/>
                    </a:cubicBezTo>
                    <a:cubicBezTo>
                      <a:pt x="577" y="4824"/>
                      <a:pt x="656" y="3750"/>
                      <a:pt x="708" y="3017"/>
                    </a:cubicBezTo>
                    <a:cubicBezTo>
                      <a:pt x="734" y="2520"/>
                      <a:pt x="786" y="2048"/>
                      <a:pt x="839" y="1577"/>
                    </a:cubicBezTo>
                    <a:cubicBezTo>
                      <a:pt x="891" y="1315"/>
                      <a:pt x="917" y="1080"/>
                      <a:pt x="917" y="818"/>
                    </a:cubicBezTo>
                    <a:cubicBezTo>
                      <a:pt x="944" y="582"/>
                      <a:pt x="996" y="373"/>
                      <a:pt x="944" y="137"/>
                    </a:cubicBezTo>
                    <a:cubicBezTo>
                      <a:pt x="929" y="48"/>
                      <a:pt x="846" y="1"/>
                      <a:pt x="764"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sp>
        <p:nvSpPr>
          <p:cNvPr id="134" name="TextBox 133">
            <a:extLst>
              <a:ext uri="{FF2B5EF4-FFF2-40B4-BE49-F238E27FC236}">
                <a16:creationId xmlns:a16="http://schemas.microsoft.com/office/drawing/2014/main" id="{E09AFF50-D79B-64F1-938B-73F4EE04492E}"/>
              </a:ext>
            </a:extLst>
          </p:cNvPr>
          <p:cNvSpPr txBox="1"/>
          <p:nvPr/>
        </p:nvSpPr>
        <p:spPr>
          <a:xfrm>
            <a:off x="4972051" y="2466975"/>
            <a:ext cx="598170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HĐ2: </a:t>
            </a:r>
            <a:r>
              <a:rPr kumimoji="0" lang="en-US" sz="4000" b="1" i="0" u="none"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Tìn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hiểu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về</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gia</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đình</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thương</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binh</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liệt</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sĩ</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và</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gia</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đình</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công</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với</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cách</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mạng</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ở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địa</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phương</a:t>
            </a:r>
            <a:endPar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4071151032"/>
      </p:ext>
    </p:extLst>
  </p:cSld>
  <p:clrMapOvr>
    <a:masterClrMapping/>
  </p:clrMapOvr>
  <mc:AlternateContent xmlns:mc="http://schemas.openxmlformats.org/markup-compatibility/2006" xmlns:p14="http://schemas.microsoft.com/office/powerpoint/2010/main">
    <mc:Choice Requires="p14">
      <p:transition spd="slow" p14:dur="800" advTm="5000">
        <p:circle/>
      </p:transition>
    </mc:Choice>
    <mc:Fallback xmlns="">
      <p:transition spd="slow" advTm="5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4"/>
                                        </p:tgtEl>
                                        <p:attrNameLst>
                                          <p:attrName>style.visibility</p:attrName>
                                        </p:attrNameLst>
                                      </p:cBhvr>
                                      <p:to>
                                        <p:strVal val="visible"/>
                                      </p:to>
                                    </p:set>
                                    <p:animEffect transition="in" filter="barn(inVertical)">
                                      <p:cBhvr>
                                        <p:cTn id="14"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1812" y="1457324"/>
            <a:ext cx="11377748" cy="5255239"/>
            <a:chOff x="341812" y="1028044"/>
            <a:chExt cx="11377748" cy="5684520"/>
          </a:xfrm>
        </p:grpSpPr>
        <p:sp>
          <p:nvSpPr>
            <p:cNvPr id="3" name="矩形 2"/>
            <p:cNvSpPr/>
            <p:nvPr/>
          </p:nvSpPr>
          <p:spPr>
            <a:xfrm>
              <a:off x="341812" y="1028044"/>
              <a:ext cx="11377748" cy="5684520"/>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mn-lt"/>
              </a:endParaRPr>
            </a:p>
          </p:txBody>
        </p:sp>
        <p:sp>
          <p:nvSpPr>
            <p:cNvPr id="8" name="TextBox 7"/>
            <p:cNvSpPr txBox="1"/>
            <p:nvPr/>
          </p:nvSpPr>
          <p:spPr>
            <a:xfrm>
              <a:off x="692784" y="1393483"/>
              <a:ext cx="10870565" cy="4447780"/>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Nguồn thông tin được lấy từ đâu? </a:t>
              </a:r>
              <a:r>
                <a:rPr kumimoji="0" lang="vi-VN" sz="33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Gợi ý: Tìm bác tổ trưởng hay bác phụ trách Hội cựu chiến binh tại địa phương để thu thập thông tin.</a:t>
              </a: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Những thông tin cần tìm hiểu về các tấm gương thương binh, liệt sĩ, người có công với cách mạng là gì? </a:t>
              </a:r>
              <a:r>
                <a:rPr kumimoji="0" lang="vi-VN" sz="33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Gợi ý: Địa chỉ cụ thể của nhân vật; đóng góp của nhân vật ấy; hoàn cảnh gia đình hiện tại của nhân vật;...</a:t>
              </a:r>
            </a:p>
          </p:txBody>
        </p:sp>
      </p:grpSp>
      <p:sp>
        <p:nvSpPr>
          <p:cNvPr id="4" name="TextBox 3">
            <a:extLst>
              <a:ext uri="{FF2B5EF4-FFF2-40B4-BE49-F238E27FC236}">
                <a16:creationId xmlns:a16="http://schemas.microsoft.com/office/drawing/2014/main" id="{8A4FE134-4B4B-9BD0-0E24-FA34362417DC}"/>
              </a:ext>
            </a:extLst>
          </p:cNvPr>
          <p:cNvSpPr txBox="1"/>
          <p:nvPr/>
        </p:nvSpPr>
        <p:spPr>
          <a:xfrm>
            <a:off x="933450" y="114300"/>
            <a:ext cx="10296525" cy="1077218"/>
          </a:xfrm>
          <a:prstGeom prst="rect">
            <a:avLst/>
          </a:prstGeom>
          <a:noFill/>
        </p:spPr>
        <p:txBody>
          <a:bodyPr wrap="square" rtlCol="0">
            <a:spAutoFit/>
          </a:bodyPr>
          <a:lstStyle/>
          <a:p>
            <a:pPr lvl="0" algn="ctr"/>
            <a:r>
              <a:rPr lang="vi-VN" sz="3200" b="1" dirty="0">
                <a:solidFill>
                  <a:srgbClr val="FF0000"/>
                </a:solidFill>
                <a:latin typeface="Calibri" panose="020F0502020204030204" pitchFamily="34" charset="0"/>
                <a:cs typeface="Calibri" panose="020F0502020204030204" pitchFamily="34" charset="0"/>
              </a:rPr>
              <a:t> </a:t>
            </a:r>
            <a:r>
              <a:rPr lang="en-US" sz="3200" b="1" dirty="0">
                <a:solidFill>
                  <a:srgbClr val="FF0000"/>
                </a:solidFill>
                <a:latin typeface="Calibri" panose="020F0502020204030204" pitchFamily="34" charset="0"/>
                <a:cs typeface="Calibri" panose="020F0502020204030204" pitchFamily="34" charset="0"/>
              </a:rPr>
              <a:t>C</a:t>
            </a:r>
            <a:r>
              <a:rPr lang="vi-VN" sz="3200" b="1" dirty="0">
                <a:solidFill>
                  <a:srgbClr val="FF0000"/>
                </a:solidFill>
                <a:latin typeface="Calibri" panose="020F0502020204030204" pitchFamily="34" charset="0"/>
                <a:cs typeface="Calibri" panose="020F0502020204030204" pitchFamily="34" charset="0"/>
              </a:rPr>
              <a:t>hia sẻ thông tin về những tấm gương thương binh, liệt sĩ, người có công với cách mạng ở địa phương mà mình biết:</a:t>
            </a:r>
          </a:p>
        </p:txBody>
      </p:sp>
    </p:spTree>
    <p:custDataLst>
      <p:tags r:id="rId1"/>
    </p:custDataLst>
    <p:extLst>
      <p:ext uri="{BB962C8B-B14F-4D97-AF65-F5344CB8AC3E}">
        <p14:creationId xmlns:p14="http://schemas.microsoft.com/office/powerpoint/2010/main" val="29429923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4">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5">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6">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7">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7">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7">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7">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8">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9">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10">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1">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2">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3"/>
          <a:stretch>
            <a:fillRect/>
          </a:stretch>
        </p:blipFill>
        <p:spPr>
          <a:xfrm>
            <a:off x="3797176" y="21841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9896424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17684" y="1282881"/>
            <a:ext cx="9892374" cy="2908119"/>
            <a:chOff x="1511500" y="979714"/>
            <a:chExt cx="9892374"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81058" y="1487045"/>
              <a:ext cx="9352183" cy="2834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Lòng biết ơn không chỉ thông qua lời nói mà còn cần được thể hiện bằng những hành động cụ thể và thiết thực.</a:t>
              </a:r>
            </a:p>
          </p:txBody>
        </p:sp>
      </p:grpSp>
      <p:pic>
        <p:nvPicPr>
          <p:cNvPr id="21"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a:extLst>
              <a:ext uri="{FF2B5EF4-FFF2-40B4-BE49-F238E27FC236}">
                <a16:creationId xmlns:a16="http://schemas.microsoft.com/office/drawing/2014/main" id="{FF946401-A754-4D28-8FC0-8A5ACB4D5B8B}"/>
              </a:ext>
            </a:extLst>
          </p:cNvPr>
          <p:cNvGrpSpPr/>
          <p:nvPr/>
        </p:nvGrpSpPr>
        <p:grpSpPr>
          <a:xfrm>
            <a:off x="0" y="2686117"/>
            <a:ext cx="12265024" cy="4210953"/>
            <a:chOff x="0" y="2686117"/>
            <a:chExt cx="12265024" cy="4210953"/>
          </a:xfrm>
        </p:grpSpPr>
        <p:grpSp>
          <p:nvGrpSpPr>
            <p:cNvPr id="23" name="组合 25">
              <a:extLst>
                <a:ext uri="{FF2B5EF4-FFF2-40B4-BE49-F238E27FC236}">
                  <a16:creationId xmlns:a16="http://schemas.microsoft.com/office/drawing/2014/main" id="{3C8208C8-F741-48BA-803F-1A4124D43CA3}"/>
                </a:ext>
              </a:extLst>
            </p:cNvPr>
            <p:cNvGrpSpPr/>
            <p:nvPr/>
          </p:nvGrpSpPr>
          <p:grpSpPr>
            <a:xfrm>
              <a:off x="4734045" y="2686117"/>
              <a:ext cx="7530979" cy="4210953"/>
              <a:chOff x="-1" y="39071"/>
              <a:chExt cx="12265026" cy="6858000"/>
            </a:xfrm>
          </p:grpSpPr>
          <p:pic>
            <p:nvPicPr>
              <p:cNvPr id="27" name="图片 29">
                <a:extLst>
                  <a:ext uri="{FF2B5EF4-FFF2-40B4-BE49-F238E27FC236}">
                    <a16:creationId xmlns:a16="http://schemas.microsoft.com/office/drawing/2014/main" id="{5192F37C-45CE-4802-9A84-E95108A84E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a:extLst>
                  <a:ext uri="{FF2B5EF4-FFF2-40B4-BE49-F238E27FC236}">
                    <a16:creationId xmlns:a16="http://schemas.microsoft.com/office/drawing/2014/main" id="{1E5BE042-2365-4F0E-A37A-85F504F9091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758"/>
              <a:stretch/>
            </p:blipFill>
            <p:spPr>
              <a:xfrm>
                <a:off x="-1" y="39071"/>
                <a:ext cx="5845893" cy="6858000"/>
              </a:xfrm>
              <a:prstGeom prst="rect">
                <a:avLst/>
              </a:prstGeom>
            </p:spPr>
          </p:pic>
        </p:grpSp>
        <p:grpSp>
          <p:nvGrpSpPr>
            <p:cNvPr id="24" name="组合 26">
              <a:extLst>
                <a:ext uri="{FF2B5EF4-FFF2-40B4-BE49-F238E27FC236}">
                  <a16:creationId xmlns:a16="http://schemas.microsoft.com/office/drawing/2014/main" id="{7DB48047-073D-4AEA-925C-0E0C124E137E}"/>
                </a:ext>
              </a:extLst>
            </p:cNvPr>
            <p:cNvGrpSpPr/>
            <p:nvPr/>
          </p:nvGrpSpPr>
          <p:grpSpPr>
            <a:xfrm>
              <a:off x="0" y="2686117"/>
              <a:ext cx="4969257" cy="4210953"/>
              <a:chOff x="4172044" y="39071"/>
              <a:chExt cx="8092981" cy="6858000"/>
            </a:xfrm>
          </p:grpSpPr>
          <p:pic>
            <p:nvPicPr>
              <p:cNvPr id="25" name="图片 27">
                <a:extLst>
                  <a:ext uri="{FF2B5EF4-FFF2-40B4-BE49-F238E27FC236}">
                    <a16:creationId xmlns:a16="http://schemas.microsoft.com/office/drawing/2014/main" id="{46743C91-7E9C-4339-AAA2-6EC9D2A437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a:extLst>
                  <a:ext uri="{FF2B5EF4-FFF2-40B4-BE49-F238E27FC236}">
                    <a16:creationId xmlns:a16="http://schemas.microsoft.com/office/drawing/2014/main" id="{3D23991A-FEDF-40C1-9E42-B002965B52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593"/>
              <a:stretch/>
            </p:blipFill>
            <p:spPr>
              <a:xfrm>
                <a:off x="4172044" y="39071"/>
                <a:ext cx="1673848" cy="6858000"/>
              </a:xfrm>
              <a:prstGeom prst="rect">
                <a:avLst/>
              </a:prstGeom>
            </p:spPr>
          </p:pic>
        </p:grpSp>
      </p:grpSp>
      <p:pic>
        <p:nvPicPr>
          <p:cNvPr id="29"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pic>
        <p:nvPicPr>
          <p:cNvPr id="6" name="Picture 5">
            <a:extLst>
              <a:ext uri="{FF2B5EF4-FFF2-40B4-BE49-F238E27FC236}">
                <a16:creationId xmlns:a16="http://schemas.microsoft.com/office/drawing/2014/main" id="{03E0222D-FDED-80AF-5436-BC702B118C7D}"/>
              </a:ext>
            </a:extLst>
          </p:cNvPr>
          <p:cNvPicPr>
            <a:picLocks noChangeAspect="1"/>
          </p:cNvPicPr>
          <p:nvPr/>
        </p:nvPicPr>
        <p:blipFill>
          <a:blip r:embed="rId7"/>
          <a:stretch>
            <a:fillRect/>
          </a:stretch>
        </p:blipFill>
        <p:spPr>
          <a:xfrm>
            <a:off x="3942024" y="-87319"/>
            <a:ext cx="4212701" cy="1603387"/>
          </a:xfrm>
          <a:prstGeom prst="rect">
            <a:avLst/>
          </a:prstGeom>
        </p:spPr>
      </p:pic>
    </p:spTree>
    <p:custDataLst>
      <p:tags r:id="rId1"/>
    </p:custDataLst>
    <p:extLst>
      <p:ext uri="{BB962C8B-B14F-4D97-AF65-F5344CB8AC3E}">
        <p14:creationId xmlns:p14="http://schemas.microsoft.com/office/powerpoint/2010/main" val="3002341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pic>
        <p:nvPicPr>
          <p:cNvPr id="5" name="Picture 4">
            <a:extLst>
              <a:ext uri="{FF2B5EF4-FFF2-40B4-BE49-F238E27FC236}">
                <a16:creationId xmlns:a16="http://schemas.microsoft.com/office/drawing/2014/main" id="{30339ED2-33D9-3DBC-0F61-9CC9FFC41166}"/>
              </a:ext>
            </a:extLst>
          </p:cNvPr>
          <p:cNvPicPr>
            <a:picLocks noChangeAspect="1"/>
          </p:cNvPicPr>
          <p:nvPr/>
        </p:nvPicPr>
        <p:blipFill>
          <a:blip r:embed="rId5"/>
          <a:stretch>
            <a:fillRect/>
          </a:stretch>
        </p:blipFill>
        <p:spPr>
          <a:xfrm>
            <a:off x="6456670" y="810266"/>
            <a:ext cx="3145809" cy="2780017"/>
          </a:xfrm>
          <a:prstGeom prst="rect">
            <a:avLst/>
          </a:prstGeom>
        </p:spPr>
      </p:pic>
    </p:spTree>
    <p:custDataLst>
      <p:tags r:id="rId1"/>
    </p:custDataLst>
    <p:extLst>
      <p:ext uri="{BB962C8B-B14F-4D97-AF65-F5344CB8AC3E}">
        <p14:creationId xmlns:p14="http://schemas.microsoft.com/office/powerpoint/2010/main" val="26094127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9">
            <a:extLst>
              <a:ext uri="{FF2B5EF4-FFF2-40B4-BE49-F238E27FC236}">
                <a16:creationId xmlns:a16="http://schemas.microsoft.com/office/drawing/2014/main" id="{5BE47A88-0E76-4DD5-8FE8-CAFF1C7BB3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121666" y="3355254"/>
            <a:ext cx="3850005" cy="3850005"/>
          </a:xfrm>
          <a:prstGeom prst="rect">
            <a:avLst/>
          </a:prstGeom>
        </p:spPr>
      </p:pic>
      <p:pic>
        <p:nvPicPr>
          <p:cNvPr id="2050" name="Picture 2" descr="Happy Cute Little Kid Boy With Light Idea | Kids cartoon characters, Little  kids, Art drawings for kids"/>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69" b="99274" l="9904" r="89936">
                        <a14:foregroundMark x1="38498" y1="29608" x2="38498" y2="35849"/>
                        <a14:foregroundMark x1="51917" y1="28447" x2="51597" y2="36720"/>
                        <a14:foregroundMark x1="38019" y1="83745" x2="32109" y2="92598"/>
                        <a14:foregroundMark x1="50160" y1="85051" x2="57827" y2="93033"/>
                        <a14:foregroundMark x1="37540" y1="26560" x2="37540" y2="30914"/>
                        <a14:foregroundMark x1="35144" y1="28447" x2="38978" y2="39187"/>
                        <a14:foregroundMark x1="42173" y1="46299" x2="40735" y2="61684"/>
                        <a14:foregroundMark x1="36581" y1="46299" x2="38658" y2="52685"/>
                        <a14:foregroundMark x1="50160" y1="45428" x2="50160" y2="53411"/>
                        <a14:foregroundMark x1="22204" y1="49057" x2="30671" y2="50653"/>
                        <a14:foregroundMark x1="21885" y1="48186" x2="23802" y2="48186"/>
                        <a14:foregroundMark x1="21885" y1="48621" x2="19808" y2="51669"/>
                      </a14:backgroundRemoval>
                    </a14:imgEffect>
                  </a14:imgLayer>
                </a14:imgProps>
              </a:ext>
              <a:ext uri="{28A0092B-C50C-407E-A947-70E740481C1C}">
                <a14:useLocalDpi xmlns:a14="http://schemas.microsoft.com/office/drawing/2010/main" val="0"/>
              </a:ext>
            </a:extLst>
          </a:blip>
          <a:srcRect/>
          <a:stretch>
            <a:fillRect/>
          </a:stretch>
        </p:blipFill>
        <p:spPr bwMode="auto">
          <a:xfrm>
            <a:off x="630838" y="2059043"/>
            <a:ext cx="4360155" cy="4798957"/>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4">
            <a:extLst>
              <a:ext uri="{FF2B5EF4-FFF2-40B4-BE49-F238E27FC236}">
                <a16:creationId xmlns:a16="http://schemas.microsoft.com/office/drawing/2014/main" id="{616B3B82-10CB-0D98-32F2-EEDF6494F266}"/>
              </a:ext>
            </a:extLst>
          </p:cNvPr>
          <p:cNvSpPr/>
          <p:nvPr/>
        </p:nvSpPr>
        <p:spPr>
          <a:xfrm flipH="1">
            <a:off x="3791517" y="558910"/>
            <a:ext cx="7467031" cy="29081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chemeClr val="tx1"/>
                </a:solidFill>
                <a:latin typeface="Calibri" panose="020F0502020204030204" pitchFamily="34" charset="0"/>
                <a:cs typeface="Calibri" panose="020F0502020204030204" pitchFamily="34" charset="0"/>
              </a:rPr>
              <a:t>Về</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nhà</a:t>
            </a:r>
            <a:r>
              <a:rPr lang="en-US" sz="3600" b="1" dirty="0">
                <a:solidFill>
                  <a:schemeClr val="tx1"/>
                </a:solidFill>
                <a:latin typeface="Calibri" panose="020F0502020204030204" pitchFamily="34" charset="0"/>
                <a:cs typeface="Calibri" panose="020F0502020204030204" pitchFamily="34" charset="0"/>
              </a:rPr>
              <a:t>: </a:t>
            </a:r>
            <a:r>
              <a:rPr lang="vi-VN" sz="3600" dirty="0">
                <a:solidFill>
                  <a:schemeClr val="tx1"/>
                </a:solidFill>
                <a:latin typeface="Calibri" panose="020F0502020204030204" pitchFamily="34" charset="0"/>
                <a:cs typeface="Calibri" panose="020F0502020204030204" pitchFamily="34" charset="0"/>
              </a:rPr>
              <a:t>mời người thân cùng tìm hiểu thêm thông tin về gia đình thương binh, liệt sĩ và gia đình có công với cách mạng ở địa phương.</a:t>
            </a:r>
            <a:endParaRPr lang="en-US" sz="3600" dirty="0">
              <a:solidFill>
                <a:schemeClr val="tx1"/>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186941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pic>
        <p:nvPicPr>
          <p:cNvPr id="2" name="Picture 1">
            <a:extLst>
              <a:ext uri="{FF2B5EF4-FFF2-40B4-BE49-F238E27FC236}">
                <a16:creationId xmlns:a16="http://schemas.microsoft.com/office/drawing/2014/main" id="{0B710B3B-58BC-4C0B-B0C8-40C007ED02CF}"/>
              </a:ext>
            </a:extLst>
          </p:cNvPr>
          <p:cNvPicPr>
            <a:picLocks noChangeAspect="1"/>
          </p:cNvPicPr>
          <p:nvPr/>
        </p:nvPicPr>
        <p:blipFill>
          <a:blip r:embed="rId4"/>
          <a:stretch>
            <a:fillRect/>
          </a:stretch>
        </p:blipFill>
        <p:spPr>
          <a:xfrm>
            <a:off x="0" y="0"/>
            <a:ext cx="12530667" cy="6876387"/>
          </a:xfrm>
          <a:prstGeom prst="rect">
            <a:avLst/>
          </a:prstGeom>
        </p:spPr>
      </p:pic>
    </p:spTree>
    <p:custDataLst>
      <p:tags r:id="rId1"/>
    </p:custDataLst>
    <p:extLst>
      <p:ext uri="{BB962C8B-B14F-4D97-AF65-F5344CB8AC3E}">
        <p14:creationId xmlns:p14="http://schemas.microsoft.com/office/powerpoint/2010/main" val="162872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052BAB-C40C-4398-84A1-D7BFA371D57A}"/>
              </a:ext>
            </a:extLst>
          </p:cNvPr>
          <p:cNvPicPr>
            <a:picLocks noChangeAspect="1"/>
          </p:cNvPicPr>
          <p:nvPr/>
        </p:nvPicPr>
        <p:blipFill>
          <a:blip r:embed="rId4"/>
          <a:stretch>
            <a:fillRect/>
          </a:stretch>
        </p:blipFill>
        <p:spPr>
          <a:xfrm>
            <a:off x="-42817" y="2566367"/>
            <a:ext cx="2316463" cy="4660836"/>
          </a:xfrm>
          <a:prstGeom prst="rect">
            <a:avLst/>
          </a:prstGeom>
        </p:spPr>
      </p:pic>
      <p:pic>
        <p:nvPicPr>
          <p:cNvPr id="10" name="Picture 9">
            <a:extLst>
              <a:ext uri="{FF2B5EF4-FFF2-40B4-BE49-F238E27FC236}">
                <a16:creationId xmlns:a16="http://schemas.microsoft.com/office/drawing/2014/main" id="{3C9A4B57-4C0D-40FD-A3D2-619044901DFE}"/>
              </a:ext>
            </a:extLst>
          </p:cNvPr>
          <p:cNvPicPr>
            <a:picLocks noChangeAspect="1"/>
          </p:cNvPicPr>
          <p:nvPr/>
        </p:nvPicPr>
        <p:blipFill>
          <a:blip r:embed="rId5"/>
          <a:stretch>
            <a:fillRect/>
          </a:stretch>
        </p:blipFill>
        <p:spPr>
          <a:xfrm>
            <a:off x="9887273" y="2566367"/>
            <a:ext cx="2417439" cy="4291633"/>
          </a:xfrm>
          <a:prstGeom prst="rect">
            <a:avLst/>
          </a:prstGeom>
        </p:spPr>
      </p:pic>
      <p:pic>
        <p:nvPicPr>
          <p:cNvPr id="2" name="Picture 1">
            <a:extLst>
              <a:ext uri="{FF2B5EF4-FFF2-40B4-BE49-F238E27FC236}">
                <a16:creationId xmlns:a16="http://schemas.microsoft.com/office/drawing/2014/main" id="{99283803-D957-D0AC-F56D-BB739A9141DB}"/>
              </a:ext>
            </a:extLst>
          </p:cNvPr>
          <p:cNvPicPr>
            <a:picLocks noChangeAspect="1"/>
          </p:cNvPicPr>
          <p:nvPr/>
        </p:nvPicPr>
        <p:blipFill>
          <a:blip r:embed="rId6"/>
          <a:stretch>
            <a:fillRect/>
          </a:stretch>
        </p:blipFill>
        <p:spPr>
          <a:xfrm>
            <a:off x="2169455" y="2307606"/>
            <a:ext cx="7834039" cy="2566638"/>
          </a:xfrm>
          <a:prstGeom prst="rect">
            <a:avLst/>
          </a:prstGeom>
        </p:spPr>
      </p:pic>
    </p:spTree>
    <p:custDataLst>
      <p:tags r:id="rId1"/>
    </p:custDataLst>
    <p:extLst>
      <p:ext uri="{BB962C8B-B14F-4D97-AF65-F5344CB8AC3E}">
        <p14:creationId xmlns:p14="http://schemas.microsoft.com/office/powerpoint/2010/main" val="2410944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42" presetClass="path" presetSubtype="0" repeatCount="indefinite" accel="50000" decel="50000" autoRev="1" fill="hold" nodeType="withEffect">
                                  <p:stCondLst>
                                    <p:cond delay="0"/>
                                  </p:stCondLst>
                                  <p:childTnLst>
                                    <p:animMotion origin="layout" path="M -4.16667E-7 1.11111E-6 L -0.00651 0.05347 " pathEditMode="relative" rAng="0" ptsTypes="AA">
                                      <p:cBhvr>
                                        <p:cTn id="14" dur="2750" fill="hold"/>
                                        <p:tgtEl>
                                          <p:spTgt spid="9"/>
                                        </p:tgtEl>
                                        <p:attrNameLst>
                                          <p:attrName>ppt_x</p:attrName>
                                          <p:attrName>ppt_y</p:attrName>
                                        </p:attrNameLst>
                                      </p:cBhvr>
                                      <p:rCtr x="-326" y="2662"/>
                                    </p:animMotion>
                                  </p:childTnLst>
                                </p:cTn>
                              </p:par>
                              <p:par>
                                <p:cTn id="15" presetID="42" presetClass="path" presetSubtype="0" repeatCount="indefinite" accel="50000" decel="50000" autoRev="1" fill="hold" nodeType="withEffect">
                                  <p:stCondLst>
                                    <p:cond delay="0"/>
                                  </p:stCondLst>
                                  <p:childTnLst>
                                    <p:animMotion origin="layout" path="M -4.16667E-7 1.11111E-6 L -0.00651 0.05347 " pathEditMode="relative" rAng="0" ptsTypes="AA">
                                      <p:cBhvr>
                                        <p:cTn id="16" dur="2750" fill="hold"/>
                                        <p:tgtEl>
                                          <p:spTgt spid="10"/>
                                        </p:tgtEl>
                                        <p:attrNameLst>
                                          <p:attrName>ppt_x</p:attrName>
                                          <p:attrName>ppt_y</p:attrName>
                                        </p:attrNameLst>
                                      </p:cBhvr>
                                      <p:rCtr x="-326" y="2662"/>
                                    </p:animMotion>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647;p46"/>
          <p:cNvGrpSpPr/>
          <p:nvPr/>
        </p:nvGrpSpPr>
        <p:grpSpPr>
          <a:xfrm>
            <a:off x="931593" y="2771345"/>
            <a:ext cx="3503920" cy="3884389"/>
            <a:chOff x="3440163" y="1715825"/>
            <a:chExt cx="2040801" cy="2262400"/>
          </a:xfrm>
        </p:grpSpPr>
        <p:grpSp>
          <p:nvGrpSpPr>
            <p:cNvPr id="3" name="Google Shape;1648;p46"/>
            <p:cNvGrpSpPr/>
            <p:nvPr/>
          </p:nvGrpSpPr>
          <p:grpSpPr>
            <a:xfrm flipH="1">
              <a:off x="4433661" y="1715825"/>
              <a:ext cx="1047303" cy="2262400"/>
              <a:chOff x="4656536" y="1715825"/>
              <a:chExt cx="1047303" cy="2262400"/>
            </a:xfrm>
          </p:grpSpPr>
          <p:sp>
            <p:nvSpPr>
              <p:cNvPr id="79" name="Google Shape;1649;p46"/>
              <p:cNvSpPr/>
              <p:nvPr/>
            </p:nvSpPr>
            <p:spPr>
              <a:xfrm>
                <a:off x="4656536" y="3862030"/>
                <a:ext cx="1004699" cy="116194"/>
              </a:xfrm>
              <a:custGeom>
                <a:avLst/>
                <a:gdLst/>
                <a:ahLst/>
                <a:cxnLst/>
                <a:rect l="l" t="t" r="r" b="b"/>
                <a:pathLst>
                  <a:path w="61141" h="7071" extrusionOk="0">
                    <a:moveTo>
                      <a:pt x="30558" y="0"/>
                    </a:moveTo>
                    <a:cubicBezTo>
                      <a:pt x="13695" y="0"/>
                      <a:pt x="0" y="1571"/>
                      <a:pt x="0" y="3535"/>
                    </a:cubicBezTo>
                    <a:cubicBezTo>
                      <a:pt x="0" y="5499"/>
                      <a:pt x="13695" y="7070"/>
                      <a:pt x="30558" y="7070"/>
                    </a:cubicBezTo>
                    <a:cubicBezTo>
                      <a:pt x="47447" y="7070"/>
                      <a:pt x="61141" y="5499"/>
                      <a:pt x="61141" y="3535"/>
                    </a:cubicBezTo>
                    <a:cubicBezTo>
                      <a:pt x="61141" y="1571"/>
                      <a:pt x="47447" y="0"/>
                      <a:pt x="30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 name="Google Shape;1650;p46"/>
              <p:cNvSpPr/>
              <p:nvPr/>
            </p:nvSpPr>
            <p:spPr>
              <a:xfrm>
                <a:off x="4769262" y="2510930"/>
                <a:ext cx="560660" cy="609711"/>
              </a:xfrm>
              <a:custGeom>
                <a:avLst/>
                <a:gdLst/>
                <a:ahLst/>
                <a:cxnLst/>
                <a:rect l="l" t="t" r="r" b="b"/>
                <a:pathLst>
                  <a:path w="34119" h="37104" extrusionOk="0">
                    <a:moveTo>
                      <a:pt x="19122" y="0"/>
                    </a:moveTo>
                    <a:cubicBezTo>
                      <a:pt x="17440" y="0"/>
                      <a:pt x="15672" y="79"/>
                      <a:pt x="13905" y="264"/>
                    </a:cubicBezTo>
                    <a:cubicBezTo>
                      <a:pt x="6154" y="1102"/>
                      <a:pt x="3850" y="8198"/>
                      <a:pt x="3248" y="13959"/>
                    </a:cubicBezTo>
                    <a:cubicBezTo>
                      <a:pt x="2619" y="19719"/>
                      <a:pt x="1" y="33257"/>
                      <a:pt x="2226" y="35299"/>
                    </a:cubicBezTo>
                    <a:cubicBezTo>
                      <a:pt x="3441" y="36414"/>
                      <a:pt x="10060" y="37104"/>
                      <a:pt x="16346" y="37104"/>
                    </a:cubicBezTo>
                    <a:cubicBezTo>
                      <a:pt x="21718" y="37104"/>
                      <a:pt x="26846" y="36600"/>
                      <a:pt x="28149" y="35430"/>
                    </a:cubicBezTo>
                    <a:cubicBezTo>
                      <a:pt x="30951" y="32890"/>
                      <a:pt x="34119" y="8670"/>
                      <a:pt x="29956" y="1652"/>
                    </a:cubicBezTo>
                    <a:cubicBezTo>
                      <a:pt x="29531" y="904"/>
                      <a:pt x="24816" y="0"/>
                      <a:pt x="1912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1651;p46"/>
              <p:cNvSpPr/>
              <p:nvPr/>
            </p:nvSpPr>
            <p:spPr>
              <a:xfrm>
                <a:off x="4769262" y="2535924"/>
                <a:ext cx="195793" cy="574858"/>
              </a:xfrm>
              <a:custGeom>
                <a:avLst/>
                <a:gdLst/>
                <a:ahLst/>
                <a:cxnLst/>
                <a:rect l="l" t="t" r="r" b="b"/>
                <a:pathLst>
                  <a:path w="11915" h="34983" extrusionOk="0">
                    <a:moveTo>
                      <a:pt x="9768" y="0"/>
                    </a:moveTo>
                    <a:cubicBezTo>
                      <a:pt x="5290" y="2462"/>
                      <a:pt x="3719" y="7882"/>
                      <a:pt x="3248" y="12438"/>
                    </a:cubicBezTo>
                    <a:cubicBezTo>
                      <a:pt x="2619" y="18198"/>
                      <a:pt x="1" y="31736"/>
                      <a:pt x="2226" y="33778"/>
                    </a:cubicBezTo>
                    <a:cubicBezTo>
                      <a:pt x="2750" y="34276"/>
                      <a:pt x="4321" y="34668"/>
                      <a:pt x="6416" y="34983"/>
                    </a:cubicBezTo>
                    <a:cubicBezTo>
                      <a:pt x="6992" y="34668"/>
                      <a:pt x="7516" y="34197"/>
                      <a:pt x="7935" y="33595"/>
                    </a:cubicBezTo>
                    <a:cubicBezTo>
                      <a:pt x="8694" y="32547"/>
                      <a:pt x="9139" y="31343"/>
                      <a:pt x="9479" y="30086"/>
                    </a:cubicBezTo>
                    <a:cubicBezTo>
                      <a:pt x="9846" y="28803"/>
                      <a:pt x="10056" y="27494"/>
                      <a:pt x="10265" y="26185"/>
                    </a:cubicBezTo>
                    <a:cubicBezTo>
                      <a:pt x="10605" y="24011"/>
                      <a:pt x="10893" y="21838"/>
                      <a:pt x="11103" y="19639"/>
                    </a:cubicBezTo>
                    <a:cubicBezTo>
                      <a:pt x="11496" y="15397"/>
                      <a:pt x="11784" y="11129"/>
                      <a:pt x="11888" y="6913"/>
                    </a:cubicBezTo>
                    <a:cubicBezTo>
                      <a:pt x="11915" y="5054"/>
                      <a:pt x="11810" y="3195"/>
                      <a:pt x="11051" y="1624"/>
                    </a:cubicBezTo>
                    <a:cubicBezTo>
                      <a:pt x="10736" y="969"/>
                      <a:pt x="10291" y="419"/>
                      <a:pt x="976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1652;p46"/>
              <p:cNvSpPr/>
              <p:nvPr/>
            </p:nvSpPr>
            <p:spPr>
              <a:xfrm>
                <a:off x="4874249" y="3026008"/>
                <a:ext cx="569271" cy="808923"/>
              </a:xfrm>
              <a:custGeom>
                <a:avLst/>
                <a:gdLst/>
                <a:ahLst/>
                <a:cxnLst/>
                <a:rect l="l" t="t" r="r" b="b"/>
                <a:pathLst>
                  <a:path w="34643" h="49227" extrusionOk="0">
                    <a:moveTo>
                      <a:pt x="34643" y="0"/>
                    </a:moveTo>
                    <a:lnTo>
                      <a:pt x="34643" y="0"/>
                    </a:lnTo>
                    <a:cubicBezTo>
                      <a:pt x="33621" y="157"/>
                      <a:pt x="32626" y="262"/>
                      <a:pt x="31631" y="367"/>
                    </a:cubicBezTo>
                    <a:cubicBezTo>
                      <a:pt x="28777" y="733"/>
                      <a:pt x="25897" y="943"/>
                      <a:pt x="23043" y="1021"/>
                    </a:cubicBezTo>
                    <a:cubicBezTo>
                      <a:pt x="21934" y="1046"/>
                      <a:pt x="20823" y="1059"/>
                      <a:pt x="19710" y="1059"/>
                    </a:cubicBezTo>
                    <a:cubicBezTo>
                      <a:pt x="15988" y="1059"/>
                      <a:pt x="12252" y="913"/>
                      <a:pt x="8563" y="550"/>
                    </a:cubicBezTo>
                    <a:cubicBezTo>
                      <a:pt x="8458" y="550"/>
                      <a:pt x="8354" y="550"/>
                      <a:pt x="8249" y="524"/>
                    </a:cubicBezTo>
                    <a:cubicBezTo>
                      <a:pt x="7594" y="472"/>
                      <a:pt x="6966" y="393"/>
                      <a:pt x="6311" y="314"/>
                    </a:cubicBezTo>
                    <a:cubicBezTo>
                      <a:pt x="6311" y="1179"/>
                      <a:pt x="6285" y="1859"/>
                      <a:pt x="6233" y="2331"/>
                    </a:cubicBezTo>
                    <a:cubicBezTo>
                      <a:pt x="5971" y="5132"/>
                      <a:pt x="3876" y="19874"/>
                      <a:pt x="2148" y="32574"/>
                    </a:cubicBezTo>
                    <a:cubicBezTo>
                      <a:pt x="2122" y="32652"/>
                      <a:pt x="2122" y="32757"/>
                      <a:pt x="2095" y="32862"/>
                    </a:cubicBezTo>
                    <a:cubicBezTo>
                      <a:pt x="1179" y="39643"/>
                      <a:pt x="367" y="45797"/>
                      <a:pt x="1" y="49227"/>
                    </a:cubicBezTo>
                    <a:lnTo>
                      <a:pt x="10029" y="49227"/>
                    </a:lnTo>
                    <a:cubicBezTo>
                      <a:pt x="10029" y="49227"/>
                      <a:pt x="11391" y="41319"/>
                      <a:pt x="13041" y="32757"/>
                    </a:cubicBezTo>
                    <a:cubicBezTo>
                      <a:pt x="13067" y="32678"/>
                      <a:pt x="13067" y="32626"/>
                      <a:pt x="13067" y="32547"/>
                    </a:cubicBezTo>
                    <a:cubicBezTo>
                      <a:pt x="14978" y="22623"/>
                      <a:pt x="17256" y="11836"/>
                      <a:pt x="18277" y="11312"/>
                    </a:cubicBezTo>
                    <a:cubicBezTo>
                      <a:pt x="18382" y="11233"/>
                      <a:pt x="18513" y="11181"/>
                      <a:pt x="18618" y="11102"/>
                    </a:cubicBezTo>
                    <a:lnTo>
                      <a:pt x="18644" y="11102"/>
                    </a:lnTo>
                    <a:cubicBezTo>
                      <a:pt x="19444" y="10702"/>
                      <a:pt x="20055" y="10566"/>
                      <a:pt x="20542" y="10566"/>
                    </a:cubicBezTo>
                    <a:cubicBezTo>
                      <a:pt x="20629" y="10566"/>
                      <a:pt x="20712" y="10571"/>
                      <a:pt x="20791" y="10579"/>
                    </a:cubicBezTo>
                    <a:cubicBezTo>
                      <a:pt x="20922" y="10579"/>
                      <a:pt x="21027" y="10605"/>
                      <a:pt x="21158" y="10605"/>
                    </a:cubicBezTo>
                    <a:cubicBezTo>
                      <a:pt x="21550" y="10683"/>
                      <a:pt x="21158" y="22414"/>
                      <a:pt x="20791" y="33254"/>
                    </a:cubicBezTo>
                    <a:cubicBezTo>
                      <a:pt x="20791" y="33359"/>
                      <a:pt x="20791" y="33464"/>
                      <a:pt x="20791" y="33569"/>
                    </a:cubicBezTo>
                    <a:cubicBezTo>
                      <a:pt x="20582" y="40088"/>
                      <a:pt x="20372" y="46216"/>
                      <a:pt x="20346" y="49227"/>
                    </a:cubicBezTo>
                    <a:lnTo>
                      <a:pt x="30453" y="49227"/>
                    </a:lnTo>
                    <a:cubicBezTo>
                      <a:pt x="30453" y="49227"/>
                      <a:pt x="31291" y="41398"/>
                      <a:pt x="32208" y="33516"/>
                    </a:cubicBezTo>
                    <a:cubicBezTo>
                      <a:pt x="32208" y="33411"/>
                      <a:pt x="32208" y="33333"/>
                      <a:pt x="32234" y="33254"/>
                    </a:cubicBezTo>
                    <a:cubicBezTo>
                      <a:pt x="32731" y="28960"/>
                      <a:pt x="33229" y="24692"/>
                      <a:pt x="33674" y="21681"/>
                    </a:cubicBezTo>
                    <a:cubicBezTo>
                      <a:pt x="34198" y="17910"/>
                      <a:pt x="34643" y="9139"/>
                      <a:pt x="346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1653;p46"/>
              <p:cNvSpPr/>
              <p:nvPr/>
            </p:nvSpPr>
            <p:spPr>
              <a:xfrm>
                <a:off x="5208566" y="3772966"/>
                <a:ext cx="173001" cy="61967"/>
              </a:xfrm>
              <a:custGeom>
                <a:avLst/>
                <a:gdLst/>
                <a:ahLst/>
                <a:cxnLst/>
                <a:rect l="l" t="t" r="r" b="b"/>
                <a:pathLst>
                  <a:path w="10528" h="3771" extrusionOk="0">
                    <a:moveTo>
                      <a:pt x="10527" y="0"/>
                    </a:moveTo>
                    <a:lnTo>
                      <a:pt x="10527" y="0"/>
                    </a:lnTo>
                    <a:cubicBezTo>
                      <a:pt x="7045" y="419"/>
                      <a:pt x="3536" y="707"/>
                      <a:pt x="53" y="812"/>
                    </a:cubicBezTo>
                    <a:cubicBezTo>
                      <a:pt x="27" y="1990"/>
                      <a:pt x="1" y="2985"/>
                      <a:pt x="1" y="3771"/>
                    </a:cubicBezTo>
                    <a:lnTo>
                      <a:pt x="10108" y="3771"/>
                    </a:lnTo>
                    <a:cubicBezTo>
                      <a:pt x="10108" y="3771"/>
                      <a:pt x="10265" y="2304"/>
                      <a:pt x="1052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1654;p46"/>
              <p:cNvSpPr/>
              <p:nvPr/>
            </p:nvSpPr>
            <p:spPr>
              <a:xfrm>
                <a:off x="4874249" y="3767363"/>
                <a:ext cx="173856" cy="67570"/>
              </a:xfrm>
              <a:custGeom>
                <a:avLst/>
                <a:gdLst/>
                <a:ahLst/>
                <a:cxnLst/>
                <a:rect l="l" t="t" r="r" b="b"/>
                <a:pathLst>
                  <a:path w="10580" h="4112" extrusionOk="0">
                    <a:moveTo>
                      <a:pt x="498" y="1"/>
                    </a:moveTo>
                    <a:cubicBezTo>
                      <a:pt x="289" y="1624"/>
                      <a:pt x="132" y="3012"/>
                      <a:pt x="1" y="4112"/>
                    </a:cubicBezTo>
                    <a:lnTo>
                      <a:pt x="10029" y="4112"/>
                    </a:lnTo>
                    <a:cubicBezTo>
                      <a:pt x="10029" y="4112"/>
                      <a:pt x="10239" y="2933"/>
                      <a:pt x="10579" y="1022"/>
                    </a:cubicBezTo>
                    <a:cubicBezTo>
                      <a:pt x="8380" y="891"/>
                      <a:pt x="6180" y="708"/>
                      <a:pt x="3981" y="446"/>
                    </a:cubicBezTo>
                    <a:cubicBezTo>
                      <a:pt x="3221" y="367"/>
                      <a:pt x="2462" y="289"/>
                      <a:pt x="1703" y="184"/>
                    </a:cubicBezTo>
                    <a:cubicBezTo>
                      <a:pt x="1284" y="132"/>
                      <a:pt x="891" y="79"/>
                      <a:pt x="498"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1655;p46"/>
              <p:cNvSpPr/>
              <p:nvPr/>
            </p:nvSpPr>
            <p:spPr>
              <a:xfrm>
                <a:off x="5208566" y="3806094"/>
                <a:ext cx="169123" cy="28839"/>
              </a:xfrm>
              <a:custGeom>
                <a:avLst/>
                <a:gdLst/>
                <a:ahLst/>
                <a:cxnLst/>
                <a:rect l="l" t="t" r="r" b="b"/>
                <a:pathLst>
                  <a:path w="10292" h="1755" extrusionOk="0">
                    <a:moveTo>
                      <a:pt x="10291" y="0"/>
                    </a:moveTo>
                    <a:lnTo>
                      <a:pt x="10291" y="0"/>
                    </a:lnTo>
                    <a:cubicBezTo>
                      <a:pt x="8432" y="210"/>
                      <a:pt x="6573" y="367"/>
                      <a:pt x="4688" y="419"/>
                    </a:cubicBezTo>
                    <a:cubicBezTo>
                      <a:pt x="4164" y="432"/>
                      <a:pt x="3634" y="439"/>
                      <a:pt x="3104" y="439"/>
                    </a:cubicBezTo>
                    <a:cubicBezTo>
                      <a:pt x="2574" y="439"/>
                      <a:pt x="2043" y="432"/>
                      <a:pt x="1520" y="419"/>
                    </a:cubicBezTo>
                    <a:cubicBezTo>
                      <a:pt x="1022" y="393"/>
                      <a:pt x="525" y="341"/>
                      <a:pt x="27" y="288"/>
                    </a:cubicBezTo>
                    <a:cubicBezTo>
                      <a:pt x="1" y="838"/>
                      <a:pt x="1" y="1336"/>
                      <a:pt x="1" y="1755"/>
                    </a:cubicBezTo>
                    <a:lnTo>
                      <a:pt x="10108" y="1755"/>
                    </a:lnTo>
                    <a:cubicBezTo>
                      <a:pt x="10108" y="1755"/>
                      <a:pt x="10187" y="1100"/>
                      <a:pt x="102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 name="Google Shape;1656;p46"/>
              <p:cNvSpPr/>
              <p:nvPr/>
            </p:nvSpPr>
            <p:spPr>
              <a:xfrm>
                <a:off x="4874249" y="3806521"/>
                <a:ext cx="169978" cy="28412"/>
              </a:xfrm>
              <a:custGeom>
                <a:avLst/>
                <a:gdLst/>
                <a:ahLst/>
                <a:cxnLst/>
                <a:rect l="l" t="t" r="r" b="b"/>
                <a:pathLst>
                  <a:path w="10344" h="1729" extrusionOk="0">
                    <a:moveTo>
                      <a:pt x="10344" y="1"/>
                    </a:moveTo>
                    <a:lnTo>
                      <a:pt x="10344" y="1"/>
                    </a:lnTo>
                    <a:cubicBezTo>
                      <a:pt x="9898" y="53"/>
                      <a:pt x="9479" y="79"/>
                      <a:pt x="9034" y="131"/>
                    </a:cubicBezTo>
                    <a:cubicBezTo>
                      <a:pt x="7336" y="275"/>
                      <a:pt x="5616" y="397"/>
                      <a:pt x="3914" y="397"/>
                    </a:cubicBezTo>
                    <a:cubicBezTo>
                      <a:pt x="3753" y="397"/>
                      <a:pt x="3592" y="396"/>
                      <a:pt x="3431" y="393"/>
                    </a:cubicBezTo>
                    <a:cubicBezTo>
                      <a:pt x="2488" y="393"/>
                      <a:pt x="1572" y="367"/>
                      <a:pt x="629" y="289"/>
                    </a:cubicBezTo>
                    <a:cubicBezTo>
                      <a:pt x="472" y="289"/>
                      <a:pt x="315" y="262"/>
                      <a:pt x="184" y="236"/>
                    </a:cubicBezTo>
                    <a:cubicBezTo>
                      <a:pt x="105" y="786"/>
                      <a:pt x="53" y="1284"/>
                      <a:pt x="1" y="1729"/>
                    </a:cubicBezTo>
                    <a:lnTo>
                      <a:pt x="10029" y="1729"/>
                    </a:lnTo>
                    <a:cubicBezTo>
                      <a:pt x="10029" y="1729"/>
                      <a:pt x="10134" y="1100"/>
                      <a:pt x="103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 name="Google Shape;1657;p46"/>
              <p:cNvSpPr/>
              <p:nvPr/>
            </p:nvSpPr>
            <p:spPr>
              <a:xfrm>
                <a:off x="5184049" y="3825797"/>
                <a:ext cx="299482" cy="94372"/>
              </a:xfrm>
              <a:custGeom>
                <a:avLst/>
                <a:gdLst/>
                <a:ahLst/>
                <a:cxnLst/>
                <a:rect l="l" t="t" r="r" b="b"/>
                <a:pathLst>
                  <a:path w="18225" h="5743" extrusionOk="0">
                    <a:moveTo>
                      <a:pt x="9126" y="1"/>
                    </a:moveTo>
                    <a:cubicBezTo>
                      <a:pt x="6159" y="1"/>
                      <a:pt x="1740" y="101"/>
                      <a:pt x="1441"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8"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 name="Google Shape;1658;p46"/>
              <p:cNvSpPr/>
              <p:nvPr/>
            </p:nvSpPr>
            <p:spPr>
              <a:xfrm>
                <a:off x="5190079" y="3894304"/>
                <a:ext cx="293452" cy="25865"/>
              </a:xfrm>
              <a:custGeom>
                <a:avLst/>
                <a:gdLst/>
                <a:ahLst/>
                <a:cxnLst/>
                <a:rect l="l" t="t" r="r" b="b"/>
                <a:pathLst>
                  <a:path w="17858" h="1574" extrusionOk="0">
                    <a:moveTo>
                      <a:pt x="17439" y="0"/>
                    </a:moveTo>
                    <a:cubicBezTo>
                      <a:pt x="14061" y="288"/>
                      <a:pt x="10709" y="471"/>
                      <a:pt x="7358" y="471"/>
                    </a:cubicBezTo>
                    <a:cubicBezTo>
                      <a:pt x="6749" y="471"/>
                      <a:pt x="6137" y="475"/>
                      <a:pt x="5523" y="475"/>
                    </a:cubicBezTo>
                    <a:cubicBezTo>
                      <a:pt x="3682" y="475"/>
                      <a:pt x="1826" y="445"/>
                      <a:pt x="0" y="210"/>
                    </a:cubicBezTo>
                    <a:lnTo>
                      <a:pt x="0" y="210"/>
                    </a:lnTo>
                    <a:cubicBezTo>
                      <a:pt x="0" y="629"/>
                      <a:pt x="52" y="969"/>
                      <a:pt x="157" y="1178"/>
                    </a:cubicBezTo>
                    <a:cubicBezTo>
                      <a:pt x="325" y="1474"/>
                      <a:pt x="2321" y="1573"/>
                      <a:pt x="4921" y="1573"/>
                    </a:cubicBezTo>
                    <a:cubicBezTo>
                      <a:pt x="9221" y="1573"/>
                      <a:pt x="15173" y="1303"/>
                      <a:pt x="17229" y="1205"/>
                    </a:cubicBezTo>
                    <a:cubicBezTo>
                      <a:pt x="17622" y="1178"/>
                      <a:pt x="17858" y="786"/>
                      <a:pt x="17701" y="419"/>
                    </a:cubicBezTo>
                    <a:cubicBezTo>
                      <a:pt x="17622" y="288"/>
                      <a:pt x="17544" y="157"/>
                      <a:pt x="174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1659;p46"/>
              <p:cNvSpPr/>
              <p:nvPr/>
            </p:nvSpPr>
            <p:spPr>
              <a:xfrm>
                <a:off x="4847579"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7"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 name="Google Shape;1660;p46"/>
              <p:cNvSpPr/>
              <p:nvPr/>
            </p:nvSpPr>
            <p:spPr>
              <a:xfrm>
                <a:off x="4853593" y="3893860"/>
                <a:ext cx="293468" cy="26308"/>
              </a:xfrm>
              <a:custGeom>
                <a:avLst/>
                <a:gdLst/>
                <a:ahLst/>
                <a:cxnLst/>
                <a:rect l="l" t="t" r="r" b="b"/>
                <a:pathLst>
                  <a:path w="17859" h="1601" extrusionOk="0">
                    <a:moveTo>
                      <a:pt x="17413" y="1"/>
                    </a:moveTo>
                    <a:cubicBezTo>
                      <a:pt x="17073" y="53"/>
                      <a:pt x="16707" y="106"/>
                      <a:pt x="16366" y="132"/>
                    </a:cubicBezTo>
                    <a:cubicBezTo>
                      <a:pt x="13250" y="498"/>
                      <a:pt x="10160" y="760"/>
                      <a:pt x="7044" y="760"/>
                    </a:cubicBezTo>
                    <a:cubicBezTo>
                      <a:pt x="5473" y="760"/>
                      <a:pt x="3902" y="708"/>
                      <a:pt x="2331" y="629"/>
                    </a:cubicBezTo>
                    <a:cubicBezTo>
                      <a:pt x="1546" y="577"/>
                      <a:pt x="786" y="525"/>
                      <a:pt x="1" y="472"/>
                    </a:cubicBezTo>
                    <a:lnTo>
                      <a:pt x="1" y="472"/>
                    </a:lnTo>
                    <a:cubicBezTo>
                      <a:pt x="1" y="787"/>
                      <a:pt x="53" y="1048"/>
                      <a:pt x="158" y="1205"/>
                    </a:cubicBezTo>
                    <a:cubicBezTo>
                      <a:pt x="326" y="1501"/>
                      <a:pt x="2322" y="1600"/>
                      <a:pt x="4922" y="1600"/>
                    </a:cubicBezTo>
                    <a:cubicBezTo>
                      <a:pt x="9222" y="1600"/>
                      <a:pt x="15174" y="1330"/>
                      <a:pt x="17230" y="1232"/>
                    </a:cubicBezTo>
                    <a:cubicBezTo>
                      <a:pt x="17623" y="1205"/>
                      <a:pt x="17859" y="813"/>
                      <a:pt x="17702" y="446"/>
                    </a:cubicBezTo>
                    <a:cubicBezTo>
                      <a:pt x="17623" y="315"/>
                      <a:pt x="17518" y="158"/>
                      <a:pt x="174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 name="Google Shape;1661;p46"/>
              <p:cNvSpPr/>
              <p:nvPr/>
            </p:nvSpPr>
            <p:spPr>
              <a:xfrm>
                <a:off x="5508046" y="2494498"/>
                <a:ext cx="195793" cy="277660"/>
              </a:xfrm>
              <a:custGeom>
                <a:avLst/>
                <a:gdLst/>
                <a:ahLst/>
                <a:cxnLst/>
                <a:rect l="l" t="t" r="r" b="b"/>
                <a:pathLst>
                  <a:path w="11915" h="16897" extrusionOk="0">
                    <a:moveTo>
                      <a:pt x="7657" y="0"/>
                    </a:moveTo>
                    <a:cubicBezTo>
                      <a:pt x="6612" y="0"/>
                      <a:pt x="5132" y="5192"/>
                      <a:pt x="5132" y="5192"/>
                    </a:cubicBezTo>
                    <a:cubicBezTo>
                      <a:pt x="5132" y="5192"/>
                      <a:pt x="5761" y="819"/>
                      <a:pt x="4844" y="793"/>
                    </a:cubicBezTo>
                    <a:cubicBezTo>
                      <a:pt x="4842" y="793"/>
                      <a:pt x="4840" y="793"/>
                      <a:pt x="4838" y="793"/>
                    </a:cubicBezTo>
                    <a:cubicBezTo>
                      <a:pt x="3921" y="793"/>
                      <a:pt x="2462" y="6632"/>
                      <a:pt x="2462" y="6632"/>
                    </a:cubicBezTo>
                    <a:cubicBezTo>
                      <a:pt x="2462" y="6632"/>
                      <a:pt x="1646" y="3666"/>
                      <a:pt x="879" y="3666"/>
                    </a:cubicBezTo>
                    <a:cubicBezTo>
                      <a:pt x="857" y="3666"/>
                      <a:pt x="834" y="3668"/>
                      <a:pt x="812" y="3673"/>
                    </a:cubicBezTo>
                    <a:cubicBezTo>
                      <a:pt x="0" y="3857"/>
                      <a:pt x="1257" y="10272"/>
                      <a:pt x="1231" y="11555"/>
                    </a:cubicBezTo>
                    <a:cubicBezTo>
                      <a:pt x="1231" y="12864"/>
                      <a:pt x="576" y="15823"/>
                      <a:pt x="576" y="15823"/>
                    </a:cubicBezTo>
                    <a:lnTo>
                      <a:pt x="6939" y="16896"/>
                    </a:lnTo>
                    <a:cubicBezTo>
                      <a:pt x="6939" y="16896"/>
                      <a:pt x="8144" y="12681"/>
                      <a:pt x="8824" y="10926"/>
                    </a:cubicBezTo>
                    <a:cubicBezTo>
                      <a:pt x="9531" y="9198"/>
                      <a:pt x="11914" y="4878"/>
                      <a:pt x="11417" y="4590"/>
                    </a:cubicBezTo>
                    <a:cubicBezTo>
                      <a:pt x="11390" y="4575"/>
                      <a:pt x="11360" y="4568"/>
                      <a:pt x="11327" y="4568"/>
                    </a:cubicBezTo>
                    <a:cubicBezTo>
                      <a:pt x="10707" y="4568"/>
                      <a:pt x="9008" y="6999"/>
                      <a:pt x="9008" y="6999"/>
                    </a:cubicBezTo>
                    <a:cubicBezTo>
                      <a:pt x="9008" y="6999"/>
                      <a:pt x="11050" y="2050"/>
                      <a:pt x="10317" y="1762"/>
                    </a:cubicBezTo>
                    <a:cubicBezTo>
                      <a:pt x="10292" y="1751"/>
                      <a:pt x="10265" y="1746"/>
                      <a:pt x="10236" y="1746"/>
                    </a:cubicBezTo>
                    <a:cubicBezTo>
                      <a:pt x="9437" y="1746"/>
                      <a:pt x="7122" y="5742"/>
                      <a:pt x="7122" y="5742"/>
                    </a:cubicBezTo>
                    <a:cubicBezTo>
                      <a:pt x="7122" y="5742"/>
                      <a:pt x="8746" y="243"/>
                      <a:pt x="7725" y="8"/>
                    </a:cubicBezTo>
                    <a:cubicBezTo>
                      <a:pt x="7702" y="3"/>
                      <a:pt x="7680" y="0"/>
                      <a:pt x="765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1662;p46"/>
              <p:cNvSpPr/>
              <p:nvPr/>
            </p:nvSpPr>
            <p:spPr>
              <a:xfrm>
                <a:off x="5319583" y="2570547"/>
                <a:ext cx="211716" cy="374628"/>
              </a:xfrm>
              <a:custGeom>
                <a:avLst/>
                <a:gdLst/>
                <a:ahLst/>
                <a:cxnLst/>
                <a:rect l="l" t="t" r="r" b="b"/>
                <a:pathLst>
                  <a:path w="12884" h="22798" extrusionOk="0">
                    <a:moveTo>
                      <a:pt x="3271" y="1"/>
                    </a:moveTo>
                    <a:cubicBezTo>
                      <a:pt x="2723" y="1"/>
                      <a:pt x="2197" y="137"/>
                      <a:pt x="1781" y="486"/>
                    </a:cubicBezTo>
                    <a:cubicBezTo>
                      <a:pt x="1205" y="957"/>
                      <a:pt x="943" y="1690"/>
                      <a:pt x="760" y="2423"/>
                    </a:cubicBezTo>
                    <a:cubicBezTo>
                      <a:pt x="1" y="5801"/>
                      <a:pt x="891" y="9336"/>
                      <a:pt x="2121" y="12583"/>
                    </a:cubicBezTo>
                    <a:cubicBezTo>
                      <a:pt x="2881" y="14573"/>
                      <a:pt x="3745" y="16510"/>
                      <a:pt x="4792" y="18343"/>
                    </a:cubicBezTo>
                    <a:cubicBezTo>
                      <a:pt x="5709" y="19967"/>
                      <a:pt x="6861" y="21669"/>
                      <a:pt x="8615" y="22480"/>
                    </a:cubicBezTo>
                    <a:cubicBezTo>
                      <a:pt x="9049" y="22666"/>
                      <a:pt x="9538" y="22797"/>
                      <a:pt x="10016" y="22797"/>
                    </a:cubicBezTo>
                    <a:cubicBezTo>
                      <a:pt x="10347" y="22797"/>
                      <a:pt x="10672" y="22735"/>
                      <a:pt x="10972" y="22585"/>
                    </a:cubicBezTo>
                    <a:cubicBezTo>
                      <a:pt x="11914" y="22088"/>
                      <a:pt x="12255" y="20935"/>
                      <a:pt x="12386" y="19914"/>
                    </a:cubicBezTo>
                    <a:cubicBezTo>
                      <a:pt x="12883" y="16275"/>
                      <a:pt x="12150" y="12452"/>
                      <a:pt x="11050" y="8995"/>
                    </a:cubicBezTo>
                    <a:cubicBezTo>
                      <a:pt x="10762" y="8131"/>
                      <a:pt x="10448" y="7267"/>
                      <a:pt x="10082" y="6403"/>
                    </a:cubicBezTo>
                    <a:cubicBezTo>
                      <a:pt x="9008" y="3837"/>
                      <a:pt x="7568" y="1376"/>
                      <a:pt x="4818" y="302"/>
                    </a:cubicBezTo>
                    <a:cubicBezTo>
                      <a:pt x="4333" y="124"/>
                      <a:pt x="3793" y="1"/>
                      <a:pt x="3271"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 name="Google Shape;1663;p46"/>
              <p:cNvSpPr/>
              <p:nvPr/>
            </p:nvSpPr>
            <p:spPr>
              <a:xfrm>
                <a:off x="5410799" y="2680498"/>
                <a:ext cx="238386" cy="278449"/>
              </a:xfrm>
              <a:custGeom>
                <a:avLst/>
                <a:gdLst/>
                <a:ahLst/>
                <a:cxnLst/>
                <a:rect l="l" t="t" r="r" b="b"/>
                <a:pathLst>
                  <a:path w="14507" h="16945" extrusionOk="0">
                    <a:moveTo>
                      <a:pt x="6233" y="0"/>
                    </a:moveTo>
                    <a:cubicBezTo>
                      <a:pt x="6233" y="0"/>
                      <a:pt x="5997" y="524"/>
                      <a:pt x="5604" y="1388"/>
                    </a:cubicBezTo>
                    <a:cubicBezTo>
                      <a:pt x="5578" y="1467"/>
                      <a:pt x="5552" y="1519"/>
                      <a:pt x="5526" y="1597"/>
                    </a:cubicBezTo>
                    <a:cubicBezTo>
                      <a:pt x="3824" y="5577"/>
                      <a:pt x="1" y="15685"/>
                      <a:pt x="4583" y="16811"/>
                    </a:cubicBezTo>
                    <a:cubicBezTo>
                      <a:pt x="4953" y="16901"/>
                      <a:pt x="5312" y="16944"/>
                      <a:pt x="5658" y="16944"/>
                    </a:cubicBezTo>
                    <a:cubicBezTo>
                      <a:pt x="9817" y="16944"/>
                      <a:pt x="12271" y="10718"/>
                      <a:pt x="13721" y="5473"/>
                    </a:cubicBezTo>
                    <a:cubicBezTo>
                      <a:pt x="13774" y="5342"/>
                      <a:pt x="13800" y="5237"/>
                      <a:pt x="13826" y="5106"/>
                    </a:cubicBezTo>
                    <a:cubicBezTo>
                      <a:pt x="14088" y="4164"/>
                      <a:pt x="14297" y="3273"/>
                      <a:pt x="14507" y="2462"/>
                    </a:cubicBezTo>
                    <a:lnTo>
                      <a:pt x="6233" y="0"/>
                    </a:ln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 name="Google Shape;1664;p46"/>
              <p:cNvSpPr/>
              <p:nvPr/>
            </p:nvSpPr>
            <p:spPr>
              <a:xfrm>
                <a:off x="5501588" y="2703290"/>
                <a:ext cx="136406" cy="67143"/>
              </a:xfrm>
              <a:custGeom>
                <a:avLst/>
                <a:gdLst/>
                <a:ahLst/>
                <a:cxnLst/>
                <a:rect l="l" t="t" r="r" b="b"/>
                <a:pathLst>
                  <a:path w="8301" h="4086" extrusionOk="0">
                    <a:moveTo>
                      <a:pt x="79" y="1"/>
                    </a:moveTo>
                    <a:cubicBezTo>
                      <a:pt x="53" y="80"/>
                      <a:pt x="27" y="132"/>
                      <a:pt x="1" y="210"/>
                    </a:cubicBezTo>
                    <a:cubicBezTo>
                      <a:pt x="1388" y="1048"/>
                      <a:pt x="2828" y="1808"/>
                      <a:pt x="4295" y="2515"/>
                    </a:cubicBezTo>
                    <a:cubicBezTo>
                      <a:pt x="5578" y="3091"/>
                      <a:pt x="6887" y="3614"/>
                      <a:pt x="8196" y="4086"/>
                    </a:cubicBezTo>
                    <a:cubicBezTo>
                      <a:pt x="8249" y="3955"/>
                      <a:pt x="8275" y="3850"/>
                      <a:pt x="8301" y="3719"/>
                    </a:cubicBezTo>
                    <a:cubicBezTo>
                      <a:pt x="8092" y="3641"/>
                      <a:pt x="7882" y="3562"/>
                      <a:pt x="7673" y="3510"/>
                    </a:cubicBezTo>
                    <a:cubicBezTo>
                      <a:pt x="5683" y="2777"/>
                      <a:pt x="3745" y="1939"/>
                      <a:pt x="1860" y="970"/>
                    </a:cubicBezTo>
                    <a:cubicBezTo>
                      <a:pt x="1257" y="656"/>
                      <a:pt x="681" y="341"/>
                      <a:pt x="79"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1665;p46"/>
              <p:cNvSpPr/>
              <p:nvPr/>
            </p:nvSpPr>
            <p:spPr>
              <a:xfrm>
                <a:off x="5455544" y="2715778"/>
                <a:ext cx="42182" cy="127812"/>
              </a:xfrm>
              <a:custGeom>
                <a:avLst/>
                <a:gdLst/>
                <a:ahLst/>
                <a:cxnLst/>
                <a:rect l="l" t="t" r="r" b="b"/>
                <a:pathLst>
                  <a:path w="2567" h="7778" extrusionOk="0">
                    <a:moveTo>
                      <a:pt x="2567" y="0"/>
                    </a:moveTo>
                    <a:cubicBezTo>
                      <a:pt x="2174" y="786"/>
                      <a:pt x="1860" y="1624"/>
                      <a:pt x="1546" y="2435"/>
                    </a:cubicBezTo>
                    <a:cubicBezTo>
                      <a:pt x="1493" y="2566"/>
                      <a:pt x="1467" y="2645"/>
                      <a:pt x="1389" y="2828"/>
                    </a:cubicBezTo>
                    <a:cubicBezTo>
                      <a:pt x="1231" y="3300"/>
                      <a:pt x="1074" y="3771"/>
                      <a:pt x="917" y="4242"/>
                    </a:cubicBezTo>
                    <a:cubicBezTo>
                      <a:pt x="577" y="5237"/>
                      <a:pt x="236" y="6258"/>
                      <a:pt x="1" y="7306"/>
                    </a:cubicBezTo>
                    <a:cubicBezTo>
                      <a:pt x="1" y="7463"/>
                      <a:pt x="27" y="7620"/>
                      <a:pt x="53" y="7777"/>
                    </a:cubicBezTo>
                    <a:cubicBezTo>
                      <a:pt x="629" y="4975"/>
                      <a:pt x="1755" y="1964"/>
                      <a:pt x="2567"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 name="Google Shape;1666;p46"/>
              <p:cNvSpPr/>
              <p:nvPr/>
            </p:nvSpPr>
            <p:spPr>
              <a:xfrm>
                <a:off x="5456415" y="2715351"/>
                <a:ext cx="43891" cy="131246"/>
              </a:xfrm>
              <a:custGeom>
                <a:avLst/>
                <a:gdLst/>
                <a:ahLst/>
                <a:cxnLst/>
                <a:rect l="l" t="t" r="r" b="b"/>
                <a:pathLst>
                  <a:path w="2671" h="7987" extrusionOk="0">
                    <a:moveTo>
                      <a:pt x="2566" y="0"/>
                    </a:moveTo>
                    <a:cubicBezTo>
                      <a:pt x="2566" y="0"/>
                      <a:pt x="2540" y="0"/>
                      <a:pt x="2514" y="26"/>
                    </a:cubicBezTo>
                    <a:cubicBezTo>
                      <a:pt x="1702" y="1990"/>
                      <a:pt x="576" y="5001"/>
                      <a:pt x="0" y="7803"/>
                    </a:cubicBezTo>
                    <a:cubicBezTo>
                      <a:pt x="0" y="7855"/>
                      <a:pt x="0" y="7908"/>
                      <a:pt x="0" y="7986"/>
                    </a:cubicBezTo>
                    <a:cubicBezTo>
                      <a:pt x="367" y="6782"/>
                      <a:pt x="655" y="5551"/>
                      <a:pt x="1048" y="4373"/>
                    </a:cubicBezTo>
                    <a:cubicBezTo>
                      <a:pt x="1283" y="3666"/>
                      <a:pt x="1519" y="2959"/>
                      <a:pt x="1807" y="2278"/>
                    </a:cubicBezTo>
                    <a:lnTo>
                      <a:pt x="1807" y="2226"/>
                    </a:lnTo>
                    <a:cubicBezTo>
                      <a:pt x="2095" y="1519"/>
                      <a:pt x="2383" y="812"/>
                      <a:pt x="2645" y="105"/>
                    </a:cubicBezTo>
                    <a:cubicBezTo>
                      <a:pt x="2671" y="53"/>
                      <a:pt x="2619" y="0"/>
                      <a:pt x="2566"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 name="Google Shape;1667;p46"/>
              <p:cNvSpPr/>
              <p:nvPr/>
            </p:nvSpPr>
            <p:spPr>
              <a:xfrm>
                <a:off x="5423715" y="2660269"/>
                <a:ext cx="31846" cy="184603"/>
              </a:xfrm>
              <a:custGeom>
                <a:avLst/>
                <a:gdLst/>
                <a:ahLst/>
                <a:cxnLst/>
                <a:rect l="l" t="t" r="r" b="b"/>
                <a:pathLst>
                  <a:path w="1938" h="11234" extrusionOk="0">
                    <a:moveTo>
                      <a:pt x="0" y="1"/>
                    </a:moveTo>
                    <a:lnTo>
                      <a:pt x="0" y="1"/>
                    </a:lnTo>
                    <a:cubicBezTo>
                      <a:pt x="183" y="812"/>
                      <a:pt x="367" y="1703"/>
                      <a:pt x="524" y="2645"/>
                    </a:cubicBezTo>
                    <a:cubicBezTo>
                      <a:pt x="812" y="4112"/>
                      <a:pt x="1074" y="5735"/>
                      <a:pt x="1309" y="7411"/>
                    </a:cubicBezTo>
                    <a:cubicBezTo>
                      <a:pt x="1493" y="8641"/>
                      <a:pt x="1650" y="9924"/>
                      <a:pt x="1807" y="11234"/>
                    </a:cubicBezTo>
                    <a:cubicBezTo>
                      <a:pt x="1859" y="11050"/>
                      <a:pt x="1885" y="10867"/>
                      <a:pt x="1938" y="10684"/>
                    </a:cubicBezTo>
                    <a:cubicBezTo>
                      <a:pt x="1833" y="9924"/>
                      <a:pt x="1755" y="9191"/>
                      <a:pt x="1676" y="8432"/>
                    </a:cubicBezTo>
                    <a:lnTo>
                      <a:pt x="1519" y="7358"/>
                    </a:lnTo>
                    <a:lnTo>
                      <a:pt x="1336" y="6311"/>
                    </a:lnTo>
                    <a:cubicBezTo>
                      <a:pt x="1205" y="5604"/>
                      <a:pt x="1100" y="4897"/>
                      <a:pt x="969" y="4190"/>
                    </a:cubicBezTo>
                    <a:cubicBezTo>
                      <a:pt x="812" y="3483"/>
                      <a:pt x="707" y="2776"/>
                      <a:pt x="524" y="2095"/>
                    </a:cubicBezTo>
                    <a:cubicBezTo>
                      <a:pt x="341" y="1388"/>
                      <a:pt x="183" y="681"/>
                      <a:pt x="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1668;p46"/>
              <p:cNvSpPr/>
              <p:nvPr/>
            </p:nvSpPr>
            <p:spPr>
              <a:xfrm>
                <a:off x="5454263" y="2846581"/>
                <a:ext cx="8183" cy="92959"/>
              </a:xfrm>
              <a:custGeom>
                <a:avLst/>
                <a:gdLst/>
                <a:ahLst/>
                <a:cxnLst/>
                <a:rect l="l" t="t" r="r" b="b"/>
                <a:pathLst>
                  <a:path w="498" h="5657" extrusionOk="0">
                    <a:moveTo>
                      <a:pt x="131" y="0"/>
                    </a:moveTo>
                    <a:cubicBezTo>
                      <a:pt x="105" y="131"/>
                      <a:pt x="53" y="288"/>
                      <a:pt x="0" y="446"/>
                    </a:cubicBezTo>
                    <a:cubicBezTo>
                      <a:pt x="53" y="707"/>
                      <a:pt x="79" y="995"/>
                      <a:pt x="105" y="1257"/>
                    </a:cubicBezTo>
                    <a:cubicBezTo>
                      <a:pt x="262" y="2724"/>
                      <a:pt x="393" y="4190"/>
                      <a:pt x="498" y="5656"/>
                    </a:cubicBezTo>
                    <a:cubicBezTo>
                      <a:pt x="472" y="4242"/>
                      <a:pt x="367" y="2802"/>
                      <a:pt x="288" y="1362"/>
                    </a:cubicBezTo>
                    <a:cubicBezTo>
                      <a:pt x="236" y="917"/>
                      <a:pt x="184" y="446"/>
                      <a:pt x="131"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 name="Google Shape;1669;p46"/>
              <p:cNvSpPr/>
              <p:nvPr/>
            </p:nvSpPr>
            <p:spPr>
              <a:xfrm>
                <a:off x="5453392" y="2835818"/>
                <a:ext cx="3040" cy="17238"/>
              </a:xfrm>
              <a:custGeom>
                <a:avLst/>
                <a:gdLst/>
                <a:ahLst/>
                <a:cxnLst/>
                <a:rect l="l" t="t" r="r" b="b"/>
                <a:pathLst>
                  <a:path w="185" h="1049" extrusionOk="0">
                    <a:moveTo>
                      <a:pt x="132" y="1"/>
                    </a:moveTo>
                    <a:cubicBezTo>
                      <a:pt x="79" y="184"/>
                      <a:pt x="53" y="367"/>
                      <a:pt x="1" y="551"/>
                    </a:cubicBezTo>
                    <a:cubicBezTo>
                      <a:pt x="27" y="708"/>
                      <a:pt x="53" y="891"/>
                      <a:pt x="53" y="1048"/>
                    </a:cubicBezTo>
                    <a:cubicBezTo>
                      <a:pt x="106" y="865"/>
                      <a:pt x="132" y="655"/>
                      <a:pt x="184" y="472"/>
                    </a:cubicBezTo>
                    <a:cubicBezTo>
                      <a:pt x="158" y="315"/>
                      <a:pt x="132" y="158"/>
                      <a:pt x="132" y="1"/>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 name="Google Shape;1670;p46"/>
              <p:cNvSpPr/>
              <p:nvPr/>
            </p:nvSpPr>
            <p:spPr>
              <a:xfrm>
                <a:off x="5454263" y="2843574"/>
                <a:ext cx="2169" cy="10336"/>
              </a:xfrm>
              <a:custGeom>
                <a:avLst/>
                <a:gdLst/>
                <a:ahLst/>
                <a:cxnLst/>
                <a:rect l="l" t="t" r="r" b="b"/>
                <a:pathLst>
                  <a:path w="132" h="629" extrusionOk="0">
                    <a:moveTo>
                      <a:pt x="131" y="0"/>
                    </a:moveTo>
                    <a:cubicBezTo>
                      <a:pt x="79" y="183"/>
                      <a:pt x="53" y="393"/>
                      <a:pt x="0" y="576"/>
                    </a:cubicBezTo>
                    <a:cubicBezTo>
                      <a:pt x="0" y="602"/>
                      <a:pt x="0" y="602"/>
                      <a:pt x="0" y="629"/>
                    </a:cubicBezTo>
                    <a:cubicBezTo>
                      <a:pt x="53" y="471"/>
                      <a:pt x="105" y="314"/>
                      <a:pt x="131" y="183"/>
                    </a:cubicBezTo>
                    <a:cubicBezTo>
                      <a:pt x="131" y="105"/>
                      <a:pt x="131" y="52"/>
                      <a:pt x="131" y="0"/>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671;p46"/>
              <p:cNvSpPr/>
              <p:nvPr/>
            </p:nvSpPr>
            <p:spPr>
              <a:xfrm>
                <a:off x="4937941" y="2519048"/>
                <a:ext cx="530967" cy="593246"/>
              </a:xfrm>
              <a:custGeom>
                <a:avLst/>
                <a:gdLst/>
                <a:ahLst/>
                <a:cxnLst/>
                <a:rect l="l" t="t" r="r" b="b"/>
                <a:pathLst>
                  <a:path w="32312" h="36102" extrusionOk="0">
                    <a:moveTo>
                      <a:pt x="12749" y="1"/>
                    </a:moveTo>
                    <a:cubicBezTo>
                      <a:pt x="12582" y="1"/>
                      <a:pt x="12417" y="2"/>
                      <a:pt x="12254" y="6"/>
                    </a:cubicBezTo>
                    <a:cubicBezTo>
                      <a:pt x="6913" y="137"/>
                      <a:pt x="3090" y="1184"/>
                      <a:pt x="1885" y="2415"/>
                    </a:cubicBezTo>
                    <a:cubicBezTo>
                      <a:pt x="1728" y="2598"/>
                      <a:pt x="1623" y="2755"/>
                      <a:pt x="1545" y="2939"/>
                    </a:cubicBezTo>
                    <a:cubicBezTo>
                      <a:pt x="1440" y="3253"/>
                      <a:pt x="1283" y="5007"/>
                      <a:pt x="1100" y="7600"/>
                    </a:cubicBezTo>
                    <a:cubicBezTo>
                      <a:pt x="1021" y="8778"/>
                      <a:pt x="916" y="10113"/>
                      <a:pt x="838" y="11553"/>
                    </a:cubicBezTo>
                    <a:cubicBezTo>
                      <a:pt x="733" y="13203"/>
                      <a:pt x="655" y="14984"/>
                      <a:pt x="550" y="16816"/>
                    </a:cubicBezTo>
                    <a:cubicBezTo>
                      <a:pt x="471" y="18440"/>
                      <a:pt x="393" y="20063"/>
                      <a:pt x="340" y="21713"/>
                    </a:cubicBezTo>
                    <a:cubicBezTo>
                      <a:pt x="262" y="23520"/>
                      <a:pt x="183" y="25300"/>
                      <a:pt x="131" y="26976"/>
                    </a:cubicBezTo>
                    <a:cubicBezTo>
                      <a:pt x="79" y="28390"/>
                      <a:pt x="52" y="29725"/>
                      <a:pt x="26" y="30956"/>
                    </a:cubicBezTo>
                    <a:cubicBezTo>
                      <a:pt x="0" y="32632"/>
                      <a:pt x="0" y="34098"/>
                      <a:pt x="0" y="35250"/>
                    </a:cubicBezTo>
                    <a:cubicBezTo>
                      <a:pt x="1348" y="35415"/>
                      <a:pt x="7079" y="36102"/>
                      <a:pt x="14393" y="36102"/>
                    </a:cubicBezTo>
                    <a:cubicBezTo>
                      <a:pt x="19870" y="36102"/>
                      <a:pt x="26235" y="35717"/>
                      <a:pt x="32312" y="34438"/>
                    </a:cubicBezTo>
                    <a:cubicBezTo>
                      <a:pt x="32312" y="33129"/>
                      <a:pt x="32285" y="31768"/>
                      <a:pt x="32207" y="30354"/>
                    </a:cubicBezTo>
                    <a:cubicBezTo>
                      <a:pt x="32154" y="28940"/>
                      <a:pt x="32076" y="27473"/>
                      <a:pt x="31971" y="26007"/>
                    </a:cubicBezTo>
                    <a:cubicBezTo>
                      <a:pt x="31840" y="24410"/>
                      <a:pt x="31683" y="22786"/>
                      <a:pt x="31526" y="21189"/>
                    </a:cubicBezTo>
                    <a:cubicBezTo>
                      <a:pt x="31343" y="19409"/>
                      <a:pt x="31107" y="17681"/>
                      <a:pt x="30871" y="16005"/>
                    </a:cubicBezTo>
                    <a:cubicBezTo>
                      <a:pt x="30636" y="14329"/>
                      <a:pt x="30374" y="12706"/>
                      <a:pt x="30086" y="11239"/>
                    </a:cubicBezTo>
                    <a:cubicBezTo>
                      <a:pt x="29798" y="9668"/>
                      <a:pt x="29484" y="8228"/>
                      <a:pt x="29169" y="7050"/>
                    </a:cubicBezTo>
                    <a:cubicBezTo>
                      <a:pt x="28724" y="5400"/>
                      <a:pt x="28279" y="4169"/>
                      <a:pt x="27808" y="3515"/>
                    </a:cubicBezTo>
                    <a:cubicBezTo>
                      <a:pt x="27625" y="3253"/>
                      <a:pt x="26996" y="2886"/>
                      <a:pt x="26053" y="2520"/>
                    </a:cubicBezTo>
                    <a:cubicBezTo>
                      <a:pt x="23148" y="1358"/>
                      <a:pt x="17318" y="1"/>
                      <a:pt x="1274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 name="Google Shape;1672;p46"/>
              <p:cNvSpPr/>
              <p:nvPr/>
            </p:nvSpPr>
            <p:spPr>
              <a:xfrm>
                <a:off x="5126387" y="2456752"/>
                <a:ext cx="181168" cy="121124"/>
              </a:xfrm>
              <a:custGeom>
                <a:avLst/>
                <a:gdLst/>
                <a:ahLst/>
                <a:cxnLst/>
                <a:rect l="l" t="t" r="r" b="b"/>
                <a:pathLst>
                  <a:path w="11025" h="7371" extrusionOk="0">
                    <a:moveTo>
                      <a:pt x="446" y="0"/>
                    </a:moveTo>
                    <a:lnTo>
                      <a:pt x="27" y="4007"/>
                    </a:lnTo>
                    <a:cubicBezTo>
                      <a:pt x="27" y="4007"/>
                      <a:pt x="1" y="6442"/>
                      <a:pt x="4819" y="7175"/>
                    </a:cubicBezTo>
                    <a:cubicBezTo>
                      <a:pt x="5715" y="7314"/>
                      <a:pt x="6475" y="7371"/>
                      <a:pt x="7120" y="7371"/>
                    </a:cubicBezTo>
                    <a:cubicBezTo>
                      <a:pt x="10126" y="7371"/>
                      <a:pt x="10605" y="6128"/>
                      <a:pt x="10605" y="6128"/>
                    </a:cubicBezTo>
                    <a:lnTo>
                      <a:pt x="11024" y="1074"/>
                    </a:lnTo>
                    <a:lnTo>
                      <a:pt x="446" y="0"/>
                    </a:ln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 name="Google Shape;1673;p46"/>
              <p:cNvSpPr/>
              <p:nvPr/>
            </p:nvSpPr>
            <p:spPr>
              <a:xfrm>
                <a:off x="5125533" y="2428274"/>
                <a:ext cx="214723" cy="95917"/>
              </a:xfrm>
              <a:custGeom>
                <a:avLst/>
                <a:gdLst/>
                <a:ahLst/>
                <a:cxnLst/>
                <a:rect l="l" t="t" r="r" b="b"/>
                <a:pathLst>
                  <a:path w="13067" h="5837" extrusionOk="0">
                    <a:moveTo>
                      <a:pt x="3947" y="1"/>
                    </a:moveTo>
                    <a:cubicBezTo>
                      <a:pt x="3810" y="1"/>
                      <a:pt x="3673" y="2"/>
                      <a:pt x="3535" y="5"/>
                    </a:cubicBezTo>
                    <a:cubicBezTo>
                      <a:pt x="2724" y="31"/>
                      <a:pt x="1938" y="110"/>
                      <a:pt x="1179" y="346"/>
                    </a:cubicBezTo>
                    <a:cubicBezTo>
                      <a:pt x="786" y="450"/>
                      <a:pt x="393" y="660"/>
                      <a:pt x="210" y="1000"/>
                    </a:cubicBezTo>
                    <a:cubicBezTo>
                      <a:pt x="0" y="1367"/>
                      <a:pt x="105" y="1812"/>
                      <a:pt x="262" y="2205"/>
                    </a:cubicBezTo>
                    <a:cubicBezTo>
                      <a:pt x="760" y="3357"/>
                      <a:pt x="1833" y="4273"/>
                      <a:pt x="3090" y="4849"/>
                    </a:cubicBezTo>
                    <a:cubicBezTo>
                      <a:pt x="4321" y="5425"/>
                      <a:pt x="5709" y="5661"/>
                      <a:pt x="7070" y="5792"/>
                    </a:cubicBezTo>
                    <a:cubicBezTo>
                      <a:pt x="7456" y="5819"/>
                      <a:pt x="7846" y="5837"/>
                      <a:pt x="8233" y="5837"/>
                    </a:cubicBezTo>
                    <a:cubicBezTo>
                      <a:pt x="8974" y="5837"/>
                      <a:pt x="9708" y="5772"/>
                      <a:pt x="10396" y="5582"/>
                    </a:cubicBezTo>
                    <a:cubicBezTo>
                      <a:pt x="11286" y="5321"/>
                      <a:pt x="12464" y="4745"/>
                      <a:pt x="12805" y="3933"/>
                    </a:cubicBezTo>
                    <a:cubicBezTo>
                      <a:pt x="13066" y="3278"/>
                      <a:pt x="12752" y="2074"/>
                      <a:pt x="12281" y="1550"/>
                    </a:cubicBezTo>
                    <a:cubicBezTo>
                      <a:pt x="11914" y="1131"/>
                      <a:pt x="11286" y="974"/>
                      <a:pt x="10710" y="843"/>
                    </a:cubicBezTo>
                    <a:cubicBezTo>
                      <a:pt x="8488" y="399"/>
                      <a:pt x="6219" y="1"/>
                      <a:pt x="3947" y="1"/>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674;p46"/>
              <p:cNvSpPr/>
              <p:nvPr/>
            </p:nvSpPr>
            <p:spPr>
              <a:xfrm>
                <a:off x="5107457" y="2496338"/>
                <a:ext cx="208709" cy="47769"/>
              </a:xfrm>
              <a:custGeom>
                <a:avLst/>
                <a:gdLst/>
                <a:ahLst/>
                <a:cxnLst/>
                <a:rect l="l" t="t" r="r" b="b"/>
                <a:pathLst>
                  <a:path w="12701" h="2907" extrusionOk="0">
                    <a:moveTo>
                      <a:pt x="1153" y="0"/>
                    </a:moveTo>
                    <a:cubicBezTo>
                      <a:pt x="734" y="0"/>
                      <a:pt x="341" y="393"/>
                      <a:pt x="1" y="917"/>
                    </a:cubicBezTo>
                    <a:cubicBezTo>
                      <a:pt x="420" y="917"/>
                      <a:pt x="839" y="943"/>
                      <a:pt x="1258" y="943"/>
                    </a:cubicBezTo>
                    <a:lnTo>
                      <a:pt x="1336" y="27"/>
                    </a:lnTo>
                    <a:cubicBezTo>
                      <a:pt x="1284" y="0"/>
                      <a:pt x="1205" y="0"/>
                      <a:pt x="1153" y="0"/>
                    </a:cubicBezTo>
                    <a:close/>
                    <a:moveTo>
                      <a:pt x="12124" y="1938"/>
                    </a:moveTo>
                    <a:cubicBezTo>
                      <a:pt x="12072" y="1938"/>
                      <a:pt x="12019" y="1964"/>
                      <a:pt x="11993" y="2017"/>
                    </a:cubicBezTo>
                    <a:cubicBezTo>
                      <a:pt x="11967" y="2121"/>
                      <a:pt x="11915" y="2252"/>
                      <a:pt x="11862" y="2383"/>
                    </a:cubicBezTo>
                    <a:lnTo>
                      <a:pt x="11836" y="2697"/>
                    </a:lnTo>
                    <a:cubicBezTo>
                      <a:pt x="12124" y="2776"/>
                      <a:pt x="12412" y="2854"/>
                      <a:pt x="12700" y="2907"/>
                    </a:cubicBezTo>
                    <a:cubicBezTo>
                      <a:pt x="12543" y="2540"/>
                      <a:pt x="12386" y="2226"/>
                      <a:pt x="12255" y="1990"/>
                    </a:cubicBezTo>
                    <a:cubicBezTo>
                      <a:pt x="12229" y="1938"/>
                      <a:pt x="12176" y="1938"/>
                      <a:pt x="12124" y="1938"/>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 name="Google Shape;1675;p46"/>
              <p:cNvSpPr/>
              <p:nvPr/>
            </p:nvSpPr>
            <p:spPr>
              <a:xfrm>
                <a:off x="5101870" y="2511390"/>
                <a:ext cx="26259" cy="9925"/>
              </a:xfrm>
              <a:custGeom>
                <a:avLst/>
                <a:gdLst/>
                <a:ahLst/>
                <a:cxnLst/>
                <a:rect l="l" t="t" r="r" b="b"/>
                <a:pathLst>
                  <a:path w="1598" h="604" extrusionOk="0">
                    <a:moveTo>
                      <a:pt x="341" y="1"/>
                    </a:moveTo>
                    <a:cubicBezTo>
                      <a:pt x="236" y="184"/>
                      <a:pt x="105" y="394"/>
                      <a:pt x="0" y="603"/>
                    </a:cubicBezTo>
                    <a:cubicBezTo>
                      <a:pt x="498" y="551"/>
                      <a:pt x="1021" y="524"/>
                      <a:pt x="1545" y="498"/>
                    </a:cubicBezTo>
                    <a:lnTo>
                      <a:pt x="1598" y="27"/>
                    </a:lnTo>
                    <a:cubicBezTo>
                      <a:pt x="1179" y="27"/>
                      <a:pt x="760" y="1"/>
                      <a:pt x="341" y="1"/>
                    </a:cubicBezTo>
                    <a:close/>
                  </a:path>
                </a:pathLst>
              </a:custGeom>
              <a:solidFill>
                <a:srgbClr val="9E16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 name="Google Shape;1676;p46"/>
              <p:cNvSpPr/>
              <p:nvPr/>
            </p:nvSpPr>
            <p:spPr>
              <a:xfrm>
                <a:off x="5092832" y="2519574"/>
                <a:ext cx="223334" cy="124788"/>
              </a:xfrm>
              <a:custGeom>
                <a:avLst/>
                <a:gdLst/>
                <a:ahLst/>
                <a:cxnLst/>
                <a:rect l="l" t="t" r="r" b="b"/>
                <a:pathLst>
                  <a:path w="13591" h="7594" extrusionOk="0">
                    <a:moveTo>
                      <a:pt x="2095" y="0"/>
                    </a:moveTo>
                    <a:cubicBezTo>
                      <a:pt x="1571" y="26"/>
                      <a:pt x="1048" y="53"/>
                      <a:pt x="550" y="105"/>
                    </a:cubicBezTo>
                    <a:cubicBezTo>
                      <a:pt x="210" y="812"/>
                      <a:pt x="0" y="1571"/>
                      <a:pt x="79" y="1728"/>
                    </a:cubicBezTo>
                    <a:cubicBezTo>
                      <a:pt x="2566" y="7149"/>
                      <a:pt x="7515" y="7280"/>
                      <a:pt x="8510" y="7568"/>
                    </a:cubicBezTo>
                    <a:cubicBezTo>
                      <a:pt x="8536" y="7568"/>
                      <a:pt x="8536" y="7594"/>
                      <a:pt x="8563" y="7594"/>
                    </a:cubicBezTo>
                    <a:cubicBezTo>
                      <a:pt x="9217" y="7594"/>
                      <a:pt x="11024" y="4216"/>
                      <a:pt x="11024" y="4216"/>
                    </a:cubicBezTo>
                    <a:cubicBezTo>
                      <a:pt x="11024" y="4216"/>
                      <a:pt x="11705" y="5263"/>
                      <a:pt x="12333" y="6049"/>
                    </a:cubicBezTo>
                    <a:cubicBezTo>
                      <a:pt x="12962" y="4268"/>
                      <a:pt x="13328" y="2776"/>
                      <a:pt x="13564" y="1571"/>
                    </a:cubicBezTo>
                    <a:cubicBezTo>
                      <a:pt x="13590" y="1545"/>
                      <a:pt x="13590" y="1519"/>
                      <a:pt x="13590" y="1493"/>
                    </a:cubicBezTo>
                    <a:cubicBezTo>
                      <a:pt x="13302" y="1440"/>
                      <a:pt x="13014" y="1362"/>
                      <a:pt x="12726" y="1283"/>
                    </a:cubicBezTo>
                    <a:lnTo>
                      <a:pt x="12647" y="2305"/>
                    </a:lnTo>
                    <a:cubicBezTo>
                      <a:pt x="12647" y="2305"/>
                      <a:pt x="12176" y="3561"/>
                      <a:pt x="9165" y="3561"/>
                    </a:cubicBezTo>
                    <a:cubicBezTo>
                      <a:pt x="8510" y="3561"/>
                      <a:pt x="7751" y="3509"/>
                      <a:pt x="6861" y="3352"/>
                    </a:cubicBezTo>
                    <a:cubicBezTo>
                      <a:pt x="2043" y="2619"/>
                      <a:pt x="2069" y="184"/>
                      <a:pt x="2069" y="184"/>
                    </a:cubicBezTo>
                    <a:lnTo>
                      <a:pt x="2095" y="0"/>
                    </a:ln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677;p46"/>
              <p:cNvSpPr/>
              <p:nvPr/>
            </p:nvSpPr>
            <p:spPr>
              <a:xfrm>
                <a:off x="5126387" y="2496765"/>
                <a:ext cx="176009" cy="81341"/>
              </a:xfrm>
              <a:custGeom>
                <a:avLst/>
                <a:gdLst/>
                <a:ahLst/>
                <a:cxnLst/>
                <a:rect l="l" t="t" r="r" b="b"/>
                <a:pathLst>
                  <a:path w="10711" h="4950" extrusionOk="0">
                    <a:moveTo>
                      <a:pt x="184" y="1"/>
                    </a:moveTo>
                    <a:lnTo>
                      <a:pt x="106" y="917"/>
                    </a:lnTo>
                    <a:lnTo>
                      <a:pt x="53" y="1388"/>
                    </a:lnTo>
                    <a:lnTo>
                      <a:pt x="27" y="1572"/>
                    </a:lnTo>
                    <a:cubicBezTo>
                      <a:pt x="27" y="1572"/>
                      <a:pt x="1" y="4007"/>
                      <a:pt x="4819" y="4740"/>
                    </a:cubicBezTo>
                    <a:cubicBezTo>
                      <a:pt x="5709" y="4897"/>
                      <a:pt x="6468" y="4949"/>
                      <a:pt x="7123" y="4949"/>
                    </a:cubicBezTo>
                    <a:cubicBezTo>
                      <a:pt x="10134" y="4949"/>
                      <a:pt x="10605" y="3693"/>
                      <a:pt x="10605" y="3693"/>
                    </a:cubicBezTo>
                    <a:lnTo>
                      <a:pt x="10684" y="2671"/>
                    </a:lnTo>
                    <a:lnTo>
                      <a:pt x="10710" y="2357"/>
                    </a:lnTo>
                    <a:lnTo>
                      <a:pt x="10710" y="2357"/>
                    </a:lnTo>
                    <a:cubicBezTo>
                      <a:pt x="10448" y="3012"/>
                      <a:pt x="10003" y="3902"/>
                      <a:pt x="9087" y="3981"/>
                    </a:cubicBezTo>
                    <a:cubicBezTo>
                      <a:pt x="8851" y="3981"/>
                      <a:pt x="8615" y="4007"/>
                      <a:pt x="8406" y="4007"/>
                    </a:cubicBezTo>
                    <a:cubicBezTo>
                      <a:pt x="4033" y="4007"/>
                      <a:pt x="1493" y="943"/>
                      <a:pt x="394" y="105"/>
                    </a:cubicBezTo>
                    <a:cubicBezTo>
                      <a:pt x="315" y="53"/>
                      <a:pt x="263" y="27"/>
                      <a:pt x="184" y="1"/>
                    </a:cubicBezTo>
                    <a:close/>
                  </a:path>
                </a:pathLst>
              </a:custGeom>
              <a:solidFill>
                <a:srgbClr val="A890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 name="Google Shape;1678;p46"/>
              <p:cNvSpPr/>
              <p:nvPr/>
            </p:nvSpPr>
            <p:spPr>
              <a:xfrm>
                <a:off x="5087147" y="2486643"/>
                <a:ext cx="241919" cy="147087"/>
              </a:xfrm>
              <a:custGeom>
                <a:avLst/>
                <a:gdLst/>
                <a:ahLst/>
                <a:cxnLst/>
                <a:rect l="l" t="t" r="r" b="b"/>
                <a:pathLst>
                  <a:path w="14722" h="8951" extrusionOk="0">
                    <a:moveTo>
                      <a:pt x="2168" y="0"/>
                    </a:moveTo>
                    <a:cubicBezTo>
                      <a:pt x="1096" y="0"/>
                      <a:pt x="0" y="2785"/>
                      <a:pt x="163" y="3156"/>
                    </a:cubicBezTo>
                    <a:cubicBezTo>
                      <a:pt x="2703" y="8550"/>
                      <a:pt x="7730" y="8655"/>
                      <a:pt x="8752" y="8943"/>
                    </a:cubicBezTo>
                    <a:cubicBezTo>
                      <a:pt x="8767" y="8948"/>
                      <a:pt x="8784" y="8950"/>
                      <a:pt x="8802" y="8950"/>
                    </a:cubicBezTo>
                    <a:cubicBezTo>
                      <a:pt x="9477" y="8950"/>
                      <a:pt x="11318" y="5592"/>
                      <a:pt x="11318" y="5592"/>
                    </a:cubicBezTo>
                    <a:cubicBezTo>
                      <a:pt x="11318" y="5592"/>
                      <a:pt x="13116" y="8289"/>
                      <a:pt x="13583" y="8289"/>
                    </a:cubicBezTo>
                    <a:cubicBezTo>
                      <a:pt x="13587" y="8289"/>
                      <a:pt x="13591" y="8289"/>
                      <a:pt x="13596" y="8289"/>
                    </a:cubicBezTo>
                    <a:cubicBezTo>
                      <a:pt x="14041" y="8236"/>
                      <a:pt x="14722" y="5644"/>
                      <a:pt x="14695" y="4885"/>
                    </a:cubicBezTo>
                    <a:cubicBezTo>
                      <a:pt x="14669" y="4439"/>
                      <a:pt x="13858" y="2633"/>
                      <a:pt x="13465" y="1926"/>
                    </a:cubicBezTo>
                    <a:cubicBezTo>
                      <a:pt x="13443" y="1882"/>
                      <a:pt x="13403" y="1861"/>
                      <a:pt x="13360" y="1861"/>
                    </a:cubicBezTo>
                    <a:cubicBezTo>
                      <a:pt x="13299" y="1861"/>
                      <a:pt x="13233" y="1902"/>
                      <a:pt x="13203" y="1978"/>
                    </a:cubicBezTo>
                    <a:cubicBezTo>
                      <a:pt x="12993" y="2554"/>
                      <a:pt x="12548" y="3863"/>
                      <a:pt x="11422" y="3942"/>
                    </a:cubicBezTo>
                    <a:cubicBezTo>
                      <a:pt x="11166" y="3961"/>
                      <a:pt x="10916" y="3970"/>
                      <a:pt x="10672" y="3970"/>
                    </a:cubicBezTo>
                    <a:cubicBezTo>
                      <a:pt x="6240" y="3970"/>
                      <a:pt x="3689" y="964"/>
                      <a:pt x="2572" y="145"/>
                    </a:cubicBezTo>
                    <a:cubicBezTo>
                      <a:pt x="2439" y="45"/>
                      <a:pt x="2304" y="0"/>
                      <a:pt x="2168" y="0"/>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 name="Google Shape;1679;p46"/>
              <p:cNvSpPr/>
              <p:nvPr/>
            </p:nvSpPr>
            <p:spPr>
              <a:xfrm>
                <a:off x="5226641" y="2624561"/>
                <a:ext cx="111889" cy="455706"/>
              </a:xfrm>
              <a:custGeom>
                <a:avLst/>
                <a:gdLst/>
                <a:ahLst/>
                <a:cxnLst/>
                <a:rect l="l" t="t" r="r" b="b"/>
                <a:pathLst>
                  <a:path w="6809" h="27732" extrusionOk="0">
                    <a:moveTo>
                      <a:pt x="2828" y="0"/>
                    </a:moveTo>
                    <a:cubicBezTo>
                      <a:pt x="2276" y="0"/>
                      <a:pt x="1" y="22912"/>
                      <a:pt x="367" y="23723"/>
                    </a:cubicBezTo>
                    <a:cubicBezTo>
                      <a:pt x="760" y="24535"/>
                      <a:pt x="3038" y="27625"/>
                      <a:pt x="3981" y="27729"/>
                    </a:cubicBezTo>
                    <a:cubicBezTo>
                      <a:pt x="3993" y="27731"/>
                      <a:pt x="4005" y="27732"/>
                      <a:pt x="4018" y="27732"/>
                    </a:cubicBezTo>
                    <a:cubicBezTo>
                      <a:pt x="4948" y="27732"/>
                      <a:pt x="6808" y="23973"/>
                      <a:pt x="6782" y="23095"/>
                    </a:cubicBezTo>
                    <a:cubicBezTo>
                      <a:pt x="6756" y="22231"/>
                      <a:pt x="4059" y="53"/>
                      <a:pt x="2829" y="0"/>
                    </a:cubicBezTo>
                    <a:cubicBezTo>
                      <a:pt x="2828" y="0"/>
                      <a:pt x="2828" y="0"/>
                      <a:pt x="282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680;p46"/>
              <p:cNvSpPr/>
              <p:nvPr/>
            </p:nvSpPr>
            <p:spPr>
              <a:xfrm>
                <a:off x="5235252" y="2581081"/>
                <a:ext cx="67570" cy="69033"/>
              </a:xfrm>
              <a:custGeom>
                <a:avLst/>
                <a:gdLst/>
                <a:ahLst/>
                <a:cxnLst/>
                <a:rect l="l" t="t" r="r" b="b"/>
                <a:pathLst>
                  <a:path w="4112" h="4201" extrusionOk="0">
                    <a:moveTo>
                      <a:pt x="2096" y="1"/>
                    </a:moveTo>
                    <a:cubicBezTo>
                      <a:pt x="2087" y="1"/>
                      <a:pt x="2078" y="1"/>
                      <a:pt x="2069" y="2"/>
                    </a:cubicBezTo>
                    <a:cubicBezTo>
                      <a:pt x="1571" y="28"/>
                      <a:pt x="0" y="2934"/>
                      <a:pt x="236" y="3222"/>
                    </a:cubicBezTo>
                    <a:cubicBezTo>
                      <a:pt x="432" y="3517"/>
                      <a:pt x="1386" y="4201"/>
                      <a:pt x="2302" y="4201"/>
                    </a:cubicBezTo>
                    <a:cubicBezTo>
                      <a:pt x="2364" y="4201"/>
                      <a:pt x="2426" y="4198"/>
                      <a:pt x="2488" y="4191"/>
                    </a:cubicBezTo>
                    <a:cubicBezTo>
                      <a:pt x="3457" y="4060"/>
                      <a:pt x="4111" y="3275"/>
                      <a:pt x="4085" y="3013"/>
                    </a:cubicBezTo>
                    <a:cubicBezTo>
                      <a:pt x="4059" y="2728"/>
                      <a:pt x="3057" y="1"/>
                      <a:pt x="209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681;p46"/>
              <p:cNvSpPr/>
              <p:nvPr/>
            </p:nvSpPr>
            <p:spPr>
              <a:xfrm>
                <a:off x="4916957" y="2541511"/>
                <a:ext cx="473207" cy="554219"/>
              </a:xfrm>
              <a:custGeom>
                <a:avLst/>
                <a:gdLst/>
                <a:ahLst/>
                <a:cxnLst/>
                <a:rect l="l" t="t" r="r" b="b"/>
                <a:pathLst>
                  <a:path w="28797" h="33727" extrusionOk="0">
                    <a:moveTo>
                      <a:pt x="24581" y="1"/>
                    </a:moveTo>
                    <a:cubicBezTo>
                      <a:pt x="24345" y="1"/>
                      <a:pt x="24319" y="53"/>
                      <a:pt x="24267" y="236"/>
                    </a:cubicBezTo>
                    <a:cubicBezTo>
                      <a:pt x="23612" y="3431"/>
                      <a:pt x="22120" y="8956"/>
                      <a:pt x="16778" y="15790"/>
                    </a:cubicBezTo>
                    <a:cubicBezTo>
                      <a:pt x="11437" y="22598"/>
                      <a:pt x="4760" y="28149"/>
                      <a:pt x="2246" y="30217"/>
                    </a:cubicBezTo>
                    <a:cubicBezTo>
                      <a:pt x="1303" y="31003"/>
                      <a:pt x="230" y="32050"/>
                      <a:pt x="99" y="32836"/>
                    </a:cubicBezTo>
                    <a:cubicBezTo>
                      <a:pt x="0" y="33348"/>
                      <a:pt x="435" y="33727"/>
                      <a:pt x="1014" y="33727"/>
                    </a:cubicBezTo>
                    <a:cubicBezTo>
                      <a:pt x="1204" y="33727"/>
                      <a:pt x="1410" y="33686"/>
                      <a:pt x="1617" y="33595"/>
                    </a:cubicBezTo>
                    <a:cubicBezTo>
                      <a:pt x="8504" y="30558"/>
                      <a:pt x="14998" y="25269"/>
                      <a:pt x="20077" y="18880"/>
                    </a:cubicBezTo>
                    <a:cubicBezTo>
                      <a:pt x="25026" y="12622"/>
                      <a:pt x="28142" y="7280"/>
                      <a:pt x="28771" y="1860"/>
                    </a:cubicBezTo>
                    <a:cubicBezTo>
                      <a:pt x="28797" y="1755"/>
                      <a:pt x="28692" y="1598"/>
                      <a:pt x="28614" y="1546"/>
                    </a:cubicBezTo>
                    <a:cubicBezTo>
                      <a:pt x="27330" y="839"/>
                      <a:pt x="24922" y="1"/>
                      <a:pt x="245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682;p46"/>
              <p:cNvSpPr/>
              <p:nvPr/>
            </p:nvSpPr>
            <p:spPr>
              <a:xfrm>
                <a:off x="4971069" y="1824641"/>
                <a:ext cx="591176" cy="677315"/>
              </a:xfrm>
              <a:custGeom>
                <a:avLst/>
                <a:gdLst/>
                <a:ahLst/>
                <a:cxnLst/>
                <a:rect l="l" t="t" r="r" b="b"/>
                <a:pathLst>
                  <a:path w="35976" h="41218" extrusionOk="0">
                    <a:moveTo>
                      <a:pt x="20130" y="0"/>
                    </a:moveTo>
                    <a:cubicBezTo>
                      <a:pt x="20028" y="0"/>
                      <a:pt x="19925" y="1"/>
                      <a:pt x="19822" y="3"/>
                    </a:cubicBezTo>
                    <a:cubicBezTo>
                      <a:pt x="8929" y="160"/>
                      <a:pt x="26" y="10057"/>
                      <a:pt x="0" y="21657"/>
                    </a:cubicBezTo>
                    <a:cubicBezTo>
                      <a:pt x="0" y="25218"/>
                      <a:pt x="838" y="28491"/>
                      <a:pt x="2278" y="31293"/>
                    </a:cubicBezTo>
                    <a:cubicBezTo>
                      <a:pt x="5374" y="37302"/>
                      <a:pt x="11363" y="41217"/>
                      <a:pt x="18373" y="41217"/>
                    </a:cubicBezTo>
                    <a:cubicBezTo>
                      <a:pt x="18419" y="41217"/>
                      <a:pt x="18466" y="41217"/>
                      <a:pt x="18513" y="41217"/>
                    </a:cubicBezTo>
                    <a:cubicBezTo>
                      <a:pt x="19036" y="41217"/>
                      <a:pt x="19534" y="41191"/>
                      <a:pt x="20031" y="41164"/>
                    </a:cubicBezTo>
                    <a:cubicBezTo>
                      <a:pt x="25347" y="40903"/>
                      <a:pt x="28855" y="39541"/>
                      <a:pt x="31186" y="37368"/>
                    </a:cubicBezTo>
                    <a:cubicBezTo>
                      <a:pt x="33883" y="34828"/>
                      <a:pt x="34983" y="31162"/>
                      <a:pt x="35454" y="26894"/>
                    </a:cubicBezTo>
                    <a:cubicBezTo>
                      <a:pt x="35637" y="25061"/>
                      <a:pt x="35716" y="23097"/>
                      <a:pt x="35768" y="21081"/>
                    </a:cubicBezTo>
                    <a:cubicBezTo>
                      <a:pt x="35976" y="8113"/>
                      <a:pt x="30814" y="0"/>
                      <a:pt x="20130"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683;p46"/>
              <p:cNvSpPr/>
              <p:nvPr/>
            </p:nvSpPr>
            <p:spPr>
              <a:xfrm>
                <a:off x="5272685" y="2030771"/>
                <a:ext cx="444" cy="887"/>
              </a:xfrm>
              <a:custGeom>
                <a:avLst/>
                <a:gdLst/>
                <a:ahLst/>
                <a:cxnLst/>
                <a:rect l="l" t="t" r="r" b="b"/>
                <a:pathLst>
                  <a:path w="27" h="54" extrusionOk="0">
                    <a:moveTo>
                      <a:pt x="27" y="53"/>
                    </a:moveTo>
                    <a:lnTo>
                      <a:pt x="27" y="53"/>
                    </a:lnTo>
                    <a:cubicBezTo>
                      <a:pt x="0" y="1"/>
                      <a:pt x="0" y="1"/>
                      <a:pt x="27" y="53"/>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 name="Google Shape;1684;p46"/>
              <p:cNvSpPr/>
              <p:nvPr/>
            </p:nvSpPr>
            <p:spPr>
              <a:xfrm>
                <a:off x="4837243" y="1715891"/>
                <a:ext cx="742240" cy="510278"/>
              </a:xfrm>
              <a:custGeom>
                <a:avLst/>
                <a:gdLst/>
                <a:ahLst/>
                <a:cxnLst/>
                <a:rect l="l" t="t" r="r" b="b"/>
                <a:pathLst>
                  <a:path w="45169" h="31053" extrusionOk="0">
                    <a:moveTo>
                      <a:pt x="22376" y="1"/>
                    </a:moveTo>
                    <a:cubicBezTo>
                      <a:pt x="21830" y="1"/>
                      <a:pt x="21284" y="17"/>
                      <a:pt x="20739" y="48"/>
                    </a:cubicBezTo>
                    <a:cubicBezTo>
                      <a:pt x="17125" y="258"/>
                      <a:pt x="13591" y="1200"/>
                      <a:pt x="10370" y="2902"/>
                    </a:cubicBezTo>
                    <a:cubicBezTo>
                      <a:pt x="9506" y="3374"/>
                      <a:pt x="8668" y="3897"/>
                      <a:pt x="7856" y="4447"/>
                    </a:cubicBezTo>
                    <a:cubicBezTo>
                      <a:pt x="6442" y="5469"/>
                      <a:pt x="5159" y="6621"/>
                      <a:pt x="4033" y="7956"/>
                    </a:cubicBezTo>
                    <a:cubicBezTo>
                      <a:pt x="3667" y="8401"/>
                      <a:pt x="3352" y="8846"/>
                      <a:pt x="3038" y="9318"/>
                    </a:cubicBezTo>
                    <a:cubicBezTo>
                      <a:pt x="2672" y="9841"/>
                      <a:pt x="2331" y="10417"/>
                      <a:pt x="2017" y="10993"/>
                    </a:cubicBezTo>
                    <a:cubicBezTo>
                      <a:pt x="1205" y="12591"/>
                      <a:pt x="708" y="14293"/>
                      <a:pt x="498" y="16021"/>
                    </a:cubicBezTo>
                    <a:cubicBezTo>
                      <a:pt x="1" y="20106"/>
                      <a:pt x="1101" y="24374"/>
                      <a:pt x="3588" y="27725"/>
                    </a:cubicBezTo>
                    <a:cubicBezTo>
                      <a:pt x="4086" y="28380"/>
                      <a:pt x="4636" y="29453"/>
                      <a:pt x="5421" y="29872"/>
                    </a:cubicBezTo>
                    <a:cubicBezTo>
                      <a:pt x="5592" y="29955"/>
                      <a:pt x="5746" y="29991"/>
                      <a:pt x="5889" y="29991"/>
                    </a:cubicBezTo>
                    <a:cubicBezTo>
                      <a:pt x="6379" y="29991"/>
                      <a:pt x="6735" y="29565"/>
                      <a:pt x="7202" y="29139"/>
                    </a:cubicBezTo>
                    <a:cubicBezTo>
                      <a:pt x="7672" y="28718"/>
                      <a:pt x="8260" y="28297"/>
                      <a:pt x="9164" y="28297"/>
                    </a:cubicBezTo>
                    <a:cubicBezTo>
                      <a:pt x="9216" y="28297"/>
                      <a:pt x="9269" y="28298"/>
                      <a:pt x="9323" y="28301"/>
                    </a:cubicBezTo>
                    <a:cubicBezTo>
                      <a:pt x="11574" y="28432"/>
                      <a:pt x="12072" y="30998"/>
                      <a:pt x="13329" y="31051"/>
                    </a:cubicBezTo>
                    <a:cubicBezTo>
                      <a:pt x="13358" y="31052"/>
                      <a:pt x="13386" y="31052"/>
                      <a:pt x="13413" y="31052"/>
                    </a:cubicBezTo>
                    <a:cubicBezTo>
                      <a:pt x="14608" y="31052"/>
                      <a:pt x="14534" y="29952"/>
                      <a:pt x="14586" y="28851"/>
                    </a:cubicBezTo>
                    <a:cubicBezTo>
                      <a:pt x="14612" y="27620"/>
                      <a:pt x="14350" y="26259"/>
                      <a:pt x="14847" y="25133"/>
                    </a:cubicBezTo>
                    <a:cubicBezTo>
                      <a:pt x="15581" y="23483"/>
                      <a:pt x="17047" y="22803"/>
                      <a:pt x="18147" y="21493"/>
                    </a:cubicBezTo>
                    <a:cubicBezTo>
                      <a:pt x="20922" y="18194"/>
                      <a:pt x="20425" y="13036"/>
                      <a:pt x="19351" y="9161"/>
                    </a:cubicBezTo>
                    <a:cubicBezTo>
                      <a:pt x="19299" y="8977"/>
                      <a:pt x="19482" y="8820"/>
                      <a:pt x="19665" y="8820"/>
                    </a:cubicBezTo>
                    <a:cubicBezTo>
                      <a:pt x="19875" y="9030"/>
                      <a:pt x="20058" y="9239"/>
                      <a:pt x="20215" y="9475"/>
                    </a:cubicBezTo>
                    <a:cubicBezTo>
                      <a:pt x="20791" y="10208"/>
                      <a:pt x="21289" y="10993"/>
                      <a:pt x="21812" y="11753"/>
                    </a:cubicBezTo>
                    <a:cubicBezTo>
                      <a:pt x="22886" y="13298"/>
                      <a:pt x="24221" y="14712"/>
                      <a:pt x="25845" y="15654"/>
                    </a:cubicBezTo>
                    <a:cubicBezTo>
                      <a:pt x="27494" y="16623"/>
                      <a:pt x="29406" y="17121"/>
                      <a:pt x="31317" y="17173"/>
                    </a:cubicBezTo>
                    <a:cubicBezTo>
                      <a:pt x="31397" y="17174"/>
                      <a:pt x="31478" y="17175"/>
                      <a:pt x="31558" y="17175"/>
                    </a:cubicBezTo>
                    <a:cubicBezTo>
                      <a:pt x="33111" y="17175"/>
                      <a:pt x="34743" y="16931"/>
                      <a:pt x="36161" y="16309"/>
                    </a:cubicBezTo>
                    <a:cubicBezTo>
                      <a:pt x="37930" y="17624"/>
                      <a:pt x="40150" y="18409"/>
                      <a:pt x="42362" y="18409"/>
                    </a:cubicBezTo>
                    <a:cubicBezTo>
                      <a:pt x="42705" y="18409"/>
                      <a:pt x="43048" y="18390"/>
                      <a:pt x="43388" y="18351"/>
                    </a:cubicBezTo>
                    <a:lnTo>
                      <a:pt x="43415" y="18351"/>
                    </a:lnTo>
                    <a:cubicBezTo>
                      <a:pt x="44252" y="18246"/>
                      <a:pt x="44907" y="17592"/>
                      <a:pt x="45038" y="16754"/>
                    </a:cubicBezTo>
                    <a:cubicBezTo>
                      <a:pt x="45169" y="15942"/>
                      <a:pt x="45143" y="15104"/>
                      <a:pt x="45038" y="14424"/>
                    </a:cubicBezTo>
                    <a:cubicBezTo>
                      <a:pt x="44698" y="12434"/>
                      <a:pt x="43598" y="10653"/>
                      <a:pt x="42315" y="9082"/>
                    </a:cubicBezTo>
                    <a:cubicBezTo>
                      <a:pt x="41634" y="8218"/>
                      <a:pt x="40848" y="7406"/>
                      <a:pt x="40011" y="6647"/>
                    </a:cubicBezTo>
                    <a:cubicBezTo>
                      <a:pt x="39251" y="5966"/>
                      <a:pt x="38466" y="5311"/>
                      <a:pt x="37628" y="4735"/>
                    </a:cubicBezTo>
                    <a:cubicBezTo>
                      <a:pt x="36109" y="3662"/>
                      <a:pt x="34460" y="2772"/>
                      <a:pt x="32731" y="2038"/>
                    </a:cubicBezTo>
                    <a:cubicBezTo>
                      <a:pt x="31867" y="1698"/>
                      <a:pt x="30977" y="1384"/>
                      <a:pt x="30061" y="1122"/>
                    </a:cubicBezTo>
                    <a:cubicBezTo>
                      <a:pt x="27572" y="364"/>
                      <a:pt x="24976" y="1"/>
                      <a:pt x="223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 name="Google Shape;1685;p46"/>
              <p:cNvSpPr/>
              <p:nvPr/>
            </p:nvSpPr>
            <p:spPr>
              <a:xfrm>
                <a:off x="5178018" y="1715825"/>
                <a:ext cx="153200" cy="18503"/>
              </a:xfrm>
              <a:custGeom>
                <a:avLst/>
                <a:gdLst/>
                <a:ahLst/>
                <a:cxnLst/>
                <a:rect l="l" t="t" r="r" b="b"/>
                <a:pathLst>
                  <a:path w="9323" h="1126" extrusionOk="0">
                    <a:moveTo>
                      <a:pt x="9323" y="1126"/>
                    </a:moveTo>
                    <a:cubicBezTo>
                      <a:pt x="6835" y="367"/>
                      <a:pt x="4243" y="0"/>
                      <a:pt x="1651" y="0"/>
                    </a:cubicBezTo>
                    <a:cubicBezTo>
                      <a:pt x="4243" y="0"/>
                      <a:pt x="6835" y="367"/>
                      <a:pt x="9323" y="1126"/>
                    </a:cubicBezTo>
                    <a:close/>
                    <a:moveTo>
                      <a:pt x="1" y="52"/>
                    </a:moveTo>
                    <a:cubicBezTo>
                      <a:pt x="27" y="52"/>
                      <a:pt x="53" y="52"/>
                      <a:pt x="79" y="52"/>
                    </a:cubicBezTo>
                    <a:cubicBezTo>
                      <a:pt x="53" y="52"/>
                      <a:pt x="27" y="52"/>
                      <a:pt x="1" y="52"/>
                    </a:cubicBezTo>
                    <a:close/>
                    <a:moveTo>
                      <a:pt x="1651" y="0"/>
                    </a:moveTo>
                    <a:lnTo>
                      <a:pt x="1651" y="0"/>
                    </a:lnTo>
                    <a:lnTo>
                      <a:pt x="1651" y="0"/>
                    </a:lnTo>
                    <a:lnTo>
                      <a:pt x="1651" y="0"/>
                    </a:lnTo>
                    <a:close/>
                  </a:path>
                </a:pathLst>
              </a:custGeom>
              <a:solidFill>
                <a:srgbClr val="A594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 name="Google Shape;1686;p46"/>
              <p:cNvSpPr/>
              <p:nvPr/>
            </p:nvSpPr>
            <p:spPr>
              <a:xfrm>
                <a:off x="4853593" y="2155166"/>
                <a:ext cx="169978" cy="184488"/>
              </a:xfrm>
              <a:custGeom>
                <a:avLst/>
                <a:gdLst/>
                <a:ahLst/>
                <a:cxnLst/>
                <a:rect l="l" t="t" r="r" b="b"/>
                <a:pathLst>
                  <a:path w="10344" h="11227" extrusionOk="0">
                    <a:moveTo>
                      <a:pt x="3986" y="1"/>
                    </a:moveTo>
                    <a:cubicBezTo>
                      <a:pt x="3363" y="1"/>
                      <a:pt x="2753" y="110"/>
                      <a:pt x="2200" y="365"/>
                    </a:cubicBezTo>
                    <a:cubicBezTo>
                      <a:pt x="1493" y="679"/>
                      <a:pt x="891" y="1255"/>
                      <a:pt x="472" y="2171"/>
                    </a:cubicBezTo>
                    <a:cubicBezTo>
                      <a:pt x="27" y="3166"/>
                      <a:pt x="1" y="4266"/>
                      <a:pt x="158" y="5261"/>
                    </a:cubicBezTo>
                    <a:cubicBezTo>
                      <a:pt x="551" y="7435"/>
                      <a:pt x="1860" y="9241"/>
                      <a:pt x="3693" y="10289"/>
                    </a:cubicBezTo>
                    <a:cubicBezTo>
                      <a:pt x="4569" y="10779"/>
                      <a:pt x="5782" y="11226"/>
                      <a:pt x="6964" y="11226"/>
                    </a:cubicBezTo>
                    <a:cubicBezTo>
                      <a:pt x="7866" y="11226"/>
                      <a:pt x="8751" y="10965"/>
                      <a:pt x="9453" y="10262"/>
                    </a:cubicBezTo>
                    <a:cubicBezTo>
                      <a:pt x="10160" y="9529"/>
                      <a:pt x="10344" y="8456"/>
                      <a:pt x="10318" y="7487"/>
                    </a:cubicBezTo>
                    <a:cubicBezTo>
                      <a:pt x="10318" y="5418"/>
                      <a:pt x="9925" y="2852"/>
                      <a:pt x="8328" y="1569"/>
                    </a:cubicBezTo>
                    <a:cubicBezTo>
                      <a:pt x="7307" y="737"/>
                      <a:pt x="5603" y="1"/>
                      <a:pt x="3986"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 name="Google Shape;1687;p46"/>
              <p:cNvSpPr/>
              <p:nvPr/>
            </p:nvSpPr>
            <p:spPr>
              <a:xfrm>
                <a:off x="4872524" y="2200667"/>
                <a:ext cx="105398" cy="67275"/>
              </a:xfrm>
              <a:custGeom>
                <a:avLst/>
                <a:gdLst/>
                <a:ahLst/>
                <a:cxnLst/>
                <a:rect l="l" t="t" r="r" b="b"/>
                <a:pathLst>
                  <a:path w="6414" h="4094" extrusionOk="0">
                    <a:moveTo>
                      <a:pt x="2136" y="1"/>
                    </a:moveTo>
                    <a:cubicBezTo>
                      <a:pt x="1947" y="1"/>
                      <a:pt x="1758" y="19"/>
                      <a:pt x="1572" y="57"/>
                    </a:cubicBezTo>
                    <a:cubicBezTo>
                      <a:pt x="1232" y="136"/>
                      <a:pt x="917" y="267"/>
                      <a:pt x="629" y="476"/>
                    </a:cubicBezTo>
                    <a:cubicBezTo>
                      <a:pt x="368" y="686"/>
                      <a:pt x="1" y="1052"/>
                      <a:pt x="53" y="1392"/>
                    </a:cubicBezTo>
                    <a:cubicBezTo>
                      <a:pt x="95" y="1560"/>
                      <a:pt x="221" y="1677"/>
                      <a:pt x="363" y="1677"/>
                    </a:cubicBezTo>
                    <a:cubicBezTo>
                      <a:pt x="399" y="1677"/>
                      <a:pt x="436" y="1670"/>
                      <a:pt x="472" y="1654"/>
                    </a:cubicBezTo>
                    <a:cubicBezTo>
                      <a:pt x="734" y="1576"/>
                      <a:pt x="891" y="1314"/>
                      <a:pt x="1101" y="1183"/>
                    </a:cubicBezTo>
                    <a:cubicBezTo>
                      <a:pt x="1310" y="1026"/>
                      <a:pt x="1572" y="921"/>
                      <a:pt x="1808" y="869"/>
                    </a:cubicBezTo>
                    <a:cubicBezTo>
                      <a:pt x="1965" y="843"/>
                      <a:pt x="2122" y="816"/>
                      <a:pt x="2279" y="816"/>
                    </a:cubicBezTo>
                    <a:cubicBezTo>
                      <a:pt x="2017" y="1235"/>
                      <a:pt x="1860" y="1707"/>
                      <a:pt x="1860" y="2230"/>
                    </a:cubicBezTo>
                    <a:cubicBezTo>
                      <a:pt x="1860" y="2545"/>
                      <a:pt x="1939" y="2859"/>
                      <a:pt x="2043" y="3121"/>
                    </a:cubicBezTo>
                    <a:cubicBezTo>
                      <a:pt x="2122" y="3278"/>
                      <a:pt x="2200" y="3435"/>
                      <a:pt x="2305" y="3566"/>
                    </a:cubicBezTo>
                    <a:cubicBezTo>
                      <a:pt x="2358" y="3618"/>
                      <a:pt x="2384" y="3697"/>
                      <a:pt x="2436" y="3749"/>
                    </a:cubicBezTo>
                    <a:cubicBezTo>
                      <a:pt x="2515" y="3828"/>
                      <a:pt x="2619" y="3854"/>
                      <a:pt x="2724" y="3906"/>
                    </a:cubicBezTo>
                    <a:cubicBezTo>
                      <a:pt x="2743" y="3912"/>
                      <a:pt x="2762" y="3915"/>
                      <a:pt x="2782" y="3915"/>
                    </a:cubicBezTo>
                    <a:cubicBezTo>
                      <a:pt x="2927" y="3915"/>
                      <a:pt x="3088" y="3754"/>
                      <a:pt x="3065" y="3592"/>
                    </a:cubicBezTo>
                    <a:cubicBezTo>
                      <a:pt x="3038" y="3513"/>
                      <a:pt x="3038" y="3435"/>
                      <a:pt x="2986" y="3356"/>
                    </a:cubicBezTo>
                    <a:cubicBezTo>
                      <a:pt x="2960" y="3304"/>
                      <a:pt x="2907" y="3252"/>
                      <a:pt x="2881" y="3199"/>
                    </a:cubicBezTo>
                    <a:cubicBezTo>
                      <a:pt x="2803" y="3094"/>
                      <a:pt x="2777" y="3016"/>
                      <a:pt x="2724" y="2911"/>
                    </a:cubicBezTo>
                    <a:cubicBezTo>
                      <a:pt x="2619" y="2676"/>
                      <a:pt x="2567" y="2440"/>
                      <a:pt x="2541" y="2178"/>
                    </a:cubicBezTo>
                    <a:cubicBezTo>
                      <a:pt x="2515" y="1759"/>
                      <a:pt x="2646" y="1288"/>
                      <a:pt x="2881" y="921"/>
                    </a:cubicBezTo>
                    <a:cubicBezTo>
                      <a:pt x="3169" y="1026"/>
                      <a:pt x="3457" y="1157"/>
                      <a:pt x="3719" y="1288"/>
                    </a:cubicBezTo>
                    <a:cubicBezTo>
                      <a:pt x="4688" y="1864"/>
                      <a:pt x="5578" y="2885"/>
                      <a:pt x="5971" y="3959"/>
                    </a:cubicBezTo>
                    <a:cubicBezTo>
                      <a:pt x="5999" y="4053"/>
                      <a:pt x="6069" y="4093"/>
                      <a:pt x="6142" y="4093"/>
                    </a:cubicBezTo>
                    <a:cubicBezTo>
                      <a:pt x="6272" y="4093"/>
                      <a:pt x="6414" y="3969"/>
                      <a:pt x="6364" y="3801"/>
                    </a:cubicBezTo>
                    <a:cubicBezTo>
                      <a:pt x="6181" y="3094"/>
                      <a:pt x="5945" y="2466"/>
                      <a:pt x="5474" y="1864"/>
                    </a:cubicBezTo>
                    <a:cubicBezTo>
                      <a:pt x="5028" y="1288"/>
                      <a:pt x="4479" y="816"/>
                      <a:pt x="3824" y="450"/>
                    </a:cubicBezTo>
                    <a:cubicBezTo>
                      <a:pt x="3310" y="173"/>
                      <a:pt x="2721" y="1"/>
                      <a:pt x="2136"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 name="Google Shape;1688;p46"/>
              <p:cNvSpPr/>
              <p:nvPr/>
            </p:nvSpPr>
            <p:spPr>
              <a:xfrm>
                <a:off x="5008501" y="2282058"/>
                <a:ext cx="309802" cy="219883"/>
              </a:xfrm>
              <a:custGeom>
                <a:avLst/>
                <a:gdLst/>
                <a:ahLst/>
                <a:cxnLst/>
                <a:rect l="l" t="t" r="r" b="b"/>
                <a:pathLst>
                  <a:path w="18853" h="13381" extrusionOk="0">
                    <a:moveTo>
                      <a:pt x="6808" y="1"/>
                    </a:moveTo>
                    <a:cubicBezTo>
                      <a:pt x="4661" y="1"/>
                      <a:pt x="2462" y="734"/>
                      <a:pt x="917" y="2279"/>
                    </a:cubicBezTo>
                    <a:cubicBezTo>
                      <a:pt x="576" y="2645"/>
                      <a:pt x="262" y="3038"/>
                      <a:pt x="0" y="3457"/>
                    </a:cubicBezTo>
                    <a:cubicBezTo>
                      <a:pt x="3090" y="9479"/>
                      <a:pt x="9086" y="13381"/>
                      <a:pt x="16077" y="13381"/>
                    </a:cubicBezTo>
                    <a:lnTo>
                      <a:pt x="16235" y="13381"/>
                    </a:lnTo>
                    <a:cubicBezTo>
                      <a:pt x="16758" y="13381"/>
                      <a:pt x="17256" y="13355"/>
                      <a:pt x="17753" y="13328"/>
                    </a:cubicBezTo>
                    <a:cubicBezTo>
                      <a:pt x="17858" y="13145"/>
                      <a:pt x="17963" y="12936"/>
                      <a:pt x="18041" y="12726"/>
                    </a:cubicBezTo>
                    <a:cubicBezTo>
                      <a:pt x="18853" y="10736"/>
                      <a:pt x="18617" y="8458"/>
                      <a:pt x="17675" y="6599"/>
                    </a:cubicBezTo>
                    <a:cubicBezTo>
                      <a:pt x="16732" y="4740"/>
                      <a:pt x="15161" y="3247"/>
                      <a:pt x="13380" y="2121"/>
                    </a:cubicBezTo>
                    <a:cubicBezTo>
                      <a:pt x="11521" y="943"/>
                      <a:pt x="9400" y="79"/>
                      <a:pt x="714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1689;p46"/>
              <p:cNvSpPr/>
              <p:nvPr/>
            </p:nvSpPr>
            <p:spPr>
              <a:xfrm>
                <a:off x="5483512" y="2266562"/>
                <a:ext cx="70150" cy="172130"/>
              </a:xfrm>
              <a:custGeom>
                <a:avLst/>
                <a:gdLst/>
                <a:ahLst/>
                <a:cxnLst/>
                <a:rect l="l" t="t" r="r" b="b"/>
                <a:pathLst>
                  <a:path w="4269" h="10475" extrusionOk="0">
                    <a:moveTo>
                      <a:pt x="4269" y="1"/>
                    </a:moveTo>
                    <a:lnTo>
                      <a:pt x="4269" y="1"/>
                    </a:lnTo>
                    <a:cubicBezTo>
                      <a:pt x="2933" y="1415"/>
                      <a:pt x="1938" y="3169"/>
                      <a:pt x="1284" y="4950"/>
                    </a:cubicBezTo>
                    <a:cubicBezTo>
                      <a:pt x="629" y="6756"/>
                      <a:pt x="263" y="8616"/>
                      <a:pt x="1" y="10475"/>
                    </a:cubicBezTo>
                    <a:cubicBezTo>
                      <a:pt x="2698" y="7935"/>
                      <a:pt x="3798" y="4269"/>
                      <a:pt x="426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1690;p46"/>
              <p:cNvSpPr/>
              <p:nvPr/>
            </p:nvSpPr>
            <p:spPr>
              <a:xfrm>
                <a:off x="5308228" y="2266841"/>
                <a:ext cx="164111" cy="71629"/>
              </a:xfrm>
              <a:custGeom>
                <a:avLst/>
                <a:gdLst/>
                <a:ahLst/>
                <a:cxnLst/>
                <a:rect l="l" t="t" r="r" b="b"/>
                <a:pathLst>
                  <a:path w="9987" h="4359" extrusionOk="0">
                    <a:moveTo>
                      <a:pt x="1958" y="0"/>
                    </a:moveTo>
                    <a:cubicBezTo>
                      <a:pt x="1692" y="0"/>
                      <a:pt x="1432" y="47"/>
                      <a:pt x="1163" y="167"/>
                    </a:cubicBezTo>
                    <a:cubicBezTo>
                      <a:pt x="1" y="658"/>
                      <a:pt x="2023" y="4359"/>
                      <a:pt x="4968" y="4359"/>
                    </a:cubicBezTo>
                    <a:cubicBezTo>
                      <a:pt x="5009" y="4359"/>
                      <a:pt x="5050" y="4358"/>
                      <a:pt x="5091" y="4357"/>
                    </a:cubicBezTo>
                    <a:cubicBezTo>
                      <a:pt x="8102" y="4252"/>
                      <a:pt x="9987" y="1660"/>
                      <a:pt x="9306" y="586"/>
                    </a:cubicBezTo>
                    <a:cubicBezTo>
                      <a:pt x="9219" y="463"/>
                      <a:pt x="9054" y="420"/>
                      <a:pt x="8815" y="420"/>
                    </a:cubicBezTo>
                    <a:cubicBezTo>
                      <a:pt x="8261" y="420"/>
                      <a:pt x="7308" y="651"/>
                      <a:pt x="6004" y="651"/>
                    </a:cubicBezTo>
                    <a:cubicBezTo>
                      <a:pt x="5836" y="651"/>
                      <a:pt x="5663" y="647"/>
                      <a:pt x="5483" y="639"/>
                    </a:cubicBezTo>
                    <a:cubicBezTo>
                      <a:pt x="3827" y="538"/>
                      <a:pt x="2856" y="0"/>
                      <a:pt x="1958"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 name="Google Shape;1691;p46"/>
              <p:cNvSpPr/>
              <p:nvPr/>
            </p:nvSpPr>
            <p:spPr>
              <a:xfrm>
                <a:off x="5321735" y="2280234"/>
                <a:ext cx="95966" cy="58237"/>
              </a:xfrm>
              <a:custGeom>
                <a:avLst/>
                <a:gdLst/>
                <a:ahLst/>
                <a:cxnLst/>
                <a:rect l="l" t="t" r="r" b="b"/>
                <a:pathLst>
                  <a:path w="5840" h="3544" extrusionOk="0">
                    <a:moveTo>
                      <a:pt x="547" y="0"/>
                    </a:moveTo>
                    <a:cubicBezTo>
                      <a:pt x="353" y="0"/>
                      <a:pt x="168" y="26"/>
                      <a:pt x="0" y="85"/>
                    </a:cubicBezTo>
                    <a:cubicBezTo>
                      <a:pt x="129" y="1321"/>
                      <a:pt x="1852" y="3544"/>
                      <a:pt x="4150" y="3544"/>
                    </a:cubicBezTo>
                    <a:cubicBezTo>
                      <a:pt x="4189" y="3544"/>
                      <a:pt x="4229" y="3543"/>
                      <a:pt x="4269" y="3542"/>
                    </a:cubicBezTo>
                    <a:cubicBezTo>
                      <a:pt x="4845" y="3516"/>
                      <a:pt x="5368" y="3411"/>
                      <a:pt x="5840" y="3254"/>
                    </a:cubicBezTo>
                    <a:cubicBezTo>
                      <a:pt x="5106" y="2206"/>
                      <a:pt x="4059" y="1395"/>
                      <a:pt x="3038" y="819"/>
                    </a:cubicBezTo>
                    <a:cubicBezTo>
                      <a:pt x="2400" y="478"/>
                      <a:pt x="1383" y="0"/>
                      <a:pt x="547"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 name="Google Shape;1692;p46"/>
              <p:cNvSpPr/>
              <p:nvPr/>
            </p:nvSpPr>
            <p:spPr>
              <a:xfrm>
                <a:off x="5398327" y="2152816"/>
                <a:ext cx="62838" cy="112990"/>
              </a:xfrm>
              <a:custGeom>
                <a:avLst/>
                <a:gdLst/>
                <a:ahLst/>
                <a:cxnLst/>
                <a:rect l="l" t="t" r="r" b="b"/>
                <a:pathLst>
                  <a:path w="3824" h="6876" extrusionOk="0">
                    <a:moveTo>
                      <a:pt x="1060" y="0"/>
                    </a:moveTo>
                    <a:cubicBezTo>
                      <a:pt x="968" y="0"/>
                      <a:pt x="875" y="39"/>
                      <a:pt x="812" y="115"/>
                    </a:cubicBezTo>
                    <a:cubicBezTo>
                      <a:pt x="550" y="455"/>
                      <a:pt x="550" y="1005"/>
                      <a:pt x="498" y="1424"/>
                    </a:cubicBezTo>
                    <a:cubicBezTo>
                      <a:pt x="445" y="1869"/>
                      <a:pt x="419" y="2314"/>
                      <a:pt x="367" y="2760"/>
                    </a:cubicBezTo>
                    <a:cubicBezTo>
                      <a:pt x="315" y="3467"/>
                      <a:pt x="0" y="4514"/>
                      <a:pt x="681" y="4959"/>
                    </a:cubicBezTo>
                    <a:cubicBezTo>
                      <a:pt x="867" y="5089"/>
                      <a:pt x="1092" y="5140"/>
                      <a:pt x="1319" y="5140"/>
                    </a:cubicBezTo>
                    <a:cubicBezTo>
                      <a:pt x="1412" y="5140"/>
                      <a:pt x="1506" y="5131"/>
                      <a:pt x="1598" y="5116"/>
                    </a:cubicBezTo>
                    <a:cubicBezTo>
                      <a:pt x="1964" y="5090"/>
                      <a:pt x="2305" y="4881"/>
                      <a:pt x="2671" y="4854"/>
                    </a:cubicBezTo>
                    <a:cubicBezTo>
                      <a:pt x="2697" y="4848"/>
                      <a:pt x="2727" y="4845"/>
                      <a:pt x="2757" y="4845"/>
                    </a:cubicBezTo>
                    <a:cubicBezTo>
                      <a:pt x="2848" y="4845"/>
                      <a:pt x="2946" y="4874"/>
                      <a:pt x="2985" y="4933"/>
                    </a:cubicBezTo>
                    <a:cubicBezTo>
                      <a:pt x="3090" y="5064"/>
                      <a:pt x="2959" y="5326"/>
                      <a:pt x="2907" y="5430"/>
                    </a:cubicBezTo>
                    <a:cubicBezTo>
                      <a:pt x="2723" y="5849"/>
                      <a:pt x="2514" y="6242"/>
                      <a:pt x="2357" y="6661"/>
                    </a:cubicBezTo>
                    <a:cubicBezTo>
                      <a:pt x="2336" y="6744"/>
                      <a:pt x="2397" y="6876"/>
                      <a:pt x="2488" y="6876"/>
                    </a:cubicBezTo>
                    <a:cubicBezTo>
                      <a:pt x="2513" y="6876"/>
                      <a:pt x="2539" y="6866"/>
                      <a:pt x="2566" y="6844"/>
                    </a:cubicBezTo>
                    <a:cubicBezTo>
                      <a:pt x="2907" y="6556"/>
                      <a:pt x="3195" y="6216"/>
                      <a:pt x="3404" y="5823"/>
                    </a:cubicBezTo>
                    <a:cubicBezTo>
                      <a:pt x="3588" y="5483"/>
                      <a:pt x="3823" y="5064"/>
                      <a:pt x="3718" y="4671"/>
                    </a:cubicBezTo>
                    <a:cubicBezTo>
                      <a:pt x="3640" y="4331"/>
                      <a:pt x="3352" y="4095"/>
                      <a:pt x="3011" y="4016"/>
                    </a:cubicBezTo>
                    <a:cubicBezTo>
                      <a:pt x="2938" y="4002"/>
                      <a:pt x="2864" y="3995"/>
                      <a:pt x="2792" y="3995"/>
                    </a:cubicBezTo>
                    <a:cubicBezTo>
                      <a:pt x="2480" y="3995"/>
                      <a:pt x="2178" y="4115"/>
                      <a:pt x="1859" y="4200"/>
                    </a:cubicBezTo>
                    <a:cubicBezTo>
                      <a:pt x="1754" y="4230"/>
                      <a:pt x="1579" y="4277"/>
                      <a:pt x="1425" y="4277"/>
                    </a:cubicBezTo>
                    <a:cubicBezTo>
                      <a:pt x="1311" y="4277"/>
                      <a:pt x="1208" y="4251"/>
                      <a:pt x="1152" y="4174"/>
                    </a:cubicBezTo>
                    <a:cubicBezTo>
                      <a:pt x="1074" y="4069"/>
                      <a:pt x="1152" y="3781"/>
                      <a:pt x="1152" y="3650"/>
                    </a:cubicBezTo>
                    <a:cubicBezTo>
                      <a:pt x="1179" y="3388"/>
                      <a:pt x="1205" y="3152"/>
                      <a:pt x="1231" y="2891"/>
                    </a:cubicBezTo>
                    <a:cubicBezTo>
                      <a:pt x="1283" y="2445"/>
                      <a:pt x="1310" y="1974"/>
                      <a:pt x="1362" y="1503"/>
                    </a:cubicBezTo>
                    <a:cubicBezTo>
                      <a:pt x="1388" y="1084"/>
                      <a:pt x="1519" y="508"/>
                      <a:pt x="1310" y="141"/>
                    </a:cubicBezTo>
                    <a:cubicBezTo>
                      <a:pt x="1255" y="46"/>
                      <a:pt x="1158" y="0"/>
                      <a:pt x="1060" y="0"/>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1693;p46"/>
              <p:cNvSpPr/>
              <p:nvPr/>
            </p:nvSpPr>
            <p:spPr>
              <a:xfrm>
                <a:off x="5280852" y="2155083"/>
                <a:ext cx="41755" cy="60767"/>
              </a:xfrm>
              <a:custGeom>
                <a:avLst/>
                <a:gdLst/>
                <a:ahLst/>
                <a:cxnLst/>
                <a:rect l="l" t="t" r="r" b="b"/>
                <a:pathLst>
                  <a:path w="2541" h="3698" extrusionOk="0">
                    <a:moveTo>
                      <a:pt x="1303" y="1"/>
                    </a:moveTo>
                    <a:cubicBezTo>
                      <a:pt x="673" y="1"/>
                      <a:pt x="129" y="794"/>
                      <a:pt x="53" y="1784"/>
                    </a:cubicBezTo>
                    <a:cubicBezTo>
                      <a:pt x="1" y="2805"/>
                      <a:pt x="498" y="3669"/>
                      <a:pt x="1153" y="3695"/>
                    </a:cubicBezTo>
                    <a:cubicBezTo>
                      <a:pt x="1174" y="3697"/>
                      <a:pt x="1195" y="3698"/>
                      <a:pt x="1215" y="3698"/>
                    </a:cubicBezTo>
                    <a:cubicBezTo>
                      <a:pt x="1869" y="3698"/>
                      <a:pt x="2412" y="2905"/>
                      <a:pt x="2462" y="1915"/>
                    </a:cubicBezTo>
                    <a:cubicBezTo>
                      <a:pt x="2541" y="893"/>
                      <a:pt x="2043" y="29"/>
                      <a:pt x="1363" y="3"/>
                    </a:cubicBezTo>
                    <a:cubicBezTo>
                      <a:pt x="1342" y="2"/>
                      <a:pt x="1322" y="1"/>
                      <a:pt x="1303"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1694;p46"/>
              <p:cNvSpPr/>
              <p:nvPr/>
            </p:nvSpPr>
            <p:spPr>
              <a:xfrm>
                <a:off x="5473193" y="2167161"/>
                <a:ext cx="33144" cy="51253"/>
              </a:xfrm>
              <a:custGeom>
                <a:avLst/>
                <a:gdLst/>
                <a:ahLst/>
                <a:cxnLst/>
                <a:rect l="l" t="t" r="r" b="b"/>
                <a:pathLst>
                  <a:path w="2017" h="3119" extrusionOk="0">
                    <a:moveTo>
                      <a:pt x="1071" y="1"/>
                    </a:moveTo>
                    <a:cubicBezTo>
                      <a:pt x="559" y="1"/>
                      <a:pt x="104" y="672"/>
                      <a:pt x="53" y="1520"/>
                    </a:cubicBezTo>
                    <a:cubicBezTo>
                      <a:pt x="0" y="2358"/>
                      <a:pt x="393" y="3091"/>
                      <a:pt x="917" y="3117"/>
                    </a:cubicBezTo>
                    <a:cubicBezTo>
                      <a:pt x="927" y="3118"/>
                      <a:pt x="937" y="3118"/>
                      <a:pt x="948" y="3118"/>
                    </a:cubicBezTo>
                    <a:cubicBezTo>
                      <a:pt x="1484" y="3118"/>
                      <a:pt x="1939" y="2447"/>
                      <a:pt x="1964" y="1625"/>
                    </a:cubicBezTo>
                    <a:cubicBezTo>
                      <a:pt x="2017" y="761"/>
                      <a:pt x="1624" y="28"/>
                      <a:pt x="1100" y="1"/>
                    </a:cubicBezTo>
                    <a:cubicBezTo>
                      <a:pt x="1090" y="1"/>
                      <a:pt x="1081" y="1"/>
                      <a:pt x="1071"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 name="Google Shape;1695;p46"/>
              <p:cNvSpPr/>
              <p:nvPr/>
            </p:nvSpPr>
            <p:spPr>
              <a:xfrm>
                <a:off x="5238275" y="2043441"/>
                <a:ext cx="108865" cy="73716"/>
              </a:xfrm>
              <a:custGeom>
                <a:avLst/>
                <a:gdLst/>
                <a:ahLst/>
                <a:cxnLst/>
                <a:rect l="l" t="t" r="r" b="b"/>
                <a:pathLst>
                  <a:path w="6625" h="4486" extrusionOk="0">
                    <a:moveTo>
                      <a:pt x="4805" y="1"/>
                    </a:moveTo>
                    <a:cubicBezTo>
                      <a:pt x="4705" y="1"/>
                      <a:pt x="4604" y="6"/>
                      <a:pt x="4503" y="15"/>
                    </a:cubicBezTo>
                    <a:cubicBezTo>
                      <a:pt x="3430" y="120"/>
                      <a:pt x="2382" y="696"/>
                      <a:pt x="1623" y="1351"/>
                    </a:cubicBezTo>
                    <a:cubicBezTo>
                      <a:pt x="838" y="2058"/>
                      <a:pt x="131" y="3027"/>
                      <a:pt x="78" y="4022"/>
                    </a:cubicBezTo>
                    <a:cubicBezTo>
                      <a:pt x="1" y="4254"/>
                      <a:pt x="209" y="4486"/>
                      <a:pt x="461" y="4486"/>
                    </a:cubicBezTo>
                    <a:cubicBezTo>
                      <a:pt x="550" y="4486"/>
                      <a:pt x="644" y="4457"/>
                      <a:pt x="733" y="4388"/>
                    </a:cubicBezTo>
                    <a:cubicBezTo>
                      <a:pt x="1649" y="3760"/>
                      <a:pt x="2671" y="3288"/>
                      <a:pt x="3770" y="3079"/>
                    </a:cubicBezTo>
                    <a:cubicBezTo>
                      <a:pt x="4346" y="2948"/>
                      <a:pt x="4922" y="2922"/>
                      <a:pt x="5472" y="2686"/>
                    </a:cubicBezTo>
                    <a:cubicBezTo>
                      <a:pt x="5996" y="2477"/>
                      <a:pt x="6441" y="2058"/>
                      <a:pt x="6546" y="1560"/>
                    </a:cubicBezTo>
                    <a:cubicBezTo>
                      <a:pt x="6624" y="1115"/>
                      <a:pt x="6389" y="670"/>
                      <a:pt x="6022" y="382"/>
                    </a:cubicBezTo>
                    <a:cubicBezTo>
                      <a:pt x="5680" y="104"/>
                      <a:pt x="5250" y="1"/>
                      <a:pt x="48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 name="Google Shape;1696;p46"/>
              <p:cNvSpPr/>
              <p:nvPr/>
            </p:nvSpPr>
            <p:spPr>
              <a:xfrm>
                <a:off x="5449957" y="2049669"/>
                <a:ext cx="78942" cy="63955"/>
              </a:xfrm>
              <a:custGeom>
                <a:avLst/>
                <a:gdLst/>
                <a:ahLst/>
                <a:cxnLst/>
                <a:rect l="l" t="t" r="r" b="b"/>
                <a:pathLst>
                  <a:path w="4804" h="3892" extrusionOk="0">
                    <a:moveTo>
                      <a:pt x="1418" y="0"/>
                    </a:moveTo>
                    <a:cubicBezTo>
                      <a:pt x="1098" y="0"/>
                      <a:pt x="781" y="93"/>
                      <a:pt x="524" y="291"/>
                    </a:cubicBezTo>
                    <a:cubicBezTo>
                      <a:pt x="210" y="527"/>
                      <a:pt x="0" y="893"/>
                      <a:pt x="27" y="1260"/>
                    </a:cubicBezTo>
                    <a:cubicBezTo>
                      <a:pt x="53" y="1705"/>
                      <a:pt x="367" y="2072"/>
                      <a:pt x="734" y="2255"/>
                    </a:cubicBezTo>
                    <a:cubicBezTo>
                      <a:pt x="1153" y="2464"/>
                      <a:pt x="1571" y="2491"/>
                      <a:pt x="2017" y="2621"/>
                    </a:cubicBezTo>
                    <a:cubicBezTo>
                      <a:pt x="2828" y="2831"/>
                      <a:pt x="3588" y="3250"/>
                      <a:pt x="4216" y="3800"/>
                    </a:cubicBezTo>
                    <a:cubicBezTo>
                      <a:pt x="4281" y="3864"/>
                      <a:pt x="4355" y="3892"/>
                      <a:pt x="4428" y="3892"/>
                    </a:cubicBezTo>
                    <a:cubicBezTo>
                      <a:pt x="4621" y="3892"/>
                      <a:pt x="4804" y="3702"/>
                      <a:pt x="4766" y="3512"/>
                    </a:cubicBezTo>
                    <a:cubicBezTo>
                      <a:pt x="4792" y="2674"/>
                      <a:pt x="4347" y="1862"/>
                      <a:pt x="3797" y="1234"/>
                    </a:cubicBezTo>
                    <a:cubicBezTo>
                      <a:pt x="3273" y="658"/>
                      <a:pt x="2514" y="160"/>
                      <a:pt x="1729" y="29"/>
                    </a:cubicBezTo>
                    <a:cubicBezTo>
                      <a:pt x="1626" y="10"/>
                      <a:pt x="1522" y="0"/>
                      <a:pt x="14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 name="Google Shape;1697;p46"/>
              <p:cNvSpPr/>
              <p:nvPr/>
            </p:nvSpPr>
            <p:spPr>
              <a:xfrm>
                <a:off x="4726243" y="3146048"/>
                <a:ext cx="182450" cy="244384"/>
              </a:xfrm>
              <a:custGeom>
                <a:avLst/>
                <a:gdLst/>
                <a:ahLst/>
                <a:cxnLst/>
                <a:rect l="l" t="t" r="r" b="b"/>
                <a:pathLst>
                  <a:path w="11103" h="14872" extrusionOk="0">
                    <a:moveTo>
                      <a:pt x="5263" y="1"/>
                    </a:moveTo>
                    <a:cubicBezTo>
                      <a:pt x="5106" y="891"/>
                      <a:pt x="4478" y="3640"/>
                      <a:pt x="3771" y="4792"/>
                    </a:cubicBezTo>
                    <a:cubicBezTo>
                      <a:pt x="3116" y="6285"/>
                      <a:pt x="79" y="9139"/>
                      <a:pt x="367" y="9453"/>
                    </a:cubicBezTo>
                    <a:cubicBezTo>
                      <a:pt x="412" y="9504"/>
                      <a:pt x="482" y="9526"/>
                      <a:pt x="571" y="9526"/>
                    </a:cubicBezTo>
                    <a:cubicBezTo>
                      <a:pt x="1266" y="9526"/>
                      <a:pt x="3113" y="8164"/>
                      <a:pt x="3090" y="8118"/>
                    </a:cubicBezTo>
                    <a:lnTo>
                      <a:pt x="3090" y="8118"/>
                    </a:lnTo>
                    <a:cubicBezTo>
                      <a:pt x="3195" y="8223"/>
                      <a:pt x="0" y="11705"/>
                      <a:pt x="367" y="12124"/>
                    </a:cubicBezTo>
                    <a:cubicBezTo>
                      <a:pt x="419" y="12184"/>
                      <a:pt x="500" y="12211"/>
                      <a:pt x="603" y="12211"/>
                    </a:cubicBezTo>
                    <a:cubicBezTo>
                      <a:pt x="1585" y="12211"/>
                      <a:pt x="4599" y="9760"/>
                      <a:pt x="4504" y="9689"/>
                    </a:cubicBezTo>
                    <a:lnTo>
                      <a:pt x="4504" y="9689"/>
                    </a:lnTo>
                    <a:cubicBezTo>
                      <a:pt x="4661" y="9767"/>
                      <a:pt x="1257" y="14035"/>
                      <a:pt x="1886" y="14559"/>
                    </a:cubicBezTo>
                    <a:cubicBezTo>
                      <a:pt x="1955" y="14611"/>
                      <a:pt x="2038" y="14635"/>
                      <a:pt x="2133" y="14635"/>
                    </a:cubicBezTo>
                    <a:cubicBezTo>
                      <a:pt x="3275" y="14635"/>
                      <a:pt x="6037" y="11093"/>
                      <a:pt x="6206" y="10658"/>
                    </a:cubicBezTo>
                    <a:lnTo>
                      <a:pt x="6206" y="10658"/>
                    </a:lnTo>
                    <a:cubicBezTo>
                      <a:pt x="6075" y="11103"/>
                      <a:pt x="4190" y="14585"/>
                      <a:pt x="4844" y="14847"/>
                    </a:cubicBezTo>
                    <a:cubicBezTo>
                      <a:pt x="4883" y="14864"/>
                      <a:pt x="4926" y="14871"/>
                      <a:pt x="4971" y="14871"/>
                    </a:cubicBezTo>
                    <a:cubicBezTo>
                      <a:pt x="6087" y="14871"/>
                      <a:pt x="9061" y="10117"/>
                      <a:pt x="9086" y="9689"/>
                    </a:cubicBezTo>
                    <a:lnTo>
                      <a:pt x="9086" y="9689"/>
                    </a:lnTo>
                    <a:cubicBezTo>
                      <a:pt x="9138" y="9976"/>
                      <a:pt x="9061" y="12962"/>
                      <a:pt x="9784" y="12962"/>
                    </a:cubicBezTo>
                    <a:cubicBezTo>
                      <a:pt x="9787" y="12962"/>
                      <a:pt x="9790" y="12962"/>
                      <a:pt x="9793" y="12962"/>
                    </a:cubicBezTo>
                    <a:cubicBezTo>
                      <a:pt x="10893" y="12883"/>
                      <a:pt x="11076" y="5892"/>
                      <a:pt x="10841" y="4609"/>
                    </a:cubicBezTo>
                    <a:cubicBezTo>
                      <a:pt x="10893" y="3824"/>
                      <a:pt x="11024" y="2462"/>
                      <a:pt x="11102" y="1441"/>
                    </a:cubicBezTo>
                    <a:cubicBezTo>
                      <a:pt x="9165" y="1022"/>
                      <a:pt x="7201" y="551"/>
                      <a:pt x="5263"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 name="Google Shape;1698;p46"/>
              <p:cNvSpPr/>
              <p:nvPr/>
            </p:nvSpPr>
            <p:spPr>
              <a:xfrm>
                <a:off x="4770561" y="2550500"/>
                <a:ext cx="284857" cy="717755"/>
              </a:xfrm>
              <a:custGeom>
                <a:avLst/>
                <a:gdLst/>
                <a:ahLst/>
                <a:cxnLst/>
                <a:rect l="l" t="t" r="r" b="b"/>
                <a:pathLst>
                  <a:path w="17335" h="43679" extrusionOk="0">
                    <a:moveTo>
                      <a:pt x="12959" y="1"/>
                    </a:moveTo>
                    <a:cubicBezTo>
                      <a:pt x="12387" y="1"/>
                      <a:pt x="11795" y="310"/>
                      <a:pt x="11207" y="1025"/>
                    </a:cubicBezTo>
                    <a:cubicBezTo>
                      <a:pt x="8824" y="3931"/>
                      <a:pt x="2488" y="20584"/>
                      <a:pt x="341" y="39071"/>
                    </a:cubicBezTo>
                    <a:cubicBezTo>
                      <a:pt x="341" y="39175"/>
                      <a:pt x="341" y="39254"/>
                      <a:pt x="315" y="39332"/>
                    </a:cubicBezTo>
                    <a:cubicBezTo>
                      <a:pt x="262" y="39908"/>
                      <a:pt x="210" y="40485"/>
                      <a:pt x="131" y="41061"/>
                    </a:cubicBezTo>
                    <a:cubicBezTo>
                      <a:pt x="0" y="42605"/>
                      <a:pt x="6913" y="43627"/>
                      <a:pt x="9715" y="43679"/>
                    </a:cubicBezTo>
                    <a:cubicBezTo>
                      <a:pt x="9715" y="43679"/>
                      <a:pt x="9819" y="42998"/>
                      <a:pt x="10029" y="41820"/>
                    </a:cubicBezTo>
                    <a:cubicBezTo>
                      <a:pt x="10029" y="41715"/>
                      <a:pt x="10055" y="41610"/>
                      <a:pt x="10055" y="41532"/>
                    </a:cubicBezTo>
                    <a:cubicBezTo>
                      <a:pt x="10553" y="38442"/>
                      <a:pt x="11574" y="32367"/>
                      <a:pt x="12804" y="25533"/>
                    </a:cubicBezTo>
                    <a:cubicBezTo>
                      <a:pt x="14611" y="15662"/>
                      <a:pt x="17334" y="13017"/>
                      <a:pt x="17230" y="8461"/>
                    </a:cubicBezTo>
                    <a:cubicBezTo>
                      <a:pt x="17146" y="4806"/>
                      <a:pt x="15213" y="1"/>
                      <a:pt x="1295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 name="Google Shape;1699;p46"/>
              <p:cNvSpPr/>
              <p:nvPr/>
            </p:nvSpPr>
            <p:spPr>
              <a:xfrm>
                <a:off x="4959024" y="2735136"/>
                <a:ext cx="89935" cy="360595"/>
              </a:xfrm>
              <a:custGeom>
                <a:avLst/>
                <a:gdLst/>
                <a:ahLst/>
                <a:cxnLst/>
                <a:rect l="l" t="t" r="r" b="b"/>
                <a:pathLst>
                  <a:path w="5473" h="21944" extrusionOk="0">
                    <a:moveTo>
                      <a:pt x="5473" y="1"/>
                    </a:moveTo>
                    <a:cubicBezTo>
                      <a:pt x="4739" y="3274"/>
                      <a:pt x="2749" y="6573"/>
                      <a:pt x="1335" y="14297"/>
                    </a:cubicBezTo>
                    <a:cubicBezTo>
                      <a:pt x="1152" y="15397"/>
                      <a:pt x="943" y="16497"/>
                      <a:pt x="759" y="17544"/>
                    </a:cubicBezTo>
                    <a:cubicBezTo>
                      <a:pt x="812" y="17492"/>
                      <a:pt x="890" y="17439"/>
                      <a:pt x="943" y="17387"/>
                    </a:cubicBezTo>
                    <a:lnTo>
                      <a:pt x="1152" y="16392"/>
                    </a:lnTo>
                    <a:cubicBezTo>
                      <a:pt x="1519" y="14533"/>
                      <a:pt x="1833" y="12674"/>
                      <a:pt x="2304" y="10841"/>
                    </a:cubicBezTo>
                    <a:cubicBezTo>
                      <a:pt x="2723" y="9008"/>
                      <a:pt x="3273" y="7228"/>
                      <a:pt x="3849" y="5421"/>
                    </a:cubicBezTo>
                    <a:cubicBezTo>
                      <a:pt x="4425" y="3640"/>
                      <a:pt x="5132" y="1860"/>
                      <a:pt x="5473" y="1"/>
                    </a:cubicBezTo>
                    <a:close/>
                    <a:moveTo>
                      <a:pt x="105" y="21315"/>
                    </a:moveTo>
                    <a:cubicBezTo>
                      <a:pt x="52" y="21524"/>
                      <a:pt x="26" y="21734"/>
                      <a:pt x="0" y="21943"/>
                    </a:cubicBezTo>
                    <a:cubicBezTo>
                      <a:pt x="52" y="21734"/>
                      <a:pt x="79" y="21524"/>
                      <a:pt x="131" y="21315"/>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 name="Google Shape;1700;p46"/>
              <p:cNvSpPr/>
              <p:nvPr/>
            </p:nvSpPr>
            <p:spPr>
              <a:xfrm>
                <a:off x="4960733" y="3020848"/>
                <a:ext cx="13787" cy="64547"/>
              </a:xfrm>
              <a:custGeom>
                <a:avLst/>
                <a:gdLst/>
                <a:ahLst/>
                <a:cxnLst/>
                <a:rect l="l" t="t" r="r" b="b"/>
                <a:pathLst>
                  <a:path w="839" h="3928" extrusionOk="0">
                    <a:moveTo>
                      <a:pt x="839" y="0"/>
                    </a:moveTo>
                    <a:lnTo>
                      <a:pt x="839" y="0"/>
                    </a:lnTo>
                    <a:cubicBezTo>
                      <a:pt x="786" y="52"/>
                      <a:pt x="708" y="105"/>
                      <a:pt x="655" y="157"/>
                    </a:cubicBezTo>
                    <a:cubicBezTo>
                      <a:pt x="420" y="1466"/>
                      <a:pt x="210" y="2723"/>
                      <a:pt x="1" y="3928"/>
                    </a:cubicBezTo>
                    <a:lnTo>
                      <a:pt x="27" y="3928"/>
                    </a:lnTo>
                    <a:cubicBezTo>
                      <a:pt x="184" y="3195"/>
                      <a:pt x="341" y="2488"/>
                      <a:pt x="498" y="1781"/>
                    </a:cubicBezTo>
                    <a:lnTo>
                      <a:pt x="839"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 name="Google Shape;1701;p46"/>
              <p:cNvSpPr/>
              <p:nvPr/>
            </p:nvSpPr>
            <p:spPr>
              <a:xfrm>
                <a:off x="4959024" y="2735136"/>
                <a:ext cx="89935" cy="360595"/>
              </a:xfrm>
              <a:custGeom>
                <a:avLst/>
                <a:gdLst/>
                <a:ahLst/>
                <a:cxnLst/>
                <a:rect l="l" t="t" r="r" b="b"/>
                <a:pathLst>
                  <a:path w="5473" h="21944" extrusionOk="0">
                    <a:moveTo>
                      <a:pt x="5473" y="1"/>
                    </a:moveTo>
                    <a:lnTo>
                      <a:pt x="5473" y="1"/>
                    </a:lnTo>
                    <a:cubicBezTo>
                      <a:pt x="5211" y="891"/>
                      <a:pt x="4897" y="1781"/>
                      <a:pt x="4556" y="2671"/>
                    </a:cubicBezTo>
                    <a:lnTo>
                      <a:pt x="3535" y="5316"/>
                    </a:lnTo>
                    <a:cubicBezTo>
                      <a:pt x="2880" y="7097"/>
                      <a:pt x="2330" y="8903"/>
                      <a:pt x="1885" y="10762"/>
                    </a:cubicBezTo>
                    <a:cubicBezTo>
                      <a:pt x="1440" y="12595"/>
                      <a:pt x="1100" y="14454"/>
                      <a:pt x="812" y="16340"/>
                    </a:cubicBezTo>
                    <a:lnTo>
                      <a:pt x="393" y="19141"/>
                    </a:lnTo>
                    <a:cubicBezTo>
                      <a:pt x="262" y="20058"/>
                      <a:pt x="105" y="21000"/>
                      <a:pt x="0" y="21943"/>
                    </a:cubicBezTo>
                    <a:cubicBezTo>
                      <a:pt x="26" y="21734"/>
                      <a:pt x="52" y="21524"/>
                      <a:pt x="105" y="21315"/>
                    </a:cubicBezTo>
                    <a:cubicBezTo>
                      <a:pt x="314" y="20110"/>
                      <a:pt x="524" y="18853"/>
                      <a:pt x="759" y="17544"/>
                    </a:cubicBezTo>
                    <a:cubicBezTo>
                      <a:pt x="943" y="16497"/>
                      <a:pt x="1152" y="15397"/>
                      <a:pt x="1335" y="14297"/>
                    </a:cubicBezTo>
                    <a:cubicBezTo>
                      <a:pt x="2749" y="6573"/>
                      <a:pt x="4739" y="3274"/>
                      <a:pt x="5473"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 name="Google Shape;1702;p46"/>
              <p:cNvSpPr/>
              <p:nvPr/>
            </p:nvSpPr>
            <p:spPr>
              <a:xfrm>
                <a:off x="4775720" y="3192519"/>
                <a:ext cx="160085" cy="45189"/>
              </a:xfrm>
              <a:custGeom>
                <a:avLst/>
                <a:gdLst/>
                <a:ahLst/>
                <a:cxnLst/>
                <a:rect l="l" t="t" r="r" b="b"/>
                <a:pathLst>
                  <a:path w="9742" h="2750" extrusionOk="0">
                    <a:moveTo>
                      <a:pt x="27" y="1"/>
                    </a:moveTo>
                    <a:cubicBezTo>
                      <a:pt x="27" y="105"/>
                      <a:pt x="27" y="184"/>
                      <a:pt x="1" y="262"/>
                    </a:cubicBezTo>
                    <a:cubicBezTo>
                      <a:pt x="1729" y="708"/>
                      <a:pt x="3457" y="1179"/>
                      <a:pt x="5185" y="1598"/>
                    </a:cubicBezTo>
                    <a:cubicBezTo>
                      <a:pt x="6678" y="1991"/>
                      <a:pt x="8196" y="2410"/>
                      <a:pt x="9715" y="2750"/>
                    </a:cubicBezTo>
                    <a:cubicBezTo>
                      <a:pt x="9715" y="2645"/>
                      <a:pt x="9741" y="2540"/>
                      <a:pt x="9741" y="2462"/>
                    </a:cubicBezTo>
                    <a:cubicBezTo>
                      <a:pt x="8275" y="2017"/>
                      <a:pt x="6756" y="1676"/>
                      <a:pt x="5264" y="1310"/>
                    </a:cubicBezTo>
                    <a:cubicBezTo>
                      <a:pt x="3509" y="865"/>
                      <a:pt x="1781" y="446"/>
                      <a:pt x="27"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4" name="Google Shape;1703;p46"/>
            <p:cNvGrpSpPr/>
            <p:nvPr/>
          </p:nvGrpSpPr>
          <p:grpSpPr>
            <a:xfrm>
              <a:off x="3440163" y="1733556"/>
              <a:ext cx="1049882" cy="2244669"/>
              <a:chOff x="3440163" y="1733556"/>
              <a:chExt cx="1049882" cy="2244669"/>
            </a:xfrm>
          </p:grpSpPr>
          <p:sp>
            <p:nvSpPr>
              <p:cNvPr id="5" name="Google Shape;1704;p46"/>
              <p:cNvSpPr/>
              <p:nvPr/>
            </p:nvSpPr>
            <p:spPr>
              <a:xfrm>
                <a:off x="4291672" y="3124538"/>
                <a:ext cx="198373" cy="263774"/>
              </a:xfrm>
              <a:custGeom>
                <a:avLst/>
                <a:gdLst/>
                <a:ahLst/>
                <a:cxnLst/>
                <a:rect l="l" t="t" r="r" b="b"/>
                <a:pathLst>
                  <a:path w="12072" h="16052" extrusionOk="0">
                    <a:moveTo>
                      <a:pt x="5577" y="0"/>
                    </a:moveTo>
                    <a:cubicBezTo>
                      <a:pt x="3744" y="812"/>
                      <a:pt x="1885" y="1571"/>
                      <a:pt x="0" y="2226"/>
                    </a:cubicBezTo>
                    <a:cubicBezTo>
                      <a:pt x="419" y="3064"/>
                      <a:pt x="1493" y="5656"/>
                      <a:pt x="1571" y="7018"/>
                    </a:cubicBezTo>
                    <a:cubicBezTo>
                      <a:pt x="1912" y="8615"/>
                      <a:pt x="1126" y="12700"/>
                      <a:pt x="1545" y="12805"/>
                    </a:cubicBezTo>
                    <a:cubicBezTo>
                      <a:pt x="1558" y="12808"/>
                      <a:pt x="1570" y="12809"/>
                      <a:pt x="1583" y="12809"/>
                    </a:cubicBezTo>
                    <a:cubicBezTo>
                      <a:pt x="2136" y="12809"/>
                      <a:pt x="3010" y="10134"/>
                      <a:pt x="2959" y="10134"/>
                    </a:cubicBezTo>
                    <a:cubicBezTo>
                      <a:pt x="3116" y="10134"/>
                      <a:pt x="2540" y="14821"/>
                      <a:pt x="3090" y="14952"/>
                    </a:cubicBezTo>
                    <a:cubicBezTo>
                      <a:pt x="3106" y="14955"/>
                      <a:pt x="3123" y="14957"/>
                      <a:pt x="3140" y="14957"/>
                    </a:cubicBezTo>
                    <a:cubicBezTo>
                      <a:pt x="3976" y="14957"/>
                      <a:pt x="5156" y="10578"/>
                      <a:pt x="5027" y="10553"/>
                    </a:cubicBezTo>
                    <a:cubicBezTo>
                      <a:pt x="5028" y="10553"/>
                      <a:pt x="5028" y="10553"/>
                      <a:pt x="5029" y="10553"/>
                    </a:cubicBezTo>
                    <a:cubicBezTo>
                      <a:pt x="5209" y="10553"/>
                      <a:pt x="4925" y="15999"/>
                      <a:pt x="5734" y="16051"/>
                    </a:cubicBezTo>
                    <a:cubicBezTo>
                      <a:pt x="5737" y="16051"/>
                      <a:pt x="5740" y="16052"/>
                      <a:pt x="5743" y="16052"/>
                    </a:cubicBezTo>
                    <a:cubicBezTo>
                      <a:pt x="6862" y="16052"/>
                      <a:pt x="7122" y="10840"/>
                      <a:pt x="6965" y="10369"/>
                    </a:cubicBezTo>
                    <a:lnTo>
                      <a:pt x="6965" y="10369"/>
                    </a:lnTo>
                    <a:cubicBezTo>
                      <a:pt x="7119" y="10804"/>
                      <a:pt x="7597" y="14565"/>
                      <a:pt x="8279" y="14565"/>
                    </a:cubicBezTo>
                    <a:cubicBezTo>
                      <a:pt x="8295" y="14565"/>
                      <a:pt x="8311" y="14563"/>
                      <a:pt x="8327" y="14559"/>
                    </a:cubicBezTo>
                    <a:cubicBezTo>
                      <a:pt x="9374" y="14323"/>
                      <a:pt x="8981" y="8275"/>
                      <a:pt x="8746" y="7882"/>
                    </a:cubicBezTo>
                    <a:lnTo>
                      <a:pt x="8746" y="7882"/>
                    </a:lnTo>
                    <a:cubicBezTo>
                      <a:pt x="8938" y="8098"/>
                      <a:pt x="10386" y="10187"/>
                      <a:pt x="11069" y="10187"/>
                    </a:cubicBezTo>
                    <a:cubicBezTo>
                      <a:pt x="11130" y="10187"/>
                      <a:pt x="11186" y="10171"/>
                      <a:pt x="11233" y="10134"/>
                    </a:cubicBezTo>
                    <a:cubicBezTo>
                      <a:pt x="12071" y="9427"/>
                      <a:pt x="8170" y="3640"/>
                      <a:pt x="7227" y="2724"/>
                    </a:cubicBezTo>
                    <a:cubicBezTo>
                      <a:pt x="6808" y="2069"/>
                      <a:pt x="6127" y="891"/>
                      <a:pt x="557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 name="Google Shape;1705;p46"/>
              <p:cNvSpPr/>
              <p:nvPr/>
            </p:nvSpPr>
            <p:spPr>
              <a:xfrm>
                <a:off x="4111343" y="2560671"/>
                <a:ext cx="350735" cy="707156"/>
              </a:xfrm>
              <a:custGeom>
                <a:avLst/>
                <a:gdLst/>
                <a:ahLst/>
                <a:cxnLst/>
                <a:rect l="l" t="t" r="r" b="b"/>
                <a:pathLst>
                  <a:path w="21344" h="43034" extrusionOk="0">
                    <a:moveTo>
                      <a:pt x="3799" y="1"/>
                    </a:moveTo>
                    <a:cubicBezTo>
                      <a:pt x="1449" y="1"/>
                      <a:pt x="0" y="5157"/>
                      <a:pt x="343" y="8889"/>
                    </a:cubicBezTo>
                    <a:cubicBezTo>
                      <a:pt x="736" y="13446"/>
                      <a:pt x="3747" y="15776"/>
                      <a:pt x="6654" y="25359"/>
                    </a:cubicBezTo>
                    <a:cubicBezTo>
                      <a:pt x="8696" y="32010"/>
                      <a:pt x="10372" y="37928"/>
                      <a:pt x="11210" y="40939"/>
                    </a:cubicBezTo>
                    <a:cubicBezTo>
                      <a:pt x="11236" y="41018"/>
                      <a:pt x="11262" y="41122"/>
                      <a:pt x="11288" y="41227"/>
                    </a:cubicBezTo>
                    <a:cubicBezTo>
                      <a:pt x="11629" y="42379"/>
                      <a:pt x="11812" y="43034"/>
                      <a:pt x="11812" y="43034"/>
                    </a:cubicBezTo>
                    <a:cubicBezTo>
                      <a:pt x="14588" y="42667"/>
                      <a:pt x="21343" y="40861"/>
                      <a:pt x="21029" y="39368"/>
                    </a:cubicBezTo>
                    <a:cubicBezTo>
                      <a:pt x="20898" y="38792"/>
                      <a:pt x="20793" y="38216"/>
                      <a:pt x="20662" y="37666"/>
                    </a:cubicBezTo>
                    <a:cubicBezTo>
                      <a:pt x="20636" y="37561"/>
                      <a:pt x="20610" y="37483"/>
                      <a:pt x="20584" y="37404"/>
                    </a:cubicBezTo>
                    <a:cubicBezTo>
                      <a:pt x="16368" y="19285"/>
                      <a:pt x="8172" y="3443"/>
                      <a:pt x="5475" y="825"/>
                    </a:cubicBezTo>
                    <a:cubicBezTo>
                      <a:pt x="4879" y="252"/>
                      <a:pt x="4317" y="1"/>
                      <a:pt x="379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 name="Google Shape;1706;p46"/>
              <p:cNvSpPr/>
              <p:nvPr/>
            </p:nvSpPr>
            <p:spPr>
              <a:xfrm>
                <a:off x="4295533" y="3175314"/>
                <a:ext cx="155353" cy="62838"/>
              </a:xfrm>
              <a:custGeom>
                <a:avLst/>
                <a:gdLst/>
                <a:ahLst/>
                <a:cxnLst/>
                <a:rect l="l" t="t" r="r" b="b"/>
                <a:pathLst>
                  <a:path w="9454" h="3824" extrusionOk="0">
                    <a:moveTo>
                      <a:pt x="9375" y="0"/>
                    </a:moveTo>
                    <a:cubicBezTo>
                      <a:pt x="7699" y="629"/>
                      <a:pt x="6023" y="1257"/>
                      <a:pt x="4347" y="1885"/>
                    </a:cubicBezTo>
                    <a:cubicBezTo>
                      <a:pt x="2907" y="2435"/>
                      <a:pt x="1441" y="2933"/>
                      <a:pt x="1" y="3535"/>
                    </a:cubicBezTo>
                    <a:cubicBezTo>
                      <a:pt x="27" y="3614"/>
                      <a:pt x="53" y="3718"/>
                      <a:pt x="79" y="3823"/>
                    </a:cubicBezTo>
                    <a:cubicBezTo>
                      <a:pt x="1572" y="3326"/>
                      <a:pt x="3012" y="2723"/>
                      <a:pt x="4452" y="2173"/>
                    </a:cubicBezTo>
                    <a:cubicBezTo>
                      <a:pt x="6102" y="1545"/>
                      <a:pt x="7778" y="890"/>
                      <a:pt x="9453" y="262"/>
                    </a:cubicBezTo>
                    <a:cubicBezTo>
                      <a:pt x="9427" y="157"/>
                      <a:pt x="9401" y="79"/>
                      <a:pt x="9375"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 name="Google Shape;1707;p46"/>
              <p:cNvSpPr/>
              <p:nvPr/>
            </p:nvSpPr>
            <p:spPr>
              <a:xfrm>
                <a:off x="4124292" y="2999634"/>
                <a:ext cx="295621" cy="447588"/>
              </a:xfrm>
              <a:custGeom>
                <a:avLst/>
                <a:gdLst/>
                <a:ahLst/>
                <a:cxnLst/>
                <a:rect l="l" t="t" r="r" b="b"/>
                <a:pathLst>
                  <a:path w="17990" h="27238" extrusionOk="0">
                    <a:moveTo>
                      <a:pt x="8522" y="0"/>
                    </a:moveTo>
                    <a:cubicBezTo>
                      <a:pt x="7260" y="0"/>
                      <a:pt x="5963" y="187"/>
                      <a:pt x="4949" y="715"/>
                    </a:cubicBezTo>
                    <a:cubicBezTo>
                      <a:pt x="2488" y="1998"/>
                      <a:pt x="0" y="3307"/>
                      <a:pt x="550" y="7837"/>
                    </a:cubicBezTo>
                    <a:cubicBezTo>
                      <a:pt x="1100" y="12393"/>
                      <a:pt x="2488" y="26088"/>
                      <a:pt x="3876" y="26637"/>
                    </a:cubicBezTo>
                    <a:cubicBezTo>
                      <a:pt x="4920" y="27071"/>
                      <a:pt x="7657" y="27238"/>
                      <a:pt x="9560" y="27238"/>
                    </a:cubicBezTo>
                    <a:cubicBezTo>
                      <a:pt x="10185" y="27238"/>
                      <a:pt x="10720" y="27220"/>
                      <a:pt x="11076" y="27187"/>
                    </a:cubicBezTo>
                    <a:cubicBezTo>
                      <a:pt x="12543" y="27083"/>
                      <a:pt x="16235" y="26716"/>
                      <a:pt x="17099" y="25616"/>
                    </a:cubicBezTo>
                    <a:cubicBezTo>
                      <a:pt x="17989" y="24490"/>
                      <a:pt x="15004" y="1631"/>
                      <a:pt x="12778" y="689"/>
                    </a:cubicBezTo>
                    <a:cubicBezTo>
                      <a:pt x="12054" y="381"/>
                      <a:pt x="10325" y="0"/>
                      <a:pt x="852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 name="Google Shape;1708;p46"/>
              <p:cNvSpPr/>
              <p:nvPr/>
            </p:nvSpPr>
            <p:spPr>
              <a:xfrm>
                <a:off x="4382017" y="3399060"/>
                <a:ext cx="25832" cy="34853"/>
              </a:xfrm>
              <a:custGeom>
                <a:avLst/>
                <a:gdLst/>
                <a:ahLst/>
                <a:cxnLst/>
                <a:rect l="l" t="t" r="r" b="b"/>
                <a:pathLst>
                  <a:path w="1572" h="2121" extrusionOk="0">
                    <a:moveTo>
                      <a:pt x="1" y="2121"/>
                    </a:moveTo>
                    <a:cubicBezTo>
                      <a:pt x="1" y="2121"/>
                      <a:pt x="1" y="2121"/>
                      <a:pt x="1" y="2121"/>
                    </a:cubicBezTo>
                    <a:cubicBezTo>
                      <a:pt x="1" y="2121"/>
                      <a:pt x="1" y="2121"/>
                      <a:pt x="1" y="2121"/>
                    </a:cubicBezTo>
                    <a:close/>
                    <a:moveTo>
                      <a:pt x="27" y="2121"/>
                    </a:moveTo>
                    <a:cubicBezTo>
                      <a:pt x="27" y="2121"/>
                      <a:pt x="27" y="2121"/>
                      <a:pt x="27" y="2121"/>
                    </a:cubicBezTo>
                    <a:cubicBezTo>
                      <a:pt x="27" y="2121"/>
                      <a:pt x="27" y="2121"/>
                      <a:pt x="27" y="2121"/>
                    </a:cubicBezTo>
                    <a:close/>
                    <a:moveTo>
                      <a:pt x="27" y="2121"/>
                    </a:moveTo>
                    <a:cubicBezTo>
                      <a:pt x="525" y="1938"/>
                      <a:pt x="943" y="1754"/>
                      <a:pt x="1231" y="1519"/>
                    </a:cubicBezTo>
                    <a:cubicBezTo>
                      <a:pt x="943" y="1754"/>
                      <a:pt x="525" y="1938"/>
                      <a:pt x="27" y="2121"/>
                    </a:cubicBezTo>
                    <a:close/>
                    <a:moveTo>
                      <a:pt x="1231" y="1493"/>
                    </a:moveTo>
                    <a:cubicBezTo>
                      <a:pt x="1231" y="1493"/>
                      <a:pt x="1231" y="1493"/>
                      <a:pt x="1231" y="1493"/>
                    </a:cubicBezTo>
                    <a:cubicBezTo>
                      <a:pt x="1231" y="1493"/>
                      <a:pt x="1231" y="1493"/>
                      <a:pt x="1231" y="1493"/>
                    </a:cubicBezTo>
                    <a:close/>
                    <a:moveTo>
                      <a:pt x="1231" y="1493"/>
                    </a:moveTo>
                    <a:cubicBezTo>
                      <a:pt x="1231" y="1493"/>
                      <a:pt x="1231" y="1493"/>
                      <a:pt x="1258" y="1493"/>
                    </a:cubicBezTo>
                    <a:cubicBezTo>
                      <a:pt x="1231" y="1493"/>
                      <a:pt x="1231" y="1493"/>
                      <a:pt x="1231"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66"/>
                      <a:pt x="1258" y="1466"/>
                    </a:cubicBezTo>
                    <a:cubicBezTo>
                      <a:pt x="1258" y="1466"/>
                      <a:pt x="1258" y="1493"/>
                      <a:pt x="1258" y="1493"/>
                    </a:cubicBezTo>
                    <a:close/>
                    <a:moveTo>
                      <a:pt x="1258" y="1466"/>
                    </a:moveTo>
                    <a:cubicBezTo>
                      <a:pt x="1258" y="1466"/>
                      <a:pt x="1284" y="1466"/>
                      <a:pt x="1284" y="1466"/>
                    </a:cubicBezTo>
                    <a:cubicBezTo>
                      <a:pt x="1284" y="1466"/>
                      <a:pt x="1258" y="1466"/>
                      <a:pt x="1258" y="1466"/>
                    </a:cubicBezTo>
                    <a:close/>
                    <a:moveTo>
                      <a:pt x="1284" y="1466"/>
                    </a:moveTo>
                    <a:cubicBezTo>
                      <a:pt x="1284" y="1466"/>
                      <a:pt x="1284" y="1466"/>
                      <a:pt x="1284" y="1466"/>
                    </a:cubicBezTo>
                    <a:cubicBezTo>
                      <a:pt x="1284" y="1466"/>
                      <a:pt x="1284" y="1466"/>
                      <a:pt x="1284" y="1466"/>
                    </a:cubicBezTo>
                    <a:close/>
                    <a:moveTo>
                      <a:pt x="1284" y="1466"/>
                    </a:moveTo>
                    <a:cubicBezTo>
                      <a:pt x="1284" y="1466"/>
                      <a:pt x="1284" y="1466"/>
                      <a:pt x="1284" y="1466"/>
                    </a:cubicBezTo>
                    <a:cubicBezTo>
                      <a:pt x="1284" y="1466"/>
                      <a:pt x="1284" y="1466"/>
                      <a:pt x="1284" y="1466"/>
                    </a:cubicBezTo>
                    <a:close/>
                    <a:moveTo>
                      <a:pt x="1310" y="1440"/>
                    </a:moveTo>
                    <a:cubicBezTo>
                      <a:pt x="1310" y="1440"/>
                      <a:pt x="1310" y="1440"/>
                      <a:pt x="1310" y="1440"/>
                    </a:cubicBezTo>
                    <a:cubicBezTo>
                      <a:pt x="1310" y="1440"/>
                      <a:pt x="1310" y="1440"/>
                      <a:pt x="1310" y="1440"/>
                    </a:cubicBezTo>
                    <a:close/>
                    <a:moveTo>
                      <a:pt x="1310" y="1440"/>
                    </a:moveTo>
                    <a:cubicBezTo>
                      <a:pt x="1310" y="1440"/>
                      <a:pt x="1310" y="1440"/>
                      <a:pt x="1310" y="1440"/>
                    </a:cubicBezTo>
                    <a:cubicBezTo>
                      <a:pt x="1310" y="1440"/>
                      <a:pt x="1310" y="1440"/>
                      <a:pt x="1310" y="1440"/>
                    </a:cubicBezTo>
                    <a:close/>
                    <a:moveTo>
                      <a:pt x="1310" y="1414"/>
                    </a:moveTo>
                    <a:cubicBezTo>
                      <a:pt x="1310" y="1414"/>
                      <a:pt x="1310" y="1414"/>
                      <a:pt x="1336" y="1414"/>
                    </a:cubicBezTo>
                    <a:cubicBezTo>
                      <a:pt x="1310" y="1414"/>
                      <a:pt x="1310" y="1414"/>
                      <a:pt x="1310" y="1414"/>
                    </a:cubicBezTo>
                    <a:close/>
                    <a:moveTo>
                      <a:pt x="1362" y="1388"/>
                    </a:moveTo>
                    <a:lnTo>
                      <a:pt x="1362" y="1388"/>
                    </a:lnTo>
                    <a:lnTo>
                      <a:pt x="1362" y="1388"/>
                    </a:lnTo>
                    <a:close/>
                    <a:moveTo>
                      <a:pt x="1389" y="1362"/>
                    </a:moveTo>
                    <a:cubicBezTo>
                      <a:pt x="1389" y="1362"/>
                      <a:pt x="1389" y="1362"/>
                      <a:pt x="1389" y="1362"/>
                    </a:cubicBezTo>
                    <a:cubicBezTo>
                      <a:pt x="1389" y="1362"/>
                      <a:pt x="1389" y="1362"/>
                      <a:pt x="1389" y="1362"/>
                    </a:cubicBezTo>
                    <a:close/>
                    <a:moveTo>
                      <a:pt x="1389" y="1362"/>
                    </a:moveTo>
                    <a:lnTo>
                      <a:pt x="1389" y="1362"/>
                    </a:lnTo>
                    <a:lnTo>
                      <a:pt x="1389" y="1362"/>
                    </a:lnTo>
                    <a:close/>
                    <a:moveTo>
                      <a:pt x="1389" y="1335"/>
                    </a:moveTo>
                    <a:cubicBezTo>
                      <a:pt x="1389" y="1335"/>
                      <a:pt x="1389" y="1335"/>
                      <a:pt x="1389" y="1335"/>
                    </a:cubicBezTo>
                    <a:cubicBezTo>
                      <a:pt x="1389" y="1335"/>
                      <a:pt x="1389" y="1335"/>
                      <a:pt x="1389" y="1335"/>
                    </a:cubicBezTo>
                    <a:close/>
                    <a:moveTo>
                      <a:pt x="1415" y="1335"/>
                    </a:moveTo>
                    <a:cubicBezTo>
                      <a:pt x="1415" y="1335"/>
                      <a:pt x="1415" y="1335"/>
                      <a:pt x="1415" y="1335"/>
                    </a:cubicBezTo>
                    <a:cubicBezTo>
                      <a:pt x="1415" y="1335"/>
                      <a:pt x="1415" y="1335"/>
                      <a:pt x="1415" y="1335"/>
                    </a:cubicBezTo>
                    <a:close/>
                    <a:moveTo>
                      <a:pt x="1415" y="1335"/>
                    </a:moveTo>
                    <a:cubicBezTo>
                      <a:pt x="1415" y="1309"/>
                      <a:pt x="1415" y="1309"/>
                      <a:pt x="1415" y="1309"/>
                    </a:cubicBezTo>
                    <a:cubicBezTo>
                      <a:pt x="1415" y="1309"/>
                      <a:pt x="1415" y="1309"/>
                      <a:pt x="1415" y="1335"/>
                    </a:cubicBezTo>
                    <a:close/>
                    <a:moveTo>
                      <a:pt x="1415" y="1309"/>
                    </a:moveTo>
                    <a:cubicBezTo>
                      <a:pt x="1415" y="1309"/>
                      <a:pt x="1415" y="1309"/>
                      <a:pt x="1415" y="1309"/>
                    </a:cubicBezTo>
                    <a:cubicBezTo>
                      <a:pt x="1415" y="1309"/>
                      <a:pt x="1415" y="1309"/>
                      <a:pt x="1415" y="1309"/>
                    </a:cubicBezTo>
                    <a:close/>
                    <a:moveTo>
                      <a:pt x="1415" y="1309"/>
                    </a:moveTo>
                    <a:cubicBezTo>
                      <a:pt x="1415" y="1309"/>
                      <a:pt x="1415" y="1309"/>
                      <a:pt x="1415" y="1309"/>
                    </a:cubicBezTo>
                    <a:cubicBezTo>
                      <a:pt x="1546" y="1178"/>
                      <a:pt x="1572" y="707"/>
                      <a:pt x="1572" y="0"/>
                    </a:cubicBezTo>
                    <a:cubicBezTo>
                      <a:pt x="1572" y="707"/>
                      <a:pt x="1546" y="1178"/>
                      <a:pt x="1415" y="1309"/>
                    </a:cubicBezTo>
                    <a:cubicBezTo>
                      <a:pt x="1415" y="1309"/>
                      <a:pt x="1415" y="1309"/>
                      <a:pt x="1415" y="1309"/>
                    </a:cubicBezTo>
                    <a:close/>
                  </a:path>
                </a:pathLst>
              </a:custGeom>
              <a:solidFill>
                <a:srgbClr val="A0DE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 name="Google Shape;1709;p46"/>
              <p:cNvSpPr/>
              <p:nvPr/>
            </p:nvSpPr>
            <p:spPr>
              <a:xfrm>
                <a:off x="4269291" y="2999749"/>
                <a:ext cx="138559" cy="444499"/>
              </a:xfrm>
              <a:custGeom>
                <a:avLst/>
                <a:gdLst/>
                <a:ahLst/>
                <a:cxnLst/>
                <a:rect l="l" t="t" r="r" b="b"/>
                <a:pathLst>
                  <a:path w="8432" h="27050" extrusionOk="0">
                    <a:moveTo>
                      <a:pt x="184" y="1"/>
                    </a:moveTo>
                    <a:cubicBezTo>
                      <a:pt x="184" y="106"/>
                      <a:pt x="184" y="210"/>
                      <a:pt x="210" y="315"/>
                    </a:cubicBezTo>
                    <a:cubicBezTo>
                      <a:pt x="289" y="1755"/>
                      <a:pt x="315" y="3143"/>
                      <a:pt x="341" y="4479"/>
                    </a:cubicBezTo>
                    <a:cubicBezTo>
                      <a:pt x="236" y="4479"/>
                      <a:pt x="105" y="4505"/>
                      <a:pt x="1" y="4531"/>
                    </a:cubicBezTo>
                    <a:cubicBezTo>
                      <a:pt x="262" y="7149"/>
                      <a:pt x="681" y="9794"/>
                      <a:pt x="1048" y="12386"/>
                    </a:cubicBezTo>
                    <a:cubicBezTo>
                      <a:pt x="1729" y="17283"/>
                      <a:pt x="2252" y="22284"/>
                      <a:pt x="3588" y="27049"/>
                    </a:cubicBezTo>
                    <a:cubicBezTo>
                      <a:pt x="4609" y="26945"/>
                      <a:pt x="5892" y="26735"/>
                      <a:pt x="6861" y="26421"/>
                    </a:cubicBezTo>
                    <a:lnTo>
                      <a:pt x="6887" y="26421"/>
                    </a:lnTo>
                    <a:cubicBezTo>
                      <a:pt x="7385" y="26238"/>
                      <a:pt x="7803" y="26054"/>
                      <a:pt x="8091" y="25819"/>
                    </a:cubicBezTo>
                    <a:cubicBezTo>
                      <a:pt x="8091" y="25819"/>
                      <a:pt x="8091" y="25819"/>
                      <a:pt x="8091" y="25793"/>
                    </a:cubicBezTo>
                    <a:lnTo>
                      <a:pt x="8118" y="25793"/>
                    </a:lnTo>
                    <a:cubicBezTo>
                      <a:pt x="8118" y="25793"/>
                      <a:pt x="8118" y="25766"/>
                      <a:pt x="8118" y="25766"/>
                    </a:cubicBezTo>
                    <a:lnTo>
                      <a:pt x="8144" y="25766"/>
                    </a:lnTo>
                    <a:cubicBezTo>
                      <a:pt x="8144" y="25766"/>
                      <a:pt x="8144" y="25740"/>
                      <a:pt x="8170" y="25740"/>
                    </a:cubicBezTo>
                    <a:cubicBezTo>
                      <a:pt x="8170" y="25740"/>
                      <a:pt x="8170" y="25740"/>
                      <a:pt x="8170" y="25714"/>
                    </a:cubicBezTo>
                    <a:lnTo>
                      <a:pt x="8196" y="25714"/>
                    </a:lnTo>
                    <a:cubicBezTo>
                      <a:pt x="8196" y="25714"/>
                      <a:pt x="8222" y="25688"/>
                      <a:pt x="8222" y="25688"/>
                    </a:cubicBezTo>
                    <a:cubicBezTo>
                      <a:pt x="8222" y="25662"/>
                      <a:pt x="8249" y="25662"/>
                      <a:pt x="8249" y="25662"/>
                    </a:cubicBezTo>
                    <a:cubicBezTo>
                      <a:pt x="8249" y="25662"/>
                      <a:pt x="8249" y="25635"/>
                      <a:pt x="8249" y="25635"/>
                    </a:cubicBezTo>
                    <a:lnTo>
                      <a:pt x="8275" y="25635"/>
                    </a:lnTo>
                    <a:cubicBezTo>
                      <a:pt x="8275" y="25609"/>
                      <a:pt x="8275" y="25609"/>
                      <a:pt x="8275" y="25609"/>
                    </a:cubicBezTo>
                    <a:cubicBezTo>
                      <a:pt x="8406" y="25478"/>
                      <a:pt x="8432" y="25007"/>
                      <a:pt x="8432" y="24300"/>
                    </a:cubicBezTo>
                    <a:cubicBezTo>
                      <a:pt x="8432" y="19246"/>
                      <a:pt x="5892" y="1493"/>
                      <a:pt x="3954" y="682"/>
                    </a:cubicBezTo>
                    <a:cubicBezTo>
                      <a:pt x="3300" y="394"/>
                      <a:pt x="1807" y="53"/>
                      <a:pt x="1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1710;p46"/>
              <p:cNvSpPr/>
              <p:nvPr/>
            </p:nvSpPr>
            <p:spPr>
              <a:xfrm>
                <a:off x="3440163" y="1965156"/>
                <a:ext cx="510755" cy="1010747"/>
              </a:xfrm>
              <a:custGeom>
                <a:avLst/>
                <a:gdLst/>
                <a:ahLst/>
                <a:cxnLst/>
                <a:rect l="l" t="t" r="r" b="b"/>
                <a:pathLst>
                  <a:path w="31082" h="61509" extrusionOk="0">
                    <a:moveTo>
                      <a:pt x="11441" y="0"/>
                    </a:moveTo>
                    <a:cubicBezTo>
                      <a:pt x="10178" y="0"/>
                      <a:pt x="8939" y="483"/>
                      <a:pt x="7960" y="1271"/>
                    </a:cubicBezTo>
                    <a:cubicBezTo>
                      <a:pt x="6651" y="2344"/>
                      <a:pt x="5813" y="3915"/>
                      <a:pt x="5263" y="5513"/>
                    </a:cubicBezTo>
                    <a:cubicBezTo>
                      <a:pt x="4478" y="7974"/>
                      <a:pt x="4347" y="10723"/>
                      <a:pt x="5316" y="13132"/>
                    </a:cubicBezTo>
                    <a:cubicBezTo>
                      <a:pt x="6127" y="15175"/>
                      <a:pt x="7672" y="16824"/>
                      <a:pt x="8877" y="18683"/>
                    </a:cubicBezTo>
                    <a:cubicBezTo>
                      <a:pt x="10081" y="20542"/>
                      <a:pt x="10971" y="22847"/>
                      <a:pt x="10291" y="24941"/>
                    </a:cubicBezTo>
                    <a:cubicBezTo>
                      <a:pt x="9898" y="26120"/>
                      <a:pt x="9034" y="27088"/>
                      <a:pt x="8144" y="27979"/>
                    </a:cubicBezTo>
                    <a:cubicBezTo>
                      <a:pt x="6468" y="29628"/>
                      <a:pt x="4582" y="31147"/>
                      <a:pt x="3483" y="33242"/>
                    </a:cubicBezTo>
                    <a:cubicBezTo>
                      <a:pt x="2383" y="35337"/>
                      <a:pt x="2383" y="38243"/>
                      <a:pt x="4216" y="39709"/>
                    </a:cubicBezTo>
                    <a:cubicBezTo>
                      <a:pt x="5106" y="40416"/>
                      <a:pt x="6363" y="40835"/>
                      <a:pt x="6730" y="41883"/>
                    </a:cubicBezTo>
                    <a:cubicBezTo>
                      <a:pt x="7070" y="42799"/>
                      <a:pt x="6546" y="43794"/>
                      <a:pt x="5944" y="44553"/>
                    </a:cubicBezTo>
                    <a:cubicBezTo>
                      <a:pt x="4766" y="46124"/>
                      <a:pt x="3221" y="47381"/>
                      <a:pt x="2043" y="48926"/>
                    </a:cubicBezTo>
                    <a:cubicBezTo>
                      <a:pt x="838" y="50497"/>
                      <a:pt x="0" y="52540"/>
                      <a:pt x="576" y="54425"/>
                    </a:cubicBezTo>
                    <a:cubicBezTo>
                      <a:pt x="1126" y="56284"/>
                      <a:pt x="2933" y="57541"/>
                      <a:pt x="4766" y="58248"/>
                    </a:cubicBezTo>
                    <a:cubicBezTo>
                      <a:pt x="5966" y="58714"/>
                      <a:pt x="7261" y="59022"/>
                      <a:pt x="8537" y="59022"/>
                    </a:cubicBezTo>
                    <a:cubicBezTo>
                      <a:pt x="9266" y="59022"/>
                      <a:pt x="9988" y="58921"/>
                      <a:pt x="10683" y="58693"/>
                    </a:cubicBezTo>
                    <a:cubicBezTo>
                      <a:pt x="11096" y="58541"/>
                      <a:pt x="11509" y="58353"/>
                      <a:pt x="11921" y="58353"/>
                    </a:cubicBezTo>
                    <a:cubicBezTo>
                      <a:pt x="12006" y="58353"/>
                      <a:pt x="12091" y="58361"/>
                      <a:pt x="12176" y="58379"/>
                    </a:cubicBezTo>
                    <a:cubicBezTo>
                      <a:pt x="12857" y="58483"/>
                      <a:pt x="13302" y="59060"/>
                      <a:pt x="13773" y="59531"/>
                    </a:cubicBezTo>
                    <a:cubicBezTo>
                      <a:pt x="15064" y="60860"/>
                      <a:pt x="16921" y="61509"/>
                      <a:pt x="18793" y="61509"/>
                    </a:cubicBezTo>
                    <a:cubicBezTo>
                      <a:pt x="19466" y="61509"/>
                      <a:pt x="20140" y="61425"/>
                      <a:pt x="20791" y="61259"/>
                    </a:cubicBezTo>
                    <a:cubicBezTo>
                      <a:pt x="23226" y="60631"/>
                      <a:pt x="25321" y="58955"/>
                      <a:pt x="26761" y="56886"/>
                    </a:cubicBezTo>
                    <a:cubicBezTo>
                      <a:pt x="28541" y="54399"/>
                      <a:pt x="29484" y="51178"/>
                      <a:pt x="28829" y="48193"/>
                    </a:cubicBezTo>
                    <a:cubicBezTo>
                      <a:pt x="28179" y="45202"/>
                      <a:pt x="25798" y="42547"/>
                      <a:pt x="22790" y="42050"/>
                    </a:cubicBezTo>
                    <a:lnTo>
                      <a:pt x="22790" y="42050"/>
                    </a:lnTo>
                    <a:cubicBezTo>
                      <a:pt x="22968" y="42077"/>
                      <a:pt x="23146" y="42089"/>
                      <a:pt x="23324" y="42089"/>
                    </a:cubicBezTo>
                    <a:cubicBezTo>
                      <a:pt x="24664" y="42089"/>
                      <a:pt x="25970" y="41359"/>
                      <a:pt x="26996" y="40469"/>
                    </a:cubicBezTo>
                    <a:cubicBezTo>
                      <a:pt x="29667" y="38164"/>
                      <a:pt x="31081" y="34158"/>
                      <a:pt x="29562" y="30990"/>
                    </a:cubicBezTo>
                    <a:cubicBezTo>
                      <a:pt x="27939" y="27665"/>
                      <a:pt x="23880" y="26434"/>
                      <a:pt x="20267" y="25544"/>
                    </a:cubicBezTo>
                    <a:cubicBezTo>
                      <a:pt x="21602" y="24444"/>
                      <a:pt x="22964" y="23318"/>
                      <a:pt x="23933" y="21878"/>
                    </a:cubicBezTo>
                    <a:cubicBezTo>
                      <a:pt x="26394" y="18133"/>
                      <a:pt x="25530" y="12949"/>
                      <a:pt x="23016" y="9205"/>
                    </a:cubicBezTo>
                    <a:cubicBezTo>
                      <a:pt x="21576" y="7084"/>
                      <a:pt x="19665" y="5303"/>
                      <a:pt x="17648" y="3706"/>
                    </a:cubicBezTo>
                    <a:cubicBezTo>
                      <a:pt x="16627" y="2894"/>
                      <a:pt x="15554" y="2135"/>
                      <a:pt x="14480" y="1375"/>
                    </a:cubicBezTo>
                    <a:cubicBezTo>
                      <a:pt x="13616" y="799"/>
                      <a:pt x="12883" y="92"/>
                      <a:pt x="11809" y="14"/>
                    </a:cubicBezTo>
                    <a:cubicBezTo>
                      <a:pt x="11687" y="5"/>
                      <a:pt x="11564" y="0"/>
                      <a:pt x="114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 name="Google Shape;1711;p46"/>
              <p:cNvSpPr/>
              <p:nvPr/>
            </p:nvSpPr>
            <p:spPr>
              <a:xfrm>
                <a:off x="3659600" y="2775149"/>
                <a:ext cx="80043" cy="198373"/>
              </a:xfrm>
              <a:custGeom>
                <a:avLst/>
                <a:gdLst/>
                <a:ahLst/>
                <a:cxnLst/>
                <a:rect l="l" t="t" r="r" b="b"/>
                <a:pathLst>
                  <a:path w="4871" h="12072" extrusionOk="0">
                    <a:moveTo>
                      <a:pt x="4871" y="1"/>
                    </a:moveTo>
                    <a:lnTo>
                      <a:pt x="4871" y="1"/>
                    </a:lnTo>
                    <a:cubicBezTo>
                      <a:pt x="2435" y="1729"/>
                      <a:pt x="131" y="3902"/>
                      <a:pt x="53" y="6625"/>
                    </a:cubicBezTo>
                    <a:cubicBezTo>
                      <a:pt x="0" y="7751"/>
                      <a:pt x="367" y="9191"/>
                      <a:pt x="917" y="10710"/>
                    </a:cubicBezTo>
                    <a:cubicBezTo>
                      <a:pt x="1807" y="11417"/>
                      <a:pt x="2854" y="11862"/>
                      <a:pt x="3980" y="12072"/>
                    </a:cubicBezTo>
                    <a:cubicBezTo>
                      <a:pt x="4006" y="11443"/>
                      <a:pt x="4059" y="10763"/>
                      <a:pt x="4085" y="10082"/>
                    </a:cubicBezTo>
                    <a:cubicBezTo>
                      <a:pt x="4190" y="8432"/>
                      <a:pt x="4321" y="6704"/>
                      <a:pt x="4478" y="4950"/>
                    </a:cubicBezTo>
                    <a:cubicBezTo>
                      <a:pt x="4583" y="3352"/>
                      <a:pt x="4713" y="1781"/>
                      <a:pt x="4844" y="236"/>
                    </a:cubicBezTo>
                    <a:cubicBezTo>
                      <a:pt x="4844" y="158"/>
                      <a:pt x="4871" y="79"/>
                      <a:pt x="487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1712;p46"/>
              <p:cNvSpPr/>
              <p:nvPr/>
            </p:nvSpPr>
            <p:spPr>
              <a:xfrm>
                <a:off x="3556339" y="1967095"/>
                <a:ext cx="358853" cy="676838"/>
              </a:xfrm>
              <a:custGeom>
                <a:avLst/>
                <a:gdLst/>
                <a:ahLst/>
                <a:cxnLst/>
                <a:rect l="l" t="t" r="r" b="b"/>
                <a:pathLst>
                  <a:path w="21838" h="41189" extrusionOk="0">
                    <a:moveTo>
                      <a:pt x="3247" y="1"/>
                    </a:moveTo>
                    <a:lnTo>
                      <a:pt x="3247" y="1"/>
                    </a:lnTo>
                    <a:cubicBezTo>
                      <a:pt x="3064" y="53"/>
                      <a:pt x="2854" y="105"/>
                      <a:pt x="2671" y="184"/>
                    </a:cubicBezTo>
                    <a:cubicBezTo>
                      <a:pt x="2540" y="367"/>
                      <a:pt x="2409" y="551"/>
                      <a:pt x="2278" y="734"/>
                    </a:cubicBezTo>
                    <a:cubicBezTo>
                      <a:pt x="838" y="3064"/>
                      <a:pt x="209" y="5892"/>
                      <a:pt x="105" y="8589"/>
                    </a:cubicBezTo>
                    <a:cubicBezTo>
                      <a:pt x="0" y="11234"/>
                      <a:pt x="916" y="13878"/>
                      <a:pt x="2173" y="16156"/>
                    </a:cubicBezTo>
                    <a:cubicBezTo>
                      <a:pt x="2776" y="17204"/>
                      <a:pt x="3430" y="18199"/>
                      <a:pt x="4190" y="19115"/>
                    </a:cubicBezTo>
                    <a:cubicBezTo>
                      <a:pt x="4792" y="19848"/>
                      <a:pt x="5446" y="20529"/>
                      <a:pt x="5996" y="21315"/>
                    </a:cubicBezTo>
                    <a:cubicBezTo>
                      <a:pt x="6520" y="22022"/>
                      <a:pt x="6939" y="22833"/>
                      <a:pt x="7096" y="23724"/>
                    </a:cubicBezTo>
                    <a:cubicBezTo>
                      <a:pt x="7279" y="24823"/>
                      <a:pt x="7122" y="25923"/>
                      <a:pt x="6808" y="26970"/>
                    </a:cubicBezTo>
                    <a:cubicBezTo>
                      <a:pt x="6127" y="29432"/>
                      <a:pt x="4713" y="31631"/>
                      <a:pt x="4137" y="34145"/>
                    </a:cubicBezTo>
                    <a:cubicBezTo>
                      <a:pt x="3613" y="36449"/>
                      <a:pt x="3744" y="39146"/>
                      <a:pt x="5027" y="41189"/>
                    </a:cubicBezTo>
                    <a:cubicBezTo>
                      <a:pt x="8536" y="37889"/>
                      <a:pt x="12097" y="35323"/>
                      <a:pt x="13825" y="35219"/>
                    </a:cubicBezTo>
                    <a:cubicBezTo>
                      <a:pt x="15108" y="34564"/>
                      <a:pt x="17256" y="34066"/>
                      <a:pt x="20057" y="33778"/>
                    </a:cubicBezTo>
                    <a:cubicBezTo>
                      <a:pt x="20424" y="32993"/>
                      <a:pt x="20974" y="32260"/>
                      <a:pt x="21524" y="32260"/>
                    </a:cubicBezTo>
                    <a:lnTo>
                      <a:pt x="21838" y="31186"/>
                    </a:lnTo>
                    <a:cubicBezTo>
                      <a:pt x="19298" y="29982"/>
                      <a:pt x="17072" y="28227"/>
                      <a:pt x="15266" y="25975"/>
                    </a:cubicBezTo>
                    <a:cubicBezTo>
                      <a:pt x="14585" y="25766"/>
                      <a:pt x="13878" y="25583"/>
                      <a:pt x="13197" y="25426"/>
                    </a:cubicBezTo>
                    <a:cubicBezTo>
                      <a:pt x="13564" y="25138"/>
                      <a:pt x="13904" y="24850"/>
                      <a:pt x="14244" y="24562"/>
                    </a:cubicBezTo>
                    <a:cubicBezTo>
                      <a:pt x="14192" y="24483"/>
                      <a:pt x="14166" y="24404"/>
                      <a:pt x="14113" y="24326"/>
                    </a:cubicBezTo>
                    <a:cubicBezTo>
                      <a:pt x="12490" y="21786"/>
                      <a:pt x="11390" y="18775"/>
                      <a:pt x="11024" y="15423"/>
                    </a:cubicBezTo>
                    <a:cubicBezTo>
                      <a:pt x="10736" y="15449"/>
                      <a:pt x="10421" y="15502"/>
                      <a:pt x="10107" y="15528"/>
                    </a:cubicBezTo>
                    <a:cubicBezTo>
                      <a:pt x="9505" y="15606"/>
                      <a:pt x="8903" y="15685"/>
                      <a:pt x="8379" y="15685"/>
                    </a:cubicBezTo>
                    <a:cubicBezTo>
                      <a:pt x="7960" y="15685"/>
                      <a:pt x="7567" y="15633"/>
                      <a:pt x="7305" y="15502"/>
                    </a:cubicBezTo>
                    <a:cubicBezTo>
                      <a:pt x="5970" y="14821"/>
                      <a:pt x="3797" y="10370"/>
                      <a:pt x="3037" y="7646"/>
                    </a:cubicBezTo>
                    <a:cubicBezTo>
                      <a:pt x="2357" y="5264"/>
                      <a:pt x="2383" y="2593"/>
                      <a:pt x="324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1713;p46"/>
              <p:cNvSpPr/>
              <p:nvPr/>
            </p:nvSpPr>
            <p:spPr>
              <a:xfrm>
                <a:off x="3448329" y="3862030"/>
                <a:ext cx="1005143" cy="116194"/>
              </a:xfrm>
              <a:custGeom>
                <a:avLst/>
                <a:gdLst/>
                <a:ahLst/>
                <a:cxnLst/>
                <a:rect l="l" t="t" r="r" b="b"/>
                <a:pathLst>
                  <a:path w="61168" h="7071" extrusionOk="0">
                    <a:moveTo>
                      <a:pt x="30584" y="0"/>
                    </a:moveTo>
                    <a:cubicBezTo>
                      <a:pt x="13695" y="0"/>
                      <a:pt x="1" y="1571"/>
                      <a:pt x="1" y="3535"/>
                    </a:cubicBezTo>
                    <a:cubicBezTo>
                      <a:pt x="1" y="5499"/>
                      <a:pt x="13695" y="7070"/>
                      <a:pt x="30584" y="7070"/>
                    </a:cubicBezTo>
                    <a:cubicBezTo>
                      <a:pt x="47473" y="7070"/>
                      <a:pt x="61167" y="5499"/>
                      <a:pt x="61167" y="3535"/>
                    </a:cubicBezTo>
                    <a:cubicBezTo>
                      <a:pt x="61167" y="1571"/>
                      <a:pt x="47473" y="0"/>
                      <a:pt x="305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1714;p46"/>
              <p:cNvSpPr/>
              <p:nvPr/>
            </p:nvSpPr>
            <p:spPr>
              <a:xfrm>
                <a:off x="3994772" y="3277722"/>
                <a:ext cx="16" cy="871"/>
              </a:xfrm>
              <a:custGeom>
                <a:avLst/>
                <a:gdLst/>
                <a:ahLst/>
                <a:cxnLst/>
                <a:rect l="l" t="t" r="r" b="b"/>
                <a:pathLst>
                  <a:path w="1" h="53" extrusionOk="0">
                    <a:moveTo>
                      <a:pt x="1" y="0"/>
                    </a:moveTo>
                    <a:lnTo>
                      <a:pt x="1" y="52"/>
                    </a:lnTo>
                    <a:lnTo>
                      <a:pt x="1"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1715;p46"/>
              <p:cNvSpPr/>
              <p:nvPr/>
            </p:nvSpPr>
            <p:spPr>
              <a:xfrm>
                <a:off x="3990910" y="3210595"/>
                <a:ext cx="231074" cy="624336"/>
              </a:xfrm>
              <a:custGeom>
                <a:avLst/>
                <a:gdLst/>
                <a:ahLst/>
                <a:cxnLst/>
                <a:rect l="l" t="t" r="r" b="b"/>
                <a:pathLst>
                  <a:path w="14062" h="37994" extrusionOk="0">
                    <a:moveTo>
                      <a:pt x="14061" y="0"/>
                    </a:moveTo>
                    <a:lnTo>
                      <a:pt x="13983" y="26"/>
                    </a:lnTo>
                    <a:cubicBezTo>
                      <a:pt x="11548" y="550"/>
                      <a:pt x="9060" y="786"/>
                      <a:pt x="6599" y="917"/>
                    </a:cubicBezTo>
                    <a:cubicBezTo>
                      <a:pt x="4713" y="1021"/>
                      <a:pt x="2828" y="1074"/>
                      <a:pt x="943" y="1074"/>
                    </a:cubicBezTo>
                    <a:cubicBezTo>
                      <a:pt x="1074" y="7568"/>
                      <a:pt x="26" y="31081"/>
                      <a:pt x="0" y="37994"/>
                    </a:cubicBezTo>
                    <a:lnTo>
                      <a:pt x="10107" y="37994"/>
                    </a:lnTo>
                    <a:cubicBezTo>
                      <a:pt x="10107" y="37994"/>
                      <a:pt x="12097" y="19089"/>
                      <a:pt x="13302" y="10448"/>
                    </a:cubicBezTo>
                    <a:cubicBezTo>
                      <a:pt x="13616" y="8301"/>
                      <a:pt x="13904" y="4530"/>
                      <a:pt x="1406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1716;p46"/>
              <p:cNvSpPr/>
              <p:nvPr/>
            </p:nvSpPr>
            <p:spPr>
              <a:xfrm>
                <a:off x="4004237" y="3228227"/>
                <a:ext cx="3040" cy="144162"/>
              </a:xfrm>
              <a:custGeom>
                <a:avLst/>
                <a:gdLst/>
                <a:ahLst/>
                <a:cxnLst/>
                <a:rect l="l" t="t" r="r" b="b"/>
                <a:pathLst>
                  <a:path w="185" h="8773" extrusionOk="0">
                    <a:moveTo>
                      <a:pt x="1" y="8773"/>
                    </a:moveTo>
                    <a:cubicBezTo>
                      <a:pt x="106" y="5002"/>
                      <a:pt x="184" y="1808"/>
                      <a:pt x="132" y="1"/>
                    </a:cubicBezTo>
                    <a:lnTo>
                      <a:pt x="132" y="1"/>
                    </a:lnTo>
                    <a:cubicBezTo>
                      <a:pt x="184" y="1808"/>
                      <a:pt x="106" y="5002"/>
                      <a:pt x="1" y="8773"/>
                    </a:cubicBezTo>
                    <a:lnTo>
                      <a:pt x="1" y="8773"/>
                    </a:ln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1717;p46"/>
              <p:cNvSpPr/>
              <p:nvPr/>
            </p:nvSpPr>
            <p:spPr>
              <a:xfrm>
                <a:off x="4219813" y="3210595"/>
                <a:ext cx="2169" cy="53373"/>
              </a:xfrm>
              <a:custGeom>
                <a:avLst/>
                <a:gdLst/>
                <a:ahLst/>
                <a:cxnLst/>
                <a:rect l="l" t="t" r="r" b="b"/>
                <a:pathLst>
                  <a:path w="132" h="3248" extrusionOk="0">
                    <a:moveTo>
                      <a:pt x="0" y="3247"/>
                    </a:moveTo>
                    <a:cubicBezTo>
                      <a:pt x="53" y="2226"/>
                      <a:pt x="105" y="1126"/>
                      <a:pt x="131" y="0"/>
                    </a:cubicBezTo>
                    <a:lnTo>
                      <a:pt x="131" y="0"/>
                    </a:lnTo>
                    <a:cubicBezTo>
                      <a:pt x="105" y="1126"/>
                      <a:pt x="53" y="2226"/>
                      <a:pt x="0" y="3247"/>
                    </a:cubicBezTo>
                    <a:close/>
                  </a:path>
                </a:pathLst>
              </a:custGeom>
              <a:solidFill>
                <a:srgbClr val="6A27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1718;p46"/>
              <p:cNvSpPr/>
              <p:nvPr/>
            </p:nvSpPr>
            <p:spPr>
              <a:xfrm>
                <a:off x="4004237" y="3210595"/>
                <a:ext cx="217747" cy="161794"/>
              </a:xfrm>
              <a:custGeom>
                <a:avLst/>
                <a:gdLst/>
                <a:ahLst/>
                <a:cxnLst/>
                <a:rect l="l" t="t" r="r" b="b"/>
                <a:pathLst>
                  <a:path w="13251" h="9846" extrusionOk="0">
                    <a:moveTo>
                      <a:pt x="13250" y="0"/>
                    </a:moveTo>
                    <a:lnTo>
                      <a:pt x="13172" y="26"/>
                    </a:lnTo>
                    <a:cubicBezTo>
                      <a:pt x="10737" y="550"/>
                      <a:pt x="8249" y="786"/>
                      <a:pt x="5788" y="917"/>
                    </a:cubicBezTo>
                    <a:cubicBezTo>
                      <a:pt x="4033" y="1021"/>
                      <a:pt x="2279" y="1074"/>
                      <a:pt x="525" y="1074"/>
                    </a:cubicBezTo>
                    <a:lnTo>
                      <a:pt x="132" y="1074"/>
                    </a:lnTo>
                    <a:cubicBezTo>
                      <a:pt x="184" y="2881"/>
                      <a:pt x="106" y="6075"/>
                      <a:pt x="1" y="9846"/>
                    </a:cubicBezTo>
                    <a:cubicBezTo>
                      <a:pt x="1965" y="9793"/>
                      <a:pt x="3902" y="9715"/>
                      <a:pt x="5814" y="9558"/>
                    </a:cubicBezTo>
                    <a:cubicBezTo>
                      <a:pt x="7699" y="9400"/>
                      <a:pt x="9558" y="9191"/>
                      <a:pt x="11417" y="8877"/>
                    </a:cubicBezTo>
                    <a:cubicBezTo>
                      <a:pt x="11836" y="8798"/>
                      <a:pt x="12281" y="8720"/>
                      <a:pt x="12727" y="8641"/>
                    </a:cubicBezTo>
                    <a:cubicBezTo>
                      <a:pt x="12857" y="7175"/>
                      <a:pt x="12988" y="5342"/>
                      <a:pt x="13119" y="3247"/>
                    </a:cubicBezTo>
                    <a:cubicBezTo>
                      <a:pt x="13172" y="2226"/>
                      <a:pt x="13224" y="1126"/>
                      <a:pt x="1325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1719;p46"/>
              <p:cNvSpPr/>
              <p:nvPr/>
            </p:nvSpPr>
            <p:spPr>
              <a:xfrm>
                <a:off x="3990910" y="3578470"/>
                <a:ext cx="194495" cy="256462"/>
              </a:xfrm>
              <a:custGeom>
                <a:avLst/>
                <a:gdLst/>
                <a:ahLst/>
                <a:cxnLst/>
                <a:rect l="l" t="t" r="r" b="b"/>
                <a:pathLst>
                  <a:path w="11836" h="15607" extrusionOk="0">
                    <a:moveTo>
                      <a:pt x="11836" y="1"/>
                    </a:moveTo>
                    <a:cubicBezTo>
                      <a:pt x="9745" y="131"/>
                      <a:pt x="7655" y="189"/>
                      <a:pt x="5561" y="189"/>
                    </a:cubicBezTo>
                    <a:cubicBezTo>
                      <a:pt x="3851" y="189"/>
                      <a:pt x="2138" y="150"/>
                      <a:pt x="419" y="79"/>
                    </a:cubicBezTo>
                    <a:cubicBezTo>
                      <a:pt x="393" y="839"/>
                      <a:pt x="367" y="1572"/>
                      <a:pt x="367" y="2305"/>
                    </a:cubicBezTo>
                    <a:cubicBezTo>
                      <a:pt x="341" y="2410"/>
                      <a:pt x="341" y="2488"/>
                      <a:pt x="341" y="2567"/>
                    </a:cubicBezTo>
                    <a:cubicBezTo>
                      <a:pt x="341" y="2986"/>
                      <a:pt x="314" y="3379"/>
                      <a:pt x="314" y="3771"/>
                    </a:cubicBezTo>
                    <a:cubicBezTo>
                      <a:pt x="314" y="3876"/>
                      <a:pt x="288" y="3981"/>
                      <a:pt x="288" y="4086"/>
                    </a:cubicBezTo>
                    <a:cubicBezTo>
                      <a:pt x="131" y="8956"/>
                      <a:pt x="0" y="13250"/>
                      <a:pt x="0" y="15607"/>
                    </a:cubicBezTo>
                    <a:lnTo>
                      <a:pt x="10107" y="15607"/>
                    </a:lnTo>
                    <a:cubicBezTo>
                      <a:pt x="10107" y="15607"/>
                      <a:pt x="10683" y="10082"/>
                      <a:pt x="11417" y="3667"/>
                    </a:cubicBezTo>
                    <a:cubicBezTo>
                      <a:pt x="11417" y="3562"/>
                      <a:pt x="11443" y="3483"/>
                      <a:pt x="11443" y="3379"/>
                    </a:cubicBezTo>
                    <a:cubicBezTo>
                      <a:pt x="11495" y="3012"/>
                      <a:pt x="11521" y="2619"/>
                      <a:pt x="11574" y="2253"/>
                    </a:cubicBezTo>
                    <a:cubicBezTo>
                      <a:pt x="11574" y="2174"/>
                      <a:pt x="11574" y="2096"/>
                      <a:pt x="11600" y="2017"/>
                    </a:cubicBezTo>
                    <a:cubicBezTo>
                      <a:pt x="11678" y="1336"/>
                      <a:pt x="11757" y="682"/>
                      <a:pt x="1183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1720;p46"/>
              <p:cNvSpPr/>
              <p:nvPr/>
            </p:nvSpPr>
            <p:spPr>
              <a:xfrm>
                <a:off x="3996497" y="3611615"/>
                <a:ext cx="185030" cy="12259"/>
              </a:xfrm>
              <a:custGeom>
                <a:avLst/>
                <a:gdLst/>
                <a:ahLst/>
                <a:cxnLst/>
                <a:rect l="l" t="t" r="r" b="b"/>
                <a:pathLst>
                  <a:path w="11260" h="746" extrusionOk="0">
                    <a:moveTo>
                      <a:pt x="11260" y="0"/>
                    </a:moveTo>
                    <a:lnTo>
                      <a:pt x="11260" y="0"/>
                    </a:lnTo>
                    <a:cubicBezTo>
                      <a:pt x="10867" y="52"/>
                      <a:pt x="10448" y="105"/>
                      <a:pt x="10055" y="157"/>
                    </a:cubicBezTo>
                    <a:cubicBezTo>
                      <a:pt x="8101" y="383"/>
                      <a:pt x="6146" y="497"/>
                      <a:pt x="4192" y="497"/>
                    </a:cubicBezTo>
                    <a:cubicBezTo>
                      <a:pt x="3659" y="497"/>
                      <a:pt x="3126" y="488"/>
                      <a:pt x="2593" y="471"/>
                    </a:cubicBezTo>
                    <a:cubicBezTo>
                      <a:pt x="1729" y="419"/>
                      <a:pt x="865" y="367"/>
                      <a:pt x="27" y="288"/>
                    </a:cubicBezTo>
                    <a:cubicBezTo>
                      <a:pt x="1" y="393"/>
                      <a:pt x="1" y="471"/>
                      <a:pt x="1" y="550"/>
                    </a:cubicBezTo>
                    <a:cubicBezTo>
                      <a:pt x="1432" y="680"/>
                      <a:pt x="2868" y="745"/>
                      <a:pt x="4303" y="745"/>
                    </a:cubicBezTo>
                    <a:cubicBezTo>
                      <a:pt x="6621" y="745"/>
                      <a:pt x="8937" y="575"/>
                      <a:pt x="11234" y="236"/>
                    </a:cubicBezTo>
                    <a:cubicBezTo>
                      <a:pt x="11234" y="157"/>
                      <a:pt x="11234" y="79"/>
                      <a:pt x="112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1721;p46"/>
              <p:cNvSpPr/>
              <p:nvPr/>
            </p:nvSpPr>
            <p:spPr>
              <a:xfrm>
                <a:off x="3995643" y="3633980"/>
                <a:ext cx="183305" cy="15052"/>
              </a:xfrm>
              <a:custGeom>
                <a:avLst/>
                <a:gdLst/>
                <a:ahLst/>
                <a:cxnLst/>
                <a:rect l="l" t="t" r="r" b="b"/>
                <a:pathLst>
                  <a:path w="11155" h="916" extrusionOk="0">
                    <a:moveTo>
                      <a:pt x="11155" y="1"/>
                    </a:moveTo>
                    <a:lnTo>
                      <a:pt x="11155" y="1"/>
                    </a:lnTo>
                    <a:cubicBezTo>
                      <a:pt x="10631" y="79"/>
                      <a:pt x="10134" y="158"/>
                      <a:pt x="9610" y="236"/>
                    </a:cubicBezTo>
                    <a:cubicBezTo>
                      <a:pt x="7829" y="472"/>
                      <a:pt x="6023" y="603"/>
                      <a:pt x="4216" y="603"/>
                    </a:cubicBezTo>
                    <a:cubicBezTo>
                      <a:pt x="3326" y="603"/>
                      <a:pt x="2435" y="577"/>
                      <a:pt x="1519" y="524"/>
                    </a:cubicBezTo>
                    <a:cubicBezTo>
                      <a:pt x="1100" y="498"/>
                      <a:pt x="655" y="472"/>
                      <a:pt x="210" y="420"/>
                    </a:cubicBezTo>
                    <a:cubicBezTo>
                      <a:pt x="157" y="420"/>
                      <a:pt x="79" y="420"/>
                      <a:pt x="26" y="393"/>
                    </a:cubicBezTo>
                    <a:cubicBezTo>
                      <a:pt x="26" y="498"/>
                      <a:pt x="0" y="603"/>
                      <a:pt x="0" y="708"/>
                    </a:cubicBezTo>
                    <a:cubicBezTo>
                      <a:pt x="105" y="734"/>
                      <a:pt x="210" y="734"/>
                      <a:pt x="314" y="734"/>
                    </a:cubicBezTo>
                    <a:cubicBezTo>
                      <a:pt x="838" y="786"/>
                      <a:pt x="1336" y="839"/>
                      <a:pt x="1859" y="865"/>
                    </a:cubicBezTo>
                    <a:cubicBezTo>
                      <a:pt x="2532" y="899"/>
                      <a:pt x="3206" y="916"/>
                      <a:pt x="3880" y="916"/>
                    </a:cubicBezTo>
                    <a:cubicBezTo>
                      <a:pt x="6303" y="916"/>
                      <a:pt x="8732" y="698"/>
                      <a:pt x="11129" y="289"/>
                    </a:cubicBezTo>
                    <a:cubicBezTo>
                      <a:pt x="11129" y="184"/>
                      <a:pt x="11155" y="105"/>
                      <a:pt x="111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1722;p46"/>
              <p:cNvSpPr/>
              <p:nvPr/>
            </p:nvSpPr>
            <p:spPr>
              <a:xfrm>
                <a:off x="3966377" y="3825797"/>
                <a:ext cx="299499" cy="94372"/>
              </a:xfrm>
              <a:custGeom>
                <a:avLst/>
                <a:gdLst/>
                <a:ahLst/>
                <a:cxnLst/>
                <a:rect l="l" t="t" r="r" b="b"/>
                <a:pathLst>
                  <a:path w="18226" h="5743" extrusionOk="0">
                    <a:moveTo>
                      <a:pt x="9125" y="1"/>
                    </a:moveTo>
                    <a:cubicBezTo>
                      <a:pt x="6156" y="1"/>
                      <a:pt x="1732" y="101"/>
                      <a:pt x="1415" y="189"/>
                    </a:cubicBezTo>
                    <a:cubicBezTo>
                      <a:pt x="970" y="320"/>
                      <a:pt x="1" y="4431"/>
                      <a:pt x="498" y="5347"/>
                    </a:cubicBezTo>
                    <a:cubicBezTo>
                      <a:pt x="676" y="5643"/>
                      <a:pt x="2678" y="5742"/>
                      <a:pt x="5282" y="5742"/>
                    </a:cubicBezTo>
                    <a:cubicBezTo>
                      <a:pt x="9589" y="5742"/>
                      <a:pt x="15540" y="5472"/>
                      <a:pt x="17597" y="5374"/>
                    </a:cubicBezTo>
                    <a:cubicBezTo>
                      <a:pt x="17989" y="5347"/>
                      <a:pt x="18225" y="4955"/>
                      <a:pt x="18042" y="4588"/>
                    </a:cubicBezTo>
                    <a:cubicBezTo>
                      <a:pt x="17701" y="3907"/>
                      <a:pt x="16863" y="2912"/>
                      <a:pt x="15266" y="1865"/>
                    </a:cubicBezTo>
                    <a:cubicBezTo>
                      <a:pt x="12648" y="137"/>
                      <a:pt x="11784" y="84"/>
                      <a:pt x="11784" y="84"/>
                    </a:cubicBezTo>
                    <a:cubicBezTo>
                      <a:pt x="11664" y="25"/>
                      <a:pt x="10566" y="1"/>
                      <a:pt x="9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1723;p46"/>
              <p:cNvSpPr/>
              <p:nvPr/>
            </p:nvSpPr>
            <p:spPr>
              <a:xfrm>
                <a:off x="4150107" y="3852861"/>
                <a:ext cx="76608" cy="25470"/>
              </a:xfrm>
              <a:custGeom>
                <a:avLst/>
                <a:gdLst/>
                <a:ahLst/>
                <a:cxnLst/>
                <a:rect l="l" t="t" r="r" b="b"/>
                <a:pathLst>
                  <a:path w="4662" h="1550" extrusionOk="0">
                    <a:moveTo>
                      <a:pt x="3494" y="1"/>
                    </a:moveTo>
                    <a:cubicBezTo>
                      <a:pt x="3113" y="1"/>
                      <a:pt x="2731" y="41"/>
                      <a:pt x="2357" y="113"/>
                    </a:cubicBezTo>
                    <a:cubicBezTo>
                      <a:pt x="1781" y="244"/>
                      <a:pt x="1205" y="454"/>
                      <a:pt x="655" y="742"/>
                    </a:cubicBezTo>
                    <a:cubicBezTo>
                      <a:pt x="446" y="846"/>
                      <a:pt x="0" y="1056"/>
                      <a:pt x="131" y="1370"/>
                    </a:cubicBezTo>
                    <a:cubicBezTo>
                      <a:pt x="188" y="1502"/>
                      <a:pt x="275" y="1549"/>
                      <a:pt x="374" y="1549"/>
                    </a:cubicBezTo>
                    <a:cubicBezTo>
                      <a:pt x="548" y="1549"/>
                      <a:pt x="757" y="1401"/>
                      <a:pt x="891" y="1318"/>
                    </a:cubicBezTo>
                    <a:cubicBezTo>
                      <a:pt x="1911" y="745"/>
                      <a:pt x="3026" y="504"/>
                      <a:pt x="4191" y="504"/>
                    </a:cubicBezTo>
                    <a:cubicBezTo>
                      <a:pt x="4252" y="504"/>
                      <a:pt x="4312" y="505"/>
                      <a:pt x="4373" y="506"/>
                    </a:cubicBezTo>
                    <a:cubicBezTo>
                      <a:pt x="4609" y="506"/>
                      <a:pt x="4661" y="113"/>
                      <a:pt x="4426" y="87"/>
                    </a:cubicBezTo>
                    <a:cubicBezTo>
                      <a:pt x="4119" y="28"/>
                      <a:pt x="3807" y="1"/>
                      <a:pt x="3494"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1724;p46"/>
              <p:cNvSpPr/>
              <p:nvPr/>
            </p:nvSpPr>
            <p:spPr>
              <a:xfrm>
                <a:off x="4121186" y="3840455"/>
                <a:ext cx="78416" cy="28757"/>
              </a:xfrm>
              <a:custGeom>
                <a:avLst/>
                <a:gdLst/>
                <a:ahLst/>
                <a:cxnLst/>
                <a:rect l="l" t="t" r="r" b="b"/>
                <a:pathLst>
                  <a:path w="4772" h="1750" extrusionOk="0">
                    <a:moveTo>
                      <a:pt x="4254" y="0"/>
                    </a:moveTo>
                    <a:cubicBezTo>
                      <a:pt x="3571" y="0"/>
                      <a:pt x="2891" y="104"/>
                      <a:pt x="2232" y="292"/>
                    </a:cubicBezTo>
                    <a:cubicBezTo>
                      <a:pt x="1865" y="397"/>
                      <a:pt x="1525" y="528"/>
                      <a:pt x="1158" y="685"/>
                    </a:cubicBezTo>
                    <a:cubicBezTo>
                      <a:pt x="896" y="790"/>
                      <a:pt x="556" y="947"/>
                      <a:pt x="294" y="1156"/>
                    </a:cubicBezTo>
                    <a:cubicBezTo>
                      <a:pt x="242" y="1182"/>
                      <a:pt x="216" y="1209"/>
                      <a:pt x="163" y="1235"/>
                    </a:cubicBezTo>
                    <a:cubicBezTo>
                      <a:pt x="1" y="1420"/>
                      <a:pt x="126" y="1750"/>
                      <a:pt x="357" y="1750"/>
                    </a:cubicBezTo>
                    <a:cubicBezTo>
                      <a:pt x="387" y="1750"/>
                      <a:pt x="418" y="1744"/>
                      <a:pt x="451" y="1732"/>
                    </a:cubicBezTo>
                    <a:cubicBezTo>
                      <a:pt x="792" y="1601"/>
                      <a:pt x="1080" y="1392"/>
                      <a:pt x="1420" y="1235"/>
                    </a:cubicBezTo>
                    <a:cubicBezTo>
                      <a:pt x="1734" y="1078"/>
                      <a:pt x="2048" y="947"/>
                      <a:pt x="2389" y="842"/>
                    </a:cubicBezTo>
                    <a:cubicBezTo>
                      <a:pt x="3070" y="633"/>
                      <a:pt x="3777" y="502"/>
                      <a:pt x="4484" y="475"/>
                    </a:cubicBezTo>
                    <a:cubicBezTo>
                      <a:pt x="4772" y="449"/>
                      <a:pt x="4772" y="4"/>
                      <a:pt x="4484" y="4"/>
                    </a:cubicBezTo>
                    <a:cubicBezTo>
                      <a:pt x="4407" y="1"/>
                      <a:pt x="4330" y="0"/>
                      <a:pt x="425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1725;p46"/>
              <p:cNvSpPr/>
              <p:nvPr/>
            </p:nvSpPr>
            <p:spPr>
              <a:xfrm>
                <a:off x="4106216" y="3827358"/>
                <a:ext cx="69296" cy="24139"/>
              </a:xfrm>
              <a:custGeom>
                <a:avLst/>
                <a:gdLst/>
                <a:ahLst/>
                <a:cxnLst/>
                <a:rect l="l" t="t" r="r" b="b"/>
                <a:pathLst>
                  <a:path w="4217" h="1469" extrusionOk="0">
                    <a:moveTo>
                      <a:pt x="3274" y="0"/>
                    </a:moveTo>
                    <a:cubicBezTo>
                      <a:pt x="2794" y="0"/>
                      <a:pt x="2314" y="53"/>
                      <a:pt x="1834" y="173"/>
                    </a:cubicBezTo>
                    <a:cubicBezTo>
                      <a:pt x="1467" y="277"/>
                      <a:pt x="1127" y="435"/>
                      <a:pt x="786" y="592"/>
                    </a:cubicBezTo>
                    <a:cubicBezTo>
                      <a:pt x="524" y="696"/>
                      <a:pt x="1" y="906"/>
                      <a:pt x="1" y="1246"/>
                    </a:cubicBezTo>
                    <a:cubicBezTo>
                      <a:pt x="27" y="1325"/>
                      <a:pt x="53" y="1403"/>
                      <a:pt x="105" y="1430"/>
                    </a:cubicBezTo>
                    <a:cubicBezTo>
                      <a:pt x="169" y="1457"/>
                      <a:pt x="227" y="1468"/>
                      <a:pt x="282" y="1468"/>
                    </a:cubicBezTo>
                    <a:cubicBezTo>
                      <a:pt x="386" y="1468"/>
                      <a:pt x="483" y="1428"/>
                      <a:pt x="603" y="1377"/>
                    </a:cubicBezTo>
                    <a:cubicBezTo>
                      <a:pt x="734" y="1272"/>
                      <a:pt x="891" y="1194"/>
                      <a:pt x="1048" y="1115"/>
                    </a:cubicBezTo>
                    <a:cubicBezTo>
                      <a:pt x="1362" y="958"/>
                      <a:pt x="1676" y="827"/>
                      <a:pt x="1991" y="723"/>
                    </a:cubicBezTo>
                    <a:cubicBezTo>
                      <a:pt x="2645" y="513"/>
                      <a:pt x="3352" y="356"/>
                      <a:pt x="4033" y="330"/>
                    </a:cubicBezTo>
                    <a:cubicBezTo>
                      <a:pt x="4216" y="330"/>
                      <a:pt x="4216" y="68"/>
                      <a:pt x="4033" y="42"/>
                    </a:cubicBezTo>
                    <a:cubicBezTo>
                      <a:pt x="3780" y="15"/>
                      <a:pt x="3527" y="0"/>
                      <a:pt x="327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1726;p46"/>
              <p:cNvSpPr/>
              <p:nvPr/>
            </p:nvSpPr>
            <p:spPr>
              <a:xfrm>
                <a:off x="3678958" y="3210595"/>
                <a:ext cx="299926" cy="624336"/>
              </a:xfrm>
              <a:custGeom>
                <a:avLst/>
                <a:gdLst/>
                <a:ahLst/>
                <a:cxnLst/>
                <a:rect l="l" t="t" r="r" b="b"/>
                <a:pathLst>
                  <a:path w="18252" h="37994" extrusionOk="0">
                    <a:moveTo>
                      <a:pt x="18251" y="0"/>
                    </a:moveTo>
                    <a:lnTo>
                      <a:pt x="18146" y="26"/>
                    </a:lnTo>
                    <a:cubicBezTo>
                      <a:pt x="15659" y="550"/>
                      <a:pt x="13145" y="786"/>
                      <a:pt x="10658" y="917"/>
                    </a:cubicBezTo>
                    <a:cubicBezTo>
                      <a:pt x="8772" y="1021"/>
                      <a:pt x="6887" y="1074"/>
                      <a:pt x="5002" y="1074"/>
                    </a:cubicBezTo>
                    <a:cubicBezTo>
                      <a:pt x="4426" y="7568"/>
                      <a:pt x="786" y="31081"/>
                      <a:pt x="1" y="37994"/>
                    </a:cubicBezTo>
                    <a:lnTo>
                      <a:pt x="10108" y="37994"/>
                    </a:lnTo>
                    <a:cubicBezTo>
                      <a:pt x="10108" y="37994"/>
                      <a:pt x="14166" y="19089"/>
                      <a:pt x="16340" y="10448"/>
                    </a:cubicBezTo>
                    <a:cubicBezTo>
                      <a:pt x="16889" y="8301"/>
                      <a:pt x="17570" y="4530"/>
                      <a:pt x="1825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1727;p46"/>
              <p:cNvSpPr/>
              <p:nvPr/>
            </p:nvSpPr>
            <p:spPr>
              <a:xfrm>
                <a:off x="3743504" y="3211450"/>
                <a:ext cx="234935" cy="160940"/>
              </a:xfrm>
              <a:custGeom>
                <a:avLst/>
                <a:gdLst/>
                <a:ahLst/>
                <a:cxnLst/>
                <a:rect l="l" t="t" r="r" b="b"/>
                <a:pathLst>
                  <a:path w="14297" h="9794" extrusionOk="0">
                    <a:moveTo>
                      <a:pt x="0" y="9794"/>
                    </a:moveTo>
                    <a:cubicBezTo>
                      <a:pt x="53" y="9401"/>
                      <a:pt x="105" y="9034"/>
                      <a:pt x="157" y="8668"/>
                    </a:cubicBezTo>
                    <a:cubicBezTo>
                      <a:pt x="105" y="9034"/>
                      <a:pt x="53" y="9401"/>
                      <a:pt x="0" y="9794"/>
                    </a:cubicBezTo>
                    <a:lnTo>
                      <a:pt x="0" y="9794"/>
                    </a:lnTo>
                    <a:close/>
                    <a:moveTo>
                      <a:pt x="14297" y="1"/>
                    </a:moveTo>
                    <a:cubicBezTo>
                      <a:pt x="14297" y="1"/>
                      <a:pt x="14297" y="1"/>
                      <a:pt x="14297" y="1"/>
                    </a:cubicBezTo>
                    <a:cubicBezTo>
                      <a:pt x="14297" y="1"/>
                      <a:pt x="14297" y="1"/>
                      <a:pt x="14297"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1728;p46"/>
              <p:cNvSpPr/>
              <p:nvPr/>
            </p:nvSpPr>
            <p:spPr>
              <a:xfrm>
                <a:off x="3743504" y="3210595"/>
                <a:ext cx="235379" cy="161794"/>
              </a:xfrm>
              <a:custGeom>
                <a:avLst/>
                <a:gdLst/>
                <a:ahLst/>
                <a:cxnLst/>
                <a:rect l="l" t="t" r="r" b="b"/>
                <a:pathLst>
                  <a:path w="14324" h="9846" extrusionOk="0">
                    <a:moveTo>
                      <a:pt x="14323" y="0"/>
                    </a:moveTo>
                    <a:lnTo>
                      <a:pt x="14218" y="26"/>
                    </a:lnTo>
                    <a:cubicBezTo>
                      <a:pt x="11731" y="550"/>
                      <a:pt x="9217" y="786"/>
                      <a:pt x="6730" y="917"/>
                    </a:cubicBezTo>
                    <a:cubicBezTo>
                      <a:pt x="4975" y="1021"/>
                      <a:pt x="3221" y="1074"/>
                      <a:pt x="1467" y="1074"/>
                    </a:cubicBezTo>
                    <a:lnTo>
                      <a:pt x="1074" y="1074"/>
                    </a:lnTo>
                    <a:cubicBezTo>
                      <a:pt x="943" y="2697"/>
                      <a:pt x="576" y="5447"/>
                      <a:pt x="157" y="8720"/>
                    </a:cubicBezTo>
                    <a:cubicBezTo>
                      <a:pt x="105" y="9086"/>
                      <a:pt x="53" y="9453"/>
                      <a:pt x="0" y="9846"/>
                    </a:cubicBezTo>
                    <a:cubicBezTo>
                      <a:pt x="1938" y="9793"/>
                      <a:pt x="3876" y="9715"/>
                      <a:pt x="5839" y="9558"/>
                    </a:cubicBezTo>
                    <a:cubicBezTo>
                      <a:pt x="7725" y="9400"/>
                      <a:pt x="9610" y="9191"/>
                      <a:pt x="11495" y="8877"/>
                    </a:cubicBezTo>
                    <a:cubicBezTo>
                      <a:pt x="11940" y="8798"/>
                      <a:pt x="12385" y="8720"/>
                      <a:pt x="12831" y="8641"/>
                    </a:cubicBezTo>
                    <a:cubicBezTo>
                      <a:pt x="13276" y="6468"/>
                      <a:pt x="13799" y="3483"/>
                      <a:pt x="14297" y="53"/>
                    </a:cubicBezTo>
                    <a:cubicBezTo>
                      <a:pt x="14323" y="26"/>
                      <a:pt x="14323" y="26"/>
                      <a:pt x="14323"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1729;p46"/>
              <p:cNvSpPr/>
              <p:nvPr/>
            </p:nvSpPr>
            <p:spPr>
              <a:xfrm>
                <a:off x="3678958" y="3578470"/>
                <a:ext cx="222463" cy="256462"/>
              </a:xfrm>
              <a:custGeom>
                <a:avLst/>
                <a:gdLst/>
                <a:ahLst/>
                <a:cxnLst/>
                <a:rect l="l" t="t" r="r" b="b"/>
                <a:pathLst>
                  <a:path w="13538" h="15607" extrusionOk="0">
                    <a:moveTo>
                      <a:pt x="13538" y="1"/>
                    </a:moveTo>
                    <a:cubicBezTo>
                      <a:pt x="11448" y="131"/>
                      <a:pt x="9350" y="189"/>
                      <a:pt x="7257" y="189"/>
                    </a:cubicBezTo>
                    <a:cubicBezTo>
                      <a:pt x="5548" y="189"/>
                      <a:pt x="3843" y="150"/>
                      <a:pt x="2148" y="79"/>
                    </a:cubicBezTo>
                    <a:cubicBezTo>
                      <a:pt x="2043" y="839"/>
                      <a:pt x="1912" y="1572"/>
                      <a:pt x="1833" y="2305"/>
                    </a:cubicBezTo>
                    <a:cubicBezTo>
                      <a:pt x="1807" y="2410"/>
                      <a:pt x="1781" y="2488"/>
                      <a:pt x="1781" y="2567"/>
                    </a:cubicBezTo>
                    <a:cubicBezTo>
                      <a:pt x="1729" y="2986"/>
                      <a:pt x="1676" y="3379"/>
                      <a:pt x="1624" y="3771"/>
                    </a:cubicBezTo>
                    <a:cubicBezTo>
                      <a:pt x="1598" y="3876"/>
                      <a:pt x="1572" y="3981"/>
                      <a:pt x="1572" y="4086"/>
                    </a:cubicBezTo>
                    <a:cubicBezTo>
                      <a:pt x="865" y="8956"/>
                      <a:pt x="262" y="13250"/>
                      <a:pt x="1" y="15607"/>
                    </a:cubicBezTo>
                    <a:lnTo>
                      <a:pt x="10108" y="15607"/>
                    </a:lnTo>
                    <a:cubicBezTo>
                      <a:pt x="10108" y="15607"/>
                      <a:pt x="11286" y="10082"/>
                      <a:pt x="12726" y="3667"/>
                    </a:cubicBezTo>
                    <a:cubicBezTo>
                      <a:pt x="12752" y="3562"/>
                      <a:pt x="12779" y="3483"/>
                      <a:pt x="12779" y="3379"/>
                    </a:cubicBezTo>
                    <a:cubicBezTo>
                      <a:pt x="12883" y="3012"/>
                      <a:pt x="12962" y="2619"/>
                      <a:pt x="13040" y="2253"/>
                    </a:cubicBezTo>
                    <a:cubicBezTo>
                      <a:pt x="13067" y="2174"/>
                      <a:pt x="13067" y="2096"/>
                      <a:pt x="13093" y="2017"/>
                    </a:cubicBezTo>
                    <a:cubicBezTo>
                      <a:pt x="13250" y="1336"/>
                      <a:pt x="13381" y="682"/>
                      <a:pt x="135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1730;p46"/>
              <p:cNvSpPr/>
              <p:nvPr/>
            </p:nvSpPr>
            <p:spPr>
              <a:xfrm>
                <a:off x="3708224" y="3611615"/>
                <a:ext cx="185884" cy="12259"/>
              </a:xfrm>
              <a:custGeom>
                <a:avLst/>
                <a:gdLst/>
                <a:ahLst/>
                <a:cxnLst/>
                <a:rect l="l" t="t" r="r" b="b"/>
                <a:pathLst>
                  <a:path w="11312" h="746" extrusionOk="0">
                    <a:moveTo>
                      <a:pt x="11312" y="0"/>
                    </a:moveTo>
                    <a:cubicBezTo>
                      <a:pt x="10919" y="52"/>
                      <a:pt x="10500" y="105"/>
                      <a:pt x="10081" y="157"/>
                    </a:cubicBezTo>
                    <a:cubicBezTo>
                      <a:pt x="8127" y="383"/>
                      <a:pt x="6156" y="497"/>
                      <a:pt x="4207" y="497"/>
                    </a:cubicBezTo>
                    <a:cubicBezTo>
                      <a:pt x="3676" y="497"/>
                      <a:pt x="3146" y="488"/>
                      <a:pt x="2619" y="471"/>
                    </a:cubicBezTo>
                    <a:cubicBezTo>
                      <a:pt x="1754" y="419"/>
                      <a:pt x="890" y="367"/>
                      <a:pt x="52" y="288"/>
                    </a:cubicBezTo>
                    <a:cubicBezTo>
                      <a:pt x="26" y="393"/>
                      <a:pt x="0" y="471"/>
                      <a:pt x="0" y="550"/>
                    </a:cubicBezTo>
                    <a:cubicBezTo>
                      <a:pt x="1422" y="680"/>
                      <a:pt x="2851" y="745"/>
                      <a:pt x="4285" y="745"/>
                    </a:cubicBezTo>
                    <a:cubicBezTo>
                      <a:pt x="6602" y="745"/>
                      <a:pt x="8931" y="575"/>
                      <a:pt x="11259" y="236"/>
                    </a:cubicBezTo>
                    <a:cubicBezTo>
                      <a:pt x="11286" y="157"/>
                      <a:pt x="11286" y="79"/>
                      <a:pt x="113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1731;p46"/>
              <p:cNvSpPr/>
              <p:nvPr/>
            </p:nvSpPr>
            <p:spPr>
              <a:xfrm>
                <a:off x="3704773" y="3633980"/>
                <a:ext cx="184175" cy="15052"/>
              </a:xfrm>
              <a:custGeom>
                <a:avLst/>
                <a:gdLst/>
                <a:ahLst/>
                <a:cxnLst/>
                <a:rect l="l" t="t" r="r" b="b"/>
                <a:pathLst>
                  <a:path w="11208" h="916" extrusionOk="0">
                    <a:moveTo>
                      <a:pt x="11208" y="1"/>
                    </a:moveTo>
                    <a:lnTo>
                      <a:pt x="11208" y="1"/>
                    </a:lnTo>
                    <a:cubicBezTo>
                      <a:pt x="10710" y="79"/>
                      <a:pt x="10186" y="158"/>
                      <a:pt x="9663" y="236"/>
                    </a:cubicBezTo>
                    <a:cubicBezTo>
                      <a:pt x="7830" y="472"/>
                      <a:pt x="6023" y="603"/>
                      <a:pt x="4216" y="603"/>
                    </a:cubicBezTo>
                    <a:cubicBezTo>
                      <a:pt x="3326" y="603"/>
                      <a:pt x="2436" y="577"/>
                      <a:pt x="1545" y="524"/>
                    </a:cubicBezTo>
                    <a:cubicBezTo>
                      <a:pt x="1100" y="498"/>
                      <a:pt x="681" y="472"/>
                      <a:pt x="236" y="420"/>
                    </a:cubicBezTo>
                    <a:cubicBezTo>
                      <a:pt x="184" y="420"/>
                      <a:pt x="105" y="420"/>
                      <a:pt x="53" y="393"/>
                    </a:cubicBezTo>
                    <a:cubicBezTo>
                      <a:pt x="27" y="498"/>
                      <a:pt x="1" y="603"/>
                      <a:pt x="1" y="708"/>
                    </a:cubicBezTo>
                    <a:cubicBezTo>
                      <a:pt x="105" y="734"/>
                      <a:pt x="210" y="734"/>
                      <a:pt x="315" y="734"/>
                    </a:cubicBezTo>
                    <a:cubicBezTo>
                      <a:pt x="812" y="786"/>
                      <a:pt x="1310" y="839"/>
                      <a:pt x="1807" y="865"/>
                    </a:cubicBezTo>
                    <a:cubicBezTo>
                      <a:pt x="2480" y="899"/>
                      <a:pt x="3155" y="916"/>
                      <a:pt x="3832" y="916"/>
                    </a:cubicBezTo>
                    <a:cubicBezTo>
                      <a:pt x="6264" y="916"/>
                      <a:pt x="8717" y="698"/>
                      <a:pt x="11155" y="289"/>
                    </a:cubicBezTo>
                    <a:cubicBezTo>
                      <a:pt x="11181" y="184"/>
                      <a:pt x="11208" y="105"/>
                      <a:pt x="112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1732;p46"/>
              <p:cNvSpPr/>
              <p:nvPr/>
            </p:nvSpPr>
            <p:spPr>
              <a:xfrm>
                <a:off x="3654441"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1" y="5643"/>
                      <a:pt x="2688" y="5742"/>
                      <a:pt x="5288" y="5742"/>
                    </a:cubicBezTo>
                    <a:cubicBezTo>
                      <a:pt x="9588" y="5742"/>
                      <a:pt x="15540" y="5472"/>
                      <a:pt x="17596" y="5374"/>
                    </a:cubicBezTo>
                    <a:cubicBezTo>
                      <a:pt x="17989" y="5347"/>
                      <a:pt x="18224" y="4955"/>
                      <a:pt x="18067" y="4588"/>
                    </a:cubicBezTo>
                    <a:cubicBezTo>
                      <a:pt x="17701" y="3907"/>
                      <a:pt x="16863" y="2912"/>
                      <a:pt x="15266" y="1865"/>
                    </a:cubicBezTo>
                    <a:cubicBezTo>
                      <a:pt x="12647" y="137"/>
                      <a:pt x="11783" y="84"/>
                      <a:pt x="11783" y="84"/>
                    </a:cubicBezTo>
                    <a:cubicBezTo>
                      <a:pt x="11663" y="25"/>
                      <a:pt x="10565"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1733;p46"/>
              <p:cNvSpPr/>
              <p:nvPr/>
            </p:nvSpPr>
            <p:spPr>
              <a:xfrm>
                <a:off x="3838155" y="3852861"/>
                <a:ext cx="76608" cy="25470"/>
              </a:xfrm>
              <a:custGeom>
                <a:avLst/>
                <a:gdLst/>
                <a:ahLst/>
                <a:cxnLst/>
                <a:rect l="l" t="t" r="r" b="b"/>
                <a:pathLst>
                  <a:path w="4662" h="1550" extrusionOk="0">
                    <a:moveTo>
                      <a:pt x="3506" y="1"/>
                    </a:moveTo>
                    <a:cubicBezTo>
                      <a:pt x="3132" y="1"/>
                      <a:pt x="2758" y="41"/>
                      <a:pt x="2384" y="113"/>
                    </a:cubicBezTo>
                    <a:cubicBezTo>
                      <a:pt x="1781" y="244"/>
                      <a:pt x="1205" y="454"/>
                      <a:pt x="682" y="742"/>
                    </a:cubicBezTo>
                    <a:cubicBezTo>
                      <a:pt x="446" y="846"/>
                      <a:pt x="1" y="1056"/>
                      <a:pt x="158" y="1370"/>
                    </a:cubicBezTo>
                    <a:cubicBezTo>
                      <a:pt x="205" y="1502"/>
                      <a:pt x="290" y="1549"/>
                      <a:pt x="387" y="1549"/>
                    </a:cubicBezTo>
                    <a:cubicBezTo>
                      <a:pt x="560" y="1549"/>
                      <a:pt x="774" y="1401"/>
                      <a:pt x="891" y="1318"/>
                    </a:cubicBezTo>
                    <a:cubicBezTo>
                      <a:pt x="1911" y="745"/>
                      <a:pt x="3026" y="504"/>
                      <a:pt x="4191" y="504"/>
                    </a:cubicBezTo>
                    <a:cubicBezTo>
                      <a:pt x="4252" y="504"/>
                      <a:pt x="4313" y="505"/>
                      <a:pt x="4374" y="506"/>
                    </a:cubicBezTo>
                    <a:cubicBezTo>
                      <a:pt x="4609" y="506"/>
                      <a:pt x="4662" y="113"/>
                      <a:pt x="4426" y="87"/>
                    </a:cubicBezTo>
                    <a:cubicBezTo>
                      <a:pt x="4119" y="28"/>
                      <a:pt x="3813" y="1"/>
                      <a:pt x="3506"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1734;p46"/>
              <p:cNvSpPr/>
              <p:nvPr/>
            </p:nvSpPr>
            <p:spPr>
              <a:xfrm>
                <a:off x="3809250" y="3840455"/>
                <a:ext cx="78843" cy="28757"/>
              </a:xfrm>
              <a:custGeom>
                <a:avLst/>
                <a:gdLst/>
                <a:ahLst/>
                <a:cxnLst/>
                <a:rect l="l" t="t" r="r" b="b"/>
                <a:pathLst>
                  <a:path w="4798" h="1750" extrusionOk="0">
                    <a:moveTo>
                      <a:pt x="4253" y="0"/>
                    </a:moveTo>
                    <a:cubicBezTo>
                      <a:pt x="3570" y="0"/>
                      <a:pt x="2890" y="104"/>
                      <a:pt x="2231" y="292"/>
                    </a:cubicBezTo>
                    <a:cubicBezTo>
                      <a:pt x="1865" y="397"/>
                      <a:pt x="1524" y="528"/>
                      <a:pt x="1184" y="685"/>
                    </a:cubicBezTo>
                    <a:cubicBezTo>
                      <a:pt x="896" y="790"/>
                      <a:pt x="555" y="947"/>
                      <a:pt x="293" y="1156"/>
                    </a:cubicBezTo>
                    <a:cubicBezTo>
                      <a:pt x="267" y="1182"/>
                      <a:pt x="215" y="1209"/>
                      <a:pt x="163" y="1235"/>
                    </a:cubicBezTo>
                    <a:cubicBezTo>
                      <a:pt x="0" y="1420"/>
                      <a:pt x="125" y="1750"/>
                      <a:pt x="356" y="1750"/>
                    </a:cubicBezTo>
                    <a:cubicBezTo>
                      <a:pt x="386" y="1750"/>
                      <a:pt x="418" y="1744"/>
                      <a:pt x="451" y="1732"/>
                    </a:cubicBezTo>
                    <a:cubicBezTo>
                      <a:pt x="791" y="1601"/>
                      <a:pt x="1105" y="1392"/>
                      <a:pt x="1419" y="1235"/>
                    </a:cubicBezTo>
                    <a:cubicBezTo>
                      <a:pt x="1734" y="1078"/>
                      <a:pt x="2048" y="947"/>
                      <a:pt x="2388" y="842"/>
                    </a:cubicBezTo>
                    <a:cubicBezTo>
                      <a:pt x="3069" y="633"/>
                      <a:pt x="3776" y="502"/>
                      <a:pt x="4483" y="475"/>
                    </a:cubicBezTo>
                    <a:cubicBezTo>
                      <a:pt x="4771" y="449"/>
                      <a:pt x="4797" y="4"/>
                      <a:pt x="4483" y="4"/>
                    </a:cubicBezTo>
                    <a:cubicBezTo>
                      <a:pt x="4406" y="1"/>
                      <a:pt x="4330" y="0"/>
                      <a:pt x="425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1735;p46"/>
              <p:cNvSpPr/>
              <p:nvPr/>
            </p:nvSpPr>
            <p:spPr>
              <a:xfrm>
                <a:off x="3794264" y="3827358"/>
                <a:ext cx="69723" cy="24139"/>
              </a:xfrm>
              <a:custGeom>
                <a:avLst/>
                <a:gdLst/>
                <a:ahLst/>
                <a:cxnLst/>
                <a:rect l="l" t="t" r="r" b="b"/>
                <a:pathLst>
                  <a:path w="4243" h="1469" extrusionOk="0">
                    <a:moveTo>
                      <a:pt x="3283" y="0"/>
                    </a:moveTo>
                    <a:cubicBezTo>
                      <a:pt x="2797" y="0"/>
                      <a:pt x="2323" y="53"/>
                      <a:pt x="1860" y="173"/>
                    </a:cubicBezTo>
                    <a:cubicBezTo>
                      <a:pt x="1493" y="277"/>
                      <a:pt x="1127" y="435"/>
                      <a:pt x="787" y="592"/>
                    </a:cubicBezTo>
                    <a:cubicBezTo>
                      <a:pt x="525" y="696"/>
                      <a:pt x="1" y="906"/>
                      <a:pt x="27" y="1246"/>
                    </a:cubicBezTo>
                    <a:cubicBezTo>
                      <a:pt x="27" y="1325"/>
                      <a:pt x="53" y="1403"/>
                      <a:pt x="132" y="1430"/>
                    </a:cubicBezTo>
                    <a:cubicBezTo>
                      <a:pt x="187" y="1457"/>
                      <a:pt x="241" y="1468"/>
                      <a:pt x="296" y="1468"/>
                    </a:cubicBezTo>
                    <a:cubicBezTo>
                      <a:pt x="399" y="1468"/>
                      <a:pt x="501" y="1428"/>
                      <a:pt x="603" y="1377"/>
                    </a:cubicBezTo>
                    <a:cubicBezTo>
                      <a:pt x="760" y="1272"/>
                      <a:pt x="917" y="1194"/>
                      <a:pt x="1075" y="1115"/>
                    </a:cubicBezTo>
                    <a:cubicBezTo>
                      <a:pt x="1363" y="958"/>
                      <a:pt x="1677" y="827"/>
                      <a:pt x="1991" y="723"/>
                    </a:cubicBezTo>
                    <a:cubicBezTo>
                      <a:pt x="2646" y="513"/>
                      <a:pt x="3353" y="356"/>
                      <a:pt x="4060" y="330"/>
                    </a:cubicBezTo>
                    <a:cubicBezTo>
                      <a:pt x="4243" y="330"/>
                      <a:pt x="4217" y="68"/>
                      <a:pt x="4060" y="42"/>
                    </a:cubicBezTo>
                    <a:cubicBezTo>
                      <a:pt x="3797" y="15"/>
                      <a:pt x="3538" y="0"/>
                      <a:pt x="328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1736;p46"/>
              <p:cNvSpPr/>
              <p:nvPr/>
            </p:nvSpPr>
            <p:spPr>
              <a:xfrm>
                <a:off x="3641952" y="2950616"/>
                <a:ext cx="669099" cy="388875"/>
              </a:xfrm>
              <a:custGeom>
                <a:avLst/>
                <a:gdLst/>
                <a:ahLst/>
                <a:cxnLst/>
                <a:rect l="l" t="t" r="r" b="b"/>
                <a:pathLst>
                  <a:path w="40718" h="23665" extrusionOk="0">
                    <a:moveTo>
                      <a:pt x="36081" y="1"/>
                    </a:moveTo>
                    <a:cubicBezTo>
                      <a:pt x="36064" y="1"/>
                      <a:pt x="36047" y="3"/>
                      <a:pt x="36030" y="6"/>
                    </a:cubicBezTo>
                    <a:cubicBezTo>
                      <a:pt x="35559" y="111"/>
                      <a:pt x="35088" y="215"/>
                      <a:pt x="34590" y="294"/>
                    </a:cubicBezTo>
                    <a:cubicBezTo>
                      <a:pt x="34486" y="320"/>
                      <a:pt x="34381" y="320"/>
                      <a:pt x="34276" y="346"/>
                    </a:cubicBezTo>
                    <a:cubicBezTo>
                      <a:pt x="32574" y="634"/>
                      <a:pt x="30846" y="818"/>
                      <a:pt x="29144" y="975"/>
                    </a:cubicBezTo>
                    <a:lnTo>
                      <a:pt x="29013" y="975"/>
                    </a:lnTo>
                    <a:cubicBezTo>
                      <a:pt x="28856" y="1001"/>
                      <a:pt x="28699" y="1027"/>
                      <a:pt x="28542" y="1027"/>
                    </a:cubicBezTo>
                    <a:cubicBezTo>
                      <a:pt x="28175" y="1053"/>
                      <a:pt x="27835" y="1080"/>
                      <a:pt x="27468" y="1106"/>
                    </a:cubicBezTo>
                    <a:cubicBezTo>
                      <a:pt x="27363" y="1106"/>
                      <a:pt x="27285" y="1132"/>
                      <a:pt x="27180" y="1132"/>
                    </a:cubicBezTo>
                    <a:cubicBezTo>
                      <a:pt x="25065" y="1270"/>
                      <a:pt x="22958" y="1335"/>
                      <a:pt x="20858" y="1335"/>
                    </a:cubicBezTo>
                    <a:cubicBezTo>
                      <a:pt x="18979" y="1335"/>
                      <a:pt x="17107" y="1283"/>
                      <a:pt x="15240" y="1184"/>
                    </a:cubicBezTo>
                    <a:lnTo>
                      <a:pt x="14873" y="1184"/>
                    </a:lnTo>
                    <a:cubicBezTo>
                      <a:pt x="14114" y="1132"/>
                      <a:pt x="13381" y="1080"/>
                      <a:pt x="12622" y="1027"/>
                    </a:cubicBezTo>
                    <a:cubicBezTo>
                      <a:pt x="11757" y="949"/>
                      <a:pt x="10867" y="870"/>
                      <a:pt x="10003" y="792"/>
                    </a:cubicBezTo>
                    <a:cubicBezTo>
                      <a:pt x="9925" y="765"/>
                      <a:pt x="9872" y="765"/>
                      <a:pt x="9794" y="765"/>
                    </a:cubicBezTo>
                    <a:cubicBezTo>
                      <a:pt x="9087" y="687"/>
                      <a:pt x="8406" y="608"/>
                      <a:pt x="7699" y="530"/>
                    </a:cubicBezTo>
                    <a:cubicBezTo>
                      <a:pt x="7684" y="528"/>
                      <a:pt x="7668" y="527"/>
                      <a:pt x="7653" y="527"/>
                    </a:cubicBezTo>
                    <a:cubicBezTo>
                      <a:pt x="7460" y="527"/>
                      <a:pt x="7278" y="676"/>
                      <a:pt x="7254" y="870"/>
                    </a:cubicBezTo>
                    <a:cubicBezTo>
                      <a:pt x="6992" y="2860"/>
                      <a:pt x="6730" y="4457"/>
                      <a:pt x="6521" y="5321"/>
                    </a:cubicBezTo>
                    <a:cubicBezTo>
                      <a:pt x="5185" y="10611"/>
                      <a:pt x="1415" y="19592"/>
                      <a:pt x="1" y="21608"/>
                    </a:cubicBezTo>
                    <a:cubicBezTo>
                      <a:pt x="1048" y="21948"/>
                      <a:pt x="2357" y="22263"/>
                      <a:pt x="3876" y="22524"/>
                    </a:cubicBezTo>
                    <a:cubicBezTo>
                      <a:pt x="3955" y="22551"/>
                      <a:pt x="4007" y="22551"/>
                      <a:pt x="4085" y="22577"/>
                    </a:cubicBezTo>
                    <a:cubicBezTo>
                      <a:pt x="7870" y="23244"/>
                      <a:pt x="12875" y="23665"/>
                      <a:pt x="18260" y="23665"/>
                    </a:cubicBezTo>
                    <a:cubicBezTo>
                      <a:pt x="25766" y="23665"/>
                      <a:pt x="34009" y="22848"/>
                      <a:pt x="40717" y="20744"/>
                    </a:cubicBezTo>
                    <a:cubicBezTo>
                      <a:pt x="39487" y="16554"/>
                      <a:pt x="38361" y="11108"/>
                      <a:pt x="37366" y="5662"/>
                    </a:cubicBezTo>
                    <a:cubicBezTo>
                      <a:pt x="37340" y="5505"/>
                      <a:pt x="37313" y="5374"/>
                      <a:pt x="37287" y="5217"/>
                    </a:cubicBezTo>
                    <a:cubicBezTo>
                      <a:pt x="36973" y="3515"/>
                      <a:pt x="36606" y="1839"/>
                      <a:pt x="36318" y="189"/>
                    </a:cubicBezTo>
                    <a:cubicBezTo>
                      <a:pt x="36296" y="75"/>
                      <a:pt x="36193" y="1"/>
                      <a:pt x="360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1737;p46"/>
              <p:cNvSpPr/>
              <p:nvPr/>
            </p:nvSpPr>
            <p:spPr>
              <a:xfrm>
                <a:off x="3705628" y="2963187"/>
                <a:ext cx="100715" cy="358426"/>
              </a:xfrm>
              <a:custGeom>
                <a:avLst/>
                <a:gdLst/>
                <a:ahLst/>
                <a:cxnLst/>
                <a:rect l="l" t="t" r="r" b="b"/>
                <a:pathLst>
                  <a:path w="6129" h="21812" extrusionOk="0">
                    <a:moveTo>
                      <a:pt x="5919" y="0"/>
                    </a:moveTo>
                    <a:cubicBezTo>
                      <a:pt x="5735" y="1231"/>
                      <a:pt x="5552" y="2488"/>
                      <a:pt x="5316" y="3718"/>
                    </a:cubicBezTo>
                    <a:cubicBezTo>
                      <a:pt x="4688" y="7044"/>
                      <a:pt x="3876" y="10317"/>
                      <a:pt x="2881" y="13590"/>
                    </a:cubicBezTo>
                    <a:cubicBezTo>
                      <a:pt x="2410" y="15213"/>
                      <a:pt x="1860" y="16837"/>
                      <a:pt x="1284" y="18460"/>
                    </a:cubicBezTo>
                    <a:cubicBezTo>
                      <a:pt x="865" y="19560"/>
                      <a:pt x="420" y="20660"/>
                      <a:pt x="1" y="21759"/>
                    </a:cubicBezTo>
                    <a:cubicBezTo>
                      <a:pt x="80" y="21786"/>
                      <a:pt x="132" y="21786"/>
                      <a:pt x="210" y="21812"/>
                    </a:cubicBezTo>
                    <a:cubicBezTo>
                      <a:pt x="394" y="21419"/>
                      <a:pt x="551" y="21026"/>
                      <a:pt x="708" y="20634"/>
                    </a:cubicBezTo>
                    <a:cubicBezTo>
                      <a:pt x="1048" y="19717"/>
                      <a:pt x="1415" y="18827"/>
                      <a:pt x="1729" y="17910"/>
                    </a:cubicBezTo>
                    <a:cubicBezTo>
                      <a:pt x="3850" y="12097"/>
                      <a:pt x="5343" y="6049"/>
                      <a:pt x="6128" y="27"/>
                    </a:cubicBezTo>
                    <a:cubicBezTo>
                      <a:pt x="6050" y="0"/>
                      <a:pt x="5997" y="0"/>
                      <a:pt x="5919"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1738;p46"/>
              <p:cNvSpPr/>
              <p:nvPr/>
            </p:nvSpPr>
            <p:spPr>
              <a:xfrm>
                <a:off x="3777306" y="2970072"/>
                <a:ext cx="115093" cy="154712"/>
              </a:xfrm>
              <a:custGeom>
                <a:avLst/>
                <a:gdLst/>
                <a:ahLst/>
                <a:cxnLst/>
                <a:rect l="l" t="t" r="r" b="b"/>
                <a:pathLst>
                  <a:path w="7004" h="9415" extrusionOk="0">
                    <a:moveTo>
                      <a:pt x="6636" y="0"/>
                    </a:moveTo>
                    <a:lnTo>
                      <a:pt x="6610" y="79"/>
                    </a:lnTo>
                    <a:cubicBezTo>
                      <a:pt x="6060" y="1859"/>
                      <a:pt x="5196" y="3614"/>
                      <a:pt x="4070" y="5159"/>
                    </a:cubicBezTo>
                    <a:cubicBezTo>
                      <a:pt x="2944" y="6730"/>
                      <a:pt x="1557" y="8065"/>
                      <a:pt x="64" y="9270"/>
                    </a:cubicBezTo>
                    <a:cubicBezTo>
                      <a:pt x="0" y="9333"/>
                      <a:pt x="40" y="9415"/>
                      <a:pt x="100" y="9415"/>
                    </a:cubicBezTo>
                    <a:cubicBezTo>
                      <a:pt x="113" y="9415"/>
                      <a:pt x="128" y="9410"/>
                      <a:pt x="143" y="9400"/>
                    </a:cubicBezTo>
                    <a:cubicBezTo>
                      <a:pt x="1085" y="8824"/>
                      <a:pt x="1949" y="8091"/>
                      <a:pt x="2709" y="7280"/>
                    </a:cubicBezTo>
                    <a:cubicBezTo>
                      <a:pt x="4070" y="5892"/>
                      <a:pt x="5196" y="4268"/>
                      <a:pt x="6008" y="2540"/>
                    </a:cubicBezTo>
                    <a:cubicBezTo>
                      <a:pt x="6401" y="1728"/>
                      <a:pt x="6741" y="864"/>
                      <a:pt x="7003"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1739;p46"/>
              <p:cNvSpPr/>
              <p:nvPr/>
            </p:nvSpPr>
            <p:spPr>
              <a:xfrm>
                <a:off x="4205188" y="2955447"/>
                <a:ext cx="50776" cy="88210"/>
              </a:xfrm>
              <a:custGeom>
                <a:avLst/>
                <a:gdLst/>
                <a:ahLst/>
                <a:cxnLst/>
                <a:rect l="l" t="t" r="r" b="b"/>
                <a:pathLst>
                  <a:path w="3090" h="5368" extrusionOk="0">
                    <a:moveTo>
                      <a:pt x="314" y="0"/>
                    </a:moveTo>
                    <a:cubicBezTo>
                      <a:pt x="210" y="26"/>
                      <a:pt x="105" y="26"/>
                      <a:pt x="0" y="52"/>
                    </a:cubicBezTo>
                    <a:cubicBezTo>
                      <a:pt x="288" y="890"/>
                      <a:pt x="681" y="1702"/>
                      <a:pt x="1100" y="2461"/>
                    </a:cubicBezTo>
                    <a:cubicBezTo>
                      <a:pt x="1650" y="3509"/>
                      <a:pt x="2330" y="4478"/>
                      <a:pt x="3090" y="5368"/>
                    </a:cubicBezTo>
                    <a:cubicBezTo>
                      <a:pt x="3064" y="5211"/>
                      <a:pt x="3037" y="5080"/>
                      <a:pt x="3011" y="4923"/>
                    </a:cubicBezTo>
                    <a:cubicBezTo>
                      <a:pt x="2383" y="4085"/>
                      <a:pt x="1807" y="3221"/>
                      <a:pt x="1309" y="2278"/>
                    </a:cubicBezTo>
                    <a:cubicBezTo>
                      <a:pt x="916" y="1545"/>
                      <a:pt x="602" y="786"/>
                      <a:pt x="314"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1740;p46"/>
              <p:cNvSpPr/>
              <p:nvPr/>
            </p:nvSpPr>
            <p:spPr>
              <a:xfrm>
                <a:off x="4085133" y="2966621"/>
                <a:ext cx="37877" cy="123540"/>
              </a:xfrm>
              <a:custGeom>
                <a:avLst/>
                <a:gdLst/>
                <a:ahLst/>
                <a:cxnLst/>
                <a:rect l="l" t="t" r="r" b="b"/>
                <a:pathLst>
                  <a:path w="2305" h="7518" extrusionOk="0">
                    <a:moveTo>
                      <a:pt x="2043" y="1"/>
                    </a:moveTo>
                    <a:cubicBezTo>
                      <a:pt x="2095" y="891"/>
                      <a:pt x="2122" y="1781"/>
                      <a:pt x="2095" y="2672"/>
                    </a:cubicBezTo>
                    <a:cubicBezTo>
                      <a:pt x="2095" y="3483"/>
                      <a:pt x="2069" y="4295"/>
                      <a:pt x="2017" y="5107"/>
                    </a:cubicBezTo>
                    <a:cubicBezTo>
                      <a:pt x="1964" y="5788"/>
                      <a:pt x="2017" y="6835"/>
                      <a:pt x="1231" y="7201"/>
                    </a:cubicBezTo>
                    <a:cubicBezTo>
                      <a:pt x="1109" y="7259"/>
                      <a:pt x="1002" y="7284"/>
                      <a:pt x="910" y="7284"/>
                    </a:cubicBezTo>
                    <a:cubicBezTo>
                      <a:pt x="409" y="7284"/>
                      <a:pt x="323" y="6544"/>
                      <a:pt x="367" y="6102"/>
                    </a:cubicBezTo>
                    <a:cubicBezTo>
                      <a:pt x="420" y="5369"/>
                      <a:pt x="524" y="4635"/>
                      <a:pt x="577" y="3902"/>
                    </a:cubicBezTo>
                    <a:cubicBezTo>
                      <a:pt x="655" y="2645"/>
                      <a:pt x="629" y="1389"/>
                      <a:pt x="498" y="132"/>
                    </a:cubicBezTo>
                    <a:cubicBezTo>
                      <a:pt x="393" y="132"/>
                      <a:pt x="315" y="158"/>
                      <a:pt x="210" y="158"/>
                    </a:cubicBezTo>
                    <a:cubicBezTo>
                      <a:pt x="236" y="315"/>
                      <a:pt x="262" y="498"/>
                      <a:pt x="262" y="655"/>
                    </a:cubicBezTo>
                    <a:cubicBezTo>
                      <a:pt x="420" y="2331"/>
                      <a:pt x="367" y="4033"/>
                      <a:pt x="158" y="5709"/>
                    </a:cubicBezTo>
                    <a:cubicBezTo>
                      <a:pt x="79" y="6233"/>
                      <a:pt x="1" y="6887"/>
                      <a:pt x="367" y="7280"/>
                    </a:cubicBezTo>
                    <a:cubicBezTo>
                      <a:pt x="512" y="7446"/>
                      <a:pt x="698" y="7517"/>
                      <a:pt x="894" y="7517"/>
                    </a:cubicBezTo>
                    <a:cubicBezTo>
                      <a:pt x="1194" y="7517"/>
                      <a:pt x="1517" y="7350"/>
                      <a:pt x="1755" y="7097"/>
                    </a:cubicBezTo>
                    <a:cubicBezTo>
                      <a:pt x="2279" y="6547"/>
                      <a:pt x="2226" y="5683"/>
                      <a:pt x="2252" y="5002"/>
                    </a:cubicBezTo>
                    <a:cubicBezTo>
                      <a:pt x="2279" y="4112"/>
                      <a:pt x="2305" y="3221"/>
                      <a:pt x="2279" y="2331"/>
                    </a:cubicBezTo>
                    <a:cubicBezTo>
                      <a:pt x="2252" y="1572"/>
                      <a:pt x="2226" y="786"/>
                      <a:pt x="2174" y="1"/>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1741;p46"/>
              <p:cNvSpPr/>
              <p:nvPr/>
            </p:nvSpPr>
            <p:spPr>
              <a:xfrm>
                <a:off x="3720269" y="2519081"/>
                <a:ext cx="554630" cy="576551"/>
              </a:xfrm>
              <a:custGeom>
                <a:avLst/>
                <a:gdLst/>
                <a:ahLst/>
                <a:cxnLst/>
                <a:rect l="l" t="t" r="r" b="b"/>
                <a:pathLst>
                  <a:path w="33752" h="35086" extrusionOk="0">
                    <a:moveTo>
                      <a:pt x="13653" y="1"/>
                    </a:moveTo>
                    <a:cubicBezTo>
                      <a:pt x="13518" y="1"/>
                      <a:pt x="13383" y="2"/>
                      <a:pt x="13250" y="4"/>
                    </a:cubicBezTo>
                    <a:cubicBezTo>
                      <a:pt x="7934" y="135"/>
                      <a:pt x="4137" y="1078"/>
                      <a:pt x="2933" y="2230"/>
                    </a:cubicBezTo>
                    <a:cubicBezTo>
                      <a:pt x="2750" y="2387"/>
                      <a:pt x="2645" y="2570"/>
                      <a:pt x="2566" y="2727"/>
                    </a:cubicBezTo>
                    <a:cubicBezTo>
                      <a:pt x="2462" y="3015"/>
                      <a:pt x="2252" y="4639"/>
                      <a:pt x="1990" y="7074"/>
                    </a:cubicBezTo>
                    <a:cubicBezTo>
                      <a:pt x="1859" y="8147"/>
                      <a:pt x="1728" y="9430"/>
                      <a:pt x="1598" y="10792"/>
                    </a:cubicBezTo>
                    <a:cubicBezTo>
                      <a:pt x="1467" y="12363"/>
                      <a:pt x="1309" y="14065"/>
                      <a:pt x="1152" y="15819"/>
                    </a:cubicBezTo>
                    <a:cubicBezTo>
                      <a:pt x="1021" y="17364"/>
                      <a:pt x="891" y="18935"/>
                      <a:pt x="786" y="20533"/>
                    </a:cubicBezTo>
                    <a:cubicBezTo>
                      <a:pt x="629" y="22287"/>
                      <a:pt x="498" y="24015"/>
                      <a:pt x="393" y="25665"/>
                    </a:cubicBezTo>
                    <a:cubicBezTo>
                      <a:pt x="314" y="27053"/>
                      <a:pt x="236" y="28388"/>
                      <a:pt x="157" y="29619"/>
                    </a:cubicBezTo>
                    <a:cubicBezTo>
                      <a:pt x="79" y="31268"/>
                      <a:pt x="26" y="32761"/>
                      <a:pt x="0" y="33913"/>
                    </a:cubicBezTo>
                    <a:cubicBezTo>
                      <a:pt x="1498" y="34127"/>
                      <a:pt x="8520" y="35086"/>
                      <a:pt x="17256" y="35086"/>
                    </a:cubicBezTo>
                    <a:cubicBezTo>
                      <a:pt x="22418" y="35086"/>
                      <a:pt x="28179" y="34751"/>
                      <a:pt x="33752" y="33730"/>
                    </a:cubicBezTo>
                    <a:cubicBezTo>
                      <a:pt x="33726" y="32394"/>
                      <a:pt x="33700" y="31006"/>
                      <a:pt x="33621" y="29566"/>
                    </a:cubicBezTo>
                    <a:cubicBezTo>
                      <a:pt x="33542" y="28126"/>
                      <a:pt x="33438" y="26660"/>
                      <a:pt x="33307" y="25193"/>
                    </a:cubicBezTo>
                    <a:cubicBezTo>
                      <a:pt x="33176" y="23596"/>
                      <a:pt x="32993" y="21973"/>
                      <a:pt x="32809" y="20402"/>
                    </a:cubicBezTo>
                    <a:cubicBezTo>
                      <a:pt x="32600" y="18647"/>
                      <a:pt x="32364" y="16919"/>
                      <a:pt x="32102" y="15296"/>
                    </a:cubicBezTo>
                    <a:cubicBezTo>
                      <a:pt x="31840" y="13646"/>
                      <a:pt x="31552" y="12075"/>
                      <a:pt x="31264" y="10661"/>
                    </a:cubicBezTo>
                    <a:cubicBezTo>
                      <a:pt x="30950" y="9142"/>
                      <a:pt x="30610" y="7781"/>
                      <a:pt x="30296" y="6655"/>
                    </a:cubicBezTo>
                    <a:cubicBezTo>
                      <a:pt x="29824" y="5084"/>
                      <a:pt x="29353" y="3906"/>
                      <a:pt x="28882" y="3303"/>
                    </a:cubicBezTo>
                    <a:cubicBezTo>
                      <a:pt x="28698" y="3041"/>
                      <a:pt x="28044" y="2701"/>
                      <a:pt x="27101" y="2361"/>
                    </a:cubicBezTo>
                    <a:cubicBezTo>
                      <a:pt x="24151" y="1267"/>
                      <a:pt x="18237" y="1"/>
                      <a:pt x="136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1742;p46"/>
              <p:cNvSpPr/>
              <p:nvPr/>
            </p:nvSpPr>
            <p:spPr>
              <a:xfrm>
                <a:off x="3864759" y="2524964"/>
                <a:ext cx="260833" cy="206310"/>
              </a:xfrm>
              <a:custGeom>
                <a:avLst/>
                <a:gdLst/>
                <a:ahLst/>
                <a:cxnLst/>
                <a:rect l="l" t="t" r="r" b="b"/>
                <a:pathLst>
                  <a:path w="15873" h="12555" extrusionOk="0">
                    <a:moveTo>
                      <a:pt x="4411" y="0"/>
                    </a:moveTo>
                    <a:cubicBezTo>
                      <a:pt x="1578" y="0"/>
                      <a:pt x="1" y="781"/>
                      <a:pt x="2283" y="3233"/>
                    </a:cubicBezTo>
                    <a:cubicBezTo>
                      <a:pt x="5137" y="6297"/>
                      <a:pt x="9065" y="9649"/>
                      <a:pt x="11186" y="11377"/>
                    </a:cubicBezTo>
                    <a:cubicBezTo>
                      <a:pt x="12102" y="12110"/>
                      <a:pt x="12652" y="12555"/>
                      <a:pt x="12652" y="12555"/>
                    </a:cubicBezTo>
                    <a:cubicBezTo>
                      <a:pt x="12652" y="12555"/>
                      <a:pt x="13019" y="11953"/>
                      <a:pt x="13464" y="10984"/>
                    </a:cubicBezTo>
                    <a:cubicBezTo>
                      <a:pt x="14459" y="8863"/>
                      <a:pt x="15873" y="5066"/>
                      <a:pt x="14852" y="2395"/>
                    </a:cubicBezTo>
                    <a:cubicBezTo>
                      <a:pt x="14223" y="667"/>
                      <a:pt x="11369" y="746"/>
                      <a:pt x="8122" y="301"/>
                    </a:cubicBezTo>
                    <a:cubicBezTo>
                      <a:pt x="6798" y="118"/>
                      <a:pt x="5510" y="0"/>
                      <a:pt x="44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1743;p46"/>
              <p:cNvSpPr/>
              <p:nvPr/>
            </p:nvSpPr>
            <p:spPr>
              <a:xfrm>
                <a:off x="3898396" y="2447287"/>
                <a:ext cx="203960" cy="132446"/>
              </a:xfrm>
              <a:custGeom>
                <a:avLst/>
                <a:gdLst/>
                <a:ahLst/>
                <a:cxnLst/>
                <a:rect l="l" t="t" r="r" b="b"/>
                <a:pathLst>
                  <a:path w="12412" h="8060" extrusionOk="0">
                    <a:moveTo>
                      <a:pt x="1624" y="0"/>
                    </a:moveTo>
                    <a:lnTo>
                      <a:pt x="472" y="3849"/>
                    </a:lnTo>
                    <a:cubicBezTo>
                      <a:pt x="472" y="3849"/>
                      <a:pt x="1" y="6232"/>
                      <a:pt x="4897" y="7515"/>
                    </a:cubicBezTo>
                    <a:cubicBezTo>
                      <a:pt x="6383" y="7917"/>
                      <a:pt x="7527" y="8060"/>
                      <a:pt x="8402" y="8060"/>
                    </a:cubicBezTo>
                    <a:cubicBezTo>
                      <a:pt x="10548" y="8060"/>
                      <a:pt x="11077" y="7201"/>
                      <a:pt x="11077" y="7201"/>
                    </a:cubicBezTo>
                    <a:lnTo>
                      <a:pt x="12412" y="2331"/>
                    </a:lnTo>
                    <a:lnTo>
                      <a:pt x="1624" y="0"/>
                    </a:ln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1744;p46"/>
              <p:cNvSpPr/>
              <p:nvPr/>
            </p:nvSpPr>
            <p:spPr>
              <a:xfrm>
                <a:off x="3916044" y="2479560"/>
                <a:ext cx="182023" cy="49067"/>
              </a:xfrm>
              <a:custGeom>
                <a:avLst/>
                <a:gdLst/>
                <a:ahLst/>
                <a:cxnLst/>
                <a:rect l="l" t="t" r="r" b="b"/>
                <a:pathLst>
                  <a:path w="11077" h="2986" extrusionOk="0">
                    <a:moveTo>
                      <a:pt x="0" y="0"/>
                    </a:moveTo>
                    <a:lnTo>
                      <a:pt x="0" y="0"/>
                    </a:lnTo>
                    <a:cubicBezTo>
                      <a:pt x="498" y="733"/>
                      <a:pt x="1231" y="1336"/>
                      <a:pt x="2069" y="1781"/>
                    </a:cubicBezTo>
                    <a:cubicBezTo>
                      <a:pt x="3221" y="2409"/>
                      <a:pt x="4530" y="2697"/>
                      <a:pt x="5839" y="2880"/>
                    </a:cubicBezTo>
                    <a:cubicBezTo>
                      <a:pt x="6363" y="2933"/>
                      <a:pt x="6887" y="2985"/>
                      <a:pt x="7410" y="2985"/>
                    </a:cubicBezTo>
                    <a:cubicBezTo>
                      <a:pt x="7986" y="2985"/>
                      <a:pt x="8536" y="2933"/>
                      <a:pt x="9060" y="2802"/>
                    </a:cubicBezTo>
                    <a:cubicBezTo>
                      <a:pt x="9636" y="2671"/>
                      <a:pt x="10369" y="2383"/>
                      <a:pt x="10893" y="1964"/>
                    </a:cubicBezTo>
                    <a:lnTo>
                      <a:pt x="11076" y="1309"/>
                    </a:lnTo>
                    <a:lnTo>
                      <a:pt x="11076" y="1309"/>
                    </a:lnTo>
                    <a:cubicBezTo>
                      <a:pt x="10971" y="1336"/>
                      <a:pt x="10893" y="1362"/>
                      <a:pt x="10788" y="1362"/>
                    </a:cubicBezTo>
                    <a:cubicBezTo>
                      <a:pt x="10291" y="1440"/>
                      <a:pt x="9793" y="1493"/>
                      <a:pt x="9269" y="1545"/>
                    </a:cubicBezTo>
                    <a:cubicBezTo>
                      <a:pt x="8641" y="1597"/>
                      <a:pt x="8039" y="1624"/>
                      <a:pt x="7437" y="1624"/>
                    </a:cubicBezTo>
                    <a:cubicBezTo>
                      <a:pt x="4792" y="1624"/>
                      <a:pt x="2278" y="1074"/>
                      <a:pt x="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1745;p46"/>
              <p:cNvSpPr/>
              <p:nvPr/>
            </p:nvSpPr>
            <p:spPr>
              <a:xfrm>
                <a:off x="3885924" y="2497193"/>
                <a:ext cx="24106" cy="24977"/>
              </a:xfrm>
              <a:custGeom>
                <a:avLst/>
                <a:gdLst/>
                <a:ahLst/>
                <a:cxnLst/>
                <a:rect l="l" t="t" r="r" b="b"/>
                <a:pathLst>
                  <a:path w="1467" h="1520" extrusionOk="0">
                    <a:moveTo>
                      <a:pt x="1467" y="1"/>
                    </a:moveTo>
                    <a:cubicBezTo>
                      <a:pt x="917" y="1"/>
                      <a:pt x="367" y="734"/>
                      <a:pt x="0" y="1519"/>
                    </a:cubicBezTo>
                    <a:cubicBezTo>
                      <a:pt x="393" y="1493"/>
                      <a:pt x="838" y="1467"/>
                      <a:pt x="1257" y="1441"/>
                    </a:cubicBezTo>
                    <a:cubicBezTo>
                      <a:pt x="1179" y="1074"/>
                      <a:pt x="1231" y="812"/>
                      <a:pt x="1231" y="812"/>
                    </a:cubicBezTo>
                    <a:lnTo>
                      <a:pt x="1467" y="1"/>
                    </a:lnTo>
                    <a:close/>
                  </a:path>
                </a:pathLst>
              </a:custGeom>
              <a:solidFill>
                <a:srgbClr val="6E2B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1746;p46"/>
              <p:cNvSpPr/>
              <p:nvPr/>
            </p:nvSpPr>
            <p:spPr>
              <a:xfrm>
                <a:off x="3873008" y="2520855"/>
                <a:ext cx="84792" cy="112316"/>
              </a:xfrm>
              <a:custGeom>
                <a:avLst/>
                <a:gdLst/>
                <a:ahLst/>
                <a:cxnLst/>
                <a:rect l="l" t="t" r="r" b="b"/>
                <a:pathLst>
                  <a:path w="5160" h="6835" extrusionOk="0">
                    <a:moveTo>
                      <a:pt x="2043" y="1"/>
                    </a:moveTo>
                    <a:cubicBezTo>
                      <a:pt x="1624" y="27"/>
                      <a:pt x="1179" y="53"/>
                      <a:pt x="786" y="79"/>
                    </a:cubicBezTo>
                    <a:cubicBezTo>
                      <a:pt x="393" y="865"/>
                      <a:pt x="158" y="1703"/>
                      <a:pt x="236" y="1886"/>
                    </a:cubicBezTo>
                    <a:cubicBezTo>
                      <a:pt x="1519" y="4714"/>
                      <a:pt x="3457" y="6128"/>
                      <a:pt x="5159" y="6835"/>
                    </a:cubicBezTo>
                    <a:cubicBezTo>
                      <a:pt x="3981" y="5735"/>
                      <a:pt x="2802" y="4609"/>
                      <a:pt x="1781" y="3483"/>
                    </a:cubicBezTo>
                    <a:cubicBezTo>
                      <a:pt x="1" y="1598"/>
                      <a:pt x="551" y="708"/>
                      <a:pt x="2200" y="394"/>
                    </a:cubicBezTo>
                    <a:cubicBezTo>
                      <a:pt x="2122" y="237"/>
                      <a:pt x="2095" y="106"/>
                      <a:pt x="2043"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1747;p46"/>
              <p:cNvSpPr/>
              <p:nvPr/>
            </p:nvSpPr>
            <p:spPr>
              <a:xfrm>
                <a:off x="4090293" y="2528168"/>
                <a:ext cx="11634" cy="11207"/>
              </a:xfrm>
              <a:custGeom>
                <a:avLst/>
                <a:gdLst/>
                <a:ahLst/>
                <a:cxnLst/>
                <a:rect l="l" t="t" r="r" b="b"/>
                <a:pathLst>
                  <a:path w="708" h="682" extrusionOk="0">
                    <a:moveTo>
                      <a:pt x="315" y="1"/>
                    </a:moveTo>
                    <a:cubicBezTo>
                      <a:pt x="263" y="1"/>
                      <a:pt x="210" y="27"/>
                      <a:pt x="184" y="106"/>
                    </a:cubicBezTo>
                    <a:cubicBezTo>
                      <a:pt x="132" y="237"/>
                      <a:pt x="53" y="368"/>
                      <a:pt x="1" y="525"/>
                    </a:cubicBezTo>
                    <a:cubicBezTo>
                      <a:pt x="236" y="577"/>
                      <a:pt x="472" y="629"/>
                      <a:pt x="708" y="682"/>
                    </a:cubicBezTo>
                    <a:cubicBezTo>
                      <a:pt x="629" y="446"/>
                      <a:pt x="525" y="237"/>
                      <a:pt x="446" y="80"/>
                    </a:cubicBezTo>
                    <a:cubicBezTo>
                      <a:pt x="420" y="27"/>
                      <a:pt x="367" y="1"/>
                      <a:pt x="315"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1748;p46"/>
              <p:cNvSpPr/>
              <p:nvPr/>
            </p:nvSpPr>
            <p:spPr>
              <a:xfrm>
                <a:off x="4086431" y="2536779"/>
                <a:ext cx="28839" cy="51220"/>
              </a:xfrm>
              <a:custGeom>
                <a:avLst/>
                <a:gdLst/>
                <a:ahLst/>
                <a:cxnLst/>
                <a:rect l="l" t="t" r="r" b="b"/>
                <a:pathLst>
                  <a:path w="1755" h="3117" extrusionOk="0">
                    <a:moveTo>
                      <a:pt x="236" y="1"/>
                    </a:moveTo>
                    <a:cubicBezTo>
                      <a:pt x="157" y="132"/>
                      <a:pt x="105" y="289"/>
                      <a:pt x="0" y="446"/>
                    </a:cubicBezTo>
                    <a:cubicBezTo>
                      <a:pt x="681" y="708"/>
                      <a:pt x="1152" y="1100"/>
                      <a:pt x="1362" y="1676"/>
                    </a:cubicBezTo>
                    <a:cubicBezTo>
                      <a:pt x="1545" y="2122"/>
                      <a:pt x="1650" y="2619"/>
                      <a:pt x="1676" y="3117"/>
                    </a:cubicBezTo>
                    <a:cubicBezTo>
                      <a:pt x="1728" y="2933"/>
                      <a:pt x="1755" y="2750"/>
                      <a:pt x="1755" y="2645"/>
                    </a:cubicBezTo>
                    <a:cubicBezTo>
                      <a:pt x="1755" y="2279"/>
                      <a:pt x="1336" y="1048"/>
                      <a:pt x="943" y="158"/>
                    </a:cubicBezTo>
                    <a:cubicBezTo>
                      <a:pt x="707" y="105"/>
                      <a:pt x="471" y="53"/>
                      <a:pt x="236"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1749;p46"/>
              <p:cNvSpPr/>
              <p:nvPr/>
            </p:nvSpPr>
            <p:spPr>
              <a:xfrm>
                <a:off x="3873008" y="2527313"/>
                <a:ext cx="240966" cy="120927"/>
              </a:xfrm>
              <a:custGeom>
                <a:avLst/>
                <a:gdLst/>
                <a:ahLst/>
                <a:cxnLst/>
                <a:rect l="l" t="t" r="r" b="b"/>
                <a:pathLst>
                  <a:path w="14664" h="7359" extrusionOk="0">
                    <a:moveTo>
                      <a:pt x="2200" y="1"/>
                    </a:moveTo>
                    <a:cubicBezTo>
                      <a:pt x="551" y="315"/>
                      <a:pt x="1" y="1205"/>
                      <a:pt x="1781" y="3090"/>
                    </a:cubicBezTo>
                    <a:cubicBezTo>
                      <a:pt x="2802" y="4216"/>
                      <a:pt x="3981" y="5342"/>
                      <a:pt x="5159" y="6442"/>
                    </a:cubicBezTo>
                    <a:cubicBezTo>
                      <a:pt x="6730" y="7097"/>
                      <a:pt x="8092" y="7201"/>
                      <a:pt x="8563" y="7358"/>
                    </a:cubicBezTo>
                    <a:lnTo>
                      <a:pt x="8615" y="7358"/>
                    </a:lnTo>
                    <a:cubicBezTo>
                      <a:pt x="9270" y="7358"/>
                      <a:pt x="11260" y="3954"/>
                      <a:pt x="11260" y="3954"/>
                    </a:cubicBezTo>
                    <a:cubicBezTo>
                      <a:pt x="11260" y="3954"/>
                      <a:pt x="12936" y="6704"/>
                      <a:pt x="13407" y="6704"/>
                    </a:cubicBezTo>
                    <a:lnTo>
                      <a:pt x="13433" y="6704"/>
                    </a:lnTo>
                    <a:cubicBezTo>
                      <a:pt x="13826" y="6651"/>
                      <a:pt x="14481" y="4740"/>
                      <a:pt x="14664" y="3693"/>
                    </a:cubicBezTo>
                    <a:cubicBezTo>
                      <a:pt x="14638" y="3195"/>
                      <a:pt x="14533" y="2698"/>
                      <a:pt x="14350" y="2252"/>
                    </a:cubicBezTo>
                    <a:cubicBezTo>
                      <a:pt x="14140" y="1676"/>
                      <a:pt x="13669" y="1284"/>
                      <a:pt x="12988" y="1022"/>
                    </a:cubicBezTo>
                    <a:cubicBezTo>
                      <a:pt x="12988" y="1048"/>
                      <a:pt x="12962" y="1074"/>
                      <a:pt x="12962" y="1100"/>
                    </a:cubicBezTo>
                    <a:lnTo>
                      <a:pt x="12622" y="2331"/>
                    </a:lnTo>
                    <a:cubicBezTo>
                      <a:pt x="12622" y="2331"/>
                      <a:pt x="12072" y="3195"/>
                      <a:pt x="9925" y="3195"/>
                    </a:cubicBezTo>
                    <a:cubicBezTo>
                      <a:pt x="9034" y="3195"/>
                      <a:pt x="7908" y="3038"/>
                      <a:pt x="6442" y="2645"/>
                    </a:cubicBezTo>
                    <a:cubicBezTo>
                      <a:pt x="3614" y="1912"/>
                      <a:pt x="2567" y="786"/>
                      <a:pt x="220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1750;p46"/>
              <p:cNvSpPr/>
              <p:nvPr/>
            </p:nvSpPr>
            <p:spPr>
              <a:xfrm>
                <a:off x="3905281" y="2497193"/>
                <a:ext cx="180725" cy="82639"/>
              </a:xfrm>
              <a:custGeom>
                <a:avLst/>
                <a:gdLst/>
                <a:ahLst/>
                <a:cxnLst/>
                <a:rect l="l" t="t" r="r" b="b"/>
                <a:pathLst>
                  <a:path w="10998" h="5029" extrusionOk="0">
                    <a:moveTo>
                      <a:pt x="289" y="1"/>
                    </a:moveTo>
                    <a:lnTo>
                      <a:pt x="53" y="812"/>
                    </a:lnTo>
                    <a:cubicBezTo>
                      <a:pt x="53" y="812"/>
                      <a:pt x="1" y="1074"/>
                      <a:pt x="79" y="1441"/>
                    </a:cubicBezTo>
                    <a:cubicBezTo>
                      <a:pt x="131" y="1546"/>
                      <a:pt x="158" y="1677"/>
                      <a:pt x="236" y="1834"/>
                    </a:cubicBezTo>
                    <a:cubicBezTo>
                      <a:pt x="603" y="2619"/>
                      <a:pt x="1650" y="3745"/>
                      <a:pt x="4478" y="4478"/>
                    </a:cubicBezTo>
                    <a:cubicBezTo>
                      <a:pt x="5944" y="4871"/>
                      <a:pt x="7070" y="5028"/>
                      <a:pt x="7961" y="5028"/>
                    </a:cubicBezTo>
                    <a:cubicBezTo>
                      <a:pt x="10108" y="5028"/>
                      <a:pt x="10658" y="4164"/>
                      <a:pt x="10658" y="4164"/>
                    </a:cubicBezTo>
                    <a:lnTo>
                      <a:pt x="10998" y="2933"/>
                    </a:lnTo>
                    <a:lnTo>
                      <a:pt x="10998" y="2933"/>
                    </a:lnTo>
                    <a:cubicBezTo>
                      <a:pt x="10684" y="3483"/>
                      <a:pt x="10212" y="4033"/>
                      <a:pt x="9479" y="4085"/>
                    </a:cubicBezTo>
                    <a:cubicBezTo>
                      <a:pt x="9217" y="4112"/>
                      <a:pt x="8956" y="4138"/>
                      <a:pt x="8694" y="4138"/>
                    </a:cubicBezTo>
                    <a:cubicBezTo>
                      <a:pt x="4269" y="4138"/>
                      <a:pt x="1781" y="1022"/>
                      <a:pt x="681" y="158"/>
                    </a:cubicBezTo>
                    <a:cubicBezTo>
                      <a:pt x="550" y="53"/>
                      <a:pt x="419" y="1"/>
                      <a:pt x="289" y="1"/>
                    </a:cubicBezTo>
                    <a:close/>
                  </a:path>
                </a:pathLst>
              </a:custGeom>
              <a:solidFill>
                <a:srgbClr val="A87E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1751;p46"/>
              <p:cNvSpPr/>
              <p:nvPr/>
            </p:nvSpPr>
            <p:spPr>
              <a:xfrm>
                <a:off x="3869951" y="2487054"/>
                <a:ext cx="246175" cy="150965"/>
              </a:xfrm>
              <a:custGeom>
                <a:avLst/>
                <a:gdLst/>
                <a:ahLst/>
                <a:cxnLst/>
                <a:rect l="l" t="t" r="r" b="b"/>
                <a:pathLst>
                  <a:path w="14981" h="9187" extrusionOk="0">
                    <a:moveTo>
                      <a:pt x="2219" y="1"/>
                    </a:moveTo>
                    <a:cubicBezTo>
                      <a:pt x="1121" y="1"/>
                      <a:pt x="0" y="2968"/>
                      <a:pt x="187" y="3341"/>
                    </a:cubicBezTo>
                    <a:cubicBezTo>
                      <a:pt x="2674" y="8787"/>
                      <a:pt x="7649" y="8892"/>
                      <a:pt x="8670" y="9180"/>
                    </a:cubicBezTo>
                    <a:cubicBezTo>
                      <a:pt x="8686" y="9185"/>
                      <a:pt x="8702" y="9187"/>
                      <a:pt x="8720" y="9187"/>
                    </a:cubicBezTo>
                    <a:cubicBezTo>
                      <a:pt x="9402" y="9187"/>
                      <a:pt x="11420" y="5750"/>
                      <a:pt x="11420" y="5750"/>
                    </a:cubicBezTo>
                    <a:cubicBezTo>
                      <a:pt x="11420" y="5750"/>
                      <a:pt x="13126" y="8501"/>
                      <a:pt x="13600" y="8501"/>
                    </a:cubicBezTo>
                    <a:cubicBezTo>
                      <a:pt x="13607" y="8501"/>
                      <a:pt x="13613" y="8500"/>
                      <a:pt x="13619" y="8499"/>
                    </a:cubicBezTo>
                    <a:cubicBezTo>
                      <a:pt x="14091" y="8447"/>
                      <a:pt x="14929" y="5776"/>
                      <a:pt x="14955" y="4990"/>
                    </a:cubicBezTo>
                    <a:cubicBezTo>
                      <a:pt x="14981" y="4519"/>
                      <a:pt x="14248" y="2634"/>
                      <a:pt x="13855" y="1875"/>
                    </a:cubicBezTo>
                    <a:cubicBezTo>
                      <a:pt x="13833" y="1831"/>
                      <a:pt x="13793" y="1810"/>
                      <a:pt x="13750" y="1810"/>
                    </a:cubicBezTo>
                    <a:cubicBezTo>
                      <a:pt x="13690" y="1810"/>
                      <a:pt x="13624" y="1851"/>
                      <a:pt x="13593" y="1927"/>
                    </a:cubicBezTo>
                    <a:cubicBezTo>
                      <a:pt x="13331" y="2529"/>
                      <a:pt x="12808" y="3943"/>
                      <a:pt x="11603" y="4048"/>
                    </a:cubicBezTo>
                    <a:cubicBezTo>
                      <a:pt x="11316" y="4072"/>
                      <a:pt x="11036" y="4083"/>
                      <a:pt x="10763" y="4083"/>
                    </a:cubicBezTo>
                    <a:cubicBezTo>
                      <a:pt x="6264" y="4083"/>
                      <a:pt x="3733" y="986"/>
                      <a:pt x="2622" y="146"/>
                    </a:cubicBezTo>
                    <a:cubicBezTo>
                      <a:pt x="2490" y="46"/>
                      <a:pt x="2355" y="1"/>
                      <a:pt x="22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1752;p46"/>
              <p:cNvSpPr/>
              <p:nvPr/>
            </p:nvSpPr>
            <p:spPr>
              <a:xfrm>
                <a:off x="4048555" y="2625416"/>
                <a:ext cx="37450" cy="105858"/>
              </a:xfrm>
              <a:custGeom>
                <a:avLst/>
                <a:gdLst/>
                <a:ahLst/>
                <a:cxnLst/>
                <a:rect l="l" t="t" r="r" b="b"/>
                <a:pathLst>
                  <a:path w="2279" h="6442" extrusionOk="0">
                    <a:moveTo>
                      <a:pt x="865" y="1"/>
                    </a:moveTo>
                    <a:cubicBezTo>
                      <a:pt x="786" y="1"/>
                      <a:pt x="656" y="577"/>
                      <a:pt x="498" y="1519"/>
                    </a:cubicBezTo>
                    <a:cubicBezTo>
                      <a:pt x="341" y="2436"/>
                      <a:pt x="184" y="3745"/>
                      <a:pt x="1" y="5264"/>
                    </a:cubicBezTo>
                    <a:cubicBezTo>
                      <a:pt x="917" y="5997"/>
                      <a:pt x="1467" y="6442"/>
                      <a:pt x="1467" y="6442"/>
                    </a:cubicBezTo>
                    <a:cubicBezTo>
                      <a:pt x="1467" y="6442"/>
                      <a:pt x="1834" y="5840"/>
                      <a:pt x="2279" y="4871"/>
                    </a:cubicBezTo>
                    <a:cubicBezTo>
                      <a:pt x="2017" y="3483"/>
                      <a:pt x="1755" y="2279"/>
                      <a:pt x="1520" y="1441"/>
                    </a:cubicBezTo>
                    <a:cubicBezTo>
                      <a:pt x="1284" y="551"/>
                      <a:pt x="1048" y="1"/>
                      <a:pt x="86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1753;p46"/>
              <p:cNvSpPr/>
              <p:nvPr/>
            </p:nvSpPr>
            <p:spPr>
              <a:xfrm>
                <a:off x="4025319" y="2579372"/>
                <a:ext cx="67570" cy="69033"/>
              </a:xfrm>
              <a:custGeom>
                <a:avLst/>
                <a:gdLst/>
                <a:ahLst/>
                <a:cxnLst/>
                <a:rect l="l" t="t" r="r" b="b"/>
                <a:pathLst>
                  <a:path w="4112" h="4201" extrusionOk="0">
                    <a:moveTo>
                      <a:pt x="2097" y="0"/>
                    </a:moveTo>
                    <a:cubicBezTo>
                      <a:pt x="2088" y="0"/>
                      <a:pt x="2079" y="0"/>
                      <a:pt x="2070" y="1"/>
                    </a:cubicBezTo>
                    <a:cubicBezTo>
                      <a:pt x="1546" y="27"/>
                      <a:pt x="1" y="2934"/>
                      <a:pt x="210" y="3222"/>
                    </a:cubicBezTo>
                    <a:cubicBezTo>
                      <a:pt x="431" y="3516"/>
                      <a:pt x="1363" y="4200"/>
                      <a:pt x="2298" y="4200"/>
                    </a:cubicBezTo>
                    <a:cubicBezTo>
                      <a:pt x="2362" y="4200"/>
                      <a:pt x="2425" y="4197"/>
                      <a:pt x="2488" y="4190"/>
                    </a:cubicBezTo>
                    <a:cubicBezTo>
                      <a:pt x="3457" y="4059"/>
                      <a:pt x="4112" y="3274"/>
                      <a:pt x="4086" y="3012"/>
                    </a:cubicBezTo>
                    <a:cubicBezTo>
                      <a:pt x="4034" y="2727"/>
                      <a:pt x="3057" y="0"/>
                      <a:pt x="209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1754;p46"/>
              <p:cNvSpPr/>
              <p:nvPr/>
            </p:nvSpPr>
            <p:spPr>
              <a:xfrm>
                <a:off x="4109848" y="2538931"/>
                <a:ext cx="238206" cy="525380"/>
              </a:xfrm>
              <a:custGeom>
                <a:avLst/>
                <a:gdLst/>
                <a:ahLst/>
                <a:cxnLst/>
                <a:rect l="l" t="t" r="r" b="b"/>
                <a:pathLst>
                  <a:path w="14496" h="31972" extrusionOk="0">
                    <a:moveTo>
                      <a:pt x="144" y="1"/>
                    </a:moveTo>
                    <a:cubicBezTo>
                      <a:pt x="48" y="1"/>
                      <a:pt x="0" y="17"/>
                      <a:pt x="15" y="53"/>
                    </a:cubicBezTo>
                    <a:cubicBezTo>
                      <a:pt x="7740" y="19010"/>
                      <a:pt x="10018" y="31972"/>
                      <a:pt x="10018" y="31972"/>
                    </a:cubicBezTo>
                    <a:lnTo>
                      <a:pt x="14495" y="31396"/>
                    </a:lnTo>
                    <a:cubicBezTo>
                      <a:pt x="14495" y="31396"/>
                      <a:pt x="8892" y="7646"/>
                      <a:pt x="4859" y="1441"/>
                    </a:cubicBezTo>
                    <a:cubicBezTo>
                      <a:pt x="4535" y="977"/>
                      <a:pt x="886" y="1"/>
                      <a:pt x="1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1755;p46"/>
              <p:cNvSpPr/>
              <p:nvPr/>
            </p:nvSpPr>
            <p:spPr>
              <a:xfrm>
                <a:off x="3612719" y="3196545"/>
                <a:ext cx="78728" cy="59847"/>
              </a:xfrm>
              <a:custGeom>
                <a:avLst/>
                <a:gdLst/>
                <a:ahLst/>
                <a:cxnLst/>
                <a:rect l="l" t="t" r="r" b="b"/>
                <a:pathLst>
                  <a:path w="4791" h="3642" extrusionOk="0">
                    <a:moveTo>
                      <a:pt x="1009" y="0"/>
                    </a:moveTo>
                    <a:cubicBezTo>
                      <a:pt x="843" y="0"/>
                      <a:pt x="706" y="42"/>
                      <a:pt x="628" y="148"/>
                    </a:cubicBezTo>
                    <a:cubicBezTo>
                      <a:pt x="261" y="620"/>
                      <a:pt x="1596" y="1719"/>
                      <a:pt x="1596" y="1719"/>
                    </a:cubicBezTo>
                    <a:cubicBezTo>
                      <a:pt x="1596" y="1719"/>
                      <a:pt x="1077" y="1554"/>
                      <a:pt x="692" y="1554"/>
                    </a:cubicBezTo>
                    <a:cubicBezTo>
                      <a:pt x="264" y="1554"/>
                      <a:pt x="0" y="1757"/>
                      <a:pt x="785" y="2610"/>
                    </a:cubicBezTo>
                    <a:cubicBezTo>
                      <a:pt x="1576" y="3442"/>
                      <a:pt x="2632" y="3642"/>
                      <a:pt x="3460" y="3642"/>
                    </a:cubicBezTo>
                    <a:cubicBezTo>
                      <a:pt x="4221" y="3642"/>
                      <a:pt x="4791" y="3474"/>
                      <a:pt x="4791" y="3474"/>
                    </a:cubicBezTo>
                    <a:lnTo>
                      <a:pt x="2644" y="567"/>
                    </a:lnTo>
                    <a:cubicBezTo>
                      <a:pt x="2644" y="567"/>
                      <a:pt x="1623" y="0"/>
                      <a:pt x="1009"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1756;p46"/>
              <p:cNvSpPr/>
              <p:nvPr/>
            </p:nvSpPr>
            <p:spPr>
              <a:xfrm>
                <a:off x="3628757" y="3106281"/>
                <a:ext cx="158212" cy="148747"/>
              </a:xfrm>
              <a:custGeom>
                <a:avLst/>
                <a:gdLst/>
                <a:ahLst/>
                <a:cxnLst/>
                <a:rect l="l" t="t" r="r" b="b"/>
                <a:pathLst>
                  <a:path w="9628" h="9052" extrusionOk="0">
                    <a:moveTo>
                      <a:pt x="5647" y="0"/>
                    </a:moveTo>
                    <a:cubicBezTo>
                      <a:pt x="4049" y="0"/>
                      <a:pt x="1" y="3337"/>
                      <a:pt x="71" y="3756"/>
                    </a:cubicBezTo>
                    <a:cubicBezTo>
                      <a:pt x="123" y="4227"/>
                      <a:pt x="2558" y="8888"/>
                      <a:pt x="3553" y="9045"/>
                    </a:cubicBezTo>
                    <a:cubicBezTo>
                      <a:pt x="3580" y="9050"/>
                      <a:pt x="3611" y="9052"/>
                      <a:pt x="3644" y="9052"/>
                    </a:cubicBezTo>
                    <a:cubicBezTo>
                      <a:pt x="4803" y="9052"/>
                      <a:pt x="9241" y="6406"/>
                      <a:pt x="9445" y="4751"/>
                    </a:cubicBezTo>
                    <a:cubicBezTo>
                      <a:pt x="9628" y="3075"/>
                      <a:pt x="6119" y="169"/>
                      <a:pt x="6119" y="169"/>
                    </a:cubicBezTo>
                    <a:cubicBezTo>
                      <a:pt x="6009" y="53"/>
                      <a:pt x="5847" y="0"/>
                      <a:pt x="564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1757;p46"/>
              <p:cNvSpPr/>
              <p:nvPr/>
            </p:nvSpPr>
            <p:spPr>
              <a:xfrm>
                <a:off x="3646422" y="3203217"/>
                <a:ext cx="28165" cy="40210"/>
              </a:xfrm>
              <a:custGeom>
                <a:avLst/>
                <a:gdLst/>
                <a:ahLst/>
                <a:cxnLst/>
                <a:rect l="l" t="t" r="r" b="b"/>
                <a:pathLst>
                  <a:path w="1714" h="2447" extrusionOk="0">
                    <a:moveTo>
                      <a:pt x="126" y="1"/>
                    </a:moveTo>
                    <a:cubicBezTo>
                      <a:pt x="68" y="1"/>
                      <a:pt x="0" y="52"/>
                      <a:pt x="17" y="135"/>
                    </a:cubicBezTo>
                    <a:cubicBezTo>
                      <a:pt x="174" y="580"/>
                      <a:pt x="383" y="999"/>
                      <a:pt x="645" y="1392"/>
                    </a:cubicBezTo>
                    <a:cubicBezTo>
                      <a:pt x="776" y="1601"/>
                      <a:pt x="933" y="1785"/>
                      <a:pt x="1064" y="1968"/>
                    </a:cubicBezTo>
                    <a:cubicBezTo>
                      <a:pt x="1169" y="2073"/>
                      <a:pt x="1247" y="2151"/>
                      <a:pt x="1326" y="2230"/>
                    </a:cubicBezTo>
                    <a:cubicBezTo>
                      <a:pt x="1405" y="2308"/>
                      <a:pt x="1483" y="2413"/>
                      <a:pt x="1614" y="2439"/>
                    </a:cubicBezTo>
                    <a:cubicBezTo>
                      <a:pt x="1624" y="2444"/>
                      <a:pt x="1633" y="2446"/>
                      <a:pt x="1642" y="2446"/>
                    </a:cubicBezTo>
                    <a:cubicBezTo>
                      <a:pt x="1683" y="2446"/>
                      <a:pt x="1714" y="2404"/>
                      <a:pt x="1693" y="2361"/>
                    </a:cubicBezTo>
                    <a:cubicBezTo>
                      <a:pt x="1640" y="2282"/>
                      <a:pt x="1562" y="2204"/>
                      <a:pt x="1483" y="2125"/>
                    </a:cubicBezTo>
                    <a:cubicBezTo>
                      <a:pt x="1405" y="2047"/>
                      <a:pt x="1326" y="1942"/>
                      <a:pt x="1247" y="1863"/>
                    </a:cubicBezTo>
                    <a:cubicBezTo>
                      <a:pt x="1090" y="1680"/>
                      <a:pt x="959" y="1497"/>
                      <a:pt x="828" y="1313"/>
                    </a:cubicBezTo>
                    <a:cubicBezTo>
                      <a:pt x="567" y="921"/>
                      <a:pt x="357" y="502"/>
                      <a:pt x="200" y="57"/>
                    </a:cubicBezTo>
                    <a:cubicBezTo>
                      <a:pt x="190" y="18"/>
                      <a:pt x="160" y="1"/>
                      <a:pt x="126" y="1"/>
                    </a:cubicBezTo>
                    <a:close/>
                  </a:path>
                </a:pathLst>
              </a:custGeom>
              <a:solidFill>
                <a:srgbClr val="C632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1758;p46"/>
              <p:cNvSpPr/>
              <p:nvPr/>
            </p:nvSpPr>
            <p:spPr>
              <a:xfrm>
                <a:off x="3452207" y="2545603"/>
                <a:ext cx="388990" cy="659403"/>
              </a:xfrm>
              <a:custGeom>
                <a:avLst/>
                <a:gdLst/>
                <a:ahLst/>
                <a:cxnLst/>
                <a:rect l="l" t="t" r="r" b="b"/>
                <a:pathLst>
                  <a:path w="23672" h="40128" extrusionOk="0">
                    <a:moveTo>
                      <a:pt x="20297" y="0"/>
                    </a:moveTo>
                    <a:cubicBezTo>
                      <a:pt x="17141" y="0"/>
                      <a:pt x="6900" y="9226"/>
                      <a:pt x="3457" y="15593"/>
                    </a:cubicBezTo>
                    <a:cubicBezTo>
                      <a:pt x="0" y="21982"/>
                      <a:pt x="4321" y="29628"/>
                      <a:pt x="9034" y="37955"/>
                    </a:cubicBezTo>
                    <a:cubicBezTo>
                      <a:pt x="9086" y="38033"/>
                      <a:pt x="9139" y="38112"/>
                      <a:pt x="9165" y="38164"/>
                    </a:cubicBezTo>
                    <a:cubicBezTo>
                      <a:pt x="9532" y="38819"/>
                      <a:pt x="9898" y="39473"/>
                      <a:pt x="10265" y="40128"/>
                    </a:cubicBezTo>
                    <a:lnTo>
                      <a:pt x="18041" y="33503"/>
                    </a:lnTo>
                    <a:cubicBezTo>
                      <a:pt x="18041" y="33503"/>
                      <a:pt x="17518" y="32692"/>
                      <a:pt x="16811" y="31435"/>
                    </a:cubicBezTo>
                    <a:cubicBezTo>
                      <a:pt x="16758" y="31356"/>
                      <a:pt x="16706" y="31278"/>
                      <a:pt x="16654" y="31173"/>
                    </a:cubicBezTo>
                    <a:cubicBezTo>
                      <a:pt x="15030" y="28293"/>
                      <a:pt x="12569" y="23422"/>
                      <a:pt x="12674" y="20594"/>
                    </a:cubicBezTo>
                    <a:cubicBezTo>
                      <a:pt x="12805" y="16379"/>
                      <a:pt x="18225" y="13446"/>
                      <a:pt x="21262" y="11535"/>
                    </a:cubicBezTo>
                    <a:cubicBezTo>
                      <a:pt x="23671" y="10016"/>
                      <a:pt x="23200" y="1270"/>
                      <a:pt x="20765" y="92"/>
                    </a:cubicBezTo>
                    <a:cubicBezTo>
                      <a:pt x="20633" y="30"/>
                      <a:pt x="20477" y="0"/>
                      <a:pt x="2029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1759;p46"/>
              <p:cNvSpPr/>
              <p:nvPr/>
            </p:nvSpPr>
            <p:spPr>
              <a:xfrm>
                <a:off x="3600658" y="3057838"/>
                <a:ext cx="127796" cy="114912"/>
              </a:xfrm>
              <a:custGeom>
                <a:avLst/>
                <a:gdLst/>
                <a:ahLst/>
                <a:cxnLst/>
                <a:rect l="l" t="t" r="r" b="b"/>
                <a:pathLst>
                  <a:path w="7777" h="6993" extrusionOk="0">
                    <a:moveTo>
                      <a:pt x="7620" y="1"/>
                    </a:moveTo>
                    <a:cubicBezTo>
                      <a:pt x="7593" y="27"/>
                      <a:pt x="7541" y="79"/>
                      <a:pt x="7489" y="106"/>
                    </a:cubicBezTo>
                    <a:cubicBezTo>
                      <a:pt x="6729" y="655"/>
                      <a:pt x="5996" y="1232"/>
                      <a:pt x="5263" y="1808"/>
                    </a:cubicBezTo>
                    <a:cubicBezTo>
                      <a:pt x="3849" y="2986"/>
                      <a:pt x="2488" y="4217"/>
                      <a:pt x="1204" y="5526"/>
                    </a:cubicBezTo>
                    <a:cubicBezTo>
                      <a:pt x="812" y="5945"/>
                      <a:pt x="393" y="6364"/>
                      <a:pt x="0" y="6783"/>
                    </a:cubicBezTo>
                    <a:cubicBezTo>
                      <a:pt x="52" y="6861"/>
                      <a:pt x="105" y="6940"/>
                      <a:pt x="131" y="6992"/>
                    </a:cubicBezTo>
                    <a:cubicBezTo>
                      <a:pt x="1440" y="5630"/>
                      <a:pt x="2802" y="4269"/>
                      <a:pt x="4268" y="3012"/>
                    </a:cubicBezTo>
                    <a:cubicBezTo>
                      <a:pt x="5158" y="2253"/>
                      <a:pt x="6075" y="1520"/>
                      <a:pt x="7017" y="813"/>
                    </a:cubicBezTo>
                    <a:cubicBezTo>
                      <a:pt x="7253" y="629"/>
                      <a:pt x="7515" y="446"/>
                      <a:pt x="7777" y="263"/>
                    </a:cubicBezTo>
                    <a:cubicBezTo>
                      <a:pt x="7724" y="184"/>
                      <a:pt x="7672" y="106"/>
                      <a:pt x="7620"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1760;p46"/>
              <p:cNvSpPr/>
              <p:nvPr/>
            </p:nvSpPr>
            <p:spPr>
              <a:xfrm>
                <a:off x="3739626" y="2775149"/>
                <a:ext cx="16" cy="16"/>
              </a:xfrm>
              <a:custGeom>
                <a:avLst/>
                <a:gdLst/>
                <a:ahLst/>
                <a:cxnLst/>
                <a:rect l="l" t="t" r="r" b="b"/>
                <a:pathLst>
                  <a:path w="1" h="1" extrusionOk="0">
                    <a:moveTo>
                      <a:pt x="1" y="1"/>
                    </a:moveTo>
                    <a:lnTo>
                      <a:pt x="1" y="1"/>
                    </a:lnTo>
                    <a:lnTo>
                      <a:pt x="1" y="1"/>
                    </a:lnTo>
                    <a:lnTo>
                      <a:pt x="1" y="1"/>
                    </a:lnTo>
                    <a:close/>
                  </a:path>
                </a:pathLst>
              </a:custGeom>
              <a:solidFill>
                <a:srgbClr val="6820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1761;p46"/>
              <p:cNvSpPr/>
              <p:nvPr/>
            </p:nvSpPr>
            <p:spPr>
              <a:xfrm>
                <a:off x="3739626" y="2735136"/>
                <a:ext cx="61983" cy="40030"/>
              </a:xfrm>
              <a:custGeom>
                <a:avLst/>
                <a:gdLst/>
                <a:ahLst/>
                <a:cxnLst/>
                <a:rect l="l" t="t" r="r" b="b"/>
                <a:pathLst>
                  <a:path w="3772" h="2436" extrusionOk="0">
                    <a:moveTo>
                      <a:pt x="3771" y="1"/>
                    </a:moveTo>
                    <a:lnTo>
                      <a:pt x="3771" y="1"/>
                    </a:lnTo>
                    <a:cubicBezTo>
                      <a:pt x="3038" y="262"/>
                      <a:pt x="2383" y="603"/>
                      <a:pt x="1755" y="996"/>
                    </a:cubicBezTo>
                    <a:cubicBezTo>
                      <a:pt x="1126" y="1415"/>
                      <a:pt x="498" y="1860"/>
                      <a:pt x="1" y="2436"/>
                    </a:cubicBezTo>
                    <a:cubicBezTo>
                      <a:pt x="1336" y="1493"/>
                      <a:pt x="2698" y="681"/>
                      <a:pt x="3771" y="1"/>
                    </a:cubicBezTo>
                    <a:close/>
                  </a:path>
                </a:pathLst>
              </a:custGeom>
              <a:solidFill>
                <a:srgbClr val="3633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1762;p46"/>
              <p:cNvSpPr/>
              <p:nvPr/>
            </p:nvSpPr>
            <p:spPr>
              <a:xfrm>
                <a:off x="4113528" y="1833531"/>
                <a:ext cx="239257" cy="277906"/>
              </a:xfrm>
              <a:custGeom>
                <a:avLst/>
                <a:gdLst/>
                <a:ahLst/>
                <a:cxnLst/>
                <a:rect l="l" t="t" r="r" b="b"/>
                <a:pathLst>
                  <a:path w="14560" h="16912" extrusionOk="0">
                    <a:moveTo>
                      <a:pt x="3925" y="1"/>
                    </a:moveTo>
                    <a:cubicBezTo>
                      <a:pt x="2703" y="1"/>
                      <a:pt x="1497" y="337"/>
                      <a:pt x="996" y="1425"/>
                    </a:cubicBezTo>
                    <a:cubicBezTo>
                      <a:pt x="1" y="3546"/>
                      <a:pt x="1074" y="6558"/>
                      <a:pt x="1834" y="8312"/>
                    </a:cubicBezTo>
                    <a:cubicBezTo>
                      <a:pt x="2855" y="10669"/>
                      <a:pt x="4426" y="12737"/>
                      <a:pt x="6023" y="14753"/>
                    </a:cubicBezTo>
                    <a:cubicBezTo>
                      <a:pt x="6854" y="15792"/>
                      <a:pt x="7949" y="16912"/>
                      <a:pt x="9417" y="16912"/>
                    </a:cubicBezTo>
                    <a:cubicBezTo>
                      <a:pt x="9614" y="16912"/>
                      <a:pt x="9818" y="16891"/>
                      <a:pt x="10029" y="16848"/>
                    </a:cubicBezTo>
                    <a:cubicBezTo>
                      <a:pt x="11024" y="16665"/>
                      <a:pt x="11915" y="15984"/>
                      <a:pt x="12491" y="15172"/>
                    </a:cubicBezTo>
                    <a:cubicBezTo>
                      <a:pt x="13067" y="14361"/>
                      <a:pt x="13355" y="13470"/>
                      <a:pt x="13538" y="12580"/>
                    </a:cubicBezTo>
                    <a:cubicBezTo>
                      <a:pt x="14559" y="7317"/>
                      <a:pt x="11679" y="2290"/>
                      <a:pt x="6599" y="457"/>
                    </a:cubicBezTo>
                    <a:cubicBezTo>
                      <a:pt x="5959" y="231"/>
                      <a:pt x="4937" y="1"/>
                      <a:pt x="39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1763;p46"/>
              <p:cNvSpPr/>
              <p:nvPr/>
            </p:nvSpPr>
            <p:spPr>
              <a:xfrm>
                <a:off x="3719842" y="1826679"/>
                <a:ext cx="604979" cy="679796"/>
              </a:xfrm>
              <a:custGeom>
                <a:avLst/>
                <a:gdLst/>
                <a:ahLst/>
                <a:cxnLst/>
                <a:rect l="l" t="t" r="r" b="b"/>
                <a:pathLst>
                  <a:path w="36816" h="41369" extrusionOk="0">
                    <a:moveTo>
                      <a:pt x="20888" y="0"/>
                    </a:moveTo>
                    <a:cubicBezTo>
                      <a:pt x="20214" y="0"/>
                      <a:pt x="19518" y="38"/>
                      <a:pt x="18800" y="114"/>
                    </a:cubicBezTo>
                    <a:cubicBezTo>
                      <a:pt x="7960" y="1266"/>
                      <a:pt x="0" y="11897"/>
                      <a:pt x="1021" y="23471"/>
                    </a:cubicBezTo>
                    <a:cubicBezTo>
                      <a:pt x="1335" y="27032"/>
                      <a:pt x="2461" y="30200"/>
                      <a:pt x="4163" y="32871"/>
                    </a:cubicBezTo>
                    <a:cubicBezTo>
                      <a:pt x="7482" y="38100"/>
                      <a:pt x="13087" y="41369"/>
                      <a:pt x="19369" y="41369"/>
                    </a:cubicBezTo>
                    <a:cubicBezTo>
                      <a:pt x="19977" y="41369"/>
                      <a:pt x="20591" y="41338"/>
                      <a:pt x="21209" y="41276"/>
                    </a:cubicBezTo>
                    <a:cubicBezTo>
                      <a:pt x="21733" y="41224"/>
                      <a:pt x="22231" y="41171"/>
                      <a:pt x="22728" y="41093"/>
                    </a:cubicBezTo>
                    <a:cubicBezTo>
                      <a:pt x="28017" y="40360"/>
                      <a:pt x="31369" y="38658"/>
                      <a:pt x="33490" y="36301"/>
                    </a:cubicBezTo>
                    <a:cubicBezTo>
                      <a:pt x="35951" y="33525"/>
                      <a:pt x="36711" y="29781"/>
                      <a:pt x="36789" y="25487"/>
                    </a:cubicBezTo>
                    <a:cubicBezTo>
                      <a:pt x="36815" y="23628"/>
                      <a:pt x="36711" y="21690"/>
                      <a:pt x="36553" y="19674"/>
                    </a:cubicBezTo>
                    <a:cubicBezTo>
                      <a:pt x="35673" y="7475"/>
                      <a:pt x="30388" y="0"/>
                      <a:pt x="20888"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1764;p46"/>
              <p:cNvSpPr/>
              <p:nvPr/>
            </p:nvSpPr>
            <p:spPr>
              <a:xfrm>
                <a:off x="3593329" y="1733556"/>
                <a:ext cx="645863" cy="537573"/>
              </a:xfrm>
              <a:custGeom>
                <a:avLst/>
                <a:gdLst/>
                <a:ahLst/>
                <a:cxnLst/>
                <a:rect l="l" t="t" r="r" b="b"/>
                <a:pathLst>
                  <a:path w="39304" h="32714" extrusionOk="0">
                    <a:moveTo>
                      <a:pt x="26925" y="0"/>
                    </a:moveTo>
                    <a:cubicBezTo>
                      <a:pt x="25670" y="0"/>
                      <a:pt x="24404" y="115"/>
                      <a:pt x="23148" y="309"/>
                    </a:cubicBezTo>
                    <a:cubicBezTo>
                      <a:pt x="22991" y="335"/>
                      <a:pt x="22834" y="361"/>
                      <a:pt x="22677" y="387"/>
                    </a:cubicBezTo>
                    <a:cubicBezTo>
                      <a:pt x="18408" y="1120"/>
                      <a:pt x="13931" y="2404"/>
                      <a:pt x="10003" y="4577"/>
                    </a:cubicBezTo>
                    <a:cubicBezTo>
                      <a:pt x="8694" y="5310"/>
                      <a:pt x="7411" y="6148"/>
                      <a:pt x="6259" y="7091"/>
                    </a:cubicBezTo>
                    <a:cubicBezTo>
                      <a:pt x="4217" y="8714"/>
                      <a:pt x="2488" y="10756"/>
                      <a:pt x="1441" y="13139"/>
                    </a:cubicBezTo>
                    <a:cubicBezTo>
                      <a:pt x="132" y="16046"/>
                      <a:pt x="1" y="19135"/>
                      <a:pt x="786" y="21858"/>
                    </a:cubicBezTo>
                    <a:cubicBezTo>
                      <a:pt x="1546" y="24582"/>
                      <a:pt x="3719" y="29033"/>
                      <a:pt x="5054" y="29714"/>
                    </a:cubicBezTo>
                    <a:cubicBezTo>
                      <a:pt x="5320" y="29841"/>
                      <a:pt x="5687" y="29886"/>
                      <a:pt x="6107" y="29886"/>
                    </a:cubicBezTo>
                    <a:cubicBezTo>
                      <a:pt x="6640" y="29886"/>
                      <a:pt x="7256" y="29813"/>
                      <a:pt x="7856" y="29740"/>
                    </a:cubicBezTo>
                    <a:cubicBezTo>
                      <a:pt x="8464" y="29676"/>
                      <a:pt x="9052" y="29602"/>
                      <a:pt x="9543" y="29602"/>
                    </a:cubicBezTo>
                    <a:cubicBezTo>
                      <a:pt x="9856" y="29602"/>
                      <a:pt x="10130" y="29632"/>
                      <a:pt x="10344" y="29714"/>
                    </a:cubicBezTo>
                    <a:cubicBezTo>
                      <a:pt x="11705" y="30211"/>
                      <a:pt x="12726" y="30944"/>
                      <a:pt x="13303" y="31966"/>
                    </a:cubicBezTo>
                    <a:cubicBezTo>
                      <a:pt x="13543" y="32372"/>
                      <a:pt x="13822" y="32713"/>
                      <a:pt x="14325" y="32713"/>
                    </a:cubicBezTo>
                    <a:cubicBezTo>
                      <a:pt x="14534" y="32713"/>
                      <a:pt x="14783" y="32654"/>
                      <a:pt x="15083" y="32515"/>
                    </a:cubicBezTo>
                    <a:cubicBezTo>
                      <a:pt x="15764" y="32201"/>
                      <a:pt x="16392" y="31651"/>
                      <a:pt x="16680" y="31075"/>
                    </a:cubicBezTo>
                    <a:cubicBezTo>
                      <a:pt x="17571" y="30028"/>
                      <a:pt x="16890" y="28509"/>
                      <a:pt x="16785" y="27226"/>
                    </a:cubicBezTo>
                    <a:cubicBezTo>
                      <a:pt x="16864" y="26545"/>
                      <a:pt x="16995" y="25865"/>
                      <a:pt x="17335" y="25184"/>
                    </a:cubicBezTo>
                    <a:cubicBezTo>
                      <a:pt x="17859" y="24110"/>
                      <a:pt x="18801" y="23351"/>
                      <a:pt x="19927" y="22906"/>
                    </a:cubicBezTo>
                    <a:cubicBezTo>
                      <a:pt x="20922" y="22513"/>
                      <a:pt x="21917" y="22330"/>
                      <a:pt x="22860" y="22042"/>
                    </a:cubicBezTo>
                    <a:cubicBezTo>
                      <a:pt x="23907" y="21754"/>
                      <a:pt x="28594" y="20497"/>
                      <a:pt x="31998" y="18114"/>
                    </a:cubicBezTo>
                    <a:cubicBezTo>
                      <a:pt x="34041" y="16674"/>
                      <a:pt x="36057" y="14998"/>
                      <a:pt x="37575" y="12956"/>
                    </a:cubicBezTo>
                    <a:cubicBezTo>
                      <a:pt x="38570" y="11620"/>
                      <a:pt x="39304" y="9997"/>
                      <a:pt x="39277" y="8321"/>
                    </a:cubicBezTo>
                    <a:cubicBezTo>
                      <a:pt x="39225" y="4315"/>
                      <a:pt x="35036" y="1644"/>
                      <a:pt x="31684" y="649"/>
                    </a:cubicBezTo>
                    <a:cubicBezTo>
                      <a:pt x="30148" y="191"/>
                      <a:pt x="28546" y="0"/>
                      <a:pt x="2692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1765;p46"/>
              <p:cNvSpPr/>
              <p:nvPr/>
            </p:nvSpPr>
            <p:spPr>
              <a:xfrm>
                <a:off x="3757702" y="1738617"/>
                <a:ext cx="411355" cy="231074"/>
              </a:xfrm>
              <a:custGeom>
                <a:avLst/>
                <a:gdLst/>
                <a:ahLst/>
                <a:cxnLst/>
                <a:rect l="l" t="t" r="r" b="b"/>
                <a:pathLst>
                  <a:path w="25033" h="14062" extrusionOk="0">
                    <a:moveTo>
                      <a:pt x="13145" y="1"/>
                    </a:moveTo>
                    <a:cubicBezTo>
                      <a:pt x="12988" y="27"/>
                      <a:pt x="12831" y="53"/>
                      <a:pt x="12674" y="79"/>
                    </a:cubicBezTo>
                    <a:cubicBezTo>
                      <a:pt x="8405" y="812"/>
                      <a:pt x="3928" y="2096"/>
                      <a:pt x="0" y="4269"/>
                    </a:cubicBezTo>
                    <a:cubicBezTo>
                      <a:pt x="498" y="6730"/>
                      <a:pt x="2697" y="8851"/>
                      <a:pt x="5211" y="8930"/>
                    </a:cubicBezTo>
                    <a:lnTo>
                      <a:pt x="6573" y="8930"/>
                    </a:lnTo>
                    <a:cubicBezTo>
                      <a:pt x="7227" y="8930"/>
                      <a:pt x="7856" y="8982"/>
                      <a:pt x="8353" y="9401"/>
                    </a:cubicBezTo>
                    <a:cubicBezTo>
                      <a:pt x="8720" y="9689"/>
                      <a:pt x="8929" y="10082"/>
                      <a:pt x="9191" y="10448"/>
                    </a:cubicBezTo>
                    <a:cubicBezTo>
                      <a:pt x="10186" y="11836"/>
                      <a:pt x="11914" y="12648"/>
                      <a:pt x="13616" y="12648"/>
                    </a:cubicBezTo>
                    <a:cubicBezTo>
                      <a:pt x="14271" y="12648"/>
                      <a:pt x="14925" y="12517"/>
                      <a:pt x="15554" y="12281"/>
                    </a:cubicBezTo>
                    <a:cubicBezTo>
                      <a:pt x="15711" y="12203"/>
                      <a:pt x="15920" y="12124"/>
                      <a:pt x="16104" y="12124"/>
                    </a:cubicBezTo>
                    <a:cubicBezTo>
                      <a:pt x="16208" y="12124"/>
                      <a:pt x="16287" y="12150"/>
                      <a:pt x="16366" y="12203"/>
                    </a:cubicBezTo>
                    <a:cubicBezTo>
                      <a:pt x="16549" y="12334"/>
                      <a:pt x="16601" y="12543"/>
                      <a:pt x="16654" y="12753"/>
                    </a:cubicBezTo>
                    <a:cubicBezTo>
                      <a:pt x="16942" y="13486"/>
                      <a:pt x="17753" y="13957"/>
                      <a:pt x="18539" y="14036"/>
                    </a:cubicBezTo>
                    <a:cubicBezTo>
                      <a:pt x="18644" y="14036"/>
                      <a:pt x="18774" y="14062"/>
                      <a:pt x="18879" y="14062"/>
                    </a:cubicBezTo>
                    <a:cubicBezTo>
                      <a:pt x="19560" y="14062"/>
                      <a:pt x="20241" y="13852"/>
                      <a:pt x="20869" y="13669"/>
                    </a:cubicBezTo>
                    <a:cubicBezTo>
                      <a:pt x="21943" y="13329"/>
                      <a:pt x="23016" y="12910"/>
                      <a:pt x="23828" y="12098"/>
                    </a:cubicBezTo>
                    <a:cubicBezTo>
                      <a:pt x="24614" y="11312"/>
                      <a:pt x="25033" y="10029"/>
                      <a:pt x="24535" y="9034"/>
                    </a:cubicBezTo>
                    <a:cubicBezTo>
                      <a:pt x="24168" y="8223"/>
                      <a:pt x="23331" y="7751"/>
                      <a:pt x="22545" y="7332"/>
                    </a:cubicBezTo>
                    <a:cubicBezTo>
                      <a:pt x="19639" y="5683"/>
                      <a:pt x="16784" y="3797"/>
                      <a:pt x="14454" y="1389"/>
                    </a:cubicBezTo>
                    <a:cubicBezTo>
                      <a:pt x="14061" y="970"/>
                      <a:pt x="13564" y="524"/>
                      <a:pt x="1314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 name="Google Shape;1766;p46"/>
              <p:cNvSpPr/>
              <p:nvPr/>
            </p:nvSpPr>
            <p:spPr>
              <a:xfrm>
                <a:off x="4023463" y="2036309"/>
                <a:ext cx="592" cy="509"/>
              </a:xfrm>
              <a:custGeom>
                <a:avLst/>
                <a:gdLst/>
                <a:ahLst/>
                <a:cxnLst/>
                <a:rect l="l" t="t" r="r" b="b"/>
                <a:pathLst>
                  <a:path w="36" h="31" extrusionOk="0">
                    <a:moveTo>
                      <a:pt x="3" y="0"/>
                    </a:moveTo>
                    <a:cubicBezTo>
                      <a:pt x="1" y="0"/>
                      <a:pt x="9" y="15"/>
                      <a:pt x="9" y="30"/>
                    </a:cubicBezTo>
                    <a:lnTo>
                      <a:pt x="35" y="30"/>
                    </a:lnTo>
                    <a:cubicBezTo>
                      <a:pt x="13" y="8"/>
                      <a:pt x="5" y="0"/>
                      <a:pt x="3" y="0"/>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1767;p46"/>
              <p:cNvSpPr/>
              <p:nvPr/>
            </p:nvSpPr>
            <p:spPr>
              <a:xfrm>
                <a:off x="3622168" y="2191498"/>
                <a:ext cx="176847" cy="180018"/>
              </a:xfrm>
              <a:custGeom>
                <a:avLst/>
                <a:gdLst/>
                <a:ahLst/>
                <a:cxnLst/>
                <a:rect l="l" t="t" r="r" b="b"/>
                <a:pathLst>
                  <a:path w="10762" h="10955" extrusionOk="0">
                    <a:moveTo>
                      <a:pt x="4178" y="1"/>
                    </a:moveTo>
                    <a:cubicBezTo>
                      <a:pt x="3382" y="1"/>
                      <a:pt x="2603" y="158"/>
                      <a:pt x="1938" y="537"/>
                    </a:cubicBezTo>
                    <a:cubicBezTo>
                      <a:pt x="1257" y="929"/>
                      <a:pt x="681" y="1558"/>
                      <a:pt x="367" y="2500"/>
                    </a:cubicBezTo>
                    <a:cubicBezTo>
                      <a:pt x="0" y="3522"/>
                      <a:pt x="79" y="4621"/>
                      <a:pt x="341" y="5616"/>
                    </a:cubicBezTo>
                    <a:cubicBezTo>
                      <a:pt x="917" y="7737"/>
                      <a:pt x="2383" y="9413"/>
                      <a:pt x="4321" y="10277"/>
                    </a:cubicBezTo>
                    <a:cubicBezTo>
                      <a:pt x="5115" y="10642"/>
                      <a:pt x="6169" y="10955"/>
                      <a:pt x="7208" y="10955"/>
                    </a:cubicBezTo>
                    <a:cubicBezTo>
                      <a:pt x="8257" y="10955"/>
                      <a:pt x="9292" y="10635"/>
                      <a:pt x="10029" y="9727"/>
                    </a:cubicBezTo>
                    <a:cubicBezTo>
                      <a:pt x="10683" y="8942"/>
                      <a:pt x="10762" y="7868"/>
                      <a:pt x="10657" y="6899"/>
                    </a:cubicBezTo>
                    <a:cubicBezTo>
                      <a:pt x="10448" y="4831"/>
                      <a:pt x="9846" y="2343"/>
                      <a:pt x="8144" y="1191"/>
                    </a:cubicBezTo>
                    <a:cubicBezTo>
                      <a:pt x="7160" y="530"/>
                      <a:pt x="5640" y="1"/>
                      <a:pt x="4178" y="1"/>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1768;p46"/>
              <p:cNvSpPr/>
              <p:nvPr/>
            </p:nvSpPr>
            <p:spPr>
              <a:xfrm>
                <a:off x="3641952" y="2237903"/>
                <a:ext cx="109145" cy="63232"/>
              </a:xfrm>
              <a:custGeom>
                <a:avLst/>
                <a:gdLst/>
                <a:ahLst/>
                <a:cxnLst/>
                <a:rect l="l" t="t" r="r" b="b"/>
                <a:pathLst>
                  <a:path w="6642" h="3848" extrusionOk="0">
                    <a:moveTo>
                      <a:pt x="2271" y="1"/>
                    </a:moveTo>
                    <a:cubicBezTo>
                      <a:pt x="1997" y="1"/>
                      <a:pt x="1725" y="38"/>
                      <a:pt x="1467" y="121"/>
                    </a:cubicBezTo>
                    <a:cubicBezTo>
                      <a:pt x="1127" y="226"/>
                      <a:pt x="812" y="383"/>
                      <a:pt x="551" y="619"/>
                    </a:cubicBezTo>
                    <a:cubicBezTo>
                      <a:pt x="315" y="855"/>
                      <a:pt x="1" y="1247"/>
                      <a:pt x="79" y="1588"/>
                    </a:cubicBezTo>
                    <a:cubicBezTo>
                      <a:pt x="120" y="1750"/>
                      <a:pt x="239" y="1850"/>
                      <a:pt x="388" y="1850"/>
                    </a:cubicBezTo>
                    <a:cubicBezTo>
                      <a:pt x="431" y="1850"/>
                      <a:pt x="477" y="1841"/>
                      <a:pt x="524" y="1823"/>
                    </a:cubicBezTo>
                    <a:cubicBezTo>
                      <a:pt x="760" y="1719"/>
                      <a:pt x="891" y="1457"/>
                      <a:pt x="1074" y="1274"/>
                    </a:cubicBezTo>
                    <a:cubicBezTo>
                      <a:pt x="1284" y="1116"/>
                      <a:pt x="1519" y="986"/>
                      <a:pt x="1781" y="907"/>
                    </a:cubicBezTo>
                    <a:cubicBezTo>
                      <a:pt x="1938" y="855"/>
                      <a:pt x="2095" y="828"/>
                      <a:pt x="2253" y="828"/>
                    </a:cubicBezTo>
                    <a:cubicBezTo>
                      <a:pt x="1991" y="1274"/>
                      <a:pt x="1886" y="1745"/>
                      <a:pt x="1938" y="2269"/>
                    </a:cubicBezTo>
                    <a:cubicBezTo>
                      <a:pt x="1991" y="2557"/>
                      <a:pt x="2069" y="2871"/>
                      <a:pt x="2226" y="3133"/>
                    </a:cubicBezTo>
                    <a:cubicBezTo>
                      <a:pt x="2305" y="3290"/>
                      <a:pt x="2383" y="3421"/>
                      <a:pt x="2514" y="3552"/>
                    </a:cubicBezTo>
                    <a:cubicBezTo>
                      <a:pt x="2541" y="3604"/>
                      <a:pt x="2593" y="3656"/>
                      <a:pt x="2672" y="3709"/>
                    </a:cubicBezTo>
                    <a:cubicBezTo>
                      <a:pt x="2750" y="3787"/>
                      <a:pt x="2829" y="3813"/>
                      <a:pt x="2960" y="3840"/>
                    </a:cubicBezTo>
                    <a:cubicBezTo>
                      <a:pt x="2976" y="3845"/>
                      <a:pt x="2993" y="3848"/>
                      <a:pt x="3010" y="3848"/>
                    </a:cubicBezTo>
                    <a:cubicBezTo>
                      <a:pt x="3153" y="3848"/>
                      <a:pt x="3294" y="3666"/>
                      <a:pt x="3248" y="3525"/>
                    </a:cubicBezTo>
                    <a:cubicBezTo>
                      <a:pt x="3221" y="3447"/>
                      <a:pt x="3221" y="3368"/>
                      <a:pt x="3169" y="3290"/>
                    </a:cubicBezTo>
                    <a:cubicBezTo>
                      <a:pt x="3117" y="3237"/>
                      <a:pt x="3090" y="3185"/>
                      <a:pt x="3038" y="3133"/>
                    </a:cubicBezTo>
                    <a:cubicBezTo>
                      <a:pt x="2960" y="3054"/>
                      <a:pt x="2907" y="2949"/>
                      <a:pt x="2855" y="2871"/>
                    </a:cubicBezTo>
                    <a:cubicBezTo>
                      <a:pt x="2750" y="2635"/>
                      <a:pt x="2672" y="2400"/>
                      <a:pt x="2619" y="2164"/>
                    </a:cubicBezTo>
                    <a:cubicBezTo>
                      <a:pt x="2567" y="1719"/>
                      <a:pt x="2645" y="1274"/>
                      <a:pt x="2855" y="881"/>
                    </a:cubicBezTo>
                    <a:cubicBezTo>
                      <a:pt x="3143" y="933"/>
                      <a:pt x="3431" y="1038"/>
                      <a:pt x="3719" y="1169"/>
                    </a:cubicBezTo>
                    <a:cubicBezTo>
                      <a:pt x="4740" y="1640"/>
                      <a:pt x="5709" y="2583"/>
                      <a:pt x="6180" y="3604"/>
                    </a:cubicBezTo>
                    <a:cubicBezTo>
                      <a:pt x="6225" y="3694"/>
                      <a:pt x="6297" y="3731"/>
                      <a:pt x="6369" y="3731"/>
                    </a:cubicBezTo>
                    <a:cubicBezTo>
                      <a:pt x="6507" y="3731"/>
                      <a:pt x="6642" y="3593"/>
                      <a:pt x="6573" y="3421"/>
                    </a:cubicBezTo>
                    <a:cubicBezTo>
                      <a:pt x="6311" y="2740"/>
                      <a:pt x="6023" y="2112"/>
                      <a:pt x="5526" y="1588"/>
                    </a:cubicBezTo>
                    <a:cubicBezTo>
                      <a:pt x="5002" y="1038"/>
                      <a:pt x="4400" y="619"/>
                      <a:pt x="3745" y="331"/>
                    </a:cubicBezTo>
                    <a:cubicBezTo>
                      <a:pt x="3287" y="128"/>
                      <a:pt x="2775" y="1"/>
                      <a:pt x="2271"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1769;p46"/>
              <p:cNvSpPr/>
              <p:nvPr/>
            </p:nvSpPr>
            <p:spPr>
              <a:xfrm>
                <a:off x="3788250" y="2299263"/>
                <a:ext cx="319283" cy="206984"/>
              </a:xfrm>
              <a:custGeom>
                <a:avLst/>
                <a:gdLst/>
                <a:ahLst/>
                <a:cxnLst/>
                <a:rect l="l" t="t" r="r" b="b"/>
                <a:pathLst>
                  <a:path w="19430" h="12596" extrusionOk="0">
                    <a:moveTo>
                      <a:pt x="7306" y="1"/>
                    </a:moveTo>
                    <a:cubicBezTo>
                      <a:pt x="7149" y="1"/>
                      <a:pt x="6965" y="1"/>
                      <a:pt x="6782" y="27"/>
                    </a:cubicBezTo>
                    <a:cubicBezTo>
                      <a:pt x="4530" y="132"/>
                      <a:pt x="2252" y="1101"/>
                      <a:pt x="812" y="2855"/>
                    </a:cubicBezTo>
                    <a:cubicBezTo>
                      <a:pt x="472" y="3248"/>
                      <a:pt x="210" y="3667"/>
                      <a:pt x="0" y="4112"/>
                    </a:cubicBezTo>
                    <a:cubicBezTo>
                      <a:pt x="53" y="4190"/>
                      <a:pt x="79" y="4269"/>
                      <a:pt x="131" y="4348"/>
                    </a:cubicBezTo>
                    <a:cubicBezTo>
                      <a:pt x="3483" y="9453"/>
                      <a:pt x="9008" y="12596"/>
                      <a:pt x="15214" y="12596"/>
                    </a:cubicBezTo>
                    <a:cubicBezTo>
                      <a:pt x="15816" y="12596"/>
                      <a:pt x="16418" y="12569"/>
                      <a:pt x="17046" y="12517"/>
                    </a:cubicBezTo>
                    <a:cubicBezTo>
                      <a:pt x="17570" y="12465"/>
                      <a:pt x="18068" y="12412"/>
                      <a:pt x="18565" y="12334"/>
                    </a:cubicBezTo>
                    <a:cubicBezTo>
                      <a:pt x="18644" y="12124"/>
                      <a:pt x="18722" y="11915"/>
                      <a:pt x="18801" y="11705"/>
                    </a:cubicBezTo>
                    <a:cubicBezTo>
                      <a:pt x="19429" y="9663"/>
                      <a:pt x="18984" y="7411"/>
                      <a:pt x="17884" y="5631"/>
                    </a:cubicBezTo>
                    <a:cubicBezTo>
                      <a:pt x="16758" y="3876"/>
                      <a:pt x="15056" y="2541"/>
                      <a:pt x="13171" y="1572"/>
                    </a:cubicBezTo>
                    <a:cubicBezTo>
                      <a:pt x="11391" y="629"/>
                      <a:pt x="9374" y="1"/>
                      <a:pt x="7306"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1770;p46"/>
              <p:cNvSpPr/>
              <p:nvPr/>
            </p:nvSpPr>
            <p:spPr>
              <a:xfrm>
                <a:off x="4270145" y="2245479"/>
                <a:ext cx="54244" cy="177734"/>
              </a:xfrm>
              <a:custGeom>
                <a:avLst/>
                <a:gdLst/>
                <a:ahLst/>
                <a:cxnLst/>
                <a:rect l="l" t="t" r="r" b="b"/>
                <a:pathLst>
                  <a:path w="3301" h="10816" extrusionOk="0">
                    <a:moveTo>
                      <a:pt x="3300" y="1"/>
                    </a:moveTo>
                    <a:lnTo>
                      <a:pt x="3300" y="1"/>
                    </a:lnTo>
                    <a:cubicBezTo>
                      <a:pt x="2096" y="1520"/>
                      <a:pt x="1284" y="3352"/>
                      <a:pt x="786" y="5185"/>
                    </a:cubicBezTo>
                    <a:cubicBezTo>
                      <a:pt x="289" y="7044"/>
                      <a:pt x="106" y="8930"/>
                      <a:pt x="1" y="10815"/>
                    </a:cubicBezTo>
                    <a:cubicBezTo>
                      <a:pt x="2462" y="8039"/>
                      <a:pt x="3222" y="4295"/>
                      <a:pt x="3300"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1771;p46"/>
              <p:cNvSpPr/>
              <p:nvPr/>
            </p:nvSpPr>
            <p:spPr>
              <a:xfrm>
                <a:off x="4081781" y="2261648"/>
                <a:ext cx="163865" cy="70397"/>
              </a:xfrm>
              <a:custGeom>
                <a:avLst/>
                <a:gdLst/>
                <a:ahLst/>
                <a:cxnLst/>
                <a:rect l="l" t="t" r="r" b="b"/>
                <a:pathLst>
                  <a:path w="9972" h="4284" extrusionOk="0">
                    <a:moveTo>
                      <a:pt x="8825" y="0"/>
                    </a:moveTo>
                    <a:cubicBezTo>
                      <a:pt x="8225" y="0"/>
                      <a:pt x="7068" y="449"/>
                      <a:pt x="5415" y="509"/>
                    </a:cubicBezTo>
                    <a:cubicBezTo>
                      <a:pt x="5311" y="513"/>
                      <a:pt x="5209" y="515"/>
                      <a:pt x="5110" y="515"/>
                    </a:cubicBezTo>
                    <a:cubicBezTo>
                      <a:pt x="3755" y="515"/>
                      <a:pt x="2837" y="185"/>
                      <a:pt x="2051" y="185"/>
                    </a:cubicBezTo>
                    <a:cubicBezTo>
                      <a:pt x="1706" y="185"/>
                      <a:pt x="1388" y="249"/>
                      <a:pt x="1069" y="431"/>
                    </a:cubicBezTo>
                    <a:cubicBezTo>
                      <a:pt x="1" y="1027"/>
                      <a:pt x="2136" y="4284"/>
                      <a:pt x="4905" y="4284"/>
                    </a:cubicBezTo>
                    <a:cubicBezTo>
                      <a:pt x="5056" y="4284"/>
                      <a:pt x="5209" y="4274"/>
                      <a:pt x="5363" y="4254"/>
                    </a:cubicBezTo>
                    <a:cubicBezTo>
                      <a:pt x="8348" y="3887"/>
                      <a:pt x="9971" y="1112"/>
                      <a:pt x="9212" y="143"/>
                    </a:cubicBezTo>
                    <a:cubicBezTo>
                      <a:pt x="9134" y="40"/>
                      <a:pt x="9004" y="0"/>
                      <a:pt x="8825"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1772;p46"/>
              <p:cNvSpPr/>
              <p:nvPr/>
            </p:nvSpPr>
            <p:spPr>
              <a:xfrm>
                <a:off x="4095026" y="2279083"/>
                <a:ext cx="99844" cy="52913"/>
              </a:xfrm>
              <a:custGeom>
                <a:avLst/>
                <a:gdLst/>
                <a:ahLst/>
                <a:cxnLst/>
                <a:rect l="l" t="t" r="r" b="b"/>
                <a:pathLst>
                  <a:path w="6076" h="3220" extrusionOk="0">
                    <a:moveTo>
                      <a:pt x="718" y="0"/>
                    </a:moveTo>
                    <a:cubicBezTo>
                      <a:pt x="455" y="0"/>
                      <a:pt x="209" y="38"/>
                      <a:pt x="1" y="129"/>
                    </a:cubicBezTo>
                    <a:cubicBezTo>
                      <a:pt x="222" y="1307"/>
                      <a:pt x="1982" y="3220"/>
                      <a:pt x="4120" y="3220"/>
                    </a:cubicBezTo>
                    <a:cubicBezTo>
                      <a:pt x="4264" y="3220"/>
                      <a:pt x="4410" y="3211"/>
                      <a:pt x="4557" y="3193"/>
                    </a:cubicBezTo>
                    <a:cubicBezTo>
                      <a:pt x="5107" y="3140"/>
                      <a:pt x="5630" y="2983"/>
                      <a:pt x="6076" y="2774"/>
                    </a:cubicBezTo>
                    <a:cubicBezTo>
                      <a:pt x="5264" y="1805"/>
                      <a:pt x="4164" y="1072"/>
                      <a:pt x="3064" y="601"/>
                    </a:cubicBezTo>
                    <a:cubicBezTo>
                      <a:pt x="2474" y="345"/>
                      <a:pt x="1514" y="0"/>
                      <a:pt x="718"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1773;p46"/>
              <p:cNvSpPr/>
              <p:nvPr/>
            </p:nvSpPr>
            <p:spPr>
              <a:xfrm>
                <a:off x="4037036" y="2073381"/>
                <a:ext cx="91578" cy="32783"/>
              </a:xfrm>
              <a:custGeom>
                <a:avLst/>
                <a:gdLst/>
                <a:ahLst/>
                <a:cxnLst/>
                <a:rect l="l" t="t" r="r" b="b"/>
                <a:pathLst>
                  <a:path w="5573" h="1995" extrusionOk="0">
                    <a:moveTo>
                      <a:pt x="3216" y="0"/>
                    </a:moveTo>
                    <a:cubicBezTo>
                      <a:pt x="2640" y="0"/>
                      <a:pt x="2116" y="131"/>
                      <a:pt x="1671" y="314"/>
                    </a:cubicBezTo>
                    <a:cubicBezTo>
                      <a:pt x="1069" y="576"/>
                      <a:pt x="466" y="969"/>
                      <a:pt x="152" y="1597"/>
                    </a:cubicBezTo>
                    <a:cubicBezTo>
                      <a:pt x="126" y="1650"/>
                      <a:pt x="100" y="1702"/>
                      <a:pt x="74" y="1781"/>
                    </a:cubicBezTo>
                    <a:cubicBezTo>
                      <a:pt x="27" y="1898"/>
                      <a:pt x="1" y="1994"/>
                      <a:pt x="109" y="1994"/>
                    </a:cubicBezTo>
                    <a:cubicBezTo>
                      <a:pt x="121" y="1994"/>
                      <a:pt x="136" y="1993"/>
                      <a:pt x="152" y="1990"/>
                    </a:cubicBezTo>
                    <a:cubicBezTo>
                      <a:pt x="204" y="1964"/>
                      <a:pt x="257" y="1912"/>
                      <a:pt x="335" y="1859"/>
                    </a:cubicBezTo>
                    <a:cubicBezTo>
                      <a:pt x="915" y="1279"/>
                      <a:pt x="1763" y="855"/>
                      <a:pt x="2796" y="855"/>
                    </a:cubicBezTo>
                    <a:cubicBezTo>
                      <a:pt x="2883" y="855"/>
                      <a:pt x="2970" y="858"/>
                      <a:pt x="3059" y="864"/>
                    </a:cubicBezTo>
                    <a:cubicBezTo>
                      <a:pt x="3347" y="864"/>
                      <a:pt x="3661" y="917"/>
                      <a:pt x="3975" y="995"/>
                    </a:cubicBezTo>
                    <a:cubicBezTo>
                      <a:pt x="4285" y="1043"/>
                      <a:pt x="4595" y="1156"/>
                      <a:pt x="4964" y="1156"/>
                    </a:cubicBezTo>
                    <a:cubicBezTo>
                      <a:pt x="5001" y="1156"/>
                      <a:pt x="5037" y="1155"/>
                      <a:pt x="5075" y="1152"/>
                    </a:cubicBezTo>
                    <a:cubicBezTo>
                      <a:pt x="5467" y="1126"/>
                      <a:pt x="5572" y="760"/>
                      <a:pt x="5415" y="576"/>
                    </a:cubicBezTo>
                    <a:cubicBezTo>
                      <a:pt x="5153" y="288"/>
                      <a:pt x="4603" y="183"/>
                      <a:pt x="4237" y="105"/>
                    </a:cubicBezTo>
                    <a:cubicBezTo>
                      <a:pt x="3896" y="26"/>
                      <a:pt x="3530" y="0"/>
                      <a:pt x="3216"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1774;p46"/>
              <p:cNvSpPr/>
              <p:nvPr/>
            </p:nvSpPr>
            <p:spPr>
              <a:xfrm>
                <a:off x="4212106" y="2066939"/>
                <a:ext cx="72106" cy="25865"/>
              </a:xfrm>
              <a:custGeom>
                <a:avLst/>
                <a:gdLst/>
                <a:ahLst/>
                <a:cxnLst/>
                <a:rect l="l" t="t" r="r" b="b"/>
                <a:pathLst>
                  <a:path w="4388" h="1574" extrusionOk="0">
                    <a:moveTo>
                      <a:pt x="1939" y="0"/>
                    </a:moveTo>
                    <a:cubicBezTo>
                      <a:pt x="1808" y="0"/>
                      <a:pt x="1676" y="9"/>
                      <a:pt x="1543" y="26"/>
                    </a:cubicBezTo>
                    <a:cubicBezTo>
                      <a:pt x="1307" y="52"/>
                      <a:pt x="1045" y="130"/>
                      <a:pt x="810" y="235"/>
                    </a:cubicBezTo>
                    <a:cubicBezTo>
                      <a:pt x="548" y="366"/>
                      <a:pt x="181" y="523"/>
                      <a:pt x="77" y="837"/>
                    </a:cubicBezTo>
                    <a:cubicBezTo>
                      <a:pt x="1" y="1039"/>
                      <a:pt x="144" y="1362"/>
                      <a:pt x="412" y="1362"/>
                    </a:cubicBezTo>
                    <a:cubicBezTo>
                      <a:pt x="422" y="1362"/>
                      <a:pt x="433" y="1362"/>
                      <a:pt x="443" y="1361"/>
                    </a:cubicBezTo>
                    <a:cubicBezTo>
                      <a:pt x="784" y="1335"/>
                      <a:pt x="993" y="1178"/>
                      <a:pt x="1229" y="1073"/>
                    </a:cubicBezTo>
                    <a:cubicBezTo>
                      <a:pt x="1438" y="968"/>
                      <a:pt x="1648" y="890"/>
                      <a:pt x="1857" y="837"/>
                    </a:cubicBezTo>
                    <a:cubicBezTo>
                      <a:pt x="2036" y="793"/>
                      <a:pt x="2213" y="772"/>
                      <a:pt x="2386" y="772"/>
                    </a:cubicBezTo>
                    <a:cubicBezTo>
                      <a:pt x="3024" y="772"/>
                      <a:pt x="3615" y="1054"/>
                      <a:pt x="4109" y="1466"/>
                    </a:cubicBezTo>
                    <a:cubicBezTo>
                      <a:pt x="4161" y="1518"/>
                      <a:pt x="4214" y="1570"/>
                      <a:pt x="4266" y="1570"/>
                    </a:cubicBezTo>
                    <a:cubicBezTo>
                      <a:pt x="4278" y="1573"/>
                      <a:pt x="4288" y="1574"/>
                      <a:pt x="4296" y="1574"/>
                    </a:cubicBezTo>
                    <a:cubicBezTo>
                      <a:pt x="4388" y="1574"/>
                      <a:pt x="4338" y="1457"/>
                      <a:pt x="4266" y="1361"/>
                    </a:cubicBezTo>
                    <a:cubicBezTo>
                      <a:pt x="4240" y="1282"/>
                      <a:pt x="4187" y="1230"/>
                      <a:pt x="4161" y="1178"/>
                    </a:cubicBezTo>
                    <a:cubicBezTo>
                      <a:pt x="3769" y="628"/>
                      <a:pt x="3245" y="314"/>
                      <a:pt x="2747" y="130"/>
                    </a:cubicBezTo>
                    <a:cubicBezTo>
                      <a:pt x="2497" y="41"/>
                      <a:pt x="2222" y="0"/>
                      <a:pt x="1939"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1775;p46"/>
              <p:cNvSpPr/>
              <p:nvPr/>
            </p:nvSpPr>
            <p:spPr>
              <a:xfrm>
                <a:off x="4009594" y="2169708"/>
                <a:ext cx="99959" cy="35856"/>
              </a:xfrm>
              <a:custGeom>
                <a:avLst/>
                <a:gdLst/>
                <a:ahLst/>
                <a:cxnLst/>
                <a:rect l="l" t="t" r="r" b="b"/>
                <a:pathLst>
                  <a:path w="6083" h="2182" extrusionOk="0">
                    <a:moveTo>
                      <a:pt x="3209" y="0"/>
                    </a:moveTo>
                    <a:cubicBezTo>
                      <a:pt x="2630" y="0"/>
                      <a:pt x="2036" y="132"/>
                      <a:pt x="1508" y="396"/>
                    </a:cubicBezTo>
                    <a:cubicBezTo>
                      <a:pt x="1194" y="553"/>
                      <a:pt x="906" y="737"/>
                      <a:pt x="670" y="946"/>
                    </a:cubicBezTo>
                    <a:cubicBezTo>
                      <a:pt x="434" y="1156"/>
                      <a:pt x="146" y="1417"/>
                      <a:pt x="42" y="1732"/>
                    </a:cubicBezTo>
                    <a:cubicBezTo>
                      <a:pt x="0" y="1835"/>
                      <a:pt x="73" y="1939"/>
                      <a:pt x="170" y="1939"/>
                    </a:cubicBezTo>
                    <a:cubicBezTo>
                      <a:pt x="196" y="1939"/>
                      <a:pt x="224" y="1931"/>
                      <a:pt x="251" y="1915"/>
                    </a:cubicBezTo>
                    <a:cubicBezTo>
                      <a:pt x="487" y="1758"/>
                      <a:pt x="670" y="1548"/>
                      <a:pt x="906" y="1365"/>
                    </a:cubicBezTo>
                    <a:cubicBezTo>
                      <a:pt x="1141" y="1208"/>
                      <a:pt x="1403" y="1051"/>
                      <a:pt x="1665" y="920"/>
                    </a:cubicBezTo>
                    <a:cubicBezTo>
                      <a:pt x="2120" y="704"/>
                      <a:pt x="2642" y="576"/>
                      <a:pt x="3148" y="576"/>
                    </a:cubicBezTo>
                    <a:cubicBezTo>
                      <a:pt x="3195" y="576"/>
                      <a:pt x="3242" y="577"/>
                      <a:pt x="3288" y="580"/>
                    </a:cubicBezTo>
                    <a:cubicBezTo>
                      <a:pt x="3786" y="606"/>
                      <a:pt x="4310" y="789"/>
                      <a:pt x="4729" y="1051"/>
                    </a:cubicBezTo>
                    <a:cubicBezTo>
                      <a:pt x="4938" y="1208"/>
                      <a:pt x="5147" y="1365"/>
                      <a:pt x="5331" y="1575"/>
                    </a:cubicBezTo>
                    <a:cubicBezTo>
                      <a:pt x="5488" y="1758"/>
                      <a:pt x="5645" y="1993"/>
                      <a:pt x="5828" y="2151"/>
                    </a:cubicBezTo>
                    <a:cubicBezTo>
                      <a:pt x="5857" y="2172"/>
                      <a:pt x="5890" y="2182"/>
                      <a:pt x="5922" y="2182"/>
                    </a:cubicBezTo>
                    <a:cubicBezTo>
                      <a:pt x="6006" y="2182"/>
                      <a:pt x="6083" y="2115"/>
                      <a:pt x="6064" y="2020"/>
                    </a:cubicBezTo>
                    <a:cubicBezTo>
                      <a:pt x="6064" y="1758"/>
                      <a:pt x="5881" y="1444"/>
                      <a:pt x="5724" y="1234"/>
                    </a:cubicBezTo>
                    <a:cubicBezTo>
                      <a:pt x="5540" y="998"/>
                      <a:pt x="5331" y="789"/>
                      <a:pt x="5095" y="606"/>
                    </a:cubicBezTo>
                    <a:cubicBezTo>
                      <a:pt x="4571" y="265"/>
                      <a:pt x="3995" y="56"/>
                      <a:pt x="3367" y="3"/>
                    </a:cubicBezTo>
                    <a:cubicBezTo>
                      <a:pt x="3315" y="1"/>
                      <a:pt x="3262" y="0"/>
                      <a:pt x="3209"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1776;p46"/>
              <p:cNvSpPr/>
              <p:nvPr/>
            </p:nvSpPr>
            <p:spPr>
              <a:xfrm>
                <a:off x="4228851" y="2159109"/>
                <a:ext cx="64399" cy="39865"/>
              </a:xfrm>
              <a:custGeom>
                <a:avLst/>
                <a:gdLst/>
                <a:ahLst/>
                <a:cxnLst/>
                <a:rect l="l" t="t" r="r" b="b"/>
                <a:pathLst>
                  <a:path w="3919" h="2426" extrusionOk="0">
                    <a:moveTo>
                      <a:pt x="1952" y="1"/>
                    </a:moveTo>
                    <a:cubicBezTo>
                      <a:pt x="1831" y="1"/>
                      <a:pt x="1712" y="16"/>
                      <a:pt x="1597" y="46"/>
                    </a:cubicBezTo>
                    <a:cubicBezTo>
                      <a:pt x="1205" y="151"/>
                      <a:pt x="838" y="387"/>
                      <a:pt x="550" y="806"/>
                    </a:cubicBezTo>
                    <a:cubicBezTo>
                      <a:pt x="393" y="989"/>
                      <a:pt x="288" y="1198"/>
                      <a:pt x="183" y="1460"/>
                    </a:cubicBezTo>
                    <a:cubicBezTo>
                      <a:pt x="105" y="1670"/>
                      <a:pt x="0" y="2010"/>
                      <a:pt x="26" y="2272"/>
                    </a:cubicBezTo>
                    <a:cubicBezTo>
                      <a:pt x="44" y="2361"/>
                      <a:pt x="98" y="2425"/>
                      <a:pt x="147" y="2425"/>
                    </a:cubicBezTo>
                    <a:cubicBezTo>
                      <a:pt x="170" y="2425"/>
                      <a:pt x="193" y="2410"/>
                      <a:pt x="210" y="2377"/>
                    </a:cubicBezTo>
                    <a:cubicBezTo>
                      <a:pt x="314" y="2193"/>
                      <a:pt x="367" y="1958"/>
                      <a:pt x="472" y="1774"/>
                    </a:cubicBezTo>
                    <a:cubicBezTo>
                      <a:pt x="550" y="1565"/>
                      <a:pt x="681" y="1355"/>
                      <a:pt x="812" y="1198"/>
                    </a:cubicBezTo>
                    <a:cubicBezTo>
                      <a:pt x="1074" y="884"/>
                      <a:pt x="1362" y="675"/>
                      <a:pt x="1702" y="596"/>
                    </a:cubicBezTo>
                    <a:cubicBezTo>
                      <a:pt x="1789" y="576"/>
                      <a:pt x="1879" y="566"/>
                      <a:pt x="1972" y="566"/>
                    </a:cubicBezTo>
                    <a:cubicBezTo>
                      <a:pt x="2240" y="566"/>
                      <a:pt x="2522" y="650"/>
                      <a:pt x="2776" y="806"/>
                    </a:cubicBezTo>
                    <a:cubicBezTo>
                      <a:pt x="2959" y="884"/>
                      <a:pt x="3116" y="1041"/>
                      <a:pt x="3299" y="1198"/>
                    </a:cubicBezTo>
                    <a:cubicBezTo>
                      <a:pt x="3457" y="1329"/>
                      <a:pt x="3587" y="1539"/>
                      <a:pt x="3771" y="1670"/>
                    </a:cubicBezTo>
                    <a:cubicBezTo>
                      <a:pt x="3785" y="1684"/>
                      <a:pt x="3800" y="1691"/>
                      <a:pt x="3814" y="1691"/>
                    </a:cubicBezTo>
                    <a:cubicBezTo>
                      <a:pt x="3874" y="1691"/>
                      <a:pt x="3918" y="1567"/>
                      <a:pt x="3875" y="1460"/>
                    </a:cubicBezTo>
                    <a:cubicBezTo>
                      <a:pt x="3797" y="1172"/>
                      <a:pt x="3587" y="936"/>
                      <a:pt x="3430" y="753"/>
                    </a:cubicBezTo>
                    <a:cubicBezTo>
                      <a:pt x="3247" y="544"/>
                      <a:pt x="3038" y="387"/>
                      <a:pt x="2828" y="256"/>
                    </a:cubicBezTo>
                    <a:cubicBezTo>
                      <a:pt x="2550" y="89"/>
                      <a:pt x="2246" y="1"/>
                      <a:pt x="1952"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1777;p46"/>
              <p:cNvSpPr/>
              <p:nvPr/>
            </p:nvSpPr>
            <p:spPr>
              <a:xfrm>
                <a:off x="4174624" y="2117173"/>
                <a:ext cx="53373" cy="125873"/>
              </a:xfrm>
              <a:custGeom>
                <a:avLst/>
                <a:gdLst/>
                <a:ahLst/>
                <a:cxnLst/>
                <a:rect l="l" t="t" r="r" b="b"/>
                <a:pathLst>
                  <a:path w="3248" h="7660" extrusionOk="0">
                    <a:moveTo>
                      <a:pt x="764" y="1"/>
                    </a:moveTo>
                    <a:cubicBezTo>
                      <a:pt x="700" y="1"/>
                      <a:pt x="637" y="28"/>
                      <a:pt x="603" y="85"/>
                    </a:cubicBezTo>
                    <a:cubicBezTo>
                      <a:pt x="498" y="268"/>
                      <a:pt x="472" y="503"/>
                      <a:pt x="420" y="713"/>
                    </a:cubicBezTo>
                    <a:cubicBezTo>
                      <a:pt x="394" y="922"/>
                      <a:pt x="341" y="1158"/>
                      <a:pt x="315" y="1394"/>
                    </a:cubicBezTo>
                    <a:cubicBezTo>
                      <a:pt x="237" y="1786"/>
                      <a:pt x="210" y="2205"/>
                      <a:pt x="158" y="2624"/>
                    </a:cubicBezTo>
                    <a:cubicBezTo>
                      <a:pt x="80" y="3410"/>
                      <a:pt x="1" y="4274"/>
                      <a:pt x="394" y="5007"/>
                    </a:cubicBezTo>
                    <a:cubicBezTo>
                      <a:pt x="525" y="5269"/>
                      <a:pt x="760" y="5531"/>
                      <a:pt x="1048" y="5688"/>
                    </a:cubicBezTo>
                    <a:cubicBezTo>
                      <a:pt x="1363" y="5871"/>
                      <a:pt x="1729" y="5871"/>
                      <a:pt x="2096" y="5871"/>
                    </a:cubicBezTo>
                    <a:cubicBezTo>
                      <a:pt x="2174" y="5845"/>
                      <a:pt x="2279" y="5845"/>
                      <a:pt x="2384" y="5845"/>
                    </a:cubicBezTo>
                    <a:cubicBezTo>
                      <a:pt x="2541" y="5871"/>
                      <a:pt x="2619" y="5871"/>
                      <a:pt x="2619" y="6028"/>
                    </a:cubicBezTo>
                    <a:cubicBezTo>
                      <a:pt x="2646" y="6185"/>
                      <a:pt x="2567" y="6395"/>
                      <a:pt x="2488" y="6526"/>
                    </a:cubicBezTo>
                    <a:cubicBezTo>
                      <a:pt x="2331" y="6892"/>
                      <a:pt x="2096" y="7180"/>
                      <a:pt x="1781" y="7390"/>
                    </a:cubicBezTo>
                    <a:cubicBezTo>
                      <a:pt x="1687" y="7461"/>
                      <a:pt x="1720" y="7659"/>
                      <a:pt x="1843" y="7659"/>
                    </a:cubicBezTo>
                    <a:cubicBezTo>
                      <a:pt x="1856" y="7659"/>
                      <a:pt x="1871" y="7657"/>
                      <a:pt x="1886" y="7652"/>
                    </a:cubicBezTo>
                    <a:cubicBezTo>
                      <a:pt x="2541" y="7364"/>
                      <a:pt x="2986" y="6788"/>
                      <a:pt x="3091" y="6081"/>
                    </a:cubicBezTo>
                    <a:cubicBezTo>
                      <a:pt x="3248" y="5033"/>
                      <a:pt x="1912" y="5505"/>
                      <a:pt x="1363" y="5217"/>
                    </a:cubicBezTo>
                    <a:cubicBezTo>
                      <a:pt x="577" y="4824"/>
                      <a:pt x="656" y="3750"/>
                      <a:pt x="708" y="3017"/>
                    </a:cubicBezTo>
                    <a:cubicBezTo>
                      <a:pt x="734" y="2520"/>
                      <a:pt x="786" y="2048"/>
                      <a:pt x="839" y="1577"/>
                    </a:cubicBezTo>
                    <a:cubicBezTo>
                      <a:pt x="891" y="1315"/>
                      <a:pt x="917" y="1080"/>
                      <a:pt x="917" y="818"/>
                    </a:cubicBezTo>
                    <a:cubicBezTo>
                      <a:pt x="944" y="582"/>
                      <a:pt x="996" y="373"/>
                      <a:pt x="944" y="137"/>
                    </a:cubicBezTo>
                    <a:cubicBezTo>
                      <a:pt x="929" y="48"/>
                      <a:pt x="846" y="1"/>
                      <a:pt x="764"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pic>
        <p:nvPicPr>
          <p:cNvPr id="133" name="Picture 132">
            <a:extLst>
              <a:ext uri="{FF2B5EF4-FFF2-40B4-BE49-F238E27FC236}">
                <a16:creationId xmlns:a16="http://schemas.microsoft.com/office/drawing/2014/main" id="{3611A8BB-2FA0-1FD0-B284-F5094F978181}"/>
              </a:ext>
            </a:extLst>
          </p:cNvPr>
          <p:cNvPicPr>
            <a:picLocks noChangeAspect="1"/>
          </p:cNvPicPr>
          <p:nvPr/>
        </p:nvPicPr>
        <p:blipFill>
          <a:blip r:embed="rId4"/>
          <a:stretch>
            <a:fillRect/>
          </a:stretch>
        </p:blipFill>
        <p:spPr>
          <a:xfrm>
            <a:off x="5340626" y="2183000"/>
            <a:ext cx="5358848" cy="2987299"/>
          </a:xfrm>
          <a:prstGeom prst="rect">
            <a:avLst/>
          </a:prstGeom>
        </p:spPr>
      </p:pic>
    </p:spTree>
    <p:custDataLst>
      <p:tags r:id="rId1"/>
    </p:custDataLst>
    <p:extLst>
      <p:ext uri="{BB962C8B-B14F-4D97-AF65-F5344CB8AC3E}">
        <p14:creationId xmlns:p14="http://schemas.microsoft.com/office/powerpoint/2010/main" val="3621429745"/>
      </p:ext>
    </p:extLst>
  </p:cSld>
  <p:clrMapOvr>
    <a:masterClrMapping/>
  </p:clrMapOvr>
  <mc:AlternateContent xmlns:mc="http://schemas.openxmlformats.org/markup-compatibility/2006" xmlns:p14="http://schemas.microsoft.com/office/powerpoint/2010/main">
    <mc:Choice Requires="p14">
      <p:transition spd="slow" p14:dur="800" advTm="5000">
        <p:circle/>
      </p:transition>
    </mc:Choice>
    <mc:Fallback xmlns="">
      <p:transition spd="slow" advTm="5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3"/>
                                        </p:tgtEl>
                                        <p:attrNameLst>
                                          <p:attrName>style.visibility</p:attrName>
                                        </p:attrNameLst>
                                      </p:cBhvr>
                                      <p:to>
                                        <p:strVal val="visible"/>
                                      </p:to>
                                    </p:set>
                                    <p:animEffect transition="in" filter="wipe(down)">
                                      <p:cBhvr>
                                        <p:cTn id="1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pic>
        <p:nvPicPr>
          <p:cNvPr id="1264" name="Google Shape;1264;p29"/>
          <p:cNvPicPr preferRelativeResize="0"/>
          <p:nvPr/>
        </p:nvPicPr>
        <p:blipFill rotWithShape="1">
          <a:blip r:embed="rId5">
            <a:alphaModFix/>
          </a:blip>
          <a:srcRect t="27083" b="45000"/>
          <a:stretch/>
        </p:blipFill>
        <p:spPr>
          <a:xfrm>
            <a:off x="-15760" y="-1"/>
            <a:ext cx="12192000" cy="6858001"/>
          </a:xfrm>
          <a:prstGeom prst="rect">
            <a:avLst/>
          </a:prstGeom>
          <a:noFill/>
          <a:ln>
            <a:noFill/>
          </a:ln>
        </p:spPr>
      </p:pic>
      <p:pic>
        <p:nvPicPr>
          <p:cNvPr id="1026" name="Picture 2" descr="Góc chia sẻ: Ý nghĩa của tục ngữ ăn quả nhớ kẻ trồng cây">
            <a:extLst>
              <a:ext uri="{FF2B5EF4-FFF2-40B4-BE49-F238E27FC236}">
                <a16:creationId xmlns:a16="http://schemas.microsoft.com/office/drawing/2014/main" id="{125A833C-635D-ABC6-7D07-DFD48AFF1A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9699" y="1074182"/>
            <a:ext cx="9210675" cy="45285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11FF2DD-685E-2AF4-A975-3D79D625D1D7}"/>
              </a:ext>
            </a:extLst>
          </p:cNvPr>
          <p:cNvSpPr txBox="1"/>
          <p:nvPr/>
        </p:nvSpPr>
        <p:spPr>
          <a:xfrm>
            <a:off x="2971800" y="142875"/>
            <a:ext cx="6343650" cy="707886"/>
          </a:xfrm>
          <a:prstGeom prst="rect">
            <a:avLst/>
          </a:prstGeom>
          <a:noFill/>
        </p:spPr>
        <p:txBody>
          <a:bodyPr wrap="square" rtlCol="0">
            <a:spAutoFit/>
          </a:bodyPr>
          <a:lstStyle/>
          <a:p>
            <a:r>
              <a:rPr lang="en-US" sz="4000" dirty="0" err="1"/>
              <a:t>Đây</a:t>
            </a:r>
            <a:r>
              <a:rPr lang="en-US" sz="4000" dirty="0"/>
              <a:t> </a:t>
            </a:r>
            <a:r>
              <a:rPr lang="en-US" sz="4000" dirty="0" err="1"/>
              <a:t>là</a:t>
            </a:r>
            <a:r>
              <a:rPr lang="en-US" sz="4000" dirty="0"/>
              <a:t> </a:t>
            </a:r>
            <a:r>
              <a:rPr lang="en-US" sz="4000" dirty="0" err="1"/>
              <a:t>câu</a:t>
            </a:r>
            <a:r>
              <a:rPr lang="en-US" sz="4000" dirty="0"/>
              <a:t> </a:t>
            </a:r>
            <a:r>
              <a:rPr lang="en-US" sz="4000" dirty="0" err="1"/>
              <a:t>tục</a:t>
            </a:r>
            <a:r>
              <a:rPr lang="en-US" sz="4000" dirty="0"/>
              <a:t> </a:t>
            </a:r>
            <a:r>
              <a:rPr lang="en-US" sz="4000" dirty="0" err="1"/>
              <a:t>ngữ</a:t>
            </a:r>
            <a:r>
              <a:rPr lang="en-US" sz="4000" dirty="0"/>
              <a:t> </a:t>
            </a:r>
            <a:r>
              <a:rPr lang="en-US" sz="4000" dirty="0" err="1"/>
              <a:t>nào</a:t>
            </a:r>
            <a:r>
              <a:rPr lang="en-US" sz="4000" dirty="0"/>
              <a:t>?</a:t>
            </a:r>
          </a:p>
        </p:txBody>
      </p:sp>
      <p:grpSp>
        <p:nvGrpSpPr>
          <p:cNvPr id="3" name="Group 2">
            <a:extLst>
              <a:ext uri="{FF2B5EF4-FFF2-40B4-BE49-F238E27FC236}">
                <a16:creationId xmlns:a16="http://schemas.microsoft.com/office/drawing/2014/main" id="{F7A7992D-C340-E741-9127-121C32D94065}"/>
              </a:ext>
            </a:extLst>
          </p:cNvPr>
          <p:cNvGrpSpPr/>
          <p:nvPr/>
        </p:nvGrpSpPr>
        <p:grpSpPr>
          <a:xfrm>
            <a:off x="1028700" y="5657849"/>
            <a:ext cx="9791700" cy="904875"/>
            <a:chOff x="1359003" y="989202"/>
            <a:chExt cx="9003416" cy="2185143"/>
          </a:xfrm>
        </p:grpSpPr>
        <p:pic>
          <p:nvPicPr>
            <p:cNvPr id="4" name="Picture 3">
              <a:extLst>
                <a:ext uri="{FF2B5EF4-FFF2-40B4-BE49-F238E27FC236}">
                  <a16:creationId xmlns:a16="http://schemas.microsoft.com/office/drawing/2014/main" id="{C495B55A-4C8C-4F8F-9834-C787909ABC7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59003" y="989202"/>
              <a:ext cx="9003416" cy="2185143"/>
            </a:xfrm>
            <a:prstGeom prst="rect">
              <a:avLst/>
            </a:prstGeom>
          </p:spPr>
        </p:pic>
        <p:sp>
          <p:nvSpPr>
            <p:cNvPr id="5" name="Rectangle 4">
              <a:extLst>
                <a:ext uri="{FF2B5EF4-FFF2-40B4-BE49-F238E27FC236}">
                  <a16:creationId xmlns:a16="http://schemas.microsoft.com/office/drawing/2014/main" id="{3B161275-1203-57C9-231D-6BF387D05932}"/>
                </a:ext>
              </a:extLst>
            </p:cNvPr>
            <p:cNvSpPr/>
            <p:nvPr/>
          </p:nvSpPr>
          <p:spPr>
            <a:xfrm>
              <a:off x="2044197" y="1164546"/>
              <a:ext cx="7633029"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002060"/>
                  </a:solidFill>
                  <a:latin typeface="Calibri" panose="020F0502020204030204"/>
                </a:rPr>
                <a:t>Đáp</a:t>
              </a:r>
              <a:r>
                <a:rPr lang="en-US" sz="4800" dirty="0">
                  <a:solidFill>
                    <a:srgbClr val="002060"/>
                  </a:solidFill>
                  <a:latin typeface="Calibri" panose="020F0502020204030204"/>
                </a:rPr>
                <a:t> </a:t>
              </a:r>
              <a:r>
                <a:rPr lang="en-US" sz="4800" dirty="0" err="1">
                  <a:solidFill>
                    <a:srgbClr val="002060"/>
                  </a:solidFill>
                  <a:latin typeface="Calibri" panose="020F0502020204030204"/>
                </a:rPr>
                <a:t>án</a:t>
              </a:r>
              <a:r>
                <a:rPr lang="en-US" sz="4800" dirty="0">
                  <a:solidFill>
                    <a:srgbClr val="002060"/>
                  </a:solidFill>
                  <a:latin typeface="Calibri" panose="020F0502020204030204"/>
                </a:rPr>
                <a:t>: </a:t>
              </a:r>
              <a:r>
                <a:rPr lang="en-US" sz="4800" dirty="0" err="1">
                  <a:solidFill>
                    <a:srgbClr val="002060"/>
                  </a:solidFill>
                  <a:latin typeface="Calibri" panose="020F0502020204030204"/>
                </a:rPr>
                <a:t>Ăn</a:t>
              </a:r>
              <a:r>
                <a:rPr lang="en-US" sz="4800" dirty="0">
                  <a:solidFill>
                    <a:srgbClr val="002060"/>
                  </a:solidFill>
                  <a:latin typeface="Calibri" panose="020F0502020204030204"/>
                </a:rPr>
                <a:t> </a:t>
              </a:r>
              <a:r>
                <a:rPr lang="en-US" sz="4800" dirty="0" err="1">
                  <a:solidFill>
                    <a:srgbClr val="002060"/>
                  </a:solidFill>
                  <a:latin typeface="Calibri" panose="020F0502020204030204"/>
                </a:rPr>
                <a:t>quả</a:t>
              </a:r>
              <a:r>
                <a:rPr lang="en-US" sz="4800" dirty="0">
                  <a:solidFill>
                    <a:srgbClr val="002060"/>
                  </a:solidFill>
                  <a:latin typeface="Calibri" panose="020F0502020204030204"/>
                </a:rPr>
                <a:t> </a:t>
              </a:r>
              <a:r>
                <a:rPr lang="en-US" sz="4800" dirty="0" err="1">
                  <a:solidFill>
                    <a:srgbClr val="002060"/>
                  </a:solidFill>
                  <a:latin typeface="Calibri" panose="020F0502020204030204"/>
                </a:rPr>
                <a:t>nhớ</a:t>
              </a:r>
              <a:r>
                <a:rPr lang="en-US" sz="4800" dirty="0">
                  <a:solidFill>
                    <a:srgbClr val="002060"/>
                  </a:solidFill>
                  <a:latin typeface="Calibri" panose="020F0502020204030204"/>
                </a:rPr>
                <a:t> </a:t>
              </a:r>
              <a:r>
                <a:rPr lang="en-US" sz="4800" dirty="0" err="1">
                  <a:solidFill>
                    <a:srgbClr val="002060"/>
                  </a:solidFill>
                  <a:latin typeface="Calibri" panose="020F0502020204030204"/>
                </a:rPr>
                <a:t>kẻ</a:t>
              </a:r>
              <a:r>
                <a:rPr lang="en-US" sz="4800" dirty="0">
                  <a:solidFill>
                    <a:srgbClr val="002060"/>
                  </a:solidFill>
                  <a:latin typeface="Calibri" panose="020F0502020204030204"/>
                </a:rPr>
                <a:t> </a:t>
              </a:r>
              <a:r>
                <a:rPr lang="en-US" sz="4800" dirty="0" err="1">
                  <a:solidFill>
                    <a:srgbClr val="002060"/>
                  </a:solidFill>
                  <a:latin typeface="Calibri" panose="020F0502020204030204"/>
                </a:rPr>
                <a:t>trồng</a:t>
              </a:r>
              <a:r>
                <a:rPr lang="en-US" sz="4800" dirty="0">
                  <a:solidFill>
                    <a:srgbClr val="002060"/>
                  </a:solidFill>
                  <a:latin typeface="Calibri" panose="020F0502020204030204"/>
                </a:rPr>
                <a:t> </a:t>
              </a:r>
              <a:r>
                <a:rPr lang="en-US" sz="4800" dirty="0" err="1">
                  <a:solidFill>
                    <a:srgbClr val="002060"/>
                  </a:solidFill>
                  <a:latin typeface="Calibri" panose="020F0502020204030204"/>
                </a:rPr>
                <a:t>cây</a:t>
              </a:r>
              <a:endParaRPr kumimoji="0" lang="vi-VN" sz="4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3854825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pic>
        <p:nvPicPr>
          <p:cNvPr id="1264" name="Google Shape;1264;p29"/>
          <p:cNvPicPr preferRelativeResize="0"/>
          <p:nvPr/>
        </p:nvPicPr>
        <p:blipFill rotWithShape="1">
          <a:blip r:embed="rId4">
            <a:alphaModFix/>
          </a:blip>
          <a:srcRect t="27083" b="45000"/>
          <a:stretch/>
        </p:blipFill>
        <p:spPr>
          <a:xfrm>
            <a:off x="-15760" y="-1"/>
            <a:ext cx="12192000" cy="6858001"/>
          </a:xfrm>
          <a:prstGeom prst="rect">
            <a:avLst/>
          </a:prstGeom>
          <a:noFill/>
          <a:ln>
            <a:noFill/>
          </a:ln>
        </p:spPr>
      </p:pic>
      <p:pic>
        <p:nvPicPr>
          <p:cNvPr id="1265" name="Google Shape;1265;p29"/>
          <p:cNvPicPr preferRelativeResize="0"/>
          <p:nvPr/>
        </p:nvPicPr>
        <p:blipFill rotWithShape="1">
          <a:blip r:embed="rId5">
            <a:alphaModFix/>
          </a:blip>
          <a:srcRect/>
          <a:stretch/>
        </p:blipFill>
        <p:spPr>
          <a:xfrm>
            <a:off x="9643857" y="462"/>
            <a:ext cx="2548349" cy="2542252"/>
          </a:xfrm>
          <a:prstGeom prst="rect">
            <a:avLst/>
          </a:prstGeom>
          <a:noFill/>
          <a:ln>
            <a:noFill/>
          </a:ln>
        </p:spPr>
      </p:pic>
      <p:grpSp>
        <p:nvGrpSpPr>
          <p:cNvPr id="1267" name="Google Shape;1267;p29"/>
          <p:cNvGrpSpPr/>
          <p:nvPr/>
        </p:nvGrpSpPr>
        <p:grpSpPr>
          <a:xfrm>
            <a:off x="2012373" y="350464"/>
            <a:ext cx="9701349" cy="5188993"/>
            <a:chOff x="4312920" y="2438400"/>
            <a:chExt cx="6823393" cy="3368040"/>
          </a:xfrm>
        </p:grpSpPr>
        <p:sp>
          <p:nvSpPr>
            <p:cNvPr id="1268" name="Google Shape;1268;p29"/>
            <p:cNvSpPr/>
            <p:nvPr/>
          </p:nvSpPr>
          <p:spPr>
            <a:xfrm>
              <a:off x="4312920" y="2438400"/>
              <a:ext cx="6823393" cy="3368040"/>
            </a:xfrm>
            <a:prstGeom prst="round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9" name="Google Shape;1269;p29"/>
            <p:cNvSpPr/>
            <p:nvPr/>
          </p:nvSpPr>
          <p:spPr>
            <a:xfrm>
              <a:off x="4508976" y="2535174"/>
              <a:ext cx="6431280" cy="3174492"/>
            </a:xfrm>
            <a:prstGeom prst="roundRect">
              <a:avLst/>
            </a:prstGeom>
            <a:noFill/>
            <a:ln w="38100" cap="flat" cmpd="sng">
              <a:solidFill>
                <a:srgbClr val="FF6699"/>
              </a:solidFill>
              <a:prstDash val="dash"/>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pic>
        <p:nvPicPr>
          <p:cNvPr id="11" name="Picture 10">
            <a:extLst>
              <a:ext uri="{FF2B5EF4-FFF2-40B4-BE49-F238E27FC236}">
                <a16:creationId xmlns:a16="http://schemas.microsoft.com/office/drawing/2014/main" id="{37417853-F9EB-4A80-8488-152AA7395BBF}"/>
              </a:ext>
            </a:extLst>
          </p:cNvPr>
          <p:cNvPicPr>
            <a:picLocks noChangeAspect="1"/>
          </p:cNvPicPr>
          <p:nvPr/>
        </p:nvPicPr>
        <p:blipFill>
          <a:blip r:embed="rId6"/>
          <a:stretch>
            <a:fillRect/>
          </a:stretch>
        </p:blipFill>
        <p:spPr>
          <a:xfrm>
            <a:off x="15760" y="3094951"/>
            <a:ext cx="2372404" cy="3580820"/>
          </a:xfrm>
          <a:prstGeom prst="rect">
            <a:avLst/>
          </a:prstGeom>
        </p:spPr>
      </p:pic>
      <p:sp>
        <p:nvSpPr>
          <p:cNvPr id="15" name="Google Shape;1270;p29">
            <a:extLst>
              <a:ext uri="{FF2B5EF4-FFF2-40B4-BE49-F238E27FC236}">
                <a16:creationId xmlns:a16="http://schemas.microsoft.com/office/drawing/2014/main" id="{54BD421B-25D3-4D89-8966-64B24B6C8294}"/>
              </a:ext>
            </a:extLst>
          </p:cNvPr>
          <p:cNvSpPr txBox="1"/>
          <p:nvPr/>
        </p:nvSpPr>
        <p:spPr>
          <a:xfrm>
            <a:off x="3012103" y="762462"/>
            <a:ext cx="7913072" cy="1355459"/>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14000"/>
              </a:lnSpc>
              <a:spcBef>
                <a:spcPts val="0"/>
              </a:spcBef>
              <a:spcAft>
                <a:spcPts val="0"/>
              </a:spcAft>
              <a:buClr>
                <a:srgbClr val="000000"/>
              </a:buClr>
              <a:buSzPts val="3200"/>
              <a:buFontTx/>
              <a:buNone/>
              <a:tabLst/>
              <a:defRPr/>
            </a:pPr>
            <a:r>
              <a:rPr kumimoji="0" lang="en-US" sz="3600" b="0" i="0" u="none" strike="noStrike" kern="0" cap="none" spc="0" normalizeH="0" baseline="0" noProof="0" dirty="0">
                <a:ln>
                  <a:noFill/>
                </a:ln>
                <a:solidFill>
                  <a:srgbClr val="000000"/>
                </a:solidFill>
                <a:effectLst/>
                <a:uLnTx/>
                <a:uFillTx/>
                <a:latin typeface="Arial"/>
                <a:ea typeface="Arial"/>
                <a:cs typeface="Arial"/>
                <a:sym typeface="Arial"/>
              </a:rPr>
              <a:t>Theo</a:t>
            </a:r>
            <a:r>
              <a:rPr kumimoji="0" lang="en-US" sz="3600" b="0" i="0" u="none" strike="noStrike" kern="0" cap="none" spc="0" normalizeH="0" noProof="0" dirty="0">
                <a:ln>
                  <a:noFill/>
                </a:ln>
                <a:solidFill>
                  <a:srgbClr val="000000"/>
                </a:solidFill>
                <a:effectLst/>
                <a:uLnTx/>
                <a:uFillTx/>
                <a:latin typeface="Arial"/>
                <a:ea typeface="Arial"/>
                <a:cs typeface="Arial"/>
                <a:sym typeface="Arial"/>
              </a:rPr>
              <a:t> </a:t>
            </a:r>
            <a:r>
              <a:rPr kumimoji="0" lang="en-US" sz="3600" b="0" i="0" u="none" strike="noStrike" kern="0" cap="none" spc="0" normalizeH="0" noProof="0" dirty="0" err="1">
                <a:ln>
                  <a:noFill/>
                </a:ln>
                <a:solidFill>
                  <a:srgbClr val="000000"/>
                </a:solidFill>
                <a:effectLst/>
                <a:uLnTx/>
                <a:uFillTx/>
                <a:latin typeface="Arial"/>
                <a:ea typeface="Arial"/>
                <a:cs typeface="Arial"/>
                <a:sym typeface="Arial"/>
              </a:rPr>
              <a:t>em</a:t>
            </a:r>
            <a:r>
              <a:rPr kumimoji="0" lang="en-US" sz="3600" b="0" i="0" u="none" strike="noStrike" kern="0" cap="none" spc="0" normalizeH="0" noProof="0" dirty="0">
                <a:ln>
                  <a:noFill/>
                </a:ln>
                <a:solidFill>
                  <a:srgbClr val="000000"/>
                </a:solidFill>
                <a:effectLst/>
                <a:uLnTx/>
                <a:uFillTx/>
                <a:latin typeface="Arial"/>
                <a:ea typeface="Arial"/>
                <a:cs typeface="Arial"/>
                <a:sym typeface="Arial"/>
              </a:rPr>
              <a:t>, ý </a:t>
            </a:r>
            <a:r>
              <a:rPr kumimoji="0" lang="en-US" sz="3600" b="0" i="0" u="none" strike="noStrike" kern="0" cap="none" spc="0" normalizeH="0" noProof="0" dirty="0" err="1">
                <a:ln>
                  <a:noFill/>
                </a:ln>
                <a:solidFill>
                  <a:srgbClr val="000000"/>
                </a:solidFill>
                <a:effectLst/>
                <a:uLnTx/>
                <a:uFillTx/>
                <a:latin typeface="Arial"/>
                <a:ea typeface="Arial"/>
                <a:cs typeface="Arial"/>
                <a:sym typeface="Arial"/>
              </a:rPr>
              <a:t>nghĩa</a:t>
            </a:r>
            <a:r>
              <a:rPr kumimoji="0" lang="en-US" sz="3600" b="0" i="0" u="none" strike="noStrike" kern="0" cap="none" spc="0" normalizeH="0" noProof="0" dirty="0">
                <a:ln>
                  <a:noFill/>
                </a:ln>
                <a:solidFill>
                  <a:srgbClr val="000000"/>
                </a:solidFill>
                <a:effectLst/>
                <a:uLnTx/>
                <a:uFillTx/>
                <a:latin typeface="Arial"/>
                <a:ea typeface="Arial"/>
                <a:cs typeface="Arial"/>
                <a:sym typeface="Arial"/>
              </a:rPr>
              <a:t> </a:t>
            </a:r>
            <a:r>
              <a:rPr kumimoji="0" lang="en-US" sz="3600" b="0" i="0" u="none" strike="noStrike" kern="0" cap="none" spc="0" normalizeH="0" noProof="0" dirty="0" err="1">
                <a:ln>
                  <a:noFill/>
                </a:ln>
                <a:solidFill>
                  <a:srgbClr val="000000"/>
                </a:solidFill>
                <a:effectLst/>
                <a:uLnTx/>
                <a:uFillTx/>
                <a:latin typeface="Arial"/>
                <a:ea typeface="Arial"/>
                <a:cs typeface="Arial"/>
                <a:sym typeface="Arial"/>
              </a:rPr>
              <a:t>của</a:t>
            </a:r>
            <a:r>
              <a:rPr kumimoji="0" lang="en-US" sz="3600" b="0" i="0" u="none" strike="noStrike" kern="0" cap="none" spc="0" normalizeH="0" noProof="0" dirty="0">
                <a:ln>
                  <a:noFill/>
                </a:ln>
                <a:solidFill>
                  <a:srgbClr val="000000"/>
                </a:solidFill>
                <a:effectLst/>
                <a:uLnTx/>
                <a:uFillTx/>
                <a:latin typeface="Arial"/>
                <a:ea typeface="Arial"/>
                <a:cs typeface="Arial"/>
                <a:sym typeface="Arial"/>
              </a:rPr>
              <a:t> </a:t>
            </a:r>
            <a:r>
              <a:rPr kumimoji="0" lang="en-US" sz="3600" b="0" i="0" u="none" strike="noStrike" kern="0" cap="none" spc="0" normalizeH="0" noProof="0" dirty="0" err="1">
                <a:ln>
                  <a:noFill/>
                </a:ln>
                <a:solidFill>
                  <a:srgbClr val="000000"/>
                </a:solidFill>
                <a:effectLst/>
                <a:uLnTx/>
                <a:uFillTx/>
                <a:latin typeface="Arial"/>
                <a:ea typeface="Arial"/>
                <a:cs typeface="Arial"/>
                <a:sym typeface="Arial"/>
              </a:rPr>
              <a:t>câu</a:t>
            </a:r>
            <a:r>
              <a:rPr kumimoji="0" lang="en-US" sz="3600" b="0" i="0" u="none" strike="noStrike" kern="0" cap="none" spc="0" normalizeH="0" noProof="0" dirty="0">
                <a:ln>
                  <a:noFill/>
                </a:ln>
                <a:solidFill>
                  <a:srgbClr val="000000"/>
                </a:solidFill>
                <a:effectLst/>
                <a:uLnTx/>
                <a:uFillTx/>
                <a:latin typeface="Arial"/>
                <a:ea typeface="Arial"/>
                <a:cs typeface="Arial"/>
                <a:sym typeface="Arial"/>
              </a:rPr>
              <a:t> </a:t>
            </a:r>
            <a:r>
              <a:rPr kumimoji="0" lang="en-US" sz="3600" b="0" i="0" u="none" strike="noStrike" kern="0" cap="none" spc="0" normalizeH="0" noProof="0" dirty="0" err="1">
                <a:ln>
                  <a:noFill/>
                </a:ln>
                <a:solidFill>
                  <a:srgbClr val="000000"/>
                </a:solidFill>
                <a:effectLst/>
                <a:uLnTx/>
                <a:uFillTx/>
                <a:latin typeface="Arial"/>
                <a:ea typeface="Arial"/>
                <a:cs typeface="Arial"/>
                <a:sym typeface="Arial"/>
              </a:rPr>
              <a:t>tục</a:t>
            </a:r>
            <a:r>
              <a:rPr kumimoji="0" lang="en-US" sz="3600" b="0" i="0" u="none" strike="noStrike" kern="0" cap="none" spc="0" normalizeH="0" noProof="0" dirty="0">
                <a:ln>
                  <a:noFill/>
                </a:ln>
                <a:solidFill>
                  <a:srgbClr val="000000"/>
                </a:solidFill>
                <a:effectLst/>
                <a:uLnTx/>
                <a:uFillTx/>
                <a:latin typeface="Arial"/>
                <a:ea typeface="Arial"/>
                <a:cs typeface="Arial"/>
                <a:sym typeface="Arial"/>
              </a:rPr>
              <a:t> </a:t>
            </a:r>
            <a:r>
              <a:rPr kumimoji="0" lang="en-US" sz="3600" b="0" i="0" u="none" strike="noStrike" kern="0" cap="none" spc="0" normalizeH="0" noProof="0" dirty="0" err="1">
                <a:ln>
                  <a:noFill/>
                </a:ln>
                <a:solidFill>
                  <a:srgbClr val="000000"/>
                </a:solidFill>
                <a:effectLst/>
                <a:uLnTx/>
                <a:uFillTx/>
                <a:latin typeface="Arial"/>
                <a:ea typeface="Arial"/>
                <a:cs typeface="Arial"/>
                <a:sym typeface="Arial"/>
              </a:rPr>
              <a:t>ngữ</a:t>
            </a:r>
            <a:r>
              <a:rPr kumimoji="0" lang="en-US" sz="3600" b="0" i="0" u="none" strike="noStrike" kern="0" cap="none" spc="0" normalizeH="0" noProof="0" dirty="0">
                <a:ln>
                  <a:noFill/>
                </a:ln>
                <a:solidFill>
                  <a:srgbClr val="000000"/>
                </a:solidFill>
                <a:effectLst/>
                <a:uLnTx/>
                <a:uFillTx/>
                <a:latin typeface="Arial"/>
                <a:ea typeface="Arial"/>
                <a:cs typeface="Arial"/>
                <a:sym typeface="Arial"/>
              </a:rPr>
              <a:t> </a:t>
            </a:r>
            <a:r>
              <a:rPr kumimoji="0" lang="en-US" sz="3600" b="0" i="0" u="none" strike="noStrike" kern="0" cap="none" spc="0" normalizeH="0" noProof="0" dirty="0" err="1">
                <a:ln>
                  <a:noFill/>
                </a:ln>
                <a:solidFill>
                  <a:srgbClr val="000000"/>
                </a:solidFill>
                <a:effectLst/>
                <a:uLnTx/>
                <a:uFillTx/>
                <a:latin typeface="Arial"/>
                <a:ea typeface="Arial"/>
                <a:cs typeface="Arial"/>
                <a:sym typeface="Arial"/>
              </a:rPr>
              <a:t>này</a:t>
            </a:r>
            <a:r>
              <a:rPr kumimoji="0" lang="en-US" sz="3600" b="0" i="0" u="none" strike="noStrike" kern="0" cap="none" spc="0" normalizeH="0" noProof="0" dirty="0">
                <a:ln>
                  <a:noFill/>
                </a:ln>
                <a:solidFill>
                  <a:srgbClr val="000000"/>
                </a:solidFill>
                <a:effectLst/>
                <a:uLnTx/>
                <a:uFillTx/>
                <a:latin typeface="Arial"/>
                <a:ea typeface="Arial"/>
                <a:cs typeface="Arial"/>
                <a:sym typeface="Arial"/>
              </a:rPr>
              <a:t> </a:t>
            </a:r>
            <a:r>
              <a:rPr kumimoji="0" lang="en-US" sz="3600" b="0" i="0" u="none" strike="noStrike" kern="0" cap="none" spc="0" normalizeH="0" noProof="0" dirty="0" err="1">
                <a:ln>
                  <a:noFill/>
                </a:ln>
                <a:solidFill>
                  <a:srgbClr val="000000"/>
                </a:solidFill>
                <a:effectLst/>
                <a:uLnTx/>
                <a:uFillTx/>
                <a:latin typeface="Arial"/>
                <a:ea typeface="Arial"/>
                <a:cs typeface="Arial"/>
                <a:sym typeface="Arial"/>
              </a:rPr>
              <a:t>là</a:t>
            </a:r>
            <a:r>
              <a:rPr kumimoji="0" lang="en-US" sz="3600" b="0" i="0" u="none" strike="noStrike" kern="0" cap="none" spc="0" normalizeH="0" noProof="0" dirty="0">
                <a:ln>
                  <a:noFill/>
                </a:ln>
                <a:solidFill>
                  <a:srgbClr val="000000"/>
                </a:solidFill>
                <a:effectLst/>
                <a:uLnTx/>
                <a:uFillTx/>
                <a:latin typeface="Arial"/>
                <a:ea typeface="Arial"/>
                <a:cs typeface="Arial"/>
                <a:sym typeface="Arial"/>
              </a:rPr>
              <a:t> </a:t>
            </a:r>
            <a:r>
              <a:rPr kumimoji="0" lang="en-US" sz="3600" b="0" i="0" u="none" strike="noStrike" kern="0" cap="none" spc="0" normalizeH="0" noProof="0" dirty="0" err="1">
                <a:ln>
                  <a:noFill/>
                </a:ln>
                <a:solidFill>
                  <a:srgbClr val="000000"/>
                </a:solidFill>
                <a:effectLst/>
                <a:uLnTx/>
                <a:uFillTx/>
                <a:latin typeface="Arial"/>
                <a:ea typeface="Arial"/>
                <a:cs typeface="Arial"/>
                <a:sym typeface="Arial"/>
              </a:rPr>
              <a:t>gì</a:t>
            </a:r>
            <a:r>
              <a:rPr kumimoji="0" lang="en-US" sz="3600" b="0" i="0" u="none" strike="noStrike" kern="0" cap="none" spc="0" normalizeH="0" noProof="0" dirty="0">
                <a:ln>
                  <a:noFill/>
                </a:ln>
                <a:solidFill>
                  <a:srgbClr val="000000"/>
                </a:solidFill>
                <a:effectLst/>
                <a:uLnTx/>
                <a:uFillTx/>
                <a:latin typeface="Arial"/>
                <a:ea typeface="Arial"/>
                <a:cs typeface="Arial"/>
                <a:sym typeface="Arial"/>
              </a:rPr>
              <a:t>?</a:t>
            </a:r>
            <a:endParaRPr kumimoji="0" lang="en-US" sz="36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Google Shape;1270;p29">
            <a:extLst>
              <a:ext uri="{FF2B5EF4-FFF2-40B4-BE49-F238E27FC236}">
                <a16:creationId xmlns:a16="http://schemas.microsoft.com/office/drawing/2014/main" id="{F907B245-724C-7815-3446-0BFAE146D8D2}"/>
              </a:ext>
            </a:extLst>
          </p:cNvPr>
          <p:cNvSpPr txBox="1"/>
          <p:nvPr/>
        </p:nvSpPr>
        <p:spPr>
          <a:xfrm>
            <a:off x="3097827" y="2438862"/>
            <a:ext cx="8074997" cy="2548414"/>
          </a:xfrm>
          <a:prstGeom prst="rect">
            <a:avLst/>
          </a:prstGeom>
          <a:noFill/>
          <a:ln>
            <a:noFill/>
          </a:ln>
        </p:spPr>
        <p:txBody>
          <a:bodyPr spcFirstLastPara="1" wrap="square" lIns="91425" tIns="45700" rIns="91425" bIns="45700" anchor="t" anchorCtr="0">
            <a:spAutoFit/>
          </a:bodyPr>
          <a:lstStyle/>
          <a:p>
            <a:pPr lvl="0" algn="just">
              <a:lnSpc>
                <a:spcPct val="114000"/>
              </a:lnSpc>
              <a:buClr>
                <a:srgbClr val="000000"/>
              </a:buClr>
              <a:buSzPts val="3200"/>
            </a:pPr>
            <a:r>
              <a:rPr lang="en-US" sz="2800" b="1" kern="0" dirty="0">
                <a:solidFill>
                  <a:srgbClr val="FF0000"/>
                </a:solidFill>
                <a:latin typeface="Arial"/>
                <a:ea typeface="Arial"/>
                <a:cs typeface="Arial"/>
                <a:sym typeface="Arial"/>
              </a:rPr>
              <a:t>=&gt; </a:t>
            </a:r>
            <a:r>
              <a:rPr lang="vi-VN" sz="2800" b="1" kern="0" dirty="0">
                <a:solidFill>
                  <a:srgbClr val="FF0000"/>
                </a:solidFill>
                <a:latin typeface="Arial"/>
                <a:ea typeface="Arial"/>
                <a:cs typeface="Arial"/>
                <a:sym typeface="Arial"/>
              </a:rPr>
              <a:t>Câu tục ngữ </a:t>
            </a:r>
            <a:r>
              <a:rPr lang="en-US" sz="2800" b="1" kern="0" dirty="0" err="1">
                <a:solidFill>
                  <a:srgbClr val="FF0000"/>
                </a:solidFill>
                <a:latin typeface="Arial"/>
                <a:ea typeface="Arial"/>
                <a:cs typeface="Arial"/>
                <a:sym typeface="Arial"/>
              </a:rPr>
              <a:t>muốn</a:t>
            </a:r>
            <a:r>
              <a:rPr lang="en-US" sz="2800" b="1" kern="0" dirty="0">
                <a:solidFill>
                  <a:srgbClr val="FF0000"/>
                </a:solidFill>
                <a:latin typeface="Arial"/>
                <a:ea typeface="Arial"/>
                <a:cs typeface="Arial"/>
                <a:sym typeface="Arial"/>
              </a:rPr>
              <a:t> </a:t>
            </a:r>
            <a:r>
              <a:rPr lang="vi-VN" sz="2800" b="1" kern="0" dirty="0">
                <a:solidFill>
                  <a:srgbClr val="FF0000"/>
                </a:solidFill>
                <a:latin typeface="Arial"/>
                <a:ea typeface="Arial"/>
                <a:cs typeface="Arial"/>
                <a:sym typeface="Arial"/>
              </a:rPr>
              <a:t>nói rằng khi được hưởng thụ những hoa thơm, trái ngọt cần nhớ tới người đã vun trồng, chăm sóc. Từ đó, "Ăn quả nhớ kẻ trồng cây" là lời nhắc nhở con người phải có lòng biết ơn.</a:t>
            </a:r>
            <a:endParaRPr kumimoji="0" lang="en-US" sz="2800" b="1" i="0" u="none" strike="noStrike" kern="0" cap="none" spc="0" normalizeH="0" baseline="0" noProof="0" dirty="0">
              <a:ln>
                <a:noFill/>
              </a:ln>
              <a:solidFill>
                <a:srgbClr val="FF0000"/>
              </a:solidFill>
              <a:effectLst/>
              <a:uLnTx/>
              <a:uFillTx/>
              <a:latin typeface="Arial"/>
              <a:ea typeface="Arial"/>
              <a:cs typeface="Arial"/>
              <a:sym typeface="Arial"/>
            </a:endParaRPr>
          </a:p>
        </p:txBody>
      </p:sp>
    </p:spTree>
    <p:custDataLst>
      <p:tags r:id="rId1"/>
    </p:custDataLst>
    <p:extLst>
      <p:ext uri="{BB962C8B-B14F-4D97-AF65-F5344CB8AC3E}">
        <p14:creationId xmlns:p14="http://schemas.microsoft.com/office/powerpoint/2010/main" val="3127139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4" name="Google Shape;1264;p37"/>
          <p:cNvSpPr/>
          <p:nvPr/>
        </p:nvSpPr>
        <p:spPr>
          <a:xfrm>
            <a:off x="3183657" y="6603199"/>
            <a:ext cx="385563" cy="82708"/>
          </a:xfrm>
          <a:custGeom>
            <a:avLst/>
            <a:gdLst/>
            <a:ahLst/>
            <a:cxnLst/>
            <a:rect l="l" t="t" r="r" b="b"/>
            <a:pathLst>
              <a:path w="6918" h="1484" extrusionOk="0">
                <a:moveTo>
                  <a:pt x="6413" y="0"/>
                </a:moveTo>
                <a:cubicBezTo>
                  <a:pt x="6398" y="0"/>
                  <a:pt x="6382" y="1"/>
                  <a:pt x="6366" y="3"/>
                </a:cubicBezTo>
                <a:cubicBezTo>
                  <a:pt x="4436" y="228"/>
                  <a:pt x="2481" y="429"/>
                  <a:pt x="527" y="629"/>
                </a:cubicBezTo>
                <a:cubicBezTo>
                  <a:pt x="16" y="702"/>
                  <a:pt x="1" y="1483"/>
                  <a:pt x="482" y="1483"/>
                </a:cubicBezTo>
                <a:cubicBezTo>
                  <a:pt x="496" y="1483"/>
                  <a:pt x="511" y="1483"/>
                  <a:pt x="527" y="1481"/>
                </a:cubicBezTo>
                <a:cubicBezTo>
                  <a:pt x="2481" y="1256"/>
                  <a:pt x="4436" y="1055"/>
                  <a:pt x="6366" y="855"/>
                </a:cubicBezTo>
                <a:cubicBezTo>
                  <a:pt x="6901" y="782"/>
                  <a:pt x="6917" y="0"/>
                  <a:pt x="641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5" name="Google Shape;1265;p37"/>
          <p:cNvSpPr/>
          <p:nvPr/>
        </p:nvSpPr>
        <p:spPr>
          <a:xfrm>
            <a:off x="6038690" y="1781834"/>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6" name="Google Shape;1266;p37"/>
          <p:cNvSpPr/>
          <p:nvPr/>
        </p:nvSpPr>
        <p:spPr>
          <a:xfrm>
            <a:off x="7419798" y="870472"/>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7"/>
          <p:cNvSpPr/>
          <p:nvPr/>
        </p:nvSpPr>
        <p:spPr>
          <a:xfrm>
            <a:off x="4306558" y="178796"/>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66" name="Picture 65">
            <a:extLst>
              <a:ext uri="{FF2B5EF4-FFF2-40B4-BE49-F238E27FC236}">
                <a16:creationId xmlns:a16="http://schemas.microsoft.com/office/drawing/2014/main" id="{9D038CE0-6875-466E-B5CD-77C95F6DE8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47725" y="1178625"/>
            <a:ext cx="7333612" cy="2185143"/>
          </a:xfrm>
          <a:prstGeom prst="rect">
            <a:avLst/>
          </a:prstGeom>
        </p:spPr>
      </p:pic>
      <p:pic>
        <p:nvPicPr>
          <p:cNvPr id="1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53140" y="1216725"/>
            <a:ext cx="2542544" cy="4908215"/>
          </a:xfrm>
          <a:prstGeom prst="rect">
            <a:avLst/>
          </a:prstGeom>
        </p:spPr>
      </p:pic>
      <p:pic>
        <p:nvPicPr>
          <p:cNvPr id="2" name="Picture 1">
            <a:extLst>
              <a:ext uri="{FF2B5EF4-FFF2-40B4-BE49-F238E27FC236}">
                <a16:creationId xmlns:a16="http://schemas.microsoft.com/office/drawing/2014/main" id="{202102CE-358E-3DEA-D611-3F3D5F8247BA}"/>
              </a:ext>
            </a:extLst>
          </p:cNvPr>
          <p:cNvPicPr>
            <a:picLocks noChangeAspect="1"/>
          </p:cNvPicPr>
          <p:nvPr/>
        </p:nvPicPr>
        <p:blipFill>
          <a:blip r:embed="rId6"/>
          <a:stretch>
            <a:fillRect/>
          </a:stretch>
        </p:blipFill>
        <p:spPr>
          <a:xfrm>
            <a:off x="537245" y="1532298"/>
            <a:ext cx="7974259" cy="1926503"/>
          </a:xfrm>
          <a:prstGeom prst="rect">
            <a:avLst/>
          </a:prstGeom>
        </p:spPr>
      </p:pic>
    </p:spTree>
    <p:custDataLst>
      <p:tags r:id="rId1"/>
    </p:custDataLst>
    <p:extLst>
      <p:ext uri="{BB962C8B-B14F-4D97-AF65-F5344CB8AC3E}">
        <p14:creationId xmlns:p14="http://schemas.microsoft.com/office/powerpoint/2010/main" val="113091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647;p46"/>
          <p:cNvGrpSpPr/>
          <p:nvPr/>
        </p:nvGrpSpPr>
        <p:grpSpPr>
          <a:xfrm>
            <a:off x="931593" y="2771345"/>
            <a:ext cx="3503920" cy="3884389"/>
            <a:chOff x="3440163" y="1715825"/>
            <a:chExt cx="2040801" cy="2262400"/>
          </a:xfrm>
        </p:grpSpPr>
        <p:grpSp>
          <p:nvGrpSpPr>
            <p:cNvPr id="3" name="Google Shape;1648;p46"/>
            <p:cNvGrpSpPr/>
            <p:nvPr/>
          </p:nvGrpSpPr>
          <p:grpSpPr>
            <a:xfrm flipH="1">
              <a:off x="4433661" y="1715825"/>
              <a:ext cx="1047303" cy="2262400"/>
              <a:chOff x="4656536" y="1715825"/>
              <a:chExt cx="1047303" cy="2262400"/>
            </a:xfrm>
          </p:grpSpPr>
          <p:sp>
            <p:nvSpPr>
              <p:cNvPr id="79" name="Google Shape;1649;p46"/>
              <p:cNvSpPr/>
              <p:nvPr/>
            </p:nvSpPr>
            <p:spPr>
              <a:xfrm>
                <a:off x="4656536" y="3862030"/>
                <a:ext cx="1004699" cy="116194"/>
              </a:xfrm>
              <a:custGeom>
                <a:avLst/>
                <a:gdLst/>
                <a:ahLst/>
                <a:cxnLst/>
                <a:rect l="l" t="t" r="r" b="b"/>
                <a:pathLst>
                  <a:path w="61141" h="7071" extrusionOk="0">
                    <a:moveTo>
                      <a:pt x="30558" y="0"/>
                    </a:moveTo>
                    <a:cubicBezTo>
                      <a:pt x="13695" y="0"/>
                      <a:pt x="0" y="1571"/>
                      <a:pt x="0" y="3535"/>
                    </a:cubicBezTo>
                    <a:cubicBezTo>
                      <a:pt x="0" y="5499"/>
                      <a:pt x="13695" y="7070"/>
                      <a:pt x="30558" y="7070"/>
                    </a:cubicBezTo>
                    <a:cubicBezTo>
                      <a:pt x="47447" y="7070"/>
                      <a:pt x="61141" y="5499"/>
                      <a:pt x="61141" y="3535"/>
                    </a:cubicBezTo>
                    <a:cubicBezTo>
                      <a:pt x="61141" y="1571"/>
                      <a:pt x="47447" y="0"/>
                      <a:pt x="30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 name="Google Shape;1650;p46"/>
              <p:cNvSpPr/>
              <p:nvPr/>
            </p:nvSpPr>
            <p:spPr>
              <a:xfrm>
                <a:off x="4769262" y="2510930"/>
                <a:ext cx="560660" cy="609711"/>
              </a:xfrm>
              <a:custGeom>
                <a:avLst/>
                <a:gdLst/>
                <a:ahLst/>
                <a:cxnLst/>
                <a:rect l="l" t="t" r="r" b="b"/>
                <a:pathLst>
                  <a:path w="34119" h="37104" extrusionOk="0">
                    <a:moveTo>
                      <a:pt x="19122" y="0"/>
                    </a:moveTo>
                    <a:cubicBezTo>
                      <a:pt x="17440" y="0"/>
                      <a:pt x="15672" y="79"/>
                      <a:pt x="13905" y="264"/>
                    </a:cubicBezTo>
                    <a:cubicBezTo>
                      <a:pt x="6154" y="1102"/>
                      <a:pt x="3850" y="8198"/>
                      <a:pt x="3248" y="13959"/>
                    </a:cubicBezTo>
                    <a:cubicBezTo>
                      <a:pt x="2619" y="19719"/>
                      <a:pt x="1" y="33257"/>
                      <a:pt x="2226" y="35299"/>
                    </a:cubicBezTo>
                    <a:cubicBezTo>
                      <a:pt x="3441" y="36414"/>
                      <a:pt x="10060" y="37104"/>
                      <a:pt x="16346" y="37104"/>
                    </a:cubicBezTo>
                    <a:cubicBezTo>
                      <a:pt x="21718" y="37104"/>
                      <a:pt x="26846" y="36600"/>
                      <a:pt x="28149" y="35430"/>
                    </a:cubicBezTo>
                    <a:cubicBezTo>
                      <a:pt x="30951" y="32890"/>
                      <a:pt x="34119" y="8670"/>
                      <a:pt x="29956" y="1652"/>
                    </a:cubicBezTo>
                    <a:cubicBezTo>
                      <a:pt x="29531" y="904"/>
                      <a:pt x="24816" y="0"/>
                      <a:pt x="1912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1651;p46"/>
              <p:cNvSpPr/>
              <p:nvPr/>
            </p:nvSpPr>
            <p:spPr>
              <a:xfrm>
                <a:off x="4769262" y="2535924"/>
                <a:ext cx="195793" cy="574858"/>
              </a:xfrm>
              <a:custGeom>
                <a:avLst/>
                <a:gdLst/>
                <a:ahLst/>
                <a:cxnLst/>
                <a:rect l="l" t="t" r="r" b="b"/>
                <a:pathLst>
                  <a:path w="11915" h="34983" extrusionOk="0">
                    <a:moveTo>
                      <a:pt x="9768" y="0"/>
                    </a:moveTo>
                    <a:cubicBezTo>
                      <a:pt x="5290" y="2462"/>
                      <a:pt x="3719" y="7882"/>
                      <a:pt x="3248" y="12438"/>
                    </a:cubicBezTo>
                    <a:cubicBezTo>
                      <a:pt x="2619" y="18198"/>
                      <a:pt x="1" y="31736"/>
                      <a:pt x="2226" y="33778"/>
                    </a:cubicBezTo>
                    <a:cubicBezTo>
                      <a:pt x="2750" y="34276"/>
                      <a:pt x="4321" y="34668"/>
                      <a:pt x="6416" y="34983"/>
                    </a:cubicBezTo>
                    <a:cubicBezTo>
                      <a:pt x="6992" y="34668"/>
                      <a:pt x="7516" y="34197"/>
                      <a:pt x="7935" y="33595"/>
                    </a:cubicBezTo>
                    <a:cubicBezTo>
                      <a:pt x="8694" y="32547"/>
                      <a:pt x="9139" y="31343"/>
                      <a:pt x="9479" y="30086"/>
                    </a:cubicBezTo>
                    <a:cubicBezTo>
                      <a:pt x="9846" y="28803"/>
                      <a:pt x="10056" y="27494"/>
                      <a:pt x="10265" y="26185"/>
                    </a:cubicBezTo>
                    <a:cubicBezTo>
                      <a:pt x="10605" y="24011"/>
                      <a:pt x="10893" y="21838"/>
                      <a:pt x="11103" y="19639"/>
                    </a:cubicBezTo>
                    <a:cubicBezTo>
                      <a:pt x="11496" y="15397"/>
                      <a:pt x="11784" y="11129"/>
                      <a:pt x="11888" y="6913"/>
                    </a:cubicBezTo>
                    <a:cubicBezTo>
                      <a:pt x="11915" y="5054"/>
                      <a:pt x="11810" y="3195"/>
                      <a:pt x="11051" y="1624"/>
                    </a:cubicBezTo>
                    <a:cubicBezTo>
                      <a:pt x="10736" y="969"/>
                      <a:pt x="10291" y="419"/>
                      <a:pt x="976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1652;p46"/>
              <p:cNvSpPr/>
              <p:nvPr/>
            </p:nvSpPr>
            <p:spPr>
              <a:xfrm>
                <a:off x="4874249" y="3026008"/>
                <a:ext cx="569271" cy="808923"/>
              </a:xfrm>
              <a:custGeom>
                <a:avLst/>
                <a:gdLst/>
                <a:ahLst/>
                <a:cxnLst/>
                <a:rect l="l" t="t" r="r" b="b"/>
                <a:pathLst>
                  <a:path w="34643" h="49227" extrusionOk="0">
                    <a:moveTo>
                      <a:pt x="34643" y="0"/>
                    </a:moveTo>
                    <a:lnTo>
                      <a:pt x="34643" y="0"/>
                    </a:lnTo>
                    <a:cubicBezTo>
                      <a:pt x="33621" y="157"/>
                      <a:pt x="32626" y="262"/>
                      <a:pt x="31631" y="367"/>
                    </a:cubicBezTo>
                    <a:cubicBezTo>
                      <a:pt x="28777" y="733"/>
                      <a:pt x="25897" y="943"/>
                      <a:pt x="23043" y="1021"/>
                    </a:cubicBezTo>
                    <a:cubicBezTo>
                      <a:pt x="21934" y="1046"/>
                      <a:pt x="20823" y="1059"/>
                      <a:pt x="19710" y="1059"/>
                    </a:cubicBezTo>
                    <a:cubicBezTo>
                      <a:pt x="15988" y="1059"/>
                      <a:pt x="12252" y="913"/>
                      <a:pt x="8563" y="550"/>
                    </a:cubicBezTo>
                    <a:cubicBezTo>
                      <a:pt x="8458" y="550"/>
                      <a:pt x="8354" y="550"/>
                      <a:pt x="8249" y="524"/>
                    </a:cubicBezTo>
                    <a:cubicBezTo>
                      <a:pt x="7594" y="472"/>
                      <a:pt x="6966" y="393"/>
                      <a:pt x="6311" y="314"/>
                    </a:cubicBezTo>
                    <a:cubicBezTo>
                      <a:pt x="6311" y="1179"/>
                      <a:pt x="6285" y="1859"/>
                      <a:pt x="6233" y="2331"/>
                    </a:cubicBezTo>
                    <a:cubicBezTo>
                      <a:pt x="5971" y="5132"/>
                      <a:pt x="3876" y="19874"/>
                      <a:pt x="2148" y="32574"/>
                    </a:cubicBezTo>
                    <a:cubicBezTo>
                      <a:pt x="2122" y="32652"/>
                      <a:pt x="2122" y="32757"/>
                      <a:pt x="2095" y="32862"/>
                    </a:cubicBezTo>
                    <a:cubicBezTo>
                      <a:pt x="1179" y="39643"/>
                      <a:pt x="367" y="45797"/>
                      <a:pt x="1" y="49227"/>
                    </a:cubicBezTo>
                    <a:lnTo>
                      <a:pt x="10029" y="49227"/>
                    </a:lnTo>
                    <a:cubicBezTo>
                      <a:pt x="10029" y="49227"/>
                      <a:pt x="11391" y="41319"/>
                      <a:pt x="13041" y="32757"/>
                    </a:cubicBezTo>
                    <a:cubicBezTo>
                      <a:pt x="13067" y="32678"/>
                      <a:pt x="13067" y="32626"/>
                      <a:pt x="13067" y="32547"/>
                    </a:cubicBezTo>
                    <a:cubicBezTo>
                      <a:pt x="14978" y="22623"/>
                      <a:pt x="17256" y="11836"/>
                      <a:pt x="18277" y="11312"/>
                    </a:cubicBezTo>
                    <a:cubicBezTo>
                      <a:pt x="18382" y="11233"/>
                      <a:pt x="18513" y="11181"/>
                      <a:pt x="18618" y="11102"/>
                    </a:cubicBezTo>
                    <a:lnTo>
                      <a:pt x="18644" y="11102"/>
                    </a:lnTo>
                    <a:cubicBezTo>
                      <a:pt x="19444" y="10702"/>
                      <a:pt x="20055" y="10566"/>
                      <a:pt x="20542" y="10566"/>
                    </a:cubicBezTo>
                    <a:cubicBezTo>
                      <a:pt x="20629" y="10566"/>
                      <a:pt x="20712" y="10571"/>
                      <a:pt x="20791" y="10579"/>
                    </a:cubicBezTo>
                    <a:cubicBezTo>
                      <a:pt x="20922" y="10579"/>
                      <a:pt x="21027" y="10605"/>
                      <a:pt x="21158" y="10605"/>
                    </a:cubicBezTo>
                    <a:cubicBezTo>
                      <a:pt x="21550" y="10683"/>
                      <a:pt x="21158" y="22414"/>
                      <a:pt x="20791" y="33254"/>
                    </a:cubicBezTo>
                    <a:cubicBezTo>
                      <a:pt x="20791" y="33359"/>
                      <a:pt x="20791" y="33464"/>
                      <a:pt x="20791" y="33569"/>
                    </a:cubicBezTo>
                    <a:cubicBezTo>
                      <a:pt x="20582" y="40088"/>
                      <a:pt x="20372" y="46216"/>
                      <a:pt x="20346" y="49227"/>
                    </a:cubicBezTo>
                    <a:lnTo>
                      <a:pt x="30453" y="49227"/>
                    </a:lnTo>
                    <a:cubicBezTo>
                      <a:pt x="30453" y="49227"/>
                      <a:pt x="31291" y="41398"/>
                      <a:pt x="32208" y="33516"/>
                    </a:cubicBezTo>
                    <a:cubicBezTo>
                      <a:pt x="32208" y="33411"/>
                      <a:pt x="32208" y="33333"/>
                      <a:pt x="32234" y="33254"/>
                    </a:cubicBezTo>
                    <a:cubicBezTo>
                      <a:pt x="32731" y="28960"/>
                      <a:pt x="33229" y="24692"/>
                      <a:pt x="33674" y="21681"/>
                    </a:cubicBezTo>
                    <a:cubicBezTo>
                      <a:pt x="34198" y="17910"/>
                      <a:pt x="34643" y="9139"/>
                      <a:pt x="346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1653;p46"/>
              <p:cNvSpPr/>
              <p:nvPr/>
            </p:nvSpPr>
            <p:spPr>
              <a:xfrm>
                <a:off x="5208566" y="3772966"/>
                <a:ext cx="173001" cy="61967"/>
              </a:xfrm>
              <a:custGeom>
                <a:avLst/>
                <a:gdLst/>
                <a:ahLst/>
                <a:cxnLst/>
                <a:rect l="l" t="t" r="r" b="b"/>
                <a:pathLst>
                  <a:path w="10528" h="3771" extrusionOk="0">
                    <a:moveTo>
                      <a:pt x="10527" y="0"/>
                    </a:moveTo>
                    <a:lnTo>
                      <a:pt x="10527" y="0"/>
                    </a:lnTo>
                    <a:cubicBezTo>
                      <a:pt x="7045" y="419"/>
                      <a:pt x="3536" y="707"/>
                      <a:pt x="53" y="812"/>
                    </a:cubicBezTo>
                    <a:cubicBezTo>
                      <a:pt x="27" y="1990"/>
                      <a:pt x="1" y="2985"/>
                      <a:pt x="1" y="3771"/>
                    </a:cubicBezTo>
                    <a:lnTo>
                      <a:pt x="10108" y="3771"/>
                    </a:lnTo>
                    <a:cubicBezTo>
                      <a:pt x="10108" y="3771"/>
                      <a:pt x="10265" y="2304"/>
                      <a:pt x="1052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1654;p46"/>
              <p:cNvSpPr/>
              <p:nvPr/>
            </p:nvSpPr>
            <p:spPr>
              <a:xfrm>
                <a:off x="4874249" y="3767363"/>
                <a:ext cx="173856" cy="67570"/>
              </a:xfrm>
              <a:custGeom>
                <a:avLst/>
                <a:gdLst/>
                <a:ahLst/>
                <a:cxnLst/>
                <a:rect l="l" t="t" r="r" b="b"/>
                <a:pathLst>
                  <a:path w="10580" h="4112" extrusionOk="0">
                    <a:moveTo>
                      <a:pt x="498" y="1"/>
                    </a:moveTo>
                    <a:cubicBezTo>
                      <a:pt x="289" y="1624"/>
                      <a:pt x="132" y="3012"/>
                      <a:pt x="1" y="4112"/>
                    </a:cubicBezTo>
                    <a:lnTo>
                      <a:pt x="10029" y="4112"/>
                    </a:lnTo>
                    <a:cubicBezTo>
                      <a:pt x="10029" y="4112"/>
                      <a:pt x="10239" y="2933"/>
                      <a:pt x="10579" y="1022"/>
                    </a:cubicBezTo>
                    <a:cubicBezTo>
                      <a:pt x="8380" y="891"/>
                      <a:pt x="6180" y="708"/>
                      <a:pt x="3981" y="446"/>
                    </a:cubicBezTo>
                    <a:cubicBezTo>
                      <a:pt x="3221" y="367"/>
                      <a:pt x="2462" y="289"/>
                      <a:pt x="1703" y="184"/>
                    </a:cubicBezTo>
                    <a:cubicBezTo>
                      <a:pt x="1284" y="132"/>
                      <a:pt x="891" y="79"/>
                      <a:pt x="498"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1655;p46"/>
              <p:cNvSpPr/>
              <p:nvPr/>
            </p:nvSpPr>
            <p:spPr>
              <a:xfrm>
                <a:off x="5208566" y="3806094"/>
                <a:ext cx="169123" cy="28839"/>
              </a:xfrm>
              <a:custGeom>
                <a:avLst/>
                <a:gdLst/>
                <a:ahLst/>
                <a:cxnLst/>
                <a:rect l="l" t="t" r="r" b="b"/>
                <a:pathLst>
                  <a:path w="10292" h="1755" extrusionOk="0">
                    <a:moveTo>
                      <a:pt x="10291" y="0"/>
                    </a:moveTo>
                    <a:lnTo>
                      <a:pt x="10291" y="0"/>
                    </a:lnTo>
                    <a:cubicBezTo>
                      <a:pt x="8432" y="210"/>
                      <a:pt x="6573" y="367"/>
                      <a:pt x="4688" y="419"/>
                    </a:cubicBezTo>
                    <a:cubicBezTo>
                      <a:pt x="4164" y="432"/>
                      <a:pt x="3634" y="439"/>
                      <a:pt x="3104" y="439"/>
                    </a:cubicBezTo>
                    <a:cubicBezTo>
                      <a:pt x="2574" y="439"/>
                      <a:pt x="2043" y="432"/>
                      <a:pt x="1520" y="419"/>
                    </a:cubicBezTo>
                    <a:cubicBezTo>
                      <a:pt x="1022" y="393"/>
                      <a:pt x="525" y="341"/>
                      <a:pt x="27" y="288"/>
                    </a:cubicBezTo>
                    <a:cubicBezTo>
                      <a:pt x="1" y="838"/>
                      <a:pt x="1" y="1336"/>
                      <a:pt x="1" y="1755"/>
                    </a:cubicBezTo>
                    <a:lnTo>
                      <a:pt x="10108" y="1755"/>
                    </a:lnTo>
                    <a:cubicBezTo>
                      <a:pt x="10108" y="1755"/>
                      <a:pt x="10187" y="1100"/>
                      <a:pt x="102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 name="Google Shape;1656;p46"/>
              <p:cNvSpPr/>
              <p:nvPr/>
            </p:nvSpPr>
            <p:spPr>
              <a:xfrm>
                <a:off x="4874249" y="3806521"/>
                <a:ext cx="169978" cy="28412"/>
              </a:xfrm>
              <a:custGeom>
                <a:avLst/>
                <a:gdLst/>
                <a:ahLst/>
                <a:cxnLst/>
                <a:rect l="l" t="t" r="r" b="b"/>
                <a:pathLst>
                  <a:path w="10344" h="1729" extrusionOk="0">
                    <a:moveTo>
                      <a:pt x="10344" y="1"/>
                    </a:moveTo>
                    <a:lnTo>
                      <a:pt x="10344" y="1"/>
                    </a:lnTo>
                    <a:cubicBezTo>
                      <a:pt x="9898" y="53"/>
                      <a:pt x="9479" y="79"/>
                      <a:pt x="9034" y="131"/>
                    </a:cubicBezTo>
                    <a:cubicBezTo>
                      <a:pt x="7336" y="275"/>
                      <a:pt x="5616" y="397"/>
                      <a:pt x="3914" y="397"/>
                    </a:cubicBezTo>
                    <a:cubicBezTo>
                      <a:pt x="3753" y="397"/>
                      <a:pt x="3592" y="396"/>
                      <a:pt x="3431" y="393"/>
                    </a:cubicBezTo>
                    <a:cubicBezTo>
                      <a:pt x="2488" y="393"/>
                      <a:pt x="1572" y="367"/>
                      <a:pt x="629" y="289"/>
                    </a:cubicBezTo>
                    <a:cubicBezTo>
                      <a:pt x="472" y="289"/>
                      <a:pt x="315" y="262"/>
                      <a:pt x="184" y="236"/>
                    </a:cubicBezTo>
                    <a:cubicBezTo>
                      <a:pt x="105" y="786"/>
                      <a:pt x="53" y="1284"/>
                      <a:pt x="1" y="1729"/>
                    </a:cubicBezTo>
                    <a:lnTo>
                      <a:pt x="10029" y="1729"/>
                    </a:lnTo>
                    <a:cubicBezTo>
                      <a:pt x="10029" y="1729"/>
                      <a:pt x="10134" y="1100"/>
                      <a:pt x="103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 name="Google Shape;1657;p46"/>
              <p:cNvSpPr/>
              <p:nvPr/>
            </p:nvSpPr>
            <p:spPr>
              <a:xfrm>
                <a:off x="5184049" y="3825797"/>
                <a:ext cx="299482" cy="94372"/>
              </a:xfrm>
              <a:custGeom>
                <a:avLst/>
                <a:gdLst/>
                <a:ahLst/>
                <a:cxnLst/>
                <a:rect l="l" t="t" r="r" b="b"/>
                <a:pathLst>
                  <a:path w="18225" h="5743" extrusionOk="0">
                    <a:moveTo>
                      <a:pt x="9126" y="1"/>
                    </a:moveTo>
                    <a:cubicBezTo>
                      <a:pt x="6159" y="1"/>
                      <a:pt x="1740" y="101"/>
                      <a:pt x="1441"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8"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 name="Google Shape;1658;p46"/>
              <p:cNvSpPr/>
              <p:nvPr/>
            </p:nvSpPr>
            <p:spPr>
              <a:xfrm>
                <a:off x="5190079" y="3894304"/>
                <a:ext cx="293452" cy="25865"/>
              </a:xfrm>
              <a:custGeom>
                <a:avLst/>
                <a:gdLst/>
                <a:ahLst/>
                <a:cxnLst/>
                <a:rect l="l" t="t" r="r" b="b"/>
                <a:pathLst>
                  <a:path w="17858" h="1574" extrusionOk="0">
                    <a:moveTo>
                      <a:pt x="17439" y="0"/>
                    </a:moveTo>
                    <a:cubicBezTo>
                      <a:pt x="14061" y="288"/>
                      <a:pt x="10709" y="471"/>
                      <a:pt x="7358" y="471"/>
                    </a:cubicBezTo>
                    <a:cubicBezTo>
                      <a:pt x="6749" y="471"/>
                      <a:pt x="6137" y="475"/>
                      <a:pt x="5523" y="475"/>
                    </a:cubicBezTo>
                    <a:cubicBezTo>
                      <a:pt x="3682" y="475"/>
                      <a:pt x="1826" y="445"/>
                      <a:pt x="0" y="210"/>
                    </a:cubicBezTo>
                    <a:lnTo>
                      <a:pt x="0" y="210"/>
                    </a:lnTo>
                    <a:cubicBezTo>
                      <a:pt x="0" y="629"/>
                      <a:pt x="52" y="969"/>
                      <a:pt x="157" y="1178"/>
                    </a:cubicBezTo>
                    <a:cubicBezTo>
                      <a:pt x="325" y="1474"/>
                      <a:pt x="2321" y="1573"/>
                      <a:pt x="4921" y="1573"/>
                    </a:cubicBezTo>
                    <a:cubicBezTo>
                      <a:pt x="9221" y="1573"/>
                      <a:pt x="15173" y="1303"/>
                      <a:pt x="17229" y="1205"/>
                    </a:cubicBezTo>
                    <a:cubicBezTo>
                      <a:pt x="17622" y="1178"/>
                      <a:pt x="17858" y="786"/>
                      <a:pt x="17701" y="419"/>
                    </a:cubicBezTo>
                    <a:cubicBezTo>
                      <a:pt x="17622" y="288"/>
                      <a:pt x="17544" y="157"/>
                      <a:pt x="174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1659;p46"/>
              <p:cNvSpPr/>
              <p:nvPr/>
            </p:nvSpPr>
            <p:spPr>
              <a:xfrm>
                <a:off x="4847579"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7"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 name="Google Shape;1660;p46"/>
              <p:cNvSpPr/>
              <p:nvPr/>
            </p:nvSpPr>
            <p:spPr>
              <a:xfrm>
                <a:off x="4853593" y="3893860"/>
                <a:ext cx="293468" cy="26308"/>
              </a:xfrm>
              <a:custGeom>
                <a:avLst/>
                <a:gdLst/>
                <a:ahLst/>
                <a:cxnLst/>
                <a:rect l="l" t="t" r="r" b="b"/>
                <a:pathLst>
                  <a:path w="17859" h="1601" extrusionOk="0">
                    <a:moveTo>
                      <a:pt x="17413" y="1"/>
                    </a:moveTo>
                    <a:cubicBezTo>
                      <a:pt x="17073" y="53"/>
                      <a:pt x="16707" y="106"/>
                      <a:pt x="16366" y="132"/>
                    </a:cubicBezTo>
                    <a:cubicBezTo>
                      <a:pt x="13250" y="498"/>
                      <a:pt x="10160" y="760"/>
                      <a:pt x="7044" y="760"/>
                    </a:cubicBezTo>
                    <a:cubicBezTo>
                      <a:pt x="5473" y="760"/>
                      <a:pt x="3902" y="708"/>
                      <a:pt x="2331" y="629"/>
                    </a:cubicBezTo>
                    <a:cubicBezTo>
                      <a:pt x="1546" y="577"/>
                      <a:pt x="786" y="525"/>
                      <a:pt x="1" y="472"/>
                    </a:cubicBezTo>
                    <a:lnTo>
                      <a:pt x="1" y="472"/>
                    </a:lnTo>
                    <a:cubicBezTo>
                      <a:pt x="1" y="787"/>
                      <a:pt x="53" y="1048"/>
                      <a:pt x="158" y="1205"/>
                    </a:cubicBezTo>
                    <a:cubicBezTo>
                      <a:pt x="326" y="1501"/>
                      <a:pt x="2322" y="1600"/>
                      <a:pt x="4922" y="1600"/>
                    </a:cubicBezTo>
                    <a:cubicBezTo>
                      <a:pt x="9222" y="1600"/>
                      <a:pt x="15174" y="1330"/>
                      <a:pt x="17230" y="1232"/>
                    </a:cubicBezTo>
                    <a:cubicBezTo>
                      <a:pt x="17623" y="1205"/>
                      <a:pt x="17859" y="813"/>
                      <a:pt x="17702" y="446"/>
                    </a:cubicBezTo>
                    <a:cubicBezTo>
                      <a:pt x="17623" y="315"/>
                      <a:pt x="17518" y="158"/>
                      <a:pt x="174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 name="Google Shape;1661;p46"/>
              <p:cNvSpPr/>
              <p:nvPr/>
            </p:nvSpPr>
            <p:spPr>
              <a:xfrm>
                <a:off x="5508046" y="2494498"/>
                <a:ext cx="195793" cy="277660"/>
              </a:xfrm>
              <a:custGeom>
                <a:avLst/>
                <a:gdLst/>
                <a:ahLst/>
                <a:cxnLst/>
                <a:rect l="l" t="t" r="r" b="b"/>
                <a:pathLst>
                  <a:path w="11915" h="16897" extrusionOk="0">
                    <a:moveTo>
                      <a:pt x="7657" y="0"/>
                    </a:moveTo>
                    <a:cubicBezTo>
                      <a:pt x="6612" y="0"/>
                      <a:pt x="5132" y="5192"/>
                      <a:pt x="5132" y="5192"/>
                    </a:cubicBezTo>
                    <a:cubicBezTo>
                      <a:pt x="5132" y="5192"/>
                      <a:pt x="5761" y="819"/>
                      <a:pt x="4844" y="793"/>
                    </a:cubicBezTo>
                    <a:cubicBezTo>
                      <a:pt x="4842" y="793"/>
                      <a:pt x="4840" y="793"/>
                      <a:pt x="4838" y="793"/>
                    </a:cubicBezTo>
                    <a:cubicBezTo>
                      <a:pt x="3921" y="793"/>
                      <a:pt x="2462" y="6632"/>
                      <a:pt x="2462" y="6632"/>
                    </a:cubicBezTo>
                    <a:cubicBezTo>
                      <a:pt x="2462" y="6632"/>
                      <a:pt x="1646" y="3666"/>
                      <a:pt x="879" y="3666"/>
                    </a:cubicBezTo>
                    <a:cubicBezTo>
                      <a:pt x="857" y="3666"/>
                      <a:pt x="834" y="3668"/>
                      <a:pt x="812" y="3673"/>
                    </a:cubicBezTo>
                    <a:cubicBezTo>
                      <a:pt x="0" y="3857"/>
                      <a:pt x="1257" y="10272"/>
                      <a:pt x="1231" y="11555"/>
                    </a:cubicBezTo>
                    <a:cubicBezTo>
                      <a:pt x="1231" y="12864"/>
                      <a:pt x="576" y="15823"/>
                      <a:pt x="576" y="15823"/>
                    </a:cubicBezTo>
                    <a:lnTo>
                      <a:pt x="6939" y="16896"/>
                    </a:lnTo>
                    <a:cubicBezTo>
                      <a:pt x="6939" y="16896"/>
                      <a:pt x="8144" y="12681"/>
                      <a:pt x="8824" y="10926"/>
                    </a:cubicBezTo>
                    <a:cubicBezTo>
                      <a:pt x="9531" y="9198"/>
                      <a:pt x="11914" y="4878"/>
                      <a:pt x="11417" y="4590"/>
                    </a:cubicBezTo>
                    <a:cubicBezTo>
                      <a:pt x="11390" y="4575"/>
                      <a:pt x="11360" y="4568"/>
                      <a:pt x="11327" y="4568"/>
                    </a:cubicBezTo>
                    <a:cubicBezTo>
                      <a:pt x="10707" y="4568"/>
                      <a:pt x="9008" y="6999"/>
                      <a:pt x="9008" y="6999"/>
                    </a:cubicBezTo>
                    <a:cubicBezTo>
                      <a:pt x="9008" y="6999"/>
                      <a:pt x="11050" y="2050"/>
                      <a:pt x="10317" y="1762"/>
                    </a:cubicBezTo>
                    <a:cubicBezTo>
                      <a:pt x="10292" y="1751"/>
                      <a:pt x="10265" y="1746"/>
                      <a:pt x="10236" y="1746"/>
                    </a:cubicBezTo>
                    <a:cubicBezTo>
                      <a:pt x="9437" y="1746"/>
                      <a:pt x="7122" y="5742"/>
                      <a:pt x="7122" y="5742"/>
                    </a:cubicBezTo>
                    <a:cubicBezTo>
                      <a:pt x="7122" y="5742"/>
                      <a:pt x="8746" y="243"/>
                      <a:pt x="7725" y="8"/>
                    </a:cubicBezTo>
                    <a:cubicBezTo>
                      <a:pt x="7702" y="3"/>
                      <a:pt x="7680" y="0"/>
                      <a:pt x="765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1662;p46"/>
              <p:cNvSpPr/>
              <p:nvPr/>
            </p:nvSpPr>
            <p:spPr>
              <a:xfrm>
                <a:off x="5319583" y="2570547"/>
                <a:ext cx="211716" cy="374628"/>
              </a:xfrm>
              <a:custGeom>
                <a:avLst/>
                <a:gdLst/>
                <a:ahLst/>
                <a:cxnLst/>
                <a:rect l="l" t="t" r="r" b="b"/>
                <a:pathLst>
                  <a:path w="12884" h="22798" extrusionOk="0">
                    <a:moveTo>
                      <a:pt x="3271" y="1"/>
                    </a:moveTo>
                    <a:cubicBezTo>
                      <a:pt x="2723" y="1"/>
                      <a:pt x="2197" y="137"/>
                      <a:pt x="1781" y="486"/>
                    </a:cubicBezTo>
                    <a:cubicBezTo>
                      <a:pt x="1205" y="957"/>
                      <a:pt x="943" y="1690"/>
                      <a:pt x="760" y="2423"/>
                    </a:cubicBezTo>
                    <a:cubicBezTo>
                      <a:pt x="1" y="5801"/>
                      <a:pt x="891" y="9336"/>
                      <a:pt x="2121" y="12583"/>
                    </a:cubicBezTo>
                    <a:cubicBezTo>
                      <a:pt x="2881" y="14573"/>
                      <a:pt x="3745" y="16510"/>
                      <a:pt x="4792" y="18343"/>
                    </a:cubicBezTo>
                    <a:cubicBezTo>
                      <a:pt x="5709" y="19967"/>
                      <a:pt x="6861" y="21669"/>
                      <a:pt x="8615" y="22480"/>
                    </a:cubicBezTo>
                    <a:cubicBezTo>
                      <a:pt x="9049" y="22666"/>
                      <a:pt x="9538" y="22797"/>
                      <a:pt x="10016" y="22797"/>
                    </a:cubicBezTo>
                    <a:cubicBezTo>
                      <a:pt x="10347" y="22797"/>
                      <a:pt x="10672" y="22735"/>
                      <a:pt x="10972" y="22585"/>
                    </a:cubicBezTo>
                    <a:cubicBezTo>
                      <a:pt x="11914" y="22088"/>
                      <a:pt x="12255" y="20935"/>
                      <a:pt x="12386" y="19914"/>
                    </a:cubicBezTo>
                    <a:cubicBezTo>
                      <a:pt x="12883" y="16275"/>
                      <a:pt x="12150" y="12452"/>
                      <a:pt x="11050" y="8995"/>
                    </a:cubicBezTo>
                    <a:cubicBezTo>
                      <a:pt x="10762" y="8131"/>
                      <a:pt x="10448" y="7267"/>
                      <a:pt x="10082" y="6403"/>
                    </a:cubicBezTo>
                    <a:cubicBezTo>
                      <a:pt x="9008" y="3837"/>
                      <a:pt x="7568" y="1376"/>
                      <a:pt x="4818" y="302"/>
                    </a:cubicBezTo>
                    <a:cubicBezTo>
                      <a:pt x="4333" y="124"/>
                      <a:pt x="3793" y="1"/>
                      <a:pt x="3271"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 name="Google Shape;1663;p46"/>
              <p:cNvSpPr/>
              <p:nvPr/>
            </p:nvSpPr>
            <p:spPr>
              <a:xfrm>
                <a:off x="5410799" y="2680498"/>
                <a:ext cx="238386" cy="278449"/>
              </a:xfrm>
              <a:custGeom>
                <a:avLst/>
                <a:gdLst/>
                <a:ahLst/>
                <a:cxnLst/>
                <a:rect l="l" t="t" r="r" b="b"/>
                <a:pathLst>
                  <a:path w="14507" h="16945" extrusionOk="0">
                    <a:moveTo>
                      <a:pt x="6233" y="0"/>
                    </a:moveTo>
                    <a:cubicBezTo>
                      <a:pt x="6233" y="0"/>
                      <a:pt x="5997" y="524"/>
                      <a:pt x="5604" y="1388"/>
                    </a:cubicBezTo>
                    <a:cubicBezTo>
                      <a:pt x="5578" y="1467"/>
                      <a:pt x="5552" y="1519"/>
                      <a:pt x="5526" y="1597"/>
                    </a:cubicBezTo>
                    <a:cubicBezTo>
                      <a:pt x="3824" y="5577"/>
                      <a:pt x="1" y="15685"/>
                      <a:pt x="4583" y="16811"/>
                    </a:cubicBezTo>
                    <a:cubicBezTo>
                      <a:pt x="4953" y="16901"/>
                      <a:pt x="5312" y="16944"/>
                      <a:pt x="5658" y="16944"/>
                    </a:cubicBezTo>
                    <a:cubicBezTo>
                      <a:pt x="9817" y="16944"/>
                      <a:pt x="12271" y="10718"/>
                      <a:pt x="13721" y="5473"/>
                    </a:cubicBezTo>
                    <a:cubicBezTo>
                      <a:pt x="13774" y="5342"/>
                      <a:pt x="13800" y="5237"/>
                      <a:pt x="13826" y="5106"/>
                    </a:cubicBezTo>
                    <a:cubicBezTo>
                      <a:pt x="14088" y="4164"/>
                      <a:pt x="14297" y="3273"/>
                      <a:pt x="14507" y="2462"/>
                    </a:cubicBezTo>
                    <a:lnTo>
                      <a:pt x="6233" y="0"/>
                    </a:ln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 name="Google Shape;1664;p46"/>
              <p:cNvSpPr/>
              <p:nvPr/>
            </p:nvSpPr>
            <p:spPr>
              <a:xfrm>
                <a:off x="5501588" y="2703290"/>
                <a:ext cx="136406" cy="67143"/>
              </a:xfrm>
              <a:custGeom>
                <a:avLst/>
                <a:gdLst/>
                <a:ahLst/>
                <a:cxnLst/>
                <a:rect l="l" t="t" r="r" b="b"/>
                <a:pathLst>
                  <a:path w="8301" h="4086" extrusionOk="0">
                    <a:moveTo>
                      <a:pt x="79" y="1"/>
                    </a:moveTo>
                    <a:cubicBezTo>
                      <a:pt x="53" y="80"/>
                      <a:pt x="27" y="132"/>
                      <a:pt x="1" y="210"/>
                    </a:cubicBezTo>
                    <a:cubicBezTo>
                      <a:pt x="1388" y="1048"/>
                      <a:pt x="2828" y="1808"/>
                      <a:pt x="4295" y="2515"/>
                    </a:cubicBezTo>
                    <a:cubicBezTo>
                      <a:pt x="5578" y="3091"/>
                      <a:pt x="6887" y="3614"/>
                      <a:pt x="8196" y="4086"/>
                    </a:cubicBezTo>
                    <a:cubicBezTo>
                      <a:pt x="8249" y="3955"/>
                      <a:pt x="8275" y="3850"/>
                      <a:pt x="8301" y="3719"/>
                    </a:cubicBezTo>
                    <a:cubicBezTo>
                      <a:pt x="8092" y="3641"/>
                      <a:pt x="7882" y="3562"/>
                      <a:pt x="7673" y="3510"/>
                    </a:cubicBezTo>
                    <a:cubicBezTo>
                      <a:pt x="5683" y="2777"/>
                      <a:pt x="3745" y="1939"/>
                      <a:pt x="1860" y="970"/>
                    </a:cubicBezTo>
                    <a:cubicBezTo>
                      <a:pt x="1257" y="656"/>
                      <a:pt x="681" y="341"/>
                      <a:pt x="79"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1665;p46"/>
              <p:cNvSpPr/>
              <p:nvPr/>
            </p:nvSpPr>
            <p:spPr>
              <a:xfrm>
                <a:off x="5455544" y="2715778"/>
                <a:ext cx="42182" cy="127812"/>
              </a:xfrm>
              <a:custGeom>
                <a:avLst/>
                <a:gdLst/>
                <a:ahLst/>
                <a:cxnLst/>
                <a:rect l="l" t="t" r="r" b="b"/>
                <a:pathLst>
                  <a:path w="2567" h="7778" extrusionOk="0">
                    <a:moveTo>
                      <a:pt x="2567" y="0"/>
                    </a:moveTo>
                    <a:cubicBezTo>
                      <a:pt x="2174" y="786"/>
                      <a:pt x="1860" y="1624"/>
                      <a:pt x="1546" y="2435"/>
                    </a:cubicBezTo>
                    <a:cubicBezTo>
                      <a:pt x="1493" y="2566"/>
                      <a:pt x="1467" y="2645"/>
                      <a:pt x="1389" y="2828"/>
                    </a:cubicBezTo>
                    <a:cubicBezTo>
                      <a:pt x="1231" y="3300"/>
                      <a:pt x="1074" y="3771"/>
                      <a:pt x="917" y="4242"/>
                    </a:cubicBezTo>
                    <a:cubicBezTo>
                      <a:pt x="577" y="5237"/>
                      <a:pt x="236" y="6258"/>
                      <a:pt x="1" y="7306"/>
                    </a:cubicBezTo>
                    <a:cubicBezTo>
                      <a:pt x="1" y="7463"/>
                      <a:pt x="27" y="7620"/>
                      <a:pt x="53" y="7777"/>
                    </a:cubicBezTo>
                    <a:cubicBezTo>
                      <a:pt x="629" y="4975"/>
                      <a:pt x="1755" y="1964"/>
                      <a:pt x="2567"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 name="Google Shape;1666;p46"/>
              <p:cNvSpPr/>
              <p:nvPr/>
            </p:nvSpPr>
            <p:spPr>
              <a:xfrm>
                <a:off x="5456415" y="2715351"/>
                <a:ext cx="43891" cy="131246"/>
              </a:xfrm>
              <a:custGeom>
                <a:avLst/>
                <a:gdLst/>
                <a:ahLst/>
                <a:cxnLst/>
                <a:rect l="l" t="t" r="r" b="b"/>
                <a:pathLst>
                  <a:path w="2671" h="7987" extrusionOk="0">
                    <a:moveTo>
                      <a:pt x="2566" y="0"/>
                    </a:moveTo>
                    <a:cubicBezTo>
                      <a:pt x="2566" y="0"/>
                      <a:pt x="2540" y="0"/>
                      <a:pt x="2514" y="26"/>
                    </a:cubicBezTo>
                    <a:cubicBezTo>
                      <a:pt x="1702" y="1990"/>
                      <a:pt x="576" y="5001"/>
                      <a:pt x="0" y="7803"/>
                    </a:cubicBezTo>
                    <a:cubicBezTo>
                      <a:pt x="0" y="7855"/>
                      <a:pt x="0" y="7908"/>
                      <a:pt x="0" y="7986"/>
                    </a:cubicBezTo>
                    <a:cubicBezTo>
                      <a:pt x="367" y="6782"/>
                      <a:pt x="655" y="5551"/>
                      <a:pt x="1048" y="4373"/>
                    </a:cubicBezTo>
                    <a:cubicBezTo>
                      <a:pt x="1283" y="3666"/>
                      <a:pt x="1519" y="2959"/>
                      <a:pt x="1807" y="2278"/>
                    </a:cubicBezTo>
                    <a:lnTo>
                      <a:pt x="1807" y="2226"/>
                    </a:lnTo>
                    <a:cubicBezTo>
                      <a:pt x="2095" y="1519"/>
                      <a:pt x="2383" y="812"/>
                      <a:pt x="2645" y="105"/>
                    </a:cubicBezTo>
                    <a:cubicBezTo>
                      <a:pt x="2671" y="53"/>
                      <a:pt x="2619" y="0"/>
                      <a:pt x="2566"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 name="Google Shape;1667;p46"/>
              <p:cNvSpPr/>
              <p:nvPr/>
            </p:nvSpPr>
            <p:spPr>
              <a:xfrm>
                <a:off x="5423715" y="2660269"/>
                <a:ext cx="31846" cy="184603"/>
              </a:xfrm>
              <a:custGeom>
                <a:avLst/>
                <a:gdLst/>
                <a:ahLst/>
                <a:cxnLst/>
                <a:rect l="l" t="t" r="r" b="b"/>
                <a:pathLst>
                  <a:path w="1938" h="11234" extrusionOk="0">
                    <a:moveTo>
                      <a:pt x="0" y="1"/>
                    </a:moveTo>
                    <a:lnTo>
                      <a:pt x="0" y="1"/>
                    </a:lnTo>
                    <a:cubicBezTo>
                      <a:pt x="183" y="812"/>
                      <a:pt x="367" y="1703"/>
                      <a:pt x="524" y="2645"/>
                    </a:cubicBezTo>
                    <a:cubicBezTo>
                      <a:pt x="812" y="4112"/>
                      <a:pt x="1074" y="5735"/>
                      <a:pt x="1309" y="7411"/>
                    </a:cubicBezTo>
                    <a:cubicBezTo>
                      <a:pt x="1493" y="8641"/>
                      <a:pt x="1650" y="9924"/>
                      <a:pt x="1807" y="11234"/>
                    </a:cubicBezTo>
                    <a:cubicBezTo>
                      <a:pt x="1859" y="11050"/>
                      <a:pt x="1885" y="10867"/>
                      <a:pt x="1938" y="10684"/>
                    </a:cubicBezTo>
                    <a:cubicBezTo>
                      <a:pt x="1833" y="9924"/>
                      <a:pt x="1755" y="9191"/>
                      <a:pt x="1676" y="8432"/>
                    </a:cubicBezTo>
                    <a:lnTo>
                      <a:pt x="1519" y="7358"/>
                    </a:lnTo>
                    <a:lnTo>
                      <a:pt x="1336" y="6311"/>
                    </a:lnTo>
                    <a:cubicBezTo>
                      <a:pt x="1205" y="5604"/>
                      <a:pt x="1100" y="4897"/>
                      <a:pt x="969" y="4190"/>
                    </a:cubicBezTo>
                    <a:cubicBezTo>
                      <a:pt x="812" y="3483"/>
                      <a:pt x="707" y="2776"/>
                      <a:pt x="524" y="2095"/>
                    </a:cubicBezTo>
                    <a:cubicBezTo>
                      <a:pt x="341" y="1388"/>
                      <a:pt x="183" y="681"/>
                      <a:pt x="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1668;p46"/>
              <p:cNvSpPr/>
              <p:nvPr/>
            </p:nvSpPr>
            <p:spPr>
              <a:xfrm>
                <a:off x="5454263" y="2846581"/>
                <a:ext cx="8183" cy="92959"/>
              </a:xfrm>
              <a:custGeom>
                <a:avLst/>
                <a:gdLst/>
                <a:ahLst/>
                <a:cxnLst/>
                <a:rect l="l" t="t" r="r" b="b"/>
                <a:pathLst>
                  <a:path w="498" h="5657" extrusionOk="0">
                    <a:moveTo>
                      <a:pt x="131" y="0"/>
                    </a:moveTo>
                    <a:cubicBezTo>
                      <a:pt x="105" y="131"/>
                      <a:pt x="53" y="288"/>
                      <a:pt x="0" y="446"/>
                    </a:cubicBezTo>
                    <a:cubicBezTo>
                      <a:pt x="53" y="707"/>
                      <a:pt x="79" y="995"/>
                      <a:pt x="105" y="1257"/>
                    </a:cubicBezTo>
                    <a:cubicBezTo>
                      <a:pt x="262" y="2724"/>
                      <a:pt x="393" y="4190"/>
                      <a:pt x="498" y="5656"/>
                    </a:cubicBezTo>
                    <a:cubicBezTo>
                      <a:pt x="472" y="4242"/>
                      <a:pt x="367" y="2802"/>
                      <a:pt x="288" y="1362"/>
                    </a:cubicBezTo>
                    <a:cubicBezTo>
                      <a:pt x="236" y="917"/>
                      <a:pt x="184" y="446"/>
                      <a:pt x="131"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 name="Google Shape;1669;p46"/>
              <p:cNvSpPr/>
              <p:nvPr/>
            </p:nvSpPr>
            <p:spPr>
              <a:xfrm>
                <a:off x="5453392" y="2835818"/>
                <a:ext cx="3040" cy="17238"/>
              </a:xfrm>
              <a:custGeom>
                <a:avLst/>
                <a:gdLst/>
                <a:ahLst/>
                <a:cxnLst/>
                <a:rect l="l" t="t" r="r" b="b"/>
                <a:pathLst>
                  <a:path w="185" h="1049" extrusionOk="0">
                    <a:moveTo>
                      <a:pt x="132" y="1"/>
                    </a:moveTo>
                    <a:cubicBezTo>
                      <a:pt x="79" y="184"/>
                      <a:pt x="53" y="367"/>
                      <a:pt x="1" y="551"/>
                    </a:cubicBezTo>
                    <a:cubicBezTo>
                      <a:pt x="27" y="708"/>
                      <a:pt x="53" y="891"/>
                      <a:pt x="53" y="1048"/>
                    </a:cubicBezTo>
                    <a:cubicBezTo>
                      <a:pt x="106" y="865"/>
                      <a:pt x="132" y="655"/>
                      <a:pt x="184" y="472"/>
                    </a:cubicBezTo>
                    <a:cubicBezTo>
                      <a:pt x="158" y="315"/>
                      <a:pt x="132" y="158"/>
                      <a:pt x="132" y="1"/>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 name="Google Shape;1670;p46"/>
              <p:cNvSpPr/>
              <p:nvPr/>
            </p:nvSpPr>
            <p:spPr>
              <a:xfrm>
                <a:off x="5454263" y="2843574"/>
                <a:ext cx="2169" cy="10336"/>
              </a:xfrm>
              <a:custGeom>
                <a:avLst/>
                <a:gdLst/>
                <a:ahLst/>
                <a:cxnLst/>
                <a:rect l="l" t="t" r="r" b="b"/>
                <a:pathLst>
                  <a:path w="132" h="629" extrusionOk="0">
                    <a:moveTo>
                      <a:pt x="131" y="0"/>
                    </a:moveTo>
                    <a:cubicBezTo>
                      <a:pt x="79" y="183"/>
                      <a:pt x="53" y="393"/>
                      <a:pt x="0" y="576"/>
                    </a:cubicBezTo>
                    <a:cubicBezTo>
                      <a:pt x="0" y="602"/>
                      <a:pt x="0" y="602"/>
                      <a:pt x="0" y="629"/>
                    </a:cubicBezTo>
                    <a:cubicBezTo>
                      <a:pt x="53" y="471"/>
                      <a:pt x="105" y="314"/>
                      <a:pt x="131" y="183"/>
                    </a:cubicBezTo>
                    <a:cubicBezTo>
                      <a:pt x="131" y="105"/>
                      <a:pt x="131" y="52"/>
                      <a:pt x="131" y="0"/>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671;p46"/>
              <p:cNvSpPr/>
              <p:nvPr/>
            </p:nvSpPr>
            <p:spPr>
              <a:xfrm>
                <a:off x="4937941" y="2519048"/>
                <a:ext cx="530967" cy="593246"/>
              </a:xfrm>
              <a:custGeom>
                <a:avLst/>
                <a:gdLst/>
                <a:ahLst/>
                <a:cxnLst/>
                <a:rect l="l" t="t" r="r" b="b"/>
                <a:pathLst>
                  <a:path w="32312" h="36102" extrusionOk="0">
                    <a:moveTo>
                      <a:pt x="12749" y="1"/>
                    </a:moveTo>
                    <a:cubicBezTo>
                      <a:pt x="12582" y="1"/>
                      <a:pt x="12417" y="2"/>
                      <a:pt x="12254" y="6"/>
                    </a:cubicBezTo>
                    <a:cubicBezTo>
                      <a:pt x="6913" y="137"/>
                      <a:pt x="3090" y="1184"/>
                      <a:pt x="1885" y="2415"/>
                    </a:cubicBezTo>
                    <a:cubicBezTo>
                      <a:pt x="1728" y="2598"/>
                      <a:pt x="1623" y="2755"/>
                      <a:pt x="1545" y="2939"/>
                    </a:cubicBezTo>
                    <a:cubicBezTo>
                      <a:pt x="1440" y="3253"/>
                      <a:pt x="1283" y="5007"/>
                      <a:pt x="1100" y="7600"/>
                    </a:cubicBezTo>
                    <a:cubicBezTo>
                      <a:pt x="1021" y="8778"/>
                      <a:pt x="916" y="10113"/>
                      <a:pt x="838" y="11553"/>
                    </a:cubicBezTo>
                    <a:cubicBezTo>
                      <a:pt x="733" y="13203"/>
                      <a:pt x="655" y="14984"/>
                      <a:pt x="550" y="16816"/>
                    </a:cubicBezTo>
                    <a:cubicBezTo>
                      <a:pt x="471" y="18440"/>
                      <a:pt x="393" y="20063"/>
                      <a:pt x="340" y="21713"/>
                    </a:cubicBezTo>
                    <a:cubicBezTo>
                      <a:pt x="262" y="23520"/>
                      <a:pt x="183" y="25300"/>
                      <a:pt x="131" y="26976"/>
                    </a:cubicBezTo>
                    <a:cubicBezTo>
                      <a:pt x="79" y="28390"/>
                      <a:pt x="52" y="29725"/>
                      <a:pt x="26" y="30956"/>
                    </a:cubicBezTo>
                    <a:cubicBezTo>
                      <a:pt x="0" y="32632"/>
                      <a:pt x="0" y="34098"/>
                      <a:pt x="0" y="35250"/>
                    </a:cubicBezTo>
                    <a:cubicBezTo>
                      <a:pt x="1348" y="35415"/>
                      <a:pt x="7079" y="36102"/>
                      <a:pt x="14393" y="36102"/>
                    </a:cubicBezTo>
                    <a:cubicBezTo>
                      <a:pt x="19870" y="36102"/>
                      <a:pt x="26235" y="35717"/>
                      <a:pt x="32312" y="34438"/>
                    </a:cubicBezTo>
                    <a:cubicBezTo>
                      <a:pt x="32312" y="33129"/>
                      <a:pt x="32285" y="31768"/>
                      <a:pt x="32207" y="30354"/>
                    </a:cubicBezTo>
                    <a:cubicBezTo>
                      <a:pt x="32154" y="28940"/>
                      <a:pt x="32076" y="27473"/>
                      <a:pt x="31971" y="26007"/>
                    </a:cubicBezTo>
                    <a:cubicBezTo>
                      <a:pt x="31840" y="24410"/>
                      <a:pt x="31683" y="22786"/>
                      <a:pt x="31526" y="21189"/>
                    </a:cubicBezTo>
                    <a:cubicBezTo>
                      <a:pt x="31343" y="19409"/>
                      <a:pt x="31107" y="17681"/>
                      <a:pt x="30871" y="16005"/>
                    </a:cubicBezTo>
                    <a:cubicBezTo>
                      <a:pt x="30636" y="14329"/>
                      <a:pt x="30374" y="12706"/>
                      <a:pt x="30086" y="11239"/>
                    </a:cubicBezTo>
                    <a:cubicBezTo>
                      <a:pt x="29798" y="9668"/>
                      <a:pt x="29484" y="8228"/>
                      <a:pt x="29169" y="7050"/>
                    </a:cubicBezTo>
                    <a:cubicBezTo>
                      <a:pt x="28724" y="5400"/>
                      <a:pt x="28279" y="4169"/>
                      <a:pt x="27808" y="3515"/>
                    </a:cubicBezTo>
                    <a:cubicBezTo>
                      <a:pt x="27625" y="3253"/>
                      <a:pt x="26996" y="2886"/>
                      <a:pt x="26053" y="2520"/>
                    </a:cubicBezTo>
                    <a:cubicBezTo>
                      <a:pt x="23148" y="1358"/>
                      <a:pt x="17318" y="1"/>
                      <a:pt x="1274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 name="Google Shape;1672;p46"/>
              <p:cNvSpPr/>
              <p:nvPr/>
            </p:nvSpPr>
            <p:spPr>
              <a:xfrm>
                <a:off x="5126387" y="2456752"/>
                <a:ext cx="181168" cy="121124"/>
              </a:xfrm>
              <a:custGeom>
                <a:avLst/>
                <a:gdLst/>
                <a:ahLst/>
                <a:cxnLst/>
                <a:rect l="l" t="t" r="r" b="b"/>
                <a:pathLst>
                  <a:path w="11025" h="7371" extrusionOk="0">
                    <a:moveTo>
                      <a:pt x="446" y="0"/>
                    </a:moveTo>
                    <a:lnTo>
                      <a:pt x="27" y="4007"/>
                    </a:lnTo>
                    <a:cubicBezTo>
                      <a:pt x="27" y="4007"/>
                      <a:pt x="1" y="6442"/>
                      <a:pt x="4819" y="7175"/>
                    </a:cubicBezTo>
                    <a:cubicBezTo>
                      <a:pt x="5715" y="7314"/>
                      <a:pt x="6475" y="7371"/>
                      <a:pt x="7120" y="7371"/>
                    </a:cubicBezTo>
                    <a:cubicBezTo>
                      <a:pt x="10126" y="7371"/>
                      <a:pt x="10605" y="6128"/>
                      <a:pt x="10605" y="6128"/>
                    </a:cubicBezTo>
                    <a:lnTo>
                      <a:pt x="11024" y="1074"/>
                    </a:lnTo>
                    <a:lnTo>
                      <a:pt x="446" y="0"/>
                    </a:ln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 name="Google Shape;1673;p46"/>
              <p:cNvSpPr/>
              <p:nvPr/>
            </p:nvSpPr>
            <p:spPr>
              <a:xfrm>
                <a:off x="5125533" y="2428274"/>
                <a:ext cx="214723" cy="95917"/>
              </a:xfrm>
              <a:custGeom>
                <a:avLst/>
                <a:gdLst/>
                <a:ahLst/>
                <a:cxnLst/>
                <a:rect l="l" t="t" r="r" b="b"/>
                <a:pathLst>
                  <a:path w="13067" h="5837" extrusionOk="0">
                    <a:moveTo>
                      <a:pt x="3947" y="1"/>
                    </a:moveTo>
                    <a:cubicBezTo>
                      <a:pt x="3810" y="1"/>
                      <a:pt x="3673" y="2"/>
                      <a:pt x="3535" y="5"/>
                    </a:cubicBezTo>
                    <a:cubicBezTo>
                      <a:pt x="2724" y="31"/>
                      <a:pt x="1938" y="110"/>
                      <a:pt x="1179" y="346"/>
                    </a:cubicBezTo>
                    <a:cubicBezTo>
                      <a:pt x="786" y="450"/>
                      <a:pt x="393" y="660"/>
                      <a:pt x="210" y="1000"/>
                    </a:cubicBezTo>
                    <a:cubicBezTo>
                      <a:pt x="0" y="1367"/>
                      <a:pt x="105" y="1812"/>
                      <a:pt x="262" y="2205"/>
                    </a:cubicBezTo>
                    <a:cubicBezTo>
                      <a:pt x="760" y="3357"/>
                      <a:pt x="1833" y="4273"/>
                      <a:pt x="3090" y="4849"/>
                    </a:cubicBezTo>
                    <a:cubicBezTo>
                      <a:pt x="4321" y="5425"/>
                      <a:pt x="5709" y="5661"/>
                      <a:pt x="7070" y="5792"/>
                    </a:cubicBezTo>
                    <a:cubicBezTo>
                      <a:pt x="7456" y="5819"/>
                      <a:pt x="7846" y="5837"/>
                      <a:pt x="8233" y="5837"/>
                    </a:cubicBezTo>
                    <a:cubicBezTo>
                      <a:pt x="8974" y="5837"/>
                      <a:pt x="9708" y="5772"/>
                      <a:pt x="10396" y="5582"/>
                    </a:cubicBezTo>
                    <a:cubicBezTo>
                      <a:pt x="11286" y="5321"/>
                      <a:pt x="12464" y="4745"/>
                      <a:pt x="12805" y="3933"/>
                    </a:cubicBezTo>
                    <a:cubicBezTo>
                      <a:pt x="13066" y="3278"/>
                      <a:pt x="12752" y="2074"/>
                      <a:pt x="12281" y="1550"/>
                    </a:cubicBezTo>
                    <a:cubicBezTo>
                      <a:pt x="11914" y="1131"/>
                      <a:pt x="11286" y="974"/>
                      <a:pt x="10710" y="843"/>
                    </a:cubicBezTo>
                    <a:cubicBezTo>
                      <a:pt x="8488" y="399"/>
                      <a:pt x="6219" y="1"/>
                      <a:pt x="3947" y="1"/>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674;p46"/>
              <p:cNvSpPr/>
              <p:nvPr/>
            </p:nvSpPr>
            <p:spPr>
              <a:xfrm>
                <a:off x="5107457" y="2496338"/>
                <a:ext cx="208709" cy="47769"/>
              </a:xfrm>
              <a:custGeom>
                <a:avLst/>
                <a:gdLst/>
                <a:ahLst/>
                <a:cxnLst/>
                <a:rect l="l" t="t" r="r" b="b"/>
                <a:pathLst>
                  <a:path w="12701" h="2907" extrusionOk="0">
                    <a:moveTo>
                      <a:pt x="1153" y="0"/>
                    </a:moveTo>
                    <a:cubicBezTo>
                      <a:pt x="734" y="0"/>
                      <a:pt x="341" y="393"/>
                      <a:pt x="1" y="917"/>
                    </a:cubicBezTo>
                    <a:cubicBezTo>
                      <a:pt x="420" y="917"/>
                      <a:pt x="839" y="943"/>
                      <a:pt x="1258" y="943"/>
                    </a:cubicBezTo>
                    <a:lnTo>
                      <a:pt x="1336" y="27"/>
                    </a:lnTo>
                    <a:cubicBezTo>
                      <a:pt x="1284" y="0"/>
                      <a:pt x="1205" y="0"/>
                      <a:pt x="1153" y="0"/>
                    </a:cubicBezTo>
                    <a:close/>
                    <a:moveTo>
                      <a:pt x="12124" y="1938"/>
                    </a:moveTo>
                    <a:cubicBezTo>
                      <a:pt x="12072" y="1938"/>
                      <a:pt x="12019" y="1964"/>
                      <a:pt x="11993" y="2017"/>
                    </a:cubicBezTo>
                    <a:cubicBezTo>
                      <a:pt x="11967" y="2121"/>
                      <a:pt x="11915" y="2252"/>
                      <a:pt x="11862" y="2383"/>
                    </a:cubicBezTo>
                    <a:lnTo>
                      <a:pt x="11836" y="2697"/>
                    </a:lnTo>
                    <a:cubicBezTo>
                      <a:pt x="12124" y="2776"/>
                      <a:pt x="12412" y="2854"/>
                      <a:pt x="12700" y="2907"/>
                    </a:cubicBezTo>
                    <a:cubicBezTo>
                      <a:pt x="12543" y="2540"/>
                      <a:pt x="12386" y="2226"/>
                      <a:pt x="12255" y="1990"/>
                    </a:cubicBezTo>
                    <a:cubicBezTo>
                      <a:pt x="12229" y="1938"/>
                      <a:pt x="12176" y="1938"/>
                      <a:pt x="12124" y="1938"/>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 name="Google Shape;1675;p46"/>
              <p:cNvSpPr/>
              <p:nvPr/>
            </p:nvSpPr>
            <p:spPr>
              <a:xfrm>
                <a:off x="5101870" y="2511390"/>
                <a:ext cx="26259" cy="9925"/>
              </a:xfrm>
              <a:custGeom>
                <a:avLst/>
                <a:gdLst/>
                <a:ahLst/>
                <a:cxnLst/>
                <a:rect l="l" t="t" r="r" b="b"/>
                <a:pathLst>
                  <a:path w="1598" h="604" extrusionOk="0">
                    <a:moveTo>
                      <a:pt x="341" y="1"/>
                    </a:moveTo>
                    <a:cubicBezTo>
                      <a:pt x="236" y="184"/>
                      <a:pt x="105" y="394"/>
                      <a:pt x="0" y="603"/>
                    </a:cubicBezTo>
                    <a:cubicBezTo>
                      <a:pt x="498" y="551"/>
                      <a:pt x="1021" y="524"/>
                      <a:pt x="1545" y="498"/>
                    </a:cubicBezTo>
                    <a:lnTo>
                      <a:pt x="1598" y="27"/>
                    </a:lnTo>
                    <a:cubicBezTo>
                      <a:pt x="1179" y="27"/>
                      <a:pt x="760" y="1"/>
                      <a:pt x="341" y="1"/>
                    </a:cubicBezTo>
                    <a:close/>
                  </a:path>
                </a:pathLst>
              </a:custGeom>
              <a:solidFill>
                <a:srgbClr val="9E16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 name="Google Shape;1676;p46"/>
              <p:cNvSpPr/>
              <p:nvPr/>
            </p:nvSpPr>
            <p:spPr>
              <a:xfrm>
                <a:off x="5092832" y="2519574"/>
                <a:ext cx="223334" cy="124788"/>
              </a:xfrm>
              <a:custGeom>
                <a:avLst/>
                <a:gdLst/>
                <a:ahLst/>
                <a:cxnLst/>
                <a:rect l="l" t="t" r="r" b="b"/>
                <a:pathLst>
                  <a:path w="13591" h="7594" extrusionOk="0">
                    <a:moveTo>
                      <a:pt x="2095" y="0"/>
                    </a:moveTo>
                    <a:cubicBezTo>
                      <a:pt x="1571" y="26"/>
                      <a:pt x="1048" y="53"/>
                      <a:pt x="550" y="105"/>
                    </a:cubicBezTo>
                    <a:cubicBezTo>
                      <a:pt x="210" y="812"/>
                      <a:pt x="0" y="1571"/>
                      <a:pt x="79" y="1728"/>
                    </a:cubicBezTo>
                    <a:cubicBezTo>
                      <a:pt x="2566" y="7149"/>
                      <a:pt x="7515" y="7280"/>
                      <a:pt x="8510" y="7568"/>
                    </a:cubicBezTo>
                    <a:cubicBezTo>
                      <a:pt x="8536" y="7568"/>
                      <a:pt x="8536" y="7594"/>
                      <a:pt x="8563" y="7594"/>
                    </a:cubicBezTo>
                    <a:cubicBezTo>
                      <a:pt x="9217" y="7594"/>
                      <a:pt x="11024" y="4216"/>
                      <a:pt x="11024" y="4216"/>
                    </a:cubicBezTo>
                    <a:cubicBezTo>
                      <a:pt x="11024" y="4216"/>
                      <a:pt x="11705" y="5263"/>
                      <a:pt x="12333" y="6049"/>
                    </a:cubicBezTo>
                    <a:cubicBezTo>
                      <a:pt x="12962" y="4268"/>
                      <a:pt x="13328" y="2776"/>
                      <a:pt x="13564" y="1571"/>
                    </a:cubicBezTo>
                    <a:cubicBezTo>
                      <a:pt x="13590" y="1545"/>
                      <a:pt x="13590" y="1519"/>
                      <a:pt x="13590" y="1493"/>
                    </a:cubicBezTo>
                    <a:cubicBezTo>
                      <a:pt x="13302" y="1440"/>
                      <a:pt x="13014" y="1362"/>
                      <a:pt x="12726" y="1283"/>
                    </a:cubicBezTo>
                    <a:lnTo>
                      <a:pt x="12647" y="2305"/>
                    </a:lnTo>
                    <a:cubicBezTo>
                      <a:pt x="12647" y="2305"/>
                      <a:pt x="12176" y="3561"/>
                      <a:pt x="9165" y="3561"/>
                    </a:cubicBezTo>
                    <a:cubicBezTo>
                      <a:pt x="8510" y="3561"/>
                      <a:pt x="7751" y="3509"/>
                      <a:pt x="6861" y="3352"/>
                    </a:cubicBezTo>
                    <a:cubicBezTo>
                      <a:pt x="2043" y="2619"/>
                      <a:pt x="2069" y="184"/>
                      <a:pt x="2069" y="184"/>
                    </a:cubicBezTo>
                    <a:lnTo>
                      <a:pt x="2095" y="0"/>
                    </a:ln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677;p46"/>
              <p:cNvSpPr/>
              <p:nvPr/>
            </p:nvSpPr>
            <p:spPr>
              <a:xfrm>
                <a:off x="5126387" y="2496765"/>
                <a:ext cx="176009" cy="81341"/>
              </a:xfrm>
              <a:custGeom>
                <a:avLst/>
                <a:gdLst/>
                <a:ahLst/>
                <a:cxnLst/>
                <a:rect l="l" t="t" r="r" b="b"/>
                <a:pathLst>
                  <a:path w="10711" h="4950" extrusionOk="0">
                    <a:moveTo>
                      <a:pt x="184" y="1"/>
                    </a:moveTo>
                    <a:lnTo>
                      <a:pt x="106" y="917"/>
                    </a:lnTo>
                    <a:lnTo>
                      <a:pt x="53" y="1388"/>
                    </a:lnTo>
                    <a:lnTo>
                      <a:pt x="27" y="1572"/>
                    </a:lnTo>
                    <a:cubicBezTo>
                      <a:pt x="27" y="1572"/>
                      <a:pt x="1" y="4007"/>
                      <a:pt x="4819" y="4740"/>
                    </a:cubicBezTo>
                    <a:cubicBezTo>
                      <a:pt x="5709" y="4897"/>
                      <a:pt x="6468" y="4949"/>
                      <a:pt x="7123" y="4949"/>
                    </a:cubicBezTo>
                    <a:cubicBezTo>
                      <a:pt x="10134" y="4949"/>
                      <a:pt x="10605" y="3693"/>
                      <a:pt x="10605" y="3693"/>
                    </a:cubicBezTo>
                    <a:lnTo>
                      <a:pt x="10684" y="2671"/>
                    </a:lnTo>
                    <a:lnTo>
                      <a:pt x="10710" y="2357"/>
                    </a:lnTo>
                    <a:lnTo>
                      <a:pt x="10710" y="2357"/>
                    </a:lnTo>
                    <a:cubicBezTo>
                      <a:pt x="10448" y="3012"/>
                      <a:pt x="10003" y="3902"/>
                      <a:pt x="9087" y="3981"/>
                    </a:cubicBezTo>
                    <a:cubicBezTo>
                      <a:pt x="8851" y="3981"/>
                      <a:pt x="8615" y="4007"/>
                      <a:pt x="8406" y="4007"/>
                    </a:cubicBezTo>
                    <a:cubicBezTo>
                      <a:pt x="4033" y="4007"/>
                      <a:pt x="1493" y="943"/>
                      <a:pt x="394" y="105"/>
                    </a:cubicBezTo>
                    <a:cubicBezTo>
                      <a:pt x="315" y="53"/>
                      <a:pt x="263" y="27"/>
                      <a:pt x="184" y="1"/>
                    </a:cubicBezTo>
                    <a:close/>
                  </a:path>
                </a:pathLst>
              </a:custGeom>
              <a:solidFill>
                <a:srgbClr val="A890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 name="Google Shape;1678;p46"/>
              <p:cNvSpPr/>
              <p:nvPr/>
            </p:nvSpPr>
            <p:spPr>
              <a:xfrm>
                <a:off x="5087147" y="2486643"/>
                <a:ext cx="241919" cy="147087"/>
              </a:xfrm>
              <a:custGeom>
                <a:avLst/>
                <a:gdLst/>
                <a:ahLst/>
                <a:cxnLst/>
                <a:rect l="l" t="t" r="r" b="b"/>
                <a:pathLst>
                  <a:path w="14722" h="8951" extrusionOk="0">
                    <a:moveTo>
                      <a:pt x="2168" y="0"/>
                    </a:moveTo>
                    <a:cubicBezTo>
                      <a:pt x="1096" y="0"/>
                      <a:pt x="0" y="2785"/>
                      <a:pt x="163" y="3156"/>
                    </a:cubicBezTo>
                    <a:cubicBezTo>
                      <a:pt x="2703" y="8550"/>
                      <a:pt x="7730" y="8655"/>
                      <a:pt x="8752" y="8943"/>
                    </a:cubicBezTo>
                    <a:cubicBezTo>
                      <a:pt x="8767" y="8948"/>
                      <a:pt x="8784" y="8950"/>
                      <a:pt x="8802" y="8950"/>
                    </a:cubicBezTo>
                    <a:cubicBezTo>
                      <a:pt x="9477" y="8950"/>
                      <a:pt x="11318" y="5592"/>
                      <a:pt x="11318" y="5592"/>
                    </a:cubicBezTo>
                    <a:cubicBezTo>
                      <a:pt x="11318" y="5592"/>
                      <a:pt x="13116" y="8289"/>
                      <a:pt x="13583" y="8289"/>
                    </a:cubicBezTo>
                    <a:cubicBezTo>
                      <a:pt x="13587" y="8289"/>
                      <a:pt x="13591" y="8289"/>
                      <a:pt x="13596" y="8289"/>
                    </a:cubicBezTo>
                    <a:cubicBezTo>
                      <a:pt x="14041" y="8236"/>
                      <a:pt x="14722" y="5644"/>
                      <a:pt x="14695" y="4885"/>
                    </a:cubicBezTo>
                    <a:cubicBezTo>
                      <a:pt x="14669" y="4439"/>
                      <a:pt x="13858" y="2633"/>
                      <a:pt x="13465" y="1926"/>
                    </a:cubicBezTo>
                    <a:cubicBezTo>
                      <a:pt x="13443" y="1882"/>
                      <a:pt x="13403" y="1861"/>
                      <a:pt x="13360" y="1861"/>
                    </a:cubicBezTo>
                    <a:cubicBezTo>
                      <a:pt x="13299" y="1861"/>
                      <a:pt x="13233" y="1902"/>
                      <a:pt x="13203" y="1978"/>
                    </a:cubicBezTo>
                    <a:cubicBezTo>
                      <a:pt x="12993" y="2554"/>
                      <a:pt x="12548" y="3863"/>
                      <a:pt x="11422" y="3942"/>
                    </a:cubicBezTo>
                    <a:cubicBezTo>
                      <a:pt x="11166" y="3961"/>
                      <a:pt x="10916" y="3970"/>
                      <a:pt x="10672" y="3970"/>
                    </a:cubicBezTo>
                    <a:cubicBezTo>
                      <a:pt x="6240" y="3970"/>
                      <a:pt x="3689" y="964"/>
                      <a:pt x="2572" y="145"/>
                    </a:cubicBezTo>
                    <a:cubicBezTo>
                      <a:pt x="2439" y="45"/>
                      <a:pt x="2304" y="0"/>
                      <a:pt x="2168" y="0"/>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 name="Google Shape;1679;p46"/>
              <p:cNvSpPr/>
              <p:nvPr/>
            </p:nvSpPr>
            <p:spPr>
              <a:xfrm>
                <a:off x="5226641" y="2624561"/>
                <a:ext cx="111889" cy="455706"/>
              </a:xfrm>
              <a:custGeom>
                <a:avLst/>
                <a:gdLst/>
                <a:ahLst/>
                <a:cxnLst/>
                <a:rect l="l" t="t" r="r" b="b"/>
                <a:pathLst>
                  <a:path w="6809" h="27732" extrusionOk="0">
                    <a:moveTo>
                      <a:pt x="2828" y="0"/>
                    </a:moveTo>
                    <a:cubicBezTo>
                      <a:pt x="2276" y="0"/>
                      <a:pt x="1" y="22912"/>
                      <a:pt x="367" y="23723"/>
                    </a:cubicBezTo>
                    <a:cubicBezTo>
                      <a:pt x="760" y="24535"/>
                      <a:pt x="3038" y="27625"/>
                      <a:pt x="3981" y="27729"/>
                    </a:cubicBezTo>
                    <a:cubicBezTo>
                      <a:pt x="3993" y="27731"/>
                      <a:pt x="4005" y="27732"/>
                      <a:pt x="4018" y="27732"/>
                    </a:cubicBezTo>
                    <a:cubicBezTo>
                      <a:pt x="4948" y="27732"/>
                      <a:pt x="6808" y="23973"/>
                      <a:pt x="6782" y="23095"/>
                    </a:cubicBezTo>
                    <a:cubicBezTo>
                      <a:pt x="6756" y="22231"/>
                      <a:pt x="4059" y="53"/>
                      <a:pt x="2829" y="0"/>
                    </a:cubicBezTo>
                    <a:cubicBezTo>
                      <a:pt x="2828" y="0"/>
                      <a:pt x="2828" y="0"/>
                      <a:pt x="282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680;p46"/>
              <p:cNvSpPr/>
              <p:nvPr/>
            </p:nvSpPr>
            <p:spPr>
              <a:xfrm>
                <a:off x="5235252" y="2581081"/>
                <a:ext cx="67570" cy="69033"/>
              </a:xfrm>
              <a:custGeom>
                <a:avLst/>
                <a:gdLst/>
                <a:ahLst/>
                <a:cxnLst/>
                <a:rect l="l" t="t" r="r" b="b"/>
                <a:pathLst>
                  <a:path w="4112" h="4201" extrusionOk="0">
                    <a:moveTo>
                      <a:pt x="2096" y="1"/>
                    </a:moveTo>
                    <a:cubicBezTo>
                      <a:pt x="2087" y="1"/>
                      <a:pt x="2078" y="1"/>
                      <a:pt x="2069" y="2"/>
                    </a:cubicBezTo>
                    <a:cubicBezTo>
                      <a:pt x="1571" y="28"/>
                      <a:pt x="0" y="2934"/>
                      <a:pt x="236" y="3222"/>
                    </a:cubicBezTo>
                    <a:cubicBezTo>
                      <a:pt x="432" y="3517"/>
                      <a:pt x="1386" y="4201"/>
                      <a:pt x="2302" y="4201"/>
                    </a:cubicBezTo>
                    <a:cubicBezTo>
                      <a:pt x="2364" y="4201"/>
                      <a:pt x="2426" y="4198"/>
                      <a:pt x="2488" y="4191"/>
                    </a:cubicBezTo>
                    <a:cubicBezTo>
                      <a:pt x="3457" y="4060"/>
                      <a:pt x="4111" y="3275"/>
                      <a:pt x="4085" y="3013"/>
                    </a:cubicBezTo>
                    <a:cubicBezTo>
                      <a:pt x="4059" y="2728"/>
                      <a:pt x="3057" y="1"/>
                      <a:pt x="209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681;p46"/>
              <p:cNvSpPr/>
              <p:nvPr/>
            </p:nvSpPr>
            <p:spPr>
              <a:xfrm>
                <a:off x="4916957" y="2541511"/>
                <a:ext cx="473207" cy="554219"/>
              </a:xfrm>
              <a:custGeom>
                <a:avLst/>
                <a:gdLst/>
                <a:ahLst/>
                <a:cxnLst/>
                <a:rect l="l" t="t" r="r" b="b"/>
                <a:pathLst>
                  <a:path w="28797" h="33727" extrusionOk="0">
                    <a:moveTo>
                      <a:pt x="24581" y="1"/>
                    </a:moveTo>
                    <a:cubicBezTo>
                      <a:pt x="24345" y="1"/>
                      <a:pt x="24319" y="53"/>
                      <a:pt x="24267" y="236"/>
                    </a:cubicBezTo>
                    <a:cubicBezTo>
                      <a:pt x="23612" y="3431"/>
                      <a:pt x="22120" y="8956"/>
                      <a:pt x="16778" y="15790"/>
                    </a:cubicBezTo>
                    <a:cubicBezTo>
                      <a:pt x="11437" y="22598"/>
                      <a:pt x="4760" y="28149"/>
                      <a:pt x="2246" y="30217"/>
                    </a:cubicBezTo>
                    <a:cubicBezTo>
                      <a:pt x="1303" y="31003"/>
                      <a:pt x="230" y="32050"/>
                      <a:pt x="99" y="32836"/>
                    </a:cubicBezTo>
                    <a:cubicBezTo>
                      <a:pt x="0" y="33348"/>
                      <a:pt x="435" y="33727"/>
                      <a:pt x="1014" y="33727"/>
                    </a:cubicBezTo>
                    <a:cubicBezTo>
                      <a:pt x="1204" y="33727"/>
                      <a:pt x="1410" y="33686"/>
                      <a:pt x="1617" y="33595"/>
                    </a:cubicBezTo>
                    <a:cubicBezTo>
                      <a:pt x="8504" y="30558"/>
                      <a:pt x="14998" y="25269"/>
                      <a:pt x="20077" y="18880"/>
                    </a:cubicBezTo>
                    <a:cubicBezTo>
                      <a:pt x="25026" y="12622"/>
                      <a:pt x="28142" y="7280"/>
                      <a:pt x="28771" y="1860"/>
                    </a:cubicBezTo>
                    <a:cubicBezTo>
                      <a:pt x="28797" y="1755"/>
                      <a:pt x="28692" y="1598"/>
                      <a:pt x="28614" y="1546"/>
                    </a:cubicBezTo>
                    <a:cubicBezTo>
                      <a:pt x="27330" y="839"/>
                      <a:pt x="24922" y="1"/>
                      <a:pt x="245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682;p46"/>
              <p:cNvSpPr/>
              <p:nvPr/>
            </p:nvSpPr>
            <p:spPr>
              <a:xfrm>
                <a:off x="4971069" y="1824641"/>
                <a:ext cx="591176" cy="677315"/>
              </a:xfrm>
              <a:custGeom>
                <a:avLst/>
                <a:gdLst/>
                <a:ahLst/>
                <a:cxnLst/>
                <a:rect l="l" t="t" r="r" b="b"/>
                <a:pathLst>
                  <a:path w="35976" h="41218" extrusionOk="0">
                    <a:moveTo>
                      <a:pt x="20130" y="0"/>
                    </a:moveTo>
                    <a:cubicBezTo>
                      <a:pt x="20028" y="0"/>
                      <a:pt x="19925" y="1"/>
                      <a:pt x="19822" y="3"/>
                    </a:cubicBezTo>
                    <a:cubicBezTo>
                      <a:pt x="8929" y="160"/>
                      <a:pt x="26" y="10057"/>
                      <a:pt x="0" y="21657"/>
                    </a:cubicBezTo>
                    <a:cubicBezTo>
                      <a:pt x="0" y="25218"/>
                      <a:pt x="838" y="28491"/>
                      <a:pt x="2278" y="31293"/>
                    </a:cubicBezTo>
                    <a:cubicBezTo>
                      <a:pt x="5374" y="37302"/>
                      <a:pt x="11363" y="41217"/>
                      <a:pt x="18373" y="41217"/>
                    </a:cubicBezTo>
                    <a:cubicBezTo>
                      <a:pt x="18419" y="41217"/>
                      <a:pt x="18466" y="41217"/>
                      <a:pt x="18513" y="41217"/>
                    </a:cubicBezTo>
                    <a:cubicBezTo>
                      <a:pt x="19036" y="41217"/>
                      <a:pt x="19534" y="41191"/>
                      <a:pt x="20031" y="41164"/>
                    </a:cubicBezTo>
                    <a:cubicBezTo>
                      <a:pt x="25347" y="40903"/>
                      <a:pt x="28855" y="39541"/>
                      <a:pt x="31186" y="37368"/>
                    </a:cubicBezTo>
                    <a:cubicBezTo>
                      <a:pt x="33883" y="34828"/>
                      <a:pt x="34983" y="31162"/>
                      <a:pt x="35454" y="26894"/>
                    </a:cubicBezTo>
                    <a:cubicBezTo>
                      <a:pt x="35637" y="25061"/>
                      <a:pt x="35716" y="23097"/>
                      <a:pt x="35768" y="21081"/>
                    </a:cubicBezTo>
                    <a:cubicBezTo>
                      <a:pt x="35976" y="8113"/>
                      <a:pt x="30814" y="0"/>
                      <a:pt x="20130"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683;p46"/>
              <p:cNvSpPr/>
              <p:nvPr/>
            </p:nvSpPr>
            <p:spPr>
              <a:xfrm>
                <a:off x="5272685" y="2030771"/>
                <a:ext cx="444" cy="887"/>
              </a:xfrm>
              <a:custGeom>
                <a:avLst/>
                <a:gdLst/>
                <a:ahLst/>
                <a:cxnLst/>
                <a:rect l="l" t="t" r="r" b="b"/>
                <a:pathLst>
                  <a:path w="27" h="54" extrusionOk="0">
                    <a:moveTo>
                      <a:pt x="27" y="53"/>
                    </a:moveTo>
                    <a:lnTo>
                      <a:pt x="27" y="53"/>
                    </a:lnTo>
                    <a:cubicBezTo>
                      <a:pt x="0" y="1"/>
                      <a:pt x="0" y="1"/>
                      <a:pt x="27" y="53"/>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 name="Google Shape;1684;p46"/>
              <p:cNvSpPr/>
              <p:nvPr/>
            </p:nvSpPr>
            <p:spPr>
              <a:xfrm>
                <a:off x="4837243" y="1715891"/>
                <a:ext cx="742240" cy="510278"/>
              </a:xfrm>
              <a:custGeom>
                <a:avLst/>
                <a:gdLst/>
                <a:ahLst/>
                <a:cxnLst/>
                <a:rect l="l" t="t" r="r" b="b"/>
                <a:pathLst>
                  <a:path w="45169" h="31053" extrusionOk="0">
                    <a:moveTo>
                      <a:pt x="22376" y="1"/>
                    </a:moveTo>
                    <a:cubicBezTo>
                      <a:pt x="21830" y="1"/>
                      <a:pt x="21284" y="17"/>
                      <a:pt x="20739" y="48"/>
                    </a:cubicBezTo>
                    <a:cubicBezTo>
                      <a:pt x="17125" y="258"/>
                      <a:pt x="13591" y="1200"/>
                      <a:pt x="10370" y="2902"/>
                    </a:cubicBezTo>
                    <a:cubicBezTo>
                      <a:pt x="9506" y="3374"/>
                      <a:pt x="8668" y="3897"/>
                      <a:pt x="7856" y="4447"/>
                    </a:cubicBezTo>
                    <a:cubicBezTo>
                      <a:pt x="6442" y="5469"/>
                      <a:pt x="5159" y="6621"/>
                      <a:pt x="4033" y="7956"/>
                    </a:cubicBezTo>
                    <a:cubicBezTo>
                      <a:pt x="3667" y="8401"/>
                      <a:pt x="3352" y="8846"/>
                      <a:pt x="3038" y="9318"/>
                    </a:cubicBezTo>
                    <a:cubicBezTo>
                      <a:pt x="2672" y="9841"/>
                      <a:pt x="2331" y="10417"/>
                      <a:pt x="2017" y="10993"/>
                    </a:cubicBezTo>
                    <a:cubicBezTo>
                      <a:pt x="1205" y="12591"/>
                      <a:pt x="708" y="14293"/>
                      <a:pt x="498" y="16021"/>
                    </a:cubicBezTo>
                    <a:cubicBezTo>
                      <a:pt x="1" y="20106"/>
                      <a:pt x="1101" y="24374"/>
                      <a:pt x="3588" y="27725"/>
                    </a:cubicBezTo>
                    <a:cubicBezTo>
                      <a:pt x="4086" y="28380"/>
                      <a:pt x="4636" y="29453"/>
                      <a:pt x="5421" y="29872"/>
                    </a:cubicBezTo>
                    <a:cubicBezTo>
                      <a:pt x="5592" y="29955"/>
                      <a:pt x="5746" y="29991"/>
                      <a:pt x="5889" y="29991"/>
                    </a:cubicBezTo>
                    <a:cubicBezTo>
                      <a:pt x="6379" y="29991"/>
                      <a:pt x="6735" y="29565"/>
                      <a:pt x="7202" y="29139"/>
                    </a:cubicBezTo>
                    <a:cubicBezTo>
                      <a:pt x="7672" y="28718"/>
                      <a:pt x="8260" y="28297"/>
                      <a:pt x="9164" y="28297"/>
                    </a:cubicBezTo>
                    <a:cubicBezTo>
                      <a:pt x="9216" y="28297"/>
                      <a:pt x="9269" y="28298"/>
                      <a:pt x="9323" y="28301"/>
                    </a:cubicBezTo>
                    <a:cubicBezTo>
                      <a:pt x="11574" y="28432"/>
                      <a:pt x="12072" y="30998"/>
                      <a:pt x="13329" y="31051"/>
                    </a:cubicBezTo>
                    <a:cubicBezTo>
                      <a:pt x="13358" y="31052"/>
                      <a:pt x="13386" y="31052"/>
                      <a:pt x="13413" y="31052"/>
                    </a:cubicBezTo>
                    <a:cubicBezTo>
                      <a:pt x="14608" y="31052"/>
                      <a:pt x="14534" y="29952"/>
                      <a:pt x="14586" y="28851"/>
                    </a:cubicBezTo>
                    <a:cubicBezTo>
                      <a:pt x="14612" y="27620"/>
                      <a:pt x="14350" y="26259"/>
                      <a:pt x="14847" y="25133"/>
                    </a:cubicBezTo>
                    <a:cubicBezTo>
                      <a:pt x="15581" y="23483"/>
                      <a:pt x="17047" y="22803"/>
                      <a:pt x="18147" y="21493"/>
                    </a:cubicBezTo>
                    <a:cubicBezTo>
                      <a:pt x="20922" y="18194"/>
                      <a:pt x="20425" y="13036"/>
                      <a:pt x="19351" y="9161"/>
                    </a:cubicBezTo>
                    <a:cubicBezTo>
                      <a:pt x="19299" y="8977"/>
                      <a:pt x="19482" y="8820"/>
                      <a:pt x="19665" y="8820"/>
                    </a:cubicBezTo>
                    <a:cubicBezTo>
                      <a:pt x="19875" y="9030"/>
                      <a:pt x="20058" y="9239"/>
                      <a:pt x="20215" y="9475"/>
                    </a:cubicBezTo>
                    <a:cubicBezTo>
                      <a:pt x="20791" y="10208"/>
                      <a:pt x="21289" y="10993"/>
                      <a:pt x="21812" y="11753"/>
                    </a:cubicBezTo>
                    <a:cubicBezTo>
                      <a:pt x="22886" y="13298"/>
                      <a:pt x="24221" y="14712"/>
                      <a:pt x="25845" y="15654"/>
                    </a:cubicBezTo>
                    <a:cubicBezTo>
                      <a:pt x="27494" y="16623"/>
                      <a:pt x="29406" y="17121"/>
                      <a:pt x="31317" y="17173"/>
                    </a:cubicBezTo>
                    <a:cubicBezTo>
                      <a:pt x="31397" y="17174"/>
                      <a:pt x="31478" y="17175"/>
                      <a:pt x="31558" y="17175"/>
                    </a:cubicBezTo>
                    <a:cubicBezTo>
                      <a:pt x="33111" y="17175"/>
                      <a:pt x="34743" y="16931"/>
                      <a:pt x="36161" y="16309"/>
                    </a:cubicBezTo>
                    <a:cubicBezTo>
                      <a:pt x="37930" y="17624"/>
                      <a:pt x="40150" y="18409"/>
                      <a:pt x="42362" y="18409"/>
                    </a:cubicBezTo>
                    <a:cubicBezTo>
                      <a:pt x="42705" y="18409"/>
                      <a:pt x="43048" y="18390"/>
                      <a:pt x="43388" y="18351"/>
                    </a:cubicBezTo>
                    <a:lnTo>
                      <a:pt x="43415" y="18351"/>
                    </a:lnTo>
                    <a:cubicBezTo>
                      <a:pt x="44252" y="18246"/>
                      <a:pt x="44907" y="17592"/>
                      <a:pt x="45038" y="16754"/>
                    </a:cubicBezTo>
                    <a:cubicBezTo>
                      <a:pt x="45169" y="15942"/>
                      <a:pt x="45143" y="15104"/>
                      <a:pt x="45038" y="14424"/>
                    </a:cubicBezTo>
                    <a:cubicBezTo>
                      <a:pt x="44698" y="12434"/>
                      <a:pt x="43598" y="10653"/>
                      <a:pt x="42315" y="9082"/>
                    </a:cubicBezTo>
                    <a:cubicBezTo>
                      <a:pt x="41634" y="8218"/>
                      <a:pt x="40848" y="7406"/>
                      <a:pt x="40011" y="6647"/>
                    </a:cubicBezTo>
                    <a:cubicBezTo>
                      <a:pt x="39251" y="5966"/>
                      <a:pt x="38466" y="5311"/>
                      <a:pt x="37628" y="4735"/>
                    </a:cubicBezTo>
                    <a:cubicBezTo>
                      <a:pt x="36109" y="3662"/>
                      <a:pt x="34460" y="2772"/>
                      <a:pt x="32731" y="2038"/>
                    </a:cubicBezTo>
                    <a:cubicBezTo>
                      <a:pt x="31867" y="1698"/>
                      <a:pt x="30977" y="1384"/>
                      <a:pt x="30061" y="1122"/>
                    </a:cubicBezTo>
                    <a:cubicBezTo>
                      <a:pt x="27572" y="364"/>
                      <a:pt x="24976" y="1"/>
                      <a:pt x="223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 name="Google Shape;1685;p46"/>
              <p:cNvSpPr/>
              <p:nvPr/>
            </p:nvSpPr>
            <p:spPr>
              <a:xfrm>
                <a:off x="5178018" y="1715825"/>
                <a:ext cx="153200" cy="18503"/>
              </a:xfrm>
              <a:custGeom>
                <a:avLst/>
                <a:gdLst/>
                <a:ahLst/>
                <a:cxnLst/>
                <a:rect l="l" t="t" r="r" b="b"/>
                <a:pathLst>
                  <a:path w="9323" h="1126" extrusionOk="0">
                    <a:moveTo>
                      <a:pt x="9323" y="1126"/>
                    </a:moveTo>
                    <a:cubicBezTo>
                      <a:pt x="6835" y="367"/>
                      <a:pt x="4243" y="0"/>
                      <a:pt x="1651" y="0"/>
                    </a:cubicBezTo>
                    <a:cubicBezTo>
                      <a:pt x="4243" y="0"/>
                      <a:pt x="6835" y="367"/>
                      <a:pt x="9323" y="1126"/>
                    </a:cubicBezTo>
                    <a:close/>
                    <a:moveTo>
                      <a:pt x="1" y="52"/>
                    </a:moveTo>
                    <a:cubicBezTo>
                      <a:pt x="27" y="52"/>
                      <a:pt x="53" y="52"/>
                      <a:pt x="79" y="52"/>
                    </a:cubicBezTo>
                    <a:cubicBezTo>
                      <a:pt x="53" y="52"/>
                      <a:pt x="27" y="52"/>
                      <a:pt x="1" y="52"/>
                    </a:cubicBezTo>
                    <a:close/>
                    <a:moveTo>
                      <a:pt x="1651" y="0"/>
                    </a:moveTo>
                    <a:lnTo>
                      <a:pt x="1651" y="0"/>
                    </a:lnTo>
                    <a:lnTo>
                      <a:pt x="1651" y="0"/>
                    </a:lnTo>
                    <a:lnTo>
                      <a:pt x="1651" y="0"/>
                    </a:lnTo>
                    <a:close/>
                  </a:path>
                </a:pathLst>
              </a:custGeom>
              <a:solidFill>
                <a:srgbClr val="A594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 name="Google Shape;1686;p46"/>
              <p:cNvSpPr/>
              <p:nvPr/>
            </p:nvSpPr>
            <p:spPr>
              <a:xfrm>
                <a:off x="4853593" y="2155166"/>
                <a:ext cx="169978" cy="184488"/>
              </a:xfrm>
              <a:custGeom>
                <a:avLst/>
                <a:gdLst/>
                <a:ahLst/>
                <a:cxnLst/>
                <a:rect l="l" t="t" r="r" b="b"/>
                <a:pathLst>
                  <a:path w="10344" h="11227" extrusionOk="0">
                    <a:moveTo>
                      <a:pt x="3986" y="1"/>
                    </a:moveTo>
                    <a:cubicBezTo>
                      <a:pt x="3363" y="1"/>
                      <a:pt x="2753" y="110"/>
                      <a:pt x="2200" y="365"/>
                    </a:cubicBezTo>
                    <a:cubicBezTo>
                      <a:pt x="1493" y="679"/>
                      <a:pt x="891" y="1255"/>
                      <a:pt x="472" y="2171"/>
                    </a:cubicBezTo>
                    <a:cubicBezTo>
                      <a:pt x="27" y="3166"/>
                      <a:pt x="1" y="4266"/>
                      <a:pt x="158" y="5261"/>
                    </a:cubicBezTo>
                    <a:cubicBezTo>
                      <a:pt x="551" y="7435"/>
                      <a:pt x="1860" y="9241"/>
                      <a:pt x="3693" y="10289"/>
                    </a:cubicBezTo>
                    <a:cubicBezTo>
                      <a:pt x="4569" y="10779"/>
                      <a:pt x="5782" y="11226"/>
                      <a:pt x="6964" y="11226"/>
                    </a:cubicBezTo>
                    <a:cubicBezTo>
                      <a:pt x="7866" y="11226"/>
                      <a:pt x="8751" y="10965"/>
                      <a:pt x="9453" y="10262"/>
                    </a:cubicBezTo>
                    <a:cubicBezTo>
                      <a:pt x="10160" y="9529"/>
                      <a:pt x="10344" y="8456"/>
                      <a:pt x="10318" y="7487"/>
                    </a:cubicBezTo>
                    <a:cubicBezTo>
                      <a:pt x="10318" y="5418"/>
                      <a:pt x="9925" y="2852"/>
                      <a:pt x="8328" y="1569"/>
                    </a:cubicBezTo>
                    <a:cubicBezTo>
                      <a:pt x="7307" y="737"/>
                      <a:pt x="5603" y="1"/>
                      <a:pt x="3986"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 name="Google Shape;1687;p46"/>
              <p:cNvSpPr/>
              <p:nvPr/>
            </p:nvSpPr>
            <p:spPr>
              <a:xfrm>
                <a:off x="4872524" y="2200667"/>
                <a:ext cx="105398" cy="67275"/>
              </a:xfrm>
              <a:custGeom>
                <a:avLst/>
                <a:gdLst/>
                <a:ahLst/>
                <a:cxnLst/>
                <a:rect l="l" t="t" r="r" b="b"/>
                <a:pathLst>
                  <a:path w="6414" h="4094" extrusionOk="0">
                    <a:moveTo>
                      <a:pt x="2136" y="1"/>
                    </a:moveTo>
                    <a:cubicBezTo>
                      <a:pt x="1947" y="1"/>
                      <a:pt x="1758" y="19"/>
                      <a:pt x="1572" y="57"/>
                    </a:cubicBezTo>
                    <a:cubicBezTo>
                      <a:pt x="1232" y="136"/>
                      <a:pt x="917" y="267"/>
                      <a:pt x="629" y="476"/>
                    </a:cubicBezTo>
                    <a:cubicBezTo>
                      <a:pt x="368" y="686"/>
                      <a:pt x="1" y="1052"/>
                      <a:pt x="53" y="1392"/>
                    </a:cubicBezTo>
                    <a:cubicBezTo>
                      <a:pt x="95" y="1560"/>
                      <a:pt x="221" y="1677"/>
                      <a:pt x="363" y="1677"/>
                    </a:cubicBezTo>
                    <a:cubicBezTo>
                      <a:pt x="399" y="1677"/>
                      <a:pt x="436" y="1670"/>
                      <a:pt x="472" y="1654"/>
                    </a:cubicBezTo>
                    <a:cubicBezTo>
                      <a:pt x="734" y="1576"/>
                      <a:pt x="891" y="1314"/>
                      <a:pt x="1101" y="1183"/>
                    </a:cubicBezTo>
                    <a:cubicBezTo>
                      <a:pt x="1310" y="1026"/>
                      <a:pt x="1572" y="921"/>
                      <a:pt x="1808" y="869"/>
                    </a:cubicBezTo>
                    <a:cubicBezTo>
                      <a:pt x="1965" y="843"/>
                      <a:pt x="2122" y="816"/>
                      <a:pt x="2279" y="816"/>
                    </a:cubicBezTo>
                    <a:cubicBezTo>
                      <a:pt x="2017" y="1235"/>
                      <a:pt x="1860" y="1707"/>
                      <a:pt x="1860" y="2230"/>
                    </a:cubicBezTo>
                    <a:cubicBezTo>
                      <a:pt x="1860" y="2545"/>
                      <a:pt x="1939" y="2859"/>
                      <a:pt x="2043" y="3121"/>
                    </a:cubicBezTo>
                    <a:cubicBezTo>
                      <a:pt x="2122" y="3278"/>
                      <a:pt x="2200" y="3435"/>
                      <a:pt x="2305" y="3566"/>
                    </a:cubicBezTo>
                    <a:cubicBezTo>
                      <a:pt x="2358" y="3618"/>
                      <a:pt x="2384" y="3697"/>
                      <a:pt x="2436" y="3749"/>
                    </a:cubicBezTo>
                    <a:cubicBezTo>
                      <a:pt x="2515" y="3828"/>
                      <a:pt x="2619" y="3854"/>
                      <a:pt x="2724" y="3906"/>
                    </a:cubicBezTo>
                    <a:cubicBezTo>
                      <a:pt x="2743" y="3912"/>
                      <a:pt x="2762" y="3915"/>
                      <a:pt x="2782" y="3915"/>
                    </a:cubicBezTo>
                    <a:cubicBezTo>
                      <a:pt x="2927" y="3915"/>
                      <a:pt x="3088" y="3754"/>
                      <a:pt x="3065" y="3592"/>
                    </a:cubicBezTo>
                    <a:cubicBezTo>
                      <a:pt x="3038" y="3513"/>
                      <a:pt x="3038" y="3435"/>
                      <a:pt x="2986" y="3356"/>
                    </a:cubicBezTo>
                    <a:cubicBezTo>
                      <a:pt x="2960" y="3304"/>
                      <a:pt x="2907" y="3252"/>
                      <a:pt x="2881" y="3199"/>
                    </a:cubicBezTo>
                    <a:cubicBezTo>
                      <a:pt x="2803" y="3094"/>
                      <a:pt x="2777" y="3016"/>
                      <a:pt x="2724" y="2911"/>
                    </a:cubicBezTo>
                    <a:cubicBezTo>
                      <a:pt x="2619" y="2676"/>
                      <a:pt x="2567" y="2440"/>
                      <a:pt x="2541" y="2178"/>
                    </a:cubicBezTo>
                    <a:cubicBezTo>
                      <a:pt x="2515" y="1759"/>
                      <a:pt x="2646" y="1288"/>
                      <a:pt x="2881" y="921"/>
                    </a:cubicBezTo>
                    <a:cubicBezTo>
                      <a:pt x="3169" y="1026"/>
                      <a:pt x="3457" y="1157"/>
                      <a:pt x="3719" y="1288"/>
                    </a:cubicBezTo>
                    <a:cubicBezTo>
                      <a:pt x="4688" y="1864"/>
                      <a:pt x="5578" y="2885"/>
                      <a:pt x="5971" y="3959"/>
                    </a:cubicBezTo>
                    <a:cubicBezTo>
                      <a:pt x="5999" y="4053"/>
                      <a:pt x="6069" y="4093"/>
                      <a:pt x="6142" y="4093"/>
                    </a:cubicBezTo>
                    <a:cubicBezTo>
                      <a:pt x="6272" y="4093"/>
                      <a:pt x="6414" y="3969"/>
                      <a:pt x="6364" y="3801"/>
                    </a:cubicBezTo>
                    <a:cubicBezTo>
                      <a:pt x="6181" y="3094"/>
                      <a:pt x="5945" y="2466"/>
                      <a:pt x="5474" y="1864"/>
                    </a:cubicBezTo>
                    <a:cubicBezTo>
                      <a:pt x="5028" y="1288"/>
                      <a:pt x="4479" y="816"/>
                      <a:pt x="3824" y="450"/>
                    </a:cubicBezTo>
                    <a:cubicBezTo>
                      <a:pt x="3310" y="173"/>
                      <a:pt x="2721" y="1"/>
                      <a:pt x="2136"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 name="Google Shape;1688;p46"/>
              <p:cNvSpPr/>
              <p:nvPr/>
            </p:nvSpPr>
            <p:spPr>
              <a:xfrm>
                <a:off x="5008501" y="2282058"/>
                <a:ext cx="309802" cy="219883"/>
              </a:xfrm>
              <a:custGeom>
                <a:avLst/>
                <a:gdLst/>
                <a:ahLst/>
                <a:cxnLst/>
                <a:rect l="l" t="t" r="r" b="b"/>
                <a:pathLst>
                  <a:path w="18853" h="13381" extrusionOk="0">
                    <a:moveTo>
                      <a:pt x="6808" y="1"/>
                    </a:moveTo>
                    <a:cubicBezTo>
                      <a:pt x="4661" y="1"/>
                      <a:pt x="2462" y="734"/>
                      <a:pt x="917" y="2279"/>
                    </a:cubicBezTo>
                    <a:cubicBezTo>
                      <a:pt x="576" y="2645"/>
                      <a:pt x="262" y="3038"/>
                      <a:pt x="0" y="3457"/>
                    </a:cubicBezTo>
                    <a:cubicBezTo>
                      <a:pt x="3090" y="9479"/>
                      <a:pt x="9086" y="13381"/>
                      <a:pt x="16077" y="13381"/>
                    </a:cubicBezTo>
                    <a:lnTo>
                      <a:pt x="16235" y="13381"/>
                    </a:lnTo>
                    <a:cubicBezTo>
                      <a:pt x="16758" y="13381"/>
                      <a:pt x="17256" y="13355"/>
                      <a:pt x="17753" y="13328"/>
                    </a:cubicBezTo>
                    <a:cubicBezTo>
                      <a:pt x="17858" y="13145"/>
                      <a:pt x="17963" y="12936"/>
                      <a:pt x="18041" y="12726"/>
                    </a:cubicBezTo>
                    <a:cubicBezTo>
                      <a:pt x="18853" y="10736"/>
                      <a:pt x="18617" y="8458"/>
                      <a:pt x="17675" y="6599"/>
                    </a:cubicBezTo>
                    <a:cubicBezTo>
                      <a:pt x="16732" y="4740"/>
                      <a:pt x="15161" y="3247"/>
                      <a:pt x="13380" y="2121"/>
                    </a:cubicBezTo>
                    <a:cubicBezTo>
                      <a:pt x="11521" y="943"/>
                      <a:pt x="9400" y="79"/>
                      <a:pt x="714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1689;p46"/>
              <p:cNvSpPr/>
              <p:nvPr/>
            </p:nvSpPr>
            <p:spPr>
              <a:xfrm>
                <a:off x="5483512" y="2266562"/>
                <a:ext cx="70150" cy="172130"/>
              </a:xfrm>
              <a:custGeom>
                <a:avLst/>
                <a:gdLst/>
                <a:ahLst/>
                <a:cxnLst/>
                <a:rect l="l" t="t" r="r" b="b"/>
                <a:pathLst>
                  <a:path w="4269" h="10475" extrusionOk="0">
                    <a:moveTo>
                      <a:pt x="4269" y="1"/>
                    </a:moveTo>
                    <a:lnTo>
                      <a:pt x="4269" y="1"/>
                    </a:lnTo>
                    <a:cubicBezTo>
                      <a:pt x="2933" y="1415"/>
                      <a:pt x="1938" y="3169"/>
                      <a:pt x="1284" y="4950"/>
                    </a:cubicBezTo>
                    <a:cubicBezTo>
                      <a:pt x="629" y="6756"/>
                      <a:pt x="263" y="8616"/>
                      <a:pt x="1" y="10475"/>
                    </a:cubicBezTo>
                    <a:cubicBezTo>
                      <a:pt x="2698" y="7935"/>
                      <a:pt x="3798" y="4269"/>
                      <a:pt x="426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1690;p46"/>
              <p:cNvSpPr/>
              <p:nvPr/>
            </p:nvSpPr>
            <p:spPr>
              <a:xfrm>
                <a:off x="5308228" y="2266841"/>
                <a:ext cx="164111" cy="71629"/>
              </a:xfrm>
              <a:custGeom>
                <a:avLst/>
                <a:gdLst/>
                <a:ahLst/>
                <a:cxnLst/>
                <a:rect l="l" t="t" r="r" b="b"/>
                <a:pathLst>
                  <a:path w="9987" h="4359" extrusionOk="0">
                    <a:moveTo>
                      <a:pt x="1958" y="0"/>
                    </a:moveTo>
                    <a:cubicBezTo>
                      <a:pt x="1692" y="0"/>
                      <a:pt x="1432" y="47"/>
                      <a:pt x="1163" y="167"/>
                    </a:cubicBezTo>
                    <a:cubicBezTo>
                      <a:pt x="1" y="658"/>
                      <a:pt x="2023" y="4359"/>
                      <a:pt x="4968" y="4359"/>
                    </a:cubicBezTo>
                    <a:cubicBezTo>
                      <a:pt x="5009" y="4359"/>
                      <a:pt x="5050" y="4358"/>
                      <a:pt x="5091" y="4357"/>
                    </a:cubicBezTo>
                    <a:cubicBezTo>
                      <a:pt x="8102" y="4252"/>
                      <a:pt x="9987" y="1660"/>
                      <a:pt x="9306" y="586"/>
                    </a:cubicBezTo>
                    <a:cubicBezTo>
                      <a:pt x="9219" y="463"/>
                      <a:pt x="9054" y="420"/>
                      <a:pt x="8815" y="420"/>
                    </a:cubicBezTo>
                    <a:cubicBezTo>
                      <a:pt x="8261" y="420"/>
                      <a:pt x="7308" y="651"/>
                      <a:pt x="6004" y="651"/>
                    </a:cubicBezTo>
                    <a:cubicBezTo>
                      <a:pt x="5836" y="651"/>
                      <a:pt x="5663" y="647"/>
                      <a:pt x="5483" y="639"/>
                    </a:cubicBezTo>
                    <a:cubicBezTo>
                      <a:pt x="3827" y="538"/>
                      <a:pt x="2856" y="0"/>
                      <a:pt x="1958"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 name="Google Shape;1691;p46"/>
              <p:cNvSpPr/>
              <p:nvPr/>
            </p:nvSpPr>
            <p:spPr>
              <a:xfrm>
                <a:off x="5321735" y="2280234"/>
                <a:ext cx="95966" cy="58237"/>
              </a:xfrm>
              <a:custGeom>
                <a:avLst/>
                <a:gdLst/>
                <a:ahLst/>
                <a:cxnLst/>
                <a:rect l="l" t="t" r="r" b="b"/>
                <a:pathLst>
                  <a:path w="5840" h="3544" extrusionOk="0">
                    <a:moveTo>
                      <a:pt x="547" y="0"/>
                    </a:moveTo>
                    <a:cubicBezTo>
                      <a:pt x="353" y="0"/>
                      <a:pt x="168" y="26"/>
                      <a:pt x="0" y="85"/>
                    </a:cubicBezTo>
                    <a:cubicBezTo>
                      <a:pt x="129" y="1321"/>
                      <a:pt x="1852" y="3544"/>
                      <a:pt x="4150" y="3544"/>
                    </a:cubicBezTo>
                    <a:cubicBezTo>
                      <a:pt x="4189" y="3544"/>
                      <a:pt x="4229" y="3543"/>
                      <a:pt x="4269" y="3542"/>
                    </a:cubicBezTo>
                    <a:cubicBezTo>
                      <a:pt x="4845" y="3516"/>
                      <a:pt x="5368" y="3411"/>
                      <a:pt x="5840" y="3254"/>
                    </a:cubicBezTo>
                    <a:cubicBezTo>
                      <a:pt x="5106" y="2206"/>
                      <a:pt x="4059" y="1395"/>
                      <a:pt x="3038" y="819"/>
                    </a:cubicBezTo>
                    <a:cubicBezTo>
                      <a:pt x="2400" y="478"/>
                      <a:pt x="1383" y="0"/>
                      <a:pt x="547"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 name="Google Shape;1692;p46"/>
              <p:cNvSpPr/>
              <p:nvPr/>
            </p:nvSpPr>
            <p:spPr>
              <a:xfrm>
                <a:off x="5398327" y="2152816"/>
                <a:ext cx="62838" cy="112990"/>
              </a:xfrm>
              <a:custGeom>
                <a:avLst/>
                <a:gdLst/>
                <a:ahLst/>
                <a:cxnLst/>
                <a:rect l="l" t="t" r="r" b="b"/>
                <a:pathLst>
                  <a:path w="3824" h="6876" extrusionOk="0">
                    <a:moveTo>
                      <a:pt x="1060" y="0"/>
                    </a:moveTo>
                    <a:cubicBezTo>
                      <a:pt x="968" y="0"/>
                      <a:pt x="875" y="39"/>
                      <a:pt x="812" y="115"/>
                    </a:cubicBezTo>
                    <a:cubicBezTo>
                      <a:pt x="550" y="455"/>
                      <a:pt x="550" y="1005"/>
                      <a:pt x="498" y="1424"/>
                    </a:cubicBezTo>
                    <a:cubicBezTo>
                      <a:pt x="445" y="1869"/>
                      <a:pt x="419" y="2314"/>
                      <a:pt x="367" y="2760"/>
                    </a:cubicBezTo>
                    <a:cubicBezTo>
                      <a:pt x="315" y="3467"/>
                      <a:pt x="0" y="4514"/>
                      <a:pt x="681" y="4959"/>
                    </a:cubicBezTo>
                    <a:cubicBezTo>
                      <a:pt x="867" y="5089"/>
                      <a:pt x="1092" y="5140"/>
                      <a:pt x="1319" y="5140"/>
                    </a:cubicBezTo>
                    <a:cubicBezTo>
                      <a:pt x="1412" y="5140"/>
                      <a:pt x="1506" y="5131"/>
                      <a:pt x="1598" y="5116"/>
                    </a:cubicBezTo>
                    <a:cubicBezTo>
                      <a:pt x="1964" y="5090"/>
                      <a:pt x="2305" y="4881"/>
                      <a:pt x="2671" y="4854"/>
                    </a:cubicBezTo>
                    <a:cubicBezTo>
                      <a:pt x="2697" y="4848"/>
                      <a:pt x="2727" y="4845"/>
                      <a:pt x="2757" y="4845"/>
                    </a:cubicBezTo>
                    <a:cubicBezTo>
                      <a:pt x="2848" y="4845"/>
                      <a:pt x="2946" y="4874"/>
                      <a:pt x="2985" y="4933"/>
                    </a:cubicBezTo>
                    <a:cubicBezTo>
                      <a:pt x="3090" y="5064"/>
                      <a:pt x="2959" y="5326"/>
                      <a:pt x="2907" y="5430"/>
                    </a:cubicBezTo>
                    <a:cubicBezTo>
                      <a:pt x="2723" y="5849"/>
                      <a:pt x="2514" y="6242"/>
                      <a:pt x="2357" y="6661"/>
                    </a:cubicBezTo>
                    <a:cubicBezTo>
                      <a:pt x="2336" y="6744"/>
                      <a:pt x="2397" y="6876"/>
                      <a:pt x="2488" y="6876"/>
                    </a:cubicBezTo>
                    <a:cubicBezTo>
                      <a:pt x="2513" y="6876"/>
                      <a:pt x="2539" y="6866"/>
                      <a:pt x="2566" y="6844"/>
                    </a:cubicBezTo>
                    <a:cubicBezTo>
                      <a:pt x="2907" y="6556"/>
                      <a:pt x="3195" y="6216"/>
                      <a:pt x="3404" y="5823"/>
                    </a:cubicBezTo>
                    <a:cubicBezTo>
                      <a:pt x="3588" y="5483"/>
                      <a:pt x="3823" y="5064"/>
                      <a:pt x="3718" y="4671"/>
                    </a:cubicBezTo>
                    <a:cubicBezTo>
                      <a:pt x="3640" y="4331"/>
                      <a:pt x="3352" y="4095"/>
                      <a:pt x="3011" y="4016"/>
                    </a:cubicBezTo>
                    <a:cubicBezTo>
                      <a:pt x="2938" y="4002"/>
                      <a:pt x="2864" y="3995"/>
                      <a:pt x="2792" y="3995"/>
                    </a:cubicBezTo>
                    <a:cubicBezTo>
                      <a:pt x="2480" y="3995"/>
                      <a:pt x="2178" y="4115"/>
                      <a:pt x="1859" y="4200"/>
                    </a:cubicBezTo>
                    <a:cubicBezTo>
                      <a:pt x="1754" y="4230"/>
                      <a:pt x="1579" y="4277"/>
                      <a:pt x="1425" y="4277"/>
                    </a:cubicBezTo>
                    <a:cubicBezTo>
                      <a:pt x="1311" y="4277"/>
                      <a:pt x="1208" y="4251"/>
                      <a:pt x="1152" y="4174"/>
                    </a:cubicBezTo>
                    <a:cubicBezTo>
                      <a:pt x="1074" y="4069"/>
                      <a:pt x="1152" y="3781"/>
                      <a:pt x="1152" y="3650"/>
                    </a:cubicBezTo>
                    <a:cubicBezTo>
                      <a:pt x="1179" y="3388"/>
                      <a:pt x="1205" y="3152"/>
                      <a:pt x="1231" y="2891"/>
                    </a:cubicBezTo>
                    <a:cubicBezTo>
                      <a:pt x="1283" y="2445"/>
                      <a:pt x="1310" y="1974"/>
                      <a:pt x="1362" y="1503"/>
                    </a:cubicBezTo>
                    <a:cubicBezTo>
                      <a:pt x="1388" y="1084"/>
                      <a:pt x="1519" y="508"/>
                      <a:pt x="1310" y="141"/>
                    </a:cubicBezTo>
                    <a:cubicBezTo>
                      <a:pt x="1255" y="46"/>
                      <a:pt x="1158" y="0"/>
                      <a:pt x="1060" y="0"/>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1693;p46"/>
              <p:cNvSpPr/>
              <p:nvPr/>
            </p:nvSpPr>
            <p:spPr>
              <a:xfrm>
                <a:off x="5280852" y="2155083"/>
                <a:ext cx="41755" cy="60767"/>
              </a:xfrm>
              <a:custGeom>
                <a:avLst/>
                <a:gdLst/>
                <a:ahLst/>
                <a:cxnLst/>
                <a:rect l="l" t="t" r="r" b="b"/>
                <a:pathLst>
                  <a:path w="2541" h="3698" extrusionOk="0">
                    <a:moveTo>
                      <a:pt x="1303" y="1"/>
                    </a:moveTo>
                    <a:cubicBezTo>
                      <a:pt x="673" y="1"/>
                      <a:pt x="129" y="794"/>
                      <a:pt x="53" y="1784"/>
                    </a:cubicBezTo>
                    <a:cubicBezTo>
                      <a:pt x="1" y="2805"/>
                      <a:pt x="498" y="3669"/>
                      <a:pt x="1153" y="3695"/>
                    </a:cubicBezTo>
                    <a:cubicBezTo>
                      <a:pt x="1174" y="3697"/>
                      <a:pt x="1195" y="3698"/>
                      <a:pt x="1215" y="3698"/>
                    </a:cubicBezTo>
                    <a:cubicBezTo>
                      <a:pt x="1869" y="3698"/>
                      <a:pt x="2412" y="2905"/>
                      <a:pt x="2462" y="1915"/>
                    </a:cubicBezTo>
                    <a:cubicBezTo>
                      <a:pt x="2541" y="893"/>
                      <a:pt x="2043" y="29"/>
                      <a:pt x="1363" y="3"/>
                    </a:cubicBezTo>
                    <a:cubicBezTo>
                      <a:pt x="1342" y="2"/>
                      <a:pt x="1322" y="1"/>
                      <a:pt x="1303"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1694;p46"/>
              <p:cNvSpPr/>
              <p:nvPr/>
            </p:nvSpPr>
            <p:spPr>
              <a:xfrm>
                <a:off x="5473193" y="2167161"/>
                <a:ext cx="33144" cy="51253"/>
              </a:xfrm>
              <a:custGeom>
                <a:avLst/>
                <a:gdLst/>
                <a:ahLst/>
                <a:cxnLst/>
                <a:rect l="l" t="t" r="r" b="b"/>
                <a:pathLst>
                  <a:path w="2017" h="3119" extrusionOk="0">
                    <a:moveTo>
                      <a:pt x="1071" y="1"/>
                    </a:moveTo>
                    <a:cubicBezTo>
                      <a:pt x="559" y="1"/>
                      <a:pt x="104" y="672"/>
                      <a:pt x="53" y="1520"/>
                    </a:cubicBezTo>
                    <a:cubicBezTo>
                      <a:pt x="0" y="2358"/>
                      <a:pt x="393" y="3091"/>
                      <a:pt x="917" y="3117"/>
                    </a:cubicBezTo>
                    <a:cubicBezTo>
                      <a:pt x="927" y="3118"/>
                      <a:pt x="937" y="3118"/>
                      <a:pt x="948" y="3118"/>
                    </a:cubicBezTo>
                    <a:cubicBezTo>
                      <a:pt x="1484" y="3118"/>
                      <a:pt x="1939" y="2447"/>
                      <a:pt x="1964" y="1625"/>
                    </a:cubicBezTo>
                    <a:cubicBezTo>
                      <a:pt x="2017" y="761"/>
                      <a:pt x="1624" y="28"/>
                      <a:pt x="1100" y="1"/>
                    </a:cubicBezTo>
                    <a:cubicBezTo>
                      <a:pt x="1090" y="1"/>
                      <a:pt x="1081" y="1"/>
                      <a:pt x="1071"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 name="Google Shape;1695;p46"/>
              <p:cNvSpPr/>
              <p:nvPr/>
            </p:nvSpPr>
            <p:spPr>
              <a:xfrm>
                <a:off x="5238275" y="2043441"/>
                <a:ext cx="108865" cy="73716"/>
              </a:xfrm>
              <a:custGeom>
                <a:avLst/>
                <a:gdLst/>
                <a:ahLst/>
                <a:cxnLst/>
                <a:rect l="l" t="t" r="r" b="b"/>
                <a:pathLst>
                  <a:path w="6625" h="4486" extrusionOk="0">
                    <a:moveTo>
                      <a:pt x="4805" y="1"/>
                    </a:moveTo>
                    <a:cubicBezTo>
                      <a:pt x="4705" y="1"/>
                      <a:pt x="4604" y="6"/>
                      <a:pt x="4503" y="15"/>
                    </a:cubicBezTo>
                    <a:cubicBezTo>
                      <a:pt x="3430" y="120"/>
                      <a:pt x="2382" y="696"/>
                      <a:pt x="1623" y="1351"/>
                    </a:cubicBezTo>
                    <a:cubicBezTo>
                      <a:pt x="838" y="2058"/>
                      <a:pt x="131" y="3027"/>
                      <a:pt x="78" y="4022"/>
                    </a:cubicBezTo>
                    <a:cubicBezTo>
                      <a:pt x="1" y="4254"/>
                      <a:pt x="209" y="4486"/>
                      <a:pt x="461" y="4486"/>
                    </a:cubicBezTo>
                    <a:cubicBezTo>
                      <a:pt x="550" y="4486"/>
                      <a:pt x="644" y="4457"/>
                      <a:pt x="733" y="4388"/>
                    </a:cubicBezTo>
                    <a:cubicBezTo>
                      <a:pt x="1649" y="3760"/>
                      <a:pt x="2671" y="3288"/>
                      <a:pt x="3770" y="3079"/>
                    </a:cubicBezTo>
                    <a:cubicBezTo>
                      <a:pt x="4346" y="2948"/>
                      <a:pt x="4922" y="2922"/>
                      <a:pt x="5472" y="2686"/>
                    </a:cubicBezTo>
                    <a:cubicBezTo>
                      <a:pt x="5996" y="2477"/>
                      <a:pt x="6441" y="2058"/>
                      <a:pt x="6546" y="1560"/>
                    </a:cubicBezTo>
                    <a:cubicBezTo>
                      <a:pt x="6624" y="1115"/>
                      <a:pt x="6389" y="670"/>
                      <a:pt x="6022" y="382"/>
                    </a:cubicBezTo>
                    <a:cubicBezTo>
                      <a:pt x="5680" y="104"/>
                      <a:pt x="5250" y="1"/>
                      <a:pt x="48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 name="Google Shape;1696;p46"/>
              <p:cNvSpPr/>
              <p:nvPr/>
            </p:nvSpPr>
            <p:spPr>
              <a:xfrm>
                <a:off x="5449957" y="2049669"/>
                <a:ext cx="78942" cy="63955"/>
              </a:xfrm>
              <a:custGeom>
                <a:avLst/>
                <a:gdLst/>
                <a:ahLst/>
                <a:cxnLst/>
                <a:rect l="l" t="t" r="r" b="b"/>
                <a:pathLst>
                  <a:path w="4804" h="3892" extrusionOk="0">
                    <a:moveTo>
                      <a:pt x="1418" y="0"/>
                    </a:moveTo>
                    <a:cubicBezTo>
                      <a:pt x="1098" y="0"/>
                      <a:pt x="781" y="93"/>
                      <a:pt x="524" y="291"/>
                    </a:cubicBezTo>
                    <a:cubicBezTo>
                      <a:pt x="210" y="527"/>
                      <a:pt x="0" y="893"/>
                      <a:pt x="27" y="1260"/>
                    </a:cubicBezTo>
                    <a:cubicBezTo>
                      <a:pt x="53" y="1705"/>
                      <a:pt x="367" y="2072"/>
                      <a:pt x="734" y="2255"/>
                    </a:cubicBezTo>
                    <a:cubicBezTo>
                      <a:pt x="1153" y="2464"/>
                      <a:pt x="1571" y="2491"/>
                      <a:pt x="2017" y="2621"/>
                    </a:cubicBezTo>
                    <a:cubicBezTo>
                      <a:pt x="2828" y="2831"/>
                      <a:pt x="3588" y="3250"/>
                      <a:pt x="4216" y="3800"/>
                    </a:cubicBezTo>
                    <a:cubicBezTo>
                      <a:pt x="4281" y="3864"/>
                      <a:pt x="4355" y="3892"/>
                      <a:pt x="4428" y="3892"/>
                    </a:cubicBezTo>
                    <a:cubicBezTo>
                      <a:pt x="4621" y="3892"/>
                      <a:pt x="4804" y="3702"/>
                      <a:pt x="4766" y="3512"/>
                    </a:cubicBezTo>
                    <a:cubicBezTo>
                      <a:pt x="4792" y="2674"/>
                      <a:pt x="4347" y="1862"/>
                      <a:pt x="3797" y="1234"/>
                    </a:cubicBezTo>
                    <a:cubicBezTo>
                      <a:pt x="3273" y="658"/>
                      <a:pt x="2514" y="160"/>
                      <a:pt x="1729" y="29"/>
                    </a:cubicBezTo>
                    <a:cubicBezTo>
                      <a:pt x="1626" y="10"/>
                      <a:pt x="1522" y="0"/>
                      <a:pt x="14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 name="Google Shape;1697;p46"/>
              <p:cNvSpPr/>
              <p:nvPr/>
            </p:nvSpPr>
            <p:spPr>
              <a:xfrm>
                <a:off x="4726243" y="3146048"/>
                <a:ext cx="182450" cy="244384"/>
              </a:xfrm>
              <a:custGeom>
                <a:avLst/>
                <a:gdLst/>
                <a:ahLst/>
                <a:cxnLst/>
                <a:rect l="l" t="t" r="r" b="b"/>
                <a:pathLst>
                  <a:path w="11103" h="14872" extrusionOk="0">
                    <a:moveTo>
                      <a:pt x="5263" y="1"/>
                    </a:moveTo>
                    <a:cubicBezTo>
                      <a:pt x="5106" y="891"/>
                      <a:pt x="4478" y="3640"/>
                      <a:pt x="3771" y="4792"/>
                    </a:cubicBezTo>
                    <a:cubicBezTo>
                      <a:pt x="3116" y="6285"/>
                      <a:pt x="79" y="9139"/>
                      <a:pt x="367" y="9453"/>
                    </a:cubicBezTo>
                    <a:cubicBezTo>
                      <a:pt x="412" y="9504"/>
                      <a:pt x="482" y="9526"/>
                      <a:pt x="571" y="9526"/>
                    </a:cubicBezTo>
                    <a:cubicBezTo>
                      <a:pt x="1266" y="9526"/>
                      <a:pt x="3113" y="8164"/>
                      <a:pt x="3090" y="8118"/>
                    </a:cubicBezTo>
                    <a:lnTo>
                      <a:pt x="3090" y="8118"/>
                    </a:lnTo>
                    <a:cubicBezTo>
                      <a:pt x="3195" y="8223"/>
                      <a:pt x="0" y="11705"/>
                      <a:pt x="367" y="12124"/>
                    </a:cubicBezTo>
                    <a:cubicBezTo>
                      <a:pt x="419" y="12184"/>
                      <a:pt x="500" y="12211"/>
                      <a:pt x="603" y="12211"/>
                    </a:cubicBezTo>
                    <a:cubicBezTo>
                      <a:pt x="1585" y="12211"/>
                      <a:pt x="4599" y="9760"/>
                      <a:pt x="4504" y="9689"/>
                    </a:cubicBezTo>
                    <a:lnTo>
                      <a:pt x="4504" y="9689"/>
                    </a:lnTo>
                    <a:cubicBezTo>
                      <a:pt x="4661" y="9767"/>
                      <a:pt x="1257" y="14035"/>
                      <a:pt x="1886" y="14559"/>
                    </a:cubicBezTo>
                    <a:cubicBezTo>
                      <a:pt x="1955" y="14611"/>
                      <a:pt x="2038" y="14635"/>
                      <a:pt x="2133" y="14635"/>
                    </a:cubicBezTo>
                    <a:cubicBezTo>
                      <a:pt x="3275" y="14635"/>
                      <a:pt x="6037" y="11093"/>
                      <a:pt x="6206" y="10658"/>
                    </a:cubicBezTo>
                    <a:lnTo>
                      <a:pt x="6206" y="10658"/>
                    </a:lnTo>
                    <a:cubicBezTo>
                      <a:pt x="6075" y="11103"/>
                      <a:pt x="4190" y="14585"/>
                      <a:pt x="4844" y="14847"/>
                    </a:cubicBezTo>
                    <a:cubicBezTo>
                      <a:pt x="4883" y="14864"/>
                      <a:pt x="4926" y="14871"/>
                      <a:pt x="4971" y="14871"/>
                    </a:cubicBezTo>
                    <a:cubicBezTo>
                      <a:pt x="6087" y="14871"/>
                      <a:pt x="9061" y="10117"/>
                      <a:pt x="9086" y="9689"/>
                    </a:cubicBezTo>
                    <a:lnTo>
                      <a:pt x="9086" y="9689"/>
                    </a:lnTo>
                    <a:cubicBezTo>
                      <a:pt x="9138" y="9976"/>
                      <a:pt x="9061" y="12962"/>
                      <a:pt x="9784" y="12962"/>
                    </a:cubicBezTo>
                    <a:cubicBezTo>
                      <a:pt x="9787" y="12962"/>
                      <a:pt x="9790" y="12962"/>
                      <a:pt x="9793" y="12962"/>
                    </a:cubicBezTo>
                    <a:cubicBezTo>
                      <a:pt x="10893" y="12883"/>
                      <a:pt x="11076" y="5892"/>
                      <a:pt x="10841" y="4609"/>
                    </a:cubicBezTo>
                    <a:cubicBezTo>
                      <a:pt x="10893" y="3824"/>
                      <a:pt x="11024" y="2462"/>
                      <a:pt x="11102" y="1441"/>
                    </a:cubicBezTo>
                    <a:cubicBezTo>
                      <a:pt x="9165" y="1022"/>
                      <a:pt x="7201" y="551"/>
                      <a:pt x="5263"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 name="Google Shape;1698;p46"/>
              <p:cNvSpPr/>
              <p:nvPr/>
            </p:nvSpPr>
            <p:spPr>
              <a:xfrm>
                <a:off x="4770561" y="2550500"/>
                <a:ext cx="284857" cy="717755"/>
              </a:xfrm>
              <a:custGeom>
                <a:avLst/>
                <a:gdLst/>
                <a:ahLst/>
                <a:cxnLst/>
                <a:rect l="l" t="t" r="r" b="b"/>
                <a:pathLst>
                  <a:path w="17335" h="43679" extrusionOk="0">
                    <a:moveTo>
                      <a:pt x="12959" y="1"/>
                    </a:moveTo>
                    <a:cubicBezTo>
                      <a:pt x="12387" y="1"/>
                      <a:pt x="11795" y="310"/>
                      <a:pt x="11207" y="1025"/>
                    </a:cubicBezTo>
                    <a:cubicBezTo>
                      <a:pt x="8824" y="3931"/>
                      <a:pt x="2488" y="20584"/>
                      <a:pt x="341" y="39071"/>
                    </a:cubicBezTo>
                    <a:cubicBezTo>
                      <a:pt x="341" y="39175"/>
                      <a:pt x="341" y="39254"/>
                      <a:pt x="315" y="39332"/>
                    </a:cubicBezTo>
                    <a:cubicBezTo>
                      <a:pt x="262" y="39908"/>
                      <a:pt x="210" y="40485"/>
                      <a:pt x="131" y="41061"/>
                    </a:cubicBezTo>
                    <a:cubicBezTo>
                      <a:pt x="0" y="42605"/>
                      <a:pt x="6913" y="43627"/>
                      <a:pt x="9715" y="43679"/>
                    </a:cubicBezTo>
                    <a:cubicBezTo>
                      <a:pt x="9715" y="43679"/>
                      <a:pt x="9819" y="42998"/>
                      <a:pt x="10029" y="41820"/>
                    </a:cubicBezTo>
                    <a:cubicBezTo>
                      <a:pt x="10029" y="41715"/>
                      <a:pt x="10055" y="41610"/>
                      <a:pt x="10055" y="41532"/>
                    </a:cubicBezTo>
                    <a:cubicBezTo>
                      <a:pt x="10553" y="38442"/>
                      <a:pt x="11574" y="32367"/>
                      <a:pt x="12804" y="25533"/>
                    </a:cubicBezTo>
                    <a:cubicBezTo>
                      <a:pt x="14611" y="15662"/>
                      <a:pt x="17334" y="13017"/>
                      <a:pt x="17230" y="8461"/>
                    </a:cubicBezTo>
                    <a:cubicBezTo>
                      <a:pt x="17146" y="4806"/>
                      <a:pt x="15213" y="1"/>
                      <a:pt x="1295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 name="Google Shape;1699;p46"/>
              <p:cNvSpPr/>
              <p:nvPr/>
            </p:nvSpPr>
            <p:spPr>
              <a:xfrm>
                <a:off x="4959024" y="2735136"/>
                <a:ext cx="89935" cy="360595"/>
              </a:xfrm>
              <a:custGeom>
                <a:avLst/>
                <a:gdLst/>
                <a:ahLst/>
                <a:cxnLst/>
                <a:rect l="l" t="t" r="r" b="b"/>
                <a:pathLst>
                  <a:path w="5473" h="21944" extrusionOk="0">
                    <a:moveTo>
                      <a:pt x="5473" y="1"/>
                    </a:moveTo>
                    <a:cubicBezTo>
                      <a:pt x="4739" y="3274"/>
                      <a:pt x="2749" y="6573"/>
                      <a:pt x="1335" y="14297"/>
                    </a:cubicBezTo>
                    <a:cubicBezTo>
                      <a:pt x="1152" y="15397"/>
                      <a:pt x="943" y="16497"/>
                      <a:pt x="759" y="17544"/>
                    </a:cubicBezTo>
                    <a:cubicBezTo>
                      <a:pt x="812" y="17492"/>
                      <a:pt x="890" y="17439"/>
                      <a:pt x="943" y="17387"/>
                    </a:cubicBezTo>
                    <a:lnTo>
                      <a:pt x="1152" y="16392"/>
                    </a:lnTo>
                    <a:cubicBezTo>
                      <a:pt x="1519" y="14533"/>
                      <a:pt x="1833" y="12674"/>
                      <a:pt x="2304" y="10841"/>
                    </a:cubicBezTo>
                    <a:cubicBezTo>
                      <a:pt x="2723" y="9008"/>
                      <a:pt x="3273" y="7228"/>
                      <a:pt x="3849" y="5421"/>
                    </a:cubicBezTo>
                    <a:cubicBezTo>
                      <a:pt x="4425" y="3640"/>
                      <a:pt x="5132" y="1860"/>
                      <a:pt x="5473" y="1"/>
                    </a:cubicBezTo>
                    <a:close/>
                    <a:moveTo>
                      <a:pt x="105" y="21315"/>
                    </a:moveTo>
                    <a:cubicBezTo>
                      <a:pt x="52" y="21524"/>
                      <a:pt x="26" y="21734"/>
                      <a:pt x="0" y="21943"/>
                    </a:cubicBezTo>
                    <a:cubicBezTo>
                      <a:pt x="52" y="21734"/>
                      <a:pt x="79" y="21524"/>
                      <a:pt x="131" y="21315"/>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 name="Google Shape;1700;p46"/>
              <p:cNvSpPr/>
              <p:nvPr/>
            </p:nvSpPr>
            <p:spPr>
              <a:xfrm>
                <a:off x="4960733" y="3020848"/>
                <a:ext cx="13787" cy="64547"/>
              </a:xfrm>
              <a:custGeom>
                <a:avLst/>
                <a:gdLst/>
                <a:ahLst/>
                <a:cxnLst/>
                <a:rect l="l" t="t" r="r" b="b"/>
                <a:pathLst>
                  <a:path w="839" h="3928" extrusionOk="0">
                    <a:moveTo>
                      <a:pt x="839" y="0"/>
                    </a:moveTo>
                    <a:lnTo>
                      <a:pt x="839" y="0"/>
                    </a:lnTo>
                    <a:cubicBezTo>
                      <a:pt x="786" y="52"/>
                      <a:pt x="708" y="105"/>
                      <a:pt x="655" y="157"/>
                    </a:cubicBezTo>
                    <a:cubicBezTo>
                      <a:pt x="420" y="1466"/>
                      <a:pt x="210" y="2723"/>
                      <a:pt x="1" y="3928"/>
                    </a:cubicBezTo>
                    <a:lnTo>
                      <a:pt x="27" y="3928"/>
                    </a:lnTo>
                    <a:cubicBezTo>
                      <a:pt x="184" y="3195"/>
                      <a:pt x="341" y="2488"/>
                      <a:pt x="498" y="1781"/>
                    </a:cubicBezTo>
                    <a:lnTo>
                      <a:pt x="839"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 name="Google Shape;1701;p46"/>
              <p:cNvSpPr/>
              <p:nvPr/>
            </p:nvSpPr>
            <p:spPr>
              <a:xfrm>
                <a:off x="4959024" y="2735136"/>
                <a:ext cx="89935" cy="360595"/>
              </a:xfrm>
              <a:custGeom>
                <a:avLst/>
                <a:gdLst/>
                <a:ahLst/>
                <a:cxnLst/>
                <a:rect l="l" t="t" r="r" b="b"/>
                <a:pathLst>
                  <a:path w="5473" h="21944" extrusionOk="0">
                    <a:moveTo>
                      <a:pt x="5473" y="1"/>
                    </a:moveTo>
                    <a:lnTo>
                      <a:pt x="5473" y="1"/>
                    </a:lnTo>
                    <a:cubicBezTo>
                      <a:pt x="5211" y="891"/>
                      <a:pt x="4897" y="1781"/>
                      <a:pt x="4556" y="2671"/>
                    </a:cubicBezTo>
                    <a:lnTo>
                      <a:pt x="3535" y="5316"/>
                    </a:lnTo>
                    <a:cubicBezTo>
                      <a:pt x="2880" y="7097"/>
                      <a:pt x="2330" y="8903"/>
                      <a:pt x="1885" y="10762"/>
                    </a:cubicBezTo>
                    <a:cubicBezTo>
                      <a:pt x="1440" y="12595"/>
                      <a:pt x="1100" y="14454"/>
                      <a:pt x="812" y="16340"/>
                    </a:cubicBezTo>
                    <a:lnTo>
                      <a:pt x="393" y="19141"/>
                    </a:lnTo>
                    <a:cubicBezTo>
                      <a:pt x="262" y="20058"/>
                      <a:pt x="105" y="21000"/>
                      <a:pt x="0" y="21943"/>
                    </a:cubicBezTo>
                    <a:cubicBezTo>
                      <a:pt x="26" y="21734"/>
                      <a:pt x="52" y="21524"/>
                      <a:pt x="105" y="21315"/>
                    </a:cubicBezTo>
                    <a:cubicBezTo>
                      <a:pt x="314" y="20110"/>
                      <a:pt x="524" y="18853"/>
                      <a:pt x="759" y="17544"/>
                    </a:cubicBezTo>
                    <a:cubicBezTo>
                      <a:pt x="943" y="16497"/>
                      <a:pt x="1152" y="15397"/>
                      <a:pt x="1335" y="14297"/>
                    </a:cubicBezTo>
                    <a:cubicBezTo>
                      <a:pt x="2749" y="6573"/>
                      <a:pt x="4739" y="3274"/>
                      <a:pt x="5473"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 name="Google Shape;1702;p46"/>
              <p:cNvSpPr/>
              <p:nvPr/>
            </p:nvSpPr>
            <p:spPr>
              <a:xfrm>
                <a:off x="4775720" y="3192519"/>
                <a:ext cx="160085" cy="45189"/>
              </a:xfrm>
              <a:custGeom>
                <a:avLst/>
                <a:gdLst/>
                <a:ahLst/>
                <a:cxnLst/>
                <a:rect l="l" t="t" r="r" b="b"/>
                <a:pathLst>
                  <a:path w="9742" h="2750" extrusionOk="0">
                    <a:moveTo>
                      <a:pt x="27" y="1"/>
                    </a:moveTo>
                    <a:cubicBezTo>
                      <a:pt x="27" y="105"/>
                      <a:pt x="27" y="184"/>
                      <a:pt x="1" y="262"/>
                    </a:cubicBezTo>
                    <a:cubicBezTo>
                      <a:pt x="1729" y="708"/>
                      <a:pt x="3457" y="1179"/>
                      <a:pt x="5185" y="1598"/>
                    </a:cubicBezTo>
                    <a:cubicBezTo>
                      <a:pt x="6678" y="1991"/>
                      <a:pt x="8196" y="2410"/>
                      <a:pt x="9715" y="2750"/>
                    </a:cubicBezTo>
                    <a:cubicBezTo>
                      <a:pt x="9715" y="2645"/>
                      <a:pt x="9741" y="2540"/>
                      <a:pt x="9741" y="2462"/>
                    </a:cubicBezTo>
                    <a:cubicBezTo>
                      <a:pt x="8275" y="2017"/>
                      <a:pt x="6756" y="1676"/>
                      <a:pt x="5264" y="1310"/>
                    </a:cubicBezTo>
                    <a:cubicBezTo>
                      <a:pt x="3509" y="865"/>
                      <a:pt x="1781" y="446"/>
                      <a:pt x="27"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4" name="Google Shape;1703;p46"/>
            <p:cNvGrpSpPr/>
            <p:nvPr/>
          </p:nvGrpSpPr>
          <p:grpSpPr>
            <a:xfrm>
              <a:off x="3440163" y="1733556"/>
              <a:ext cx="1049882" cy="2244669"/>
              <a:chOff x="3440163" y="1733556"/>
              <a:chExt cx="1049882" cy="2244669"/>
            </a:xfrm>
          </p:grpSpPr>
          <p:sp>
            <p:nvSpPr>
              <p:cNvPr id="5" name="Google Shape;1704;p46"/>
              <p:cNvSpPr/>
              <p:nvPr/>
            </p:nvSpPr>
            <p:spPr>
              <a:xfrm>
                <a:off x="4291672" y="3124538"/>
                <a:ext cx="198373" cy="263774"/>
              </a:xfrm>
              <a:custGeom>
                <a:avLst/>
                <a:gdLst/>
                <a:ahLst/>
                <a:cxnLst/>
                <a:rect l="l" t="t" r="r" b="b"/>
                <a:pathLst>
                  <a:path w="12072" h="16052" extrusionOk="0">
                    <a:moveTo>
                      <a:pt x="5577" y="0"/>
                    </a:moveTo>
                    <a:cubicBezTo>
                      <a:pt x="3744" y="812"/>
                      <a:pt x="1885" y="1571"/>
                      <a:pt x="0" y="2226"/>
                    </a:cubicBezTo>
                    <a:cubicBezTo>
                      <a:pt x="419" y="3064"/>
                      <a:pt x="1493" y="5656"/>
                      <a:pt x="1571" y="7018"/>
                    </a:cubicBezTo>
                    <a:cubicBezTo>
                      <a:pt x="1912" y="8615"/>
                      <a:pt x="1126" y="12700"/>
                      <a:pt x="1545" y="12805"/>
                    </a:cubicBezTo>
                    <a:cubicBezTo>
                      <a:pt x="1558" y="12808"/>
                      <a:pt x="1570" y="12809"/>
                      <a:pt x="1583" y="12809"/>
                    </a:cubicBezTo>
                    <a:cubicBezTo>
                      <a:pt x="2136" y="12809"/>
                      <a:pt x="3010" y="10134"/>
                      <a:pt x="2959" y="10134"/>
                    </a:cubicBezTo>
                    <a:cubicBezTo>
                      <a:pt x="3116" y="10134"/>
                      <a:pt x="2540" y="14821"/>
                      <a:pt x="3090" y="14952"/>
                    </a:cubicBezTo>
                    <a:cubicBezTo>
                      <a:pt x="3106" y="14955"/>
                      <a:pt x="3123" y="14957"/>
                      <a:pt x="3140" y="14957"/>
                    </a:cubicBezTo>
                    <a:cubicBezTo>
                      <a:pt x="3976" y="14957"/>
                      <a:pt x="5156" y="10578"/>
                      <a:pt x="5027" y="10553"/>
                    </a:cubicBezTo>
                    <a:cubicBezTo>
                      <a:pt x="5028" y="10553"/>
                      <a:pt x="5028" y="10553"/>
                      <a:pt x="5029" y="10553"/>
                    </a:cubicBezTo>
                    <a:cubicBezTo>
                      <a:pt x="5209" y="10553"/>
                      <a:pt x="4925" y="15999"/>
                      <a:pt x="5734" y="16051"/>
                    </a:cubicBezTo>
                    <a:cubicBezTo>
                      <a:pt x="5737" y="16051"/>
                      <a:pt x="5740" y="16052"/>
                      <a:pt x="5743" y="16052"/>
                    </a:cubicBezTo>
                    <a:cubicBezTo>
                      <a:pt x="6862" y="16052"/>
                      <a:pt x="7122" y="10840"/>
                      <a:pt x="6965" y="10369"/>
                    </a:cubicBezTo>
                    <a:lnTo>
                      <a:pt x="6965" y="10369"/>
                    </a:lnTo>
                    <a:cubicBezTo>
                      <a:pt x="7119" y="10804"/>
                      <a:pt x="7597" y="14565"/>
                      <a:pt x="8279" y="14565"/>
                    </a:cubicBezTo>
                    <a:cubicBezTo>
                      <a:pt x="8295" y="14565"/>
                      <a:pt x="8311" y="14563"/>
                      <a:pt x="8327" y="14559"/>
                    </a:cubicBezTo>
                    <a:cubicBezTo>
                      <a:pt x="9374" y="14323"/>
                      <a:pt x="8981" y="8275"/>
                      <a:pt x="8746" y="7882"/>
                    </a:cubicBezTo>
                    <a:lnTo>
                      <a:pt x="8746" y="7882"/>
                    </a:lnTo>
                    <a:cubicBezTo>
                      <a:pt x="8938" y="8098"/>
                      <a:pt x="10386" y="10187"/>
                      <a:pt x="11069" y="10187"/>
                    </a:cubicBezTo>
                    <a:cubicBezTo>
                      <a:pt x="11130" y="10187"/>
                      <a:pt x="11186" y="10171"/>
                      <a:pt x="11233" y="10134"/>
                    </a:cubicBezTo>
                    <a:cubicBezTo>
                      <a:pt x="12071" y="9427"/>
                      <a:pt x="8170" y="3640"/>
                      <a:pt x="7227" y="2724"/>
                    </a:cubicBezTo>
                    <a:cubicBezTo>
                      <a:pt x="6808" y="2069"/>
                      <a:pt x="6127" y="891"/>
                      <a:pt x="557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 name="Google Shape;1705;p46"/>
              <p:cNvSpPr/>
              <p:nvPr/>
            </p:nvSpPr>
            <p:spPr>
              <a:xfrm>
                <a:off x="4111343" y="2560671"/>
                <a:ext cx="350735" cy="707156"/>
              </a:xfrm>
              <a:custGeom>
                <a:avLst/>
                <a:gdLst/>
                <a:ahLst/>
                <a:cxnLst/>
                <a:rect l="l" t="t" r="r" b="b"/>
                <a:pathLst>
                  <a:path w="21344" h="43034" extrusionOk="0">
                    <a:moveTo>
                      <a:pt x="3799" y="1"/>
                    </a:moveTo>
                    <a:cubicBezTo>
                      <a:pt x="1449" y="1"/>
                      <a:pt x="0" y="5157"/>
                      <a:pt x="343" y="8889"/>
                    </a:cubicBezTo>
                    <a:cubicBezTo>
                      <a:pt x="736" y="13446"/>
                      <a:pt x="3747" y="15776"/>
                      <a:pt x="6654" y="25359"/>
                    </a:cubicBezTo>
                    <a:cubicBezTo>
                      <a:pt x="8696" y="32010"/>
                      <a:pt x="10372" y="37928"/>
                      <a:pt x="11210" y="40939"/>
                    </a:cubicBezTo>
                    <a:cubicBezTo>
                      <a:pt x="11236" y="41018"/>
                      <a:pt x="11262" y="41122"/>
                      <a:pt x="11288" y="41227"/>
                    </a:cubicBezTo>
                    <a:cubicBezTo>
                      <a:pt x="11629" y="42379"/>
                      <a:pt x="11812" y="43034"/>
                      <a:pt x="11812" y="43034"/>
                    </a:cubicBezTo>
                    <a:cubicBezTo>
                      <a:pt x="14588" y="42667"/>
                      <a:pt x="21343" y="40861"/>
                      <a:pt x="21029" y="39368"/>
                    </a:cubicBezTo>
                    <a:cubicBezTo>
                      <a:pt x="20898" y="38792"/>
                      <a:pt x="20793" y="38216"/>
                      <a:pt x="20662" y="37666"/>
                    </a:cubicBezTo>
                    <a:cubicBezTo>
                      <a:pt x="20636" y="37561"/>
                      <a:pt x="20610" y="37483"/>
                      <a:pt x="20584" y="37404"/>
                    </a:cubicBezTo>
                    <a:cubicBezTo>
                      <a:pt x="16368" y="19285"/>
                      <a:pt x="8172" y="3443"/>
                      <a:pt x="5475" y="825"/>
                    </a:cubicBezTo>
                    <a:cubicBezTo>
                      <a:pt x="4879" y="252"/>
                      <a:pt x="4317" y="1"/>
                      <a:pt x="379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 name="Google Shape;1706;p46"/>
              <p:cNvSpPr/>
              <p:nvPr/>
            </p:nvSpPr>
            <p:spPr>
              <a:xfrm>
                <a:off x="4295533" y="3175314"/>
                <a:ext cx="155353" cy="62838"/>
              </a:xfrm>
              <a:custGeom>
                <a:avLst/>
                <a:gdLst/>
                <a:ahLst/>
                <a:cxnLst/>
                <a:rect l="l" t="t" r="r" b="b"/>
                <a:pathLst>
                  <a:path w="9454" h="3824" extrusionOk="0">
                    <a:moveTo>
                      <a:pt x="9375" y="0"/>
                    </a:moveTo>
                    <a:cubicBezTo>
                      <a:pt x="7699" y="629"/>
                      <a:pt x="6023" y="1257"/>
                      <a:pt x="4347" y="1885"/>
                    </a:cubicBezTo>
                    <a:cubicBezTo>
                      <a:pt x="2907" y="2435"/>
                      <a:pt x="1441" y="2933"/>
                      <a:pt x="1" y="3535"/>
                    </a:cubicBezTo>
                    <a:cubicBezTo>
                      <a:pt x="27" y="3614"/>
                      <a:pt x="53" y="3718"/>
                      <a:pt x="79" y="3823"/>
                    </a:cubicBezTo>
                    <a:cubicBezTo>
                      <a:pt x="1572" y="3326"/>
                      <a:pt x="3012" y="2723"/>
                      <a:pt x="4452" y="2173"/>
                    </a:cubicBezTo>
                    <a:cubicBezTo>
                      <a:pt x="6102" y="1545"/>
                      <a:pt x="7778" y="890"/>
                      <a:pt x="9453" y="262"/>
                    </a:cubicBezTo>
                    <a:cubicBezTo>
                      <a:pt x="9427" y="157"/>
                      <a:pt x="9401" y="79"/>
                      <a:pt x="9375"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 name="Google Shape;1707;p46"/>
              <p:cNvSpPr/>
              <p:nvPr/>
            </p:nvSpPr>
            <p:spPr>
              <a:xfrm>
                <a:off x="4124292" y="2999634"/>
                <a:ext cx="295621" cy="447588"/>
              </a:xfrm>
              <a:custGeom>
                <a:avLst/>
                <a:gdLst/>
                <a:ahLst/>
                <a:cxnLst/>
                <a:rect l="l" t="t" r="r" b="b"/>
                <a:pathLst>
                  <a:path w="17990" h="27238" extrusionOk="0">
                    <a:moveTo>
                      <a:pt x="8522" y="0"/>
                    </a:moveTo>
                    <a:cubicBezTo>
                      <a:pt x="7260" y="0"/>
                      <a:pt x="5963" y="187"/>
                      <a:pt x="4949" y="715"/>
                    </a:cubicBezTo>
                    <a:cubicBezTo>
                      <a:pt x="2488" y="1998"/>
                      <a:pt x="0" y="3307"/>
                      <a:pt x="550" y="7837"/>
                    </a:cubicBezTo>
                    <a:cubicBezTo>
                      <a:pt x="1100" y="12393"/>
                      <a:pt x="2488" y="26088"/>
                      <a:pt x="3876" y="26637"/>
                    </a:cubicBezTo>
                    <a:cubicBezTo>
                      <a:pt x="4920" y="27071"/>
                      <a:pt x="7657" y="27238"/>
                      <a:pt x="9560" y="27238"/>
                    </a:cubicBezTo>
                    <a:cubicBezTo>
                      <a:pt x="10185" y="27238"/>
                      <a:pt x="10720" y="27220"/>
                      <a:pt x="11076" y="27187"/>
                    </a:cubicBezTo>
                    <a:cubicBezTo>
                      <a:pt x="12543" y="27083"/>
                      <a:pt x="16235" y="26716"/>
                      <a:pt x="17099" y="25616"/>
                    </a:cubicBezTo>
                    <a:cubicBezTo>
                      <a:pt x="17989" y="24490"/>
                      <a:pt x="15004" y="1631"/>
                      <a:pt x="12778" y="689"/>
                    </a:cubicBezTo>
                    <a:cubicBezTo>
                      <a:pt x="12054" y="381"/>
                      <a:pt x="10325" y="0"/>
                      <a:pt x="852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 name="Google Shape;1708;p46"/>
              <p:cNvSpPr/>
              <p:nvPr/>
            </p:nvSpPr>
            <p:spPr>
              <a:xfrm>
                <a:off x="4382017" y="3399060"/>
                <a:ext cx="25832" cy="34853"/>
              </a:xfrm>
              <a:custGeom>
                <a:avLst/>
                <a:gdLst/>
                <a:ahLst/>
                <a:cxnLst/>
                <a:rect l="l" t="t" r="r" b="b"/>
                <a:pathLst>
                  <a:path w="1572" h="2121" extrusionOk="0">
                    <a:moveTo>
                      <a:pt x="1" y="2121"/>
                    </a:moveTo>
                    <a:cubicBezTo>
                      <a:pt x="1" y="2121"/>
                      <a:pt x="1" y="2121"/>
                      <a:pt x="1" y="2121"/>
                    </a:cubicBezTo>
                    <a:cubicBezTo>
                      <a:pt x="1" y="2121"/>
                      <a:pt x="1" y="2121"/>
                      <a:pt x="1" y="2121"/>
                    </a:cubicBezTo>
                    <a:close/>
                    <a:moveTo>
                      <a:pt x="27" y="2121"/>
                    </a:moveTo>
                    <a:cubicBezTo>
                      <a:pt x="27" y="2121"/>
                      <a:pt x="27" y="2121"/>
                      <a:pt x="27" y="2121"/>
                    </a:cubicBezTo>
                    <a:cubicBezTo>
                      <a:pt x="27" y="2121"/>
                      <a:pt x="27" y="2121"/>
                      <a:pt x="27" y="2121"/>
                    </a:cubicBezTo>
                    <a:close/>
                    <a:moveTo>
                      <a:pt x="27" y="2121"/>
                    </a:moveTo>
                    <a:cubicBezTo>
                      <a:pt x="525" y="1938"/>
                      <a:pt x="943" y="1754"/>
                      <a:pt x="1231" y="1519"/>
                    </a:cubicBezTo>
                    <a:cubicBezTo>
                      <a:pt x="943" y="1754"/>
                      <a:pt x="525" y="1938"/>
                      <a:pt x="27" y="2121"/>
                    </a:cubicBezTo>
                    <a:close/>
                    <a:moveTo>
                      <a:pt x="1231" y="1493"/>
                    </a:moveTo>
                    <a:cubicBezTo>
                      <a:pt x="1231" y="1493"/>
                      <a:pt x="1231" y="1493"/>
                      <a:pt x="1231" y="1493"/>
                    </a:cubicBezTo>
                    <a:cubicBezTo>
                      <a:pt x="1231" y="1493"/>
                      <a:pt x="1231" y="1493"/>
                      <a:pt x="1231" y="1493"/>
                    </a:cubicBezTo>
                    <a:close/>
                    <a:moveTo>
                      <a:pt x="1231" y="1493"/>
                    </a:moveTo>
                    <a:cubicBezTo>
                      <a:pt x="1231" y="1493"/>
                      <a:pt x="1231" y="1493"/>
                      <a:pt x="1258" y="1493"/>
                    </a:cubicBezTo>
                    <a:cubicBezTo>
                      <a:pt x="1231" y="1493"/>
                      <a:pt x="1231" y="1493"/>
                      <a:pt x="1231"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66"/>
                      <a:pt x="1258" y="1466"/>
                    </a:cubicBezTo>
                    <a:cubicBezTo>
                      <a:pt x="1258" y="1466"/>
                      <a:pt x="1258" y="1493"/>
                      <a:pt x="1258" y="1493"/>
                    </a:cubicBezTo>
                    <a:close/>
                    <a:moveTo>
                      <a:pt x="1258" y="1466"/>
                    </a:moveTo>
                    <a:cubicBezTo>
                      <a:pt x="1258" y="1466"/>
                      <a:pt x="1284" y="1466"/>
                      <a:pt x="1284" y="1466"/>
                    </a:cubicBezTo>
                    <a:cubicBezTo>
                      <a:pt x="1284" y="1466"/>
                      <a:pt x="1258" y="1466"/>
                      <a:pt x="1258" y="1466"/>
                    </a:cubicBezTo>
                    <a:close/>
                    <a:moveTo>
                      <a:pt x="1284" y="1466"/>
                    </a:moveTo>
                    <a:cubicBezTo>
                      <a:pt x="1284" y="1466"/>
                      <a:pt x="1284" y="1466"/>
                      <a:pt x="1284" y="1466"/>
                    </a:cubicBezTo>
                    <a:cubicBezTo>
                      <a:pt x="1284" y="1466"/>
                      <a:pt x="1284" y="1466"/>
                      <a:pt x="1284" y="1466"/>
                    </a:cubicBezTo>
                    <a:close/>
                    <a:moveTo>
                      <a:pt x="1284" y="1466"/>
                    </a:moveTo>
                    <a:cubicBezTo>
                      <a:pt x="1284" y="1466"/>
                      <a:pt x="1284" y="1466"/>
                      <a:pt x="1284" y="1466"/>
                    </a:cubicBezTo>
                    <a:cubicBezTo>
                      <a:pt x="1284" y="1466"/>
                      <a:pt x="1284" y="1466"/>
                      <a:pt x="1284" y="1466"/>
                    </a:cubicBezTo>
                    <a:close/>
                    <a:moveTo>
                      <a:pt x="1310" y="1440"/>
                    </a:moveTo>
                    <a:cubicBezTo>
                      <a:pt x="1310" y="1440"/>
                      <a:pt x="1310" y="1440"/>
                      <a:pt x="1310" y="1440"/>
                    </a:cubicBezTo>
                    <a:cubicBezTo>
                      <a:pt x="1310" y="1440"/>
                      <a:pt x="1310" y="1440"/>
                      <a:pt x="1310" y="1440"/>
                    </a:cubicBezTo>
                    <a:close/>
                    <a:moveTo>
                      <a:pt x="1310" y="1440"/>
                    </a:moveTo>
                    <a:cubicBezTo>
                      <a:pt x="1310" y="1440"/>
                      <a:pt x="1310" y="1440"/>
                      <a:pt x="1310" y="1440"/>
                    </a:cubicBezTo>
                    <a:cubicBezTo>
                      <a:pt x="1310" y="1440"/>
                      <a:pt x="1310" y="1440"/>
                      <a:pt x="1310" y="1440"/>
                    </a:cubicBezTo>
                    <a:close/>
                    <a:moveTo>
                      <a:pt x="1310" y="1414"/>
                    </a:moveTo>
                    <a:cubicBezTo>
                      <a:pt x="1310" y="1414"/>
                      <a:pt x="1310" y="1414"/>
                      <a:pt x="1336" y="1414"/>
                    </a:cubicBezTo>
                    <a:cubicBezTo>
                      <a:pt x="1310" y="1414"/>
                      <a:pt x="1310" y="1414"/>
                      <a:pt x="1310" y="1414"/>
                    </a:cubicBezTo>
                    <a:close/>
                    <a:moveTo>
                      <a:pt x="1362" y="1388"/>
                    </a:moveTo>
                    <a:lnTo>
                      <a:pt x="1362" y="1388"/>
                    </a:lnTo>
                    <a:lnTo>
                      <a:pt x="1362" y="1388"/>
                    </a:lnTo>
                    <a:close/>
                    <a:moveTo>
                      <a:pt x="1389" y="1362"/>
                    </a:moveTo>
                    <a:cubicBezTo>
                      <a:pt x="1389" y="1362"/>
                      <a:pt x="1389" y="1362"/>
                      <a:pt x="1389" y="1362"/>
                    </a:cubicBezTo>
                    <a:cubicBezTo>
                      <a:pt x="1389" y="1362"/>
                      <a:pt x="1389" y="1362"/>
                      <a:pt x="1389" y="1362"/>
                    </a:cubicBezTo>
                    <a:close/>
                    <a:moveTo>
                      <a:pt x="1389" y="1362"/>
                    </a:moveTo>
                    <a:lnTo>
                      <a:pt x="1389" y="1362"/>
                    </a:lnTo>
                    <a:lnTo>
                      <a:pt x="1389" y="1362"/>
                    </a:lnTo>
                    <a:close/>
                    <a:moveTo>
                      <a:pt x="1389" y="1335"/>
                    </a:moveTo>
                    <a:cubicBezTo>
                      <a:pt x="1389" y="1335"/>
                      <a:pt x="1389" y="1335"/>
                      <a:pt x="1389" y="1335"/>
                    </a:cubicBezTo>
                    <a:cubicBezTo>
                      <a:pt x="1389" y="1335"/>
                      <a:pt x="1389" y="1335"/>
                      <a:pt x="1389" y="1335"/>
                    </a:cubicBezTo>
                    <a:close/>
                    <a:moveTo>
                      <a:pt x="1415" y="1335"/>
                    </a:moveTo>
                    <a:cubicBezTo>
                      <a:pt x="1415" y="1335"/>
                      <a:pt x="1415" y="1335"/>
                      <a:pt x="1415" y="1335"/>
                    </a:cubicBezTo>
                    <a:cubicBezTo>
                      <a:pt x="1415" y="1335"/>
                      <a:pt x="1415" y="1335"/>
                      <a:pt x="1415" y="1335"/>
                    </a:cubicBezTo>
                    <a:close/>
                    <a:moveTo>
                      <a:pt x="1415" y="1335"/>
                    </a:moveTo>
                    <a:cubicBezTo>
                      <a:pt x="1415" y="1309"/>
                      <a:pt x="1415" y="1309"/>
                      <a:pt x="1415" y="1309"/>
                    </a:cubicBezTo>
                    <a:cubicBezTo>
                      <a:pt x="1415" y="1309"/>
                      <a:pt x="1415" y="1309"/>
                      <a:pt x="1415" y="1335"/>
                    </a:cubicBezTo>
                    <a:close/>
                    <a:moveTo>
                      <a:pt x="1415" y="1309"/>
                    </a:moveTo>
                    <a:cubicBezTo>
                      <a:pt x="1415" y="1309"/>
                      <a:pt x="1415" y="1309"/>
                      <a:pt x="1415" y="1309"/>
                    </a:cubicBezTo>
                    <a:cubicBezTo>
                      <a:pt x="1415" y="1309"/>
                      <a:pt x="1415" y="1309"/>
                      <a:pt x="1415" y="1309"/>
                    </a:cubicBezTo>
                    <a:close/>
                    <a:moveTo>
                      <a:pt x="1415" y="1309"/>
                    </a:moveTo>
                    <a:cubicBezTo>
                      <a:pt x="1415" y="1309"/>
                      <a:pt x="1415" y="1309"/>
                      <a:pt x="1415" y="1309"/>
                    </a:cubicBezTo>
                    <a:cubicBezTo>
                      <a:pt x="1546" y="1178"/>
                      <a:pt x="1572" y="707"/>
                      <a:pt x="1572" y="0"/>
                    </a:cubicBezTo>
                    <a:cubicBezTo>
                      <a:pt x="1572" y="707"/>
                      <a:pt x="1546" y="1178"/>
                      <a:pt x="1415" y="1309"/>
                    </a:cubicBezTo>
                    <a:cubicBezTo>
                      <a:pt x="1415" y="1309"/>
                      <a:pt x="1415" y="1309"/>
                      <a:pt x="1415" y="1309"/>
                    </a:cubicBezTo>
                    <a:close/>
                  </a:path>
                </a:pathLst>
              </a:custGeom>
              <a:solidFill>
                <a:srgbClr val="A0DE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 name="Google Shape;1709;p46"/>
              <p:cNvSpPr/>
              <p:nvPr/>
            </p:nvSpPr>
            <p:spPr>
              <a:xfrm>
                <a:off x="4269291" y="2999749"/>
                <a:ext cx="138559" cy="444499"/>
              </a:xfrm>
              <a:custGeom>
                <a:avLst/>
                <a:gdLst/>
                <a:ahLst/>
                <a:cxnLst/>
                <a:rect l="l" t="t" r="r" b="b"/>
                <a:pathLst>
                  <a:path w="8432" h="27050" extrusionOk="0">
                    <a:moveTo>
                      <a:pt x="184" y="1"/>
                    </a:moveTo>
                    <a:cubicBezTo>
                      <a:pt x="184" y="106"/>
                      <a:pt x="184" y="210"/>
                      <a:pt x="210" y="315"/>
                    </a:cubicBezTo>
                    <a:cubicBezTo>
                      <a:pt x="289" y="1755"/>
                      <a:pt x="315" y="3143"/>
                      <a:pt x="341" y="4479"/>
                    </a:cubicBezTo>
                    <a:cubicBezTo>
                      <a:pt x="236" y="4479"/>
                      <a:pt x="105" y="4505"/>
                      <a:pt x="1" y="4531"/>
                    </a:cubicBezTo>
                    <a:cubicBezTo>
                      <a:pt x="262" y="7149"/>
                      <a:pt x="681" y="9794"/>
                      <a:pt x="1048" y="12386"/>
                    </a:cubicBezTo>
                    <a:cubicBezTo>
                      <a:pt x="1729" y="17283"/>
                      <a:pt x="2252" y="22284"/>
                      <a:pt x="3588" y="27049"/>
                    </a:cubicBezTo>
                    <a:cubicBezTo>
                      <a:pt x="4609" y="26945"/>
                      <a:pt x="5892" y="26735"/>
                      <a:pt x="6861" y="26421"/>
                    </a:cubicBezTo>
                    <a:lnTo>
                      <a:pt x="6887" y="26421"/>
                    </a:lnTo>
                    <a:cubicBezTo>
                      <a:pt x="7385" y="26238"/>
                      <a:pt x="7803" y="26054"/>
                      <a:pt x="8091" y="25819"/>
                    </a:cubicBezTo>
                    <a:cubicBezTo>
                      <a:pt x="8091" y="25819"/>
                      <a:pt x="8091" y="25819"/>
                      <a:pt x="8091" y="25793"/>
                    </a:cubicBezTo>
                    <a:lnTo>
                      <a:pt x="8118" y="25793"/>
                    </a:lnTo>
                    <a:cubicBezTo>
                      <a:pt x="8118" y="25793"/>
                      <a:pt x="8118" y="25766"/>
                      <a:pt x="8118" y="25766"/>
                    </a:cubicBezTo>
                    <a:lnTo>
                      <a:pt x="8144" y="25766"/>
                    </a:lnTo>
                    <a:cubicBezTo>
                      <a:pt x="8144" y="25766"/>
                      <a:pt x="8144" y="25740"/>
                      <a:pt x="8170" y="25740"/>
                    </a:cubicBezTo>
                    <a:cubicBezTo>
                      <a:pt x="8170" y="25740"/>
                      <a:pt x="8170" y="25740"/>
                      <a:pt x="8170" y="25714"/>
                    </a:cubicBezTo>
                    <a:lnTo>
                      <a:pt x="8196" y="25714"/>
                    </a:lnTo>
                    <a:cubicBezTo>
                      <a:pt x="8196" y="25714"/>
                      <a:pt x="8222" y="25688"/>
                      <a:pt x="8222" y="25688"/>
                    </a:cubicBezTo>
                    <a:cubicBezTo>
                      <a:pt x="8222" y="25662"/>
                      <a:pt x="8249" y="25662"/>
                      <a:pt x="8249" y="25662"/>
                    </a:cubicBezTo>
                    <a:cubicBezTo>
                      <a:pt x="8249" y="25662"/>
                      <a:pt x="8249" y="25635"/>
                      <a:pt x="8249" y="25635"/>
                    </a:cubicBezTo>
                    <a:lnTo>
                      <a:pt x="8275" y="25635"/>
                    </a:lnTo>
                    <a:cubicBezTo>
                      <a:pt x="8275" y="25609"/>
                      <a:pt x="8275" y="25609"/>
                      <a:pt x="8275" y="25609"/>
                    </a:cubicBezTo>
                    <a:cubicBezTo>
                      <a:pt x="8406" y="25478"/>
                      <a:pt x="8432" y="25007"/>
                      <a:pt x="8432" y="24300"/>
                    </a:cubicBezTo>
                    <a:cubicBezTo>
                      <a:pt x="8432" y="19246"/>
                      <a:pt x="5892" y="1493"/>
                      <a:pt x="3954" y="682"/>
                    </a:cubicBezTo>
                    <a:cubicBezTo>
                      <a:pt x="3300" y="394"/>
                      <a:pt x="1807" y="53"/>
                      <a:pt x="1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1710;p46"/>
              <p:cNvSpPr/>
              <p:nvPr/>
            </p:nvSpPr>
            <p:spPr>
              <a:xfrm>
                <a:off x="3440163" y="1965156"/>
                <a:ext cx="510755" cy="1010747"/>
              </a:xfrm>
              <a:custGeom>
                <a:avLst/>
                <a:gdLst/>
                <a:ahLst/>
                <a:cxnLst/>
                <a:rect l="l" t="t" r="r" b="b"/>
                <a:pathLst>
                  <a:path w="31082" h="61509" extrusionOk="0">
                    <a:moveTo>
                      <a:pt x="11441" y="0"/>
                    </a:moveTo>
                    <a:cubicBezTo>
                      <a:pt x="10178" y="0"/>
                      <a:pt x="8939" y="483"/>
                      <a:pt x="7960" y="1271"/>
                    </a:cubicBezTo>
                    <a:cubicBezTo>
                      <a:pt x="6651" y="2344"/>
                      <a:pt x="5813" y="3915"/>
                      <a:pt x="5263" y="5513"/>
                    </a:cubicBezTo>
                    <a:cubicBezTo>
                      <a:pt x="4478" y="7974"/>
                      <a:pt x="4347" y="10723"/>
                      <a:pt x="5316" y="13132"/>
                    </a:cubicBezTo>
                    <a:cubicBezTo>
                      <a:pt x="6127" y="15175"/>
                      <a:pt x="7672" y="16824"/>
                      <a:pt x="8877" y="18683"/>
                    </a:cubicBezTo>
                    <a:cubicBezTo>
                      <a:pt x="10081" y="20542"/>
                      <a:pt x="10971" y="22847"/>
                      <a:pt x="10291" y="24941"/>
                    </a:cubicBezTo>
                    <a:cubicBezTo>
                      <a:pt x="9898" y="26120"/>
                      <a:pt x="9034" y="27088"/>
                      <a:pt x="8144" y="27979"/>
                    </a:cubicBezTo>
                    <a:cubicBezTo>
                      <a:pt x="6468" y="29628"/>
                      <a:pt x="4582" y="31147"/>
                      <a:pt x="3483" y="33242"/>
                    </a:cubicBezTo>
                    <a:cubicBezTo>
                      <a:pt x="2383" y="35337"/>
                      <a:pt x="2383" y="38243"/>
                      <a:pt x="4216" y="39709"/>
                    </a:cubicBezTo>
                    <a:cubicBezTo>
                      <a:pt x="5106" y="40416"/>
                      <a:pt x="6363" y="40835"/>
                      <a:pt x="6730" y="41883"/>
                    </a:cubicBezTo>
                    <a:cubicBezTo>
                      <a:pt x="7070" y="42799"/>
                      <a:pt x="6546" y="43794"/>
                      <a:pt x="5944" y="44553"/>
                    </a:cubicBezTo>
                    <a:cubicBezTo>
                      <a:pt x="4766" y="46124"/>
                      <a:pt x="3221" y="47381"/>
                      <a:pt x="2043" y="48926"/>
                    </a:cubicBezTo>
                    <a:cubicBezTo>
                      <a:pt x="838" y="50497"/>
                      <a:pt x="0" y="52540"/>
                      <a:pt x="576" y="54425"/>
                    </a:cubicBezTo>
                    <a:cubicBezTo>
                      <a:pt x="1126" y="56284"/>
                      <a:pt x="2933" y="57541"/>
                      <a:pt x="4766" y="58248"/>
                    </a:cubicBezTo>
                    <a:cubicBezTo>
                      <a:pt x="5966" y="58714"/>
                      <a:pt x="7261" y="59022"/>
                      <a:pt x="8537" y="59022"/>
                    </a:cubicBezTo>
                    <a:cubicBezTo>
                      <a:pt x="9266" y="59022"/>
                      <a:pt x="9988" y="58921"/>
                      <a:pt x="10683" y="58693"/>
                    </a:cubicBezTo>
                    <a:cubicBezTo>
                      <a:pt x="11096" y="58541"/>
                      <a:pt x="11509" y="58353"/>
                      <a:pt x="11921" y="58353"/>
                    </a:cubicBezTo>
                    <a:cubicBezTo>
                      <a:pt x="12006" y="58353"/>
                      <a:pt x="12091" y="58361"/>
                      <a:pt x="12176" y="58379"/>
                    </a:cubicBezTo>
                    <a:cubicBezTo>
                      <a:pt x="12857" y="58483"/>
                      <a:pt x="13302" y="59060"/>
                      <a:pt x="13773" y="59531"/>
                    </a:cubicBezTo>
                    <a:cubicBezTo>
                      <a:pt x="15064" y="60860"/>
                      <a:pt x="16921" y="61509"/>
                      <a:pt x="18793" y="61509"/>
                    </a:cubicBezTo>
                    <a:cubicBezTo>
                      <a:pt x="19466" y="61509"/>
                      <a:pt x="20140" y="61425"/>
                      <a:pt x="20791" y="61259"/>
                    </a:cubicBezTo>
                    <a:cubicBezTo>
                      <a:pt x="23226" y="60631"/>
                      <a:pt x="25321" y="58955"/>
                      <a:pt x="26761" y="56886"/>
                    </a:cubicBezTo>
                    <a:cubicBezTo>
                      <a:pt x="28541" y="54399"/>
                      <a:pt x="29484" y="51178"/>
                      <a:pt x="28829" y="48193"/>
                    </a:cubicBezTo>
                    <a:cubicBezTo>
                      <a:pt x="28179" y="45202"/>
                      <a:pt x="25798" y="42547"/>
                      <a:pt x="22790" y="42050"/>
                    </a:cubicBezTo>
                    <a:lnTo>
                      <a:pt x="22790" y="42050"/>
                    </a:lnTo>
                    <a:cubicBezTo>
                      <a:pt x="22968" y="42077"/>
                      <a:pt x="23146" y="42089"/>
                      <a:pt x="23324" y="42089"/>
                    </a:cubicBezTo>
                    <a:cubicBezTo>
                      <a:pt x="24664" y="42089"/>
                      <a:pt x="25970" y="41359"/>
                      <a:pt x="26996" y="40469"/>
                    </a:cubicBezTo>
                    <a:cubicBezTo>
                      <a:pt x="29667" y="38164"/>
                      <a:pt x="31081" y="34158"/>
                      <a:pt x="29562" y="30990"/>
                    </a:cubicBezTo>
                    <a:cubicBezTo>
                      <a:pt x="27939" y="27665"/>
                      <a:pt x="23880" y="26434"/>
                      <a:pt x="20267" y="25544"/>
                    </a:cubicBezTo>
                    <a:cubicBezTo>
                      <a:pt x="21602" y="24444"/>
                      <a:pt x="22964" y="23318"/>
                      <a:pt x="23933" y="21878"/>
                    </a:cubicBezTo>
                    <a:cubicBezTo>
                      <a:pt x="26394" y="18133"/>
                      <a:pt x="25530" y="12949"/>
                      <a:pt x="23016" y="9205"/>
                    </a:cubicBezTo>
                    <a:cubicBezTo>
                      <a:pt x="21576" y="7084"/>
                      <a:pt x="19665" y="5303"/>
                      <a:pt x="17648" y="3706"/>
                    </a:cubicBezTo>
                    <a:cubicBezTo>
                      <a:pt x="16627" y="2894"/>
                      <a:pt x="15554" y="2135"/>
                      <a:pt x="14480" y="1375"/>
                    </a:cubicBezTo>
                    <a:cubicBezTo>
                      <a:pt x="13616" y="799"/>
                      <a:pt x="12883" y="92"/>
                      <a:pt x="11809" y="14"/>
                    </a:cubicBezTo>
                    <a:cubicBezTo>
                      <a:pt x="11687" y="5"/>
                      <a:pt x="11564" y="0"/>
                      <a:pt x="114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 name="Google Shape;1711;p46"/>
              <p:cNvSpPr/>
              <p:nvPr/>
            </p:nvSpPr>
            <p:spPr>
              <a:xfrm>
                <a:off x="3659600" y="2775149"/>
                <a:ext cx="80043" cy="198373"/>
              </a:xfrm>
              <a:custGeom>
                <a:avLst/>
                <a:gdLst/>
                <a:ahLst/>
                <a:cxnLst/>
                <a:rect l="l" t="t" r="r" b="b"/>
                <a:pathLst>
                  <a:path w="4871" h="12072" extrusionOk="0">
                    <a:moveTo>
                      <a:pt x="4871" y="1"/>
                    </a:moveTo>
                    <a:lnTo>
                      <a:pt x="4871" y="1"/>
                    </a:lnTo>
                    <a:cubicBezTo>
                      <a:pt x="2435" y="1729"/>
                      <a:pt x="131" y="3902"/>
                      <a:pt x="53" y="6625"/>
                    </a:cubicBezTo>
                    <a:cubicBezTo>
                      <a:pt x="0" y="7751"/>
                      <a:pt x="367" y="9191"/>
                      <a:pt x="917" y="10710"/>
                    </a:cubicBezTo>
                    <a:cubicBezTo>
                      <a:pt x="1807" y="11417"/>
                      <a:pt x="2854" y="11862"/>
                      <a:pt x="3980" y="12072"/>
                    </a:cubicBezTo>
                    <a:cubicBezTo>
                      <a:pt x="4006" y="11443"/>
                      <a:pt x="4059" y="10763"/>
                      <a:pt x="4085" y="10082"/>
                    </a:cubicBezTo>
                    <a:cubicBezTo>
                      <a:pt x="4190" y="8432"/>
                      <a:pt x="4321" y="6704"/>
                      <a:pt x="4478" y="4950"/>
                    </a:cubicBezTo>
                    <a:cubicBezTo>
                      <a:pt x="4583" y="3352"/>
                      <a:pt x="4713" y="1781"/>
                      <a:pt x="4844" y="236"/>
                    </a:cubicBezTo>
                    <a:cubicBezTo>
                      <a:pt x="4844" y="158"/>
                      <a:pt x="4871" y="79"/>
                      <a:pt x="487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1712;p46"/>
              <p:cNvSpPr/>
              <p:nvPr/>
            </p:nvSpPr>
            <p:spPr>
              <a:xfrm>
                <a:off x="3556339" y="1967095"/>
                <a:ext cx="358853" cy="676838"/>
              </a:xfrm>
              <a:custGeom>
                <a:avLst/>
                <a:gdLst/>
                <a:ahLst/>
                <a:cxnLst/>
                <a:rect l="l" t="t" r="r" b="b"/>
                <a:pathLst>
                  <a:path w="21838" h="41189" extrusionOk="0">
                    <a:moveTo>
                      <a:pt x="3247" y="1"/>
                    </a:moveTo>
                    <a:lnTo>
                      <a:pt x="3247" y="1"/>
                    </a:lnTo>
                    <a:cubicBezTo>
                      <a:pt x="3064" y="53"/>
                      <a:pt x="2854" y="105"/>
                      <a:pt x="2671" y="184"/>
                    </a:cubicBezTo>
                    <a:cubicBezTo>
                      <a:pt x="2540" y="367"/>
                      <a:pt x="2409" y="551"/>
                      <a:pt x="2278" y="734"/>
                    </a:cubicBezTo>
                    <a:cubicBezTo>
                      <a:pt x="838" y="3064"/>
                      <a:pt x="209" y="5892"/>
                      <a:pt x="105" y="8589"/>
                    </a:cubicBezTo>
                    <a:cubicBezTo>
                      <a:pt x="0" y="11234"/>
                      <a:pt x="916" y="13878"/>
                      <a:pt x="2173" y="16156"/>
                    </a:cubicBezTo>
                    <a:cubicBezTo>
                      <a:pt x="2776" y="17204"/>
                      <a:pt x="3430" y="18199"/>
                      <a:pt x="4190" y="19115"/>
                    </a:cubicBezTo>
                    <a:cubicBezTo>
                      <a:pt x="4792" y="19848"/>
                      <a:pt x="5446" y="20529"/>
                      <a:pt x="5996" y="21315"/>
                    </a:cubicBezTo>
                    <a:cubicBezTo>
                      <a:pt x="6520" y="22022"/>
                      <a:pt x="6939" y="22833"/>
                      <a:pt x="7096" y="23724"/>
                    </a:cubicBezTo>
                    <a:cubicBezTo>
                      <a:pt x="7279" y="24823"/>
                      <a:pt x="7122" y="25923"/>
                      <a:pt x="6808" y="26970"/>
                    </a:cubicBezTo>
                    <a:cubicBezTo>
                      <a:pt x="6127" y="29432"/>
                      <a:pt x="4713" y="31631"/>
                      <a:pt x="4137" y="34145"/>
                    </a:cubicBezTo>
                    <a:cubicBezTo>
                      <a:pt x="3613" y="36449"/>
                      <a:pt x="3744" y="39146"/>
                      <a:pt x="5027" y="41189"/>
                    </a:cubicBezTo>
                    <a:cubicBezTo>
                      <a:pt x="8536" y="37889"/>
                      <a:pt x="12097" y="35323"/>
                      <a:pt x="13825" y="35219"/>
                    </a:cubicBezTo>
                    <a:cubicBezTo>
                      <a:pt x="15108" y="34564"/>
                      <a:pt x="17256" y="34066"/>
                      <a:pt x="20057" y="33778"/>
                    </a:cubicBezTo>
                    <a:cubicBezTo>
                      <a:pt x="20424" y="32993"/>
                      <a:pt x="20974" y="32260"/>
                      <a:pt x="21524" y="32260"/>
                    </a:cubicBezTo>
                    <a:lnTo>
                      <a:pt x="21838" y="31186"/>
                    </a:lnTo>
                    <a:cubicBezTo>
                      <a:pt x="19298" y="29982"/>
                      <a:pt x="17072" y="28227"/>
                      <a:pt x="15266" y="25975"/>
                    </a:cubicBezTo>
                    <a:cubicBezTo>
                      <a:pt x="14585" y="25766"/>
                      <a:pt x="13878" y="25583"/>
                      <a:pt x="13197" y="25426"/>
                    </a:cubicBezTo>
                    <a:cubicBezTo>
                      <a:pt x="13564" y="25138"/>
                      <a:pt x="13904" y="24850"/>
                      <a:pt x="14244" y="24562"/>
                    </a:cubicBezTo>
                    <a:cubicBezTo>
                      <a:pt x="14192" y="24483"/>
                      <a:pt x="14166" y="24404"/>
                      <a:pt x="14113" y="24326"/>
                    </a:cubicBezTo>
                    <a:cubicBezTo>
                      <a:pt x="12490" y="21786"/>
                      <a:pt x="11390" y="18775"/>
                      <a:pt x="11024" y="15423"/>
                    </a:cubicBezTo>
                    <a:cubicBezTo>
                      <a:pt x="10736" y="15449"/>
                      <a:pt x="10421" y="15502"/>
                      <a:pt x="10107" y="15528"/>
                    </a:cubicBezTo>
                    <a:cubicBezTo>
                      <a:pt x="9505" y="15606"/>
                      <a:pt x="8903" y="15685"/>
                      <a:pt x="8379" y="15685"/>
                    </a:cubicBezTo>
                    <a:cubicBezTo>
                      <a:pt x="7960" y="15685"/>
                      <a:pt x="7567" y="15633"/>
                      <a:pt x="7305" y="15502"/>
                    </a:cubicBezTo>
                    <a:cubicBezTo>
                      <a:pt x="5970" y="14821"/>
                      <a:pt x="3797" y="10370"/>
                      <a:pt x="3037" y="7646"/>
                    </a:cubicBezTo>
                    <a:cubicBezTo>
                      <a:pt x="2357" y="5264"/>
                      <a:pt x="2383" y="2593"/>
                      <a:pt x="324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1713;p46"/>
              <p:cNvSpPr/>
              <p:nvPr/>
            </p:nvSpPr>
            <p:spPr>
              <a:xfrm>
                <a:off x="3448329" y="3862030"/>
                <a:ext cx="1005143" cy="116194"/>
              </a:xfrm>
              <a:custGeom>
                <a:avLst/>
                <a:gdLst/>
                <a:ahLst/>
                <a:cxnLst/>
                <a:rect l="l" t="t" r="r" b="b"/>
                <a:pathLst>
                  <a:path w="61168" h="7071" extrusionOk="0">
                    <a:moveTo>
                      <a:pt x="30584" y="0"/>
                    </a:moveTo>
                    <a:cubicBezTo>
                      <a:pt x="13695" y="0"/>
                      <a:pt x="1" y="1571"/>
                      <a:pt x="1" y="3535"/>
                    </a:cubicBezTo>
                    <a:cubicBezTo>
                      <a:pt x="1" y="5499"/>
                      <a:pt x="13695" y="7070"/>
                      <a:pt x="30584" y="7070"/>
                    </a:cubicBezTo>
                    <a:cubicBezTo>
                      <a:pt x="47473" y="7070"/>
                      <a:pt x="61167" y="5499"/>
                      <a:pt x="61167" y="3535"/>
                    </a:cubicBezTo>
                    <a:cubicBezTo>
                      <a:pt x="61167" y="1571"/>
                      <a:pt x="47473" y="0"/>
                      <a:pt x="305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1714;p46"/>
              <p:cNvSpPr/>
              <p:nvPr/>
            </p:nvSpPr>
            <p:spPr>
              <a:xfrm>
                <a:off x="3994772" y="3277722"/>
                <a:ext cx="16" cy="871"/>
              </a:xfrm>
              <a:custGeom>
                <a:avLst/>
                <a:gdLst/>
                <a:ahLst/>
                <a:cxnLst/>
                <a:rect l="l" t="t" r="r" b="b"/>
                <a:pathLst>
                  <a:path w="1" h="53" extrusionOk="0">
                    <a:moveTo>
                      <a:pt x="1" y="0"/>
                    </a:moveTo>
                    <a:lnTo>
                      <a:pt x="1" y="52"/>
                    </a:lnTo>
                    <a:lnTo>
                      <a:pt x="1"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1715;p46"/>
              <p:cNvSpPr/>
              <p:nvPr/>
            </p:nvSpPr>
            <p:spPr>
              <a:xfrm>
                <a:off x="3990910" y="3210595"/>
                <a:ext cx="231074" cy="624336"/>
              </a:xfrm>
              <a:custGeom>
                <a:avLst/>
                <a:gdLst/>
                <a:ahLst/>
                <a:cxnLst/>
                <a:rect l="l" t="t" r="r" b="b"/>
                <a:pathLst>
                  <a:path w="14062" h="37994" extrusionOk="0">
                    <a:moveTo>
                      <a:pt x="14061" y="0"/>
                    </a:moveTo>
                    <a:lnTo>
                      <a:pt x="13983" y="26"/>
                    </a:lnTo>
                    <a:cubicBezTo>
                      <a:pt x="11548" y="550"/>
                      <a:pt x="9060" y="786"/>
                      <a:pt x="6599" y="917"/>
                    </a:cubicBezTo>
                    <a:cubicBezTo>
                      <a:pt x="4713" y="1021"/>
                      <a:pt x="2828" y="1074"/>
                      <a:pt x="943" y="1074"/>
                    </a:cubicBezTo>
                    <a:cubicBezTo>
                      <a:pt x="1074" y="7568"/>
                      <a:pt x="26" y="31081"/>
                      <a:pt x="0" y="37994"/>
                    </a:cubicBezTo>
                    <a:lnTo>
                      <a:pt x="10107" y="37994"/>
                    </a:lnTo>
                    <a:cubicBezTo>
                      <a:pt x="10107" y="37994"/>
                      <a:pt x="12097" y="19089"/>
                      <a:pt x="13302" y="10448"/>
                    </a:cubicBezTo>
                    <a:cubicBezTo>
                      <a:pt x="13616" y="8301"/>
                      <a:pt x="13904" y="4530"/>
                      <a:pt x="1406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1716;p46"/>
              <p:cNvSpPr/>
              <p:nvPr/>
            </p:nvSpPr>
            <p:spPr>
              <a:xfrm>
                <a:off x="4004237" y="3228227"/>
                <a:ext cx="3040" cy="144162"/>
              </a:xfrm>
              <a:custGeom>
                <a:avLst/>
                <a:gdLst/>
                <a:ahLst/>
                <a:cxnLst/>
                <a:rect l="l" t="t" r="r" b="b"/>
                <a:pathLst>
                  <a:path w="185" h="8773" extrusionOk="0">
                    <a:moveTo>
                      <a:pt x="1" y="8773"/>
                    </a:moveTo>
                    <a:cubicBezTo>
                      <a:pt x="106" y="5002"/>
                      <a:pt x="184" y="1808"/>
                      <a:pt x="132" y="1"/>
                    </a:cubicBezTo>
                    <a:lnTo>
                      <a:pt x="132" y="1"/>
                    </a:lnTo>
                    <a:cubicBezTo>
                      <a:pt x="184" y="1808"/>
                      <a:pt x="106" y="5002"/>
                      <a:pt x="1" y="8773"/>
                    </a:cubicBezTo>
                    <a:lnTo>
                      <a:pt x="1" y="8773"/>
                    </a:ln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1717;p46"/>
              <p:cNvSpPr/>
              <p:nvPr/>
            </p:nvSpPr>
            <p:spPr>
              <a:xfrm>
                <a:off x="4219813" y="3210595"/>
                <a:ext cx="2169" cy="53373"/>
              </a:xfrm>
              <a:custGeom>
                <a:avLst/>
                <a:gdLst/>
                <a:ahLst/>
                <a:cxnLst/>
                <a:rect l="l" t="t" r="r" b="b"/>
                <a:pathLst>
                  <a:path w="132" h="3248" extrusionOk="0">
                    <a:moveTo>
                      <a:pt x="0" y="3247"/>
                    </a:moveTo>
                    <a:cubicBezTo>
                      <a:pt x="53" y="2226"/>
                      <a:pt x="105" y="1126"/>
                      <a:pt x="131" y="0"/>
                    </a:cubicBezTo>
                    <a:lnTo>
                      <a:pt x="131" y="0"/>
                    </a:lnTo>
                    <a:cubicBezTo>
                      <a:pt x="105" y="1126"/>
                      <a:pt x="53" y="2226"/>
                      <a:pt x="0" y="3247"/>
                    </a:cubicBezTo>
                    <a:close/>
                  </a:path>
                </a:pathLst>
              </a:custGeom>
              <a:solidFill>
                <a:srgbClr val="6A27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1718;p46"/>
              <p:cNvSpPr/>
              <p:nvPr/>
            </p:nvSpPr>
            <p:spPr>
              <a:xfrm>
                <a:off x="4004237" y="3210595"/>
                <a:ext cx="217747" cy="161794"/>
              </a:xfrm>
              <a:custGeom>
                <a:avLst/>
                <a:gdLst/>
                <a:ahLst/>
                <a:cxnLst/>
                <a:rect l="l" t="t" r="r" b="b"/>
                <a:pathLst>
                  <a:path w="13251" h="9846" extrusionOk="0">
                    <a:moveTo>
                      <a:pt x="13250" y="0"/>
                    </a:moveTo>
                    <a:lnTo>
                      <a:pt x="13172" y="26"/>
                    </a:lnTo>
                    <a:cubicBezTo>
                      <a:pt x="10737" y="550"/>
                      <a:pt x="8249" y="786"/>
                      <a:pt x="5788" y="917"/>
                    </a:cubicBezTo>
                    <a:cubicBezTo>
                      <a:pt x="4033" y="1021"/>
                      <a:pt x="2279" y="1074"/>
                      <a:pt x="525" y="1074"/>
                    </a:cubicBezTo>
                    <a:lnTo>
                      <a:pt x="132" y="1074"/>
                    </a:lnTo>
                    <a:cubicBezTo>
                      <a:pt x="184" y="2881"/>
                      <a:pt x="106" y="6075"/>
                      <a:pt x="1" y="9846"/>
                    </a:cubicBezTo>
                    <a:cubicBezTo>
                      <a:pt x="1965" y="9793"/>
                      <a:pt x="3902" y="9715"/>
                      <a:pt x="5814" y="9558"/>
                    </a:cubicBezTo>
                    <a:cubicBezTo>
                      <a:pt x="7699" y="9400"/>
                      <a:pt x="9558" y="9191"/>
                      <a:pt x="11417" y="8877"/>
                    </a:cubicBezTo>
                    <a:cubicBezTo>
                      <a:pt x="11836" y="8798"/>
                      <a:pt x="12281" y="8720"/>
                      <a:pt x="12727" y="8641"/>
                    </a:cubicBezTo>
                    <a:cubicBezTo>
                      <a:pt x="12857" y="7175"/>
                      <a:pt x="12988" y="5342"/>
                      <a:pt x="13119" y="3247"/>
                    </a:cubicBezTo>
                    <a:cubicBezTo>
                      <a:pt x="13172" y="2226"/>
                      <a:pt x="13224" y="1126"/>
                      <a:pt x="1325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1719;p46"/>
              <p:cNvSpPr/>
              <p:nvPr/>
            </p:nvSpPr>
            <p:spPr>
              <a:xfrm>
                <a:off x="3990910" y="3578470"/>
                <a:ext cx="194495" cy="256462"/>
              </a:xfrm>
              <a:custGeom>
                <a:avLst/>
                <a:gdLst/>
                <a:ahLst/>
                <a:cxnLst/>
                <a:rect l="l" t="t" r="r" b="b"/>
                <a:pathLst>
                  <a:path w="11836" h="15607" extrusionOk="0">
                    <a:moveTo>
                      <a:pt x="11836" y="1"/>
                    </a:moveTo>
                    <a:cubicBezTo>
                      <a:pt x="9745" y="131"/>
                      <a:pt x="7655" y="189"/>
                      <a:pt x="5561" y="189"/>
                    </a:cubicBezTo>
                    <a:cubicBezTo>
                      <a:pt x="3851" y="189"/>
                      <a:pt x="2138" y="150"/>
                      <a:pt x="419" y="79"/>
                    </a:cubicBezTo>
                    <a:cubicBezTo>
                      <a:pt x="393" y="839"/>
                      <a:pt x="367" y="1572"/>
                      <a:pt x="367" y="2305"/>
                    </a:cubicBezTo>
                    <a:cubicBezTo>
                      <a:pt x="341" y="2410"/>
                      <a:pt x="341" y="2488"/>
                      <a:pt x="341" y="2567"/>
                    </a:cubicBezTo>
                    <a:cubicBezTo>
                      <a:pt x="341" y="2986"/>
                      <a:pt x="314" y="3379"/>
                      <a:pt x="314" y="3771"/>
                    </a:cubicBezTo>
                    <a:cubicBezTo>
                      <a:pt x="314" y="3876"/>
                      <a:pt x="288" y="3981"/>
                      <a:pt x="288" y="4086"/>
                    </a:cubicBezTo>
                    <a:cubicBezTo>
                      <a:pt x="131" y="8956"/>
                      <a:pt x="0" y="13250"/>
                      <a:pt x="0" y="15607"/>
                    </a:cubicBezTo>
                    <a:lnTo>
                      <a:pt x="10107" y="15607"/>
                    </a:lnTo>
                    <a:cubicBezTo>
                      <a:pt x="10107" y="15607"/>
                      <a:pt x="10683" y="10082"/>
                      <a:pt x="11417" y="3667"/>
                    </a:cubicBezTo>
                    <a:cubicBezTo>
                      <a:pt x="11417" y="3562"/>
                      <a:pt x="11443" y="3483"/>
                      <a:pt x="11443" y="3379"/>
                    </a:cubicBezTo>
                    <a:cubicBezTo>
                      <a:pt x="11495" y="3012"/>
                      <a:pt x="11521" y="2619"/>
                      <a:pt x="11574" y="2253"/>
                    </a:cubicBezTo>
                    <a:cubicBezTo>
                      <a:pt x="11574" y="2174"/>
                      <a:pt x="11574" y="2096"/>
                      <a:pt x="11600" y="2017"/>
                    </a:cubicBezTo>
                    <a:cubicBezTo>
                      <a:pt x="11678" y="1336"/>
                      <a:pt x="11757" y="682"/>
                      <a:pt x="1183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1720;p46"/>
              <p:cNvSpPr/>
              <p:nvPr/>
            </p:nvSpPr>
            <p:spPr>
              <a:xfrm>
                <a:off x="3996497" y="3611615"/>
                <a:ext cx="185030" cy="12259"/>
              </a:xfrm>
              <a:custGeom>
                <a:avLst/>
                <a:gdLst/>
                <a:ahLst/>
                <a:cxnLst/>
                <a:rect l="l" t="t" r="r" b="b"/>
                <a:pathLst>
                  <a:path w="11260" h="746" extrusionOk="0">
                    <a:moveTo>
                      <a:pt x="11260" y="0"/>
                    </a:moveTo>
                    <a:lnTo>
                      <a:pt x="11260" y="0"/>
                    </a:lnTo>
                    <a:cubicBezTo>
                      <a:pt x="10867" y="52"/>
                      <a:pt x="10448" y="105"/>
                      <a:pt x="10055" y="157"/>
                    </a:cubicBezTo>
                    <a:cubicBezTo>
                      <a:pt x="8101" y="383"/>
                      <a:pt x="6146" y="497"/>
                      <a:pt x="4192" y="497"/>
                    </a:cubicBezTo>
                    <a:cubicBezTo>
                      <a:pt x="3659" y="497"/>
                      <a:pt x="3126" y="488"/>
                      <a:pt x="2593" y="471"/>
                    </a:cubicBezTo>
                    <a:cubicBezTo>
                      <a:pt x="1729" y="419"/>
                      <a:pt x="865" y="367"/>
                      <a:pt x="27" y="288"/>
                    </a:cubicBezTo>
                    <a:cubicBezTo>
                      <a:pt x="1" y="393"/>
                      <a:pt x="1" y="471"/>
                      <a:pt x="1" y="550"/>
                    </a:cubicBezTo>
                    <a:cubicBezTo>
                      <a:pt x="1432" y="680"/>
                      <a:pt x="2868" y="745"/>
                      <a:pt x="4303" y="745"/>
                    </a:cubicBezTo>
                    <a:cubicBezTo>
                      <a:pt x="6621" y="745"/>
                      <a:pt x="8937" y="575"/>
                      <a:pt x="11234" y="236"/>
                    </a:cubicBezTo>
                    <a:cubicBezTo>
                      <a:pt x="11234" y="157"/>
                      <a:pt x="11234" y="79"/>
                      <a:pt x="112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1721;p46"/>
              <p:cNvSpPr/>
              <p:nvPr/>
            </p:nvSpPr>
            <p:spPr>
              <a:xfrm>
                <a:off x="3995643" y="3633980"/>
                <a:ext cx="183305" cy="15052"/>
              </a:xfrm>
              <a:custGeom>
                <a:avLst/>
                <a:gdLst/>
                <a:ahLst/>
                <a:cxnLst/>
                <a:rect l="l" t="t" r="r" b="b"/>
                <a:pathLst>
                  <a:path w="11155" h="916" extrusionOk="0">
                    <a:moveTo>
                      <a:pt x="11155" y="1"/>
                    </a:moveTo>
                    <a:lnTo>
                      <a:pt x="11155" y="1"/>
                    </a:lnTo>
                    <a:cubicBezTo>
                      <a:pt x="10631" y="79"/>
                      <a:pt x="10134" y="158"/>
                      <a:pt x="9610" y="236"/>
                    </a:cubicBezTo>
                    <a:cubicBezTo>
                      <a:pt x="7829" y="472"/>
                      <a:pt x="6023" y="603"/>
                      <a:pt x="4216" y="603"/>
                    </a:cubicBezTo>
                    <a:cubicBezTo>
                      <a:pt x="3326" y="603"/>
                      <a:pt x="2435" y="577"/>
                      <a:pt x="1519" y="524"/>
                    </a:cubicBezTo>
                    <a:cubicBezTo>
                      <a:pt x="1100" y="498"/>
                      <a:pt x="655" y="472"/>
                      <a:pt x="210" y="420"/>
                    </a:cubicBezTo>
                    <a:cubicBezTo>
                      <a:pt x="157" y="420"/>
                      <a:pt x="79" y="420"/>
                      <a:pt x="26" y="393"/>
                    </a:cubicBezTo>
                    <a:cubicBezTo>
                      <a:pt x="26" y="498"/>
                      <a:pt x="0" y="603"/>
                      <a:pt x="0" y="708"/>
                    </a:cubicBezTo>
                    <a:cubicBezTo>
                      <a:pt x="105" y="734"/>
                      <a:pt x="210" y="734"/>
                      <a:pt x="314" y="734"/>
                    </a:cubicBezTo>
                    <a:cubicBezTo>
                      <a:pt x="838" y="786"/>
                      <a:pt x="1336" y="839"/>
                      <a:pt x="1859" y="865"/>
                    </a:cubicBezTo>
                    <a:cubicBezTo>
                      <a:pt x="2532" y="899"/>
                      <a:pt x="3206" y="916"/>
                      <a:pt x="3880" y="916"/>
                    </a:cubicBezTo>
                    <a:cubicBezTo>
                      <a:pt x="6303" y="916"/>
                      <a:pt x="8732" y="698"/>
                      <a:pt x="11129" y="289"/>
                    </a:cubicBezTo>
                    <a:cubicBezTo>
                      <a:pt x="11129" y="184"/>
                      <a:pt x="11155" y="105"/>
                      <a:pt x="111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1722;p46"/>
              <p:cNvSpPr/>
              <p:nvPr/>
            </p:nvSpPr>
            <p:spPr>
              <a:xfrm>
                <a:off x="3966377" y="3825797"/>
                <a:ext cx="299499" cy="94372"/>
              </a:xfrm>
              <a:custGeom>
                <a:avLst/>
                <a:gdLst/>
                <a:ahLst/>
                <a:cxnLst/>
                <a:rect l="l" t="t" r="r" b="b"/>
                <a:pathLst>
                  <a:path w="18226" h="5743" extrusionOk="0">
                    <a:moveTo>
                      <a:pt x="9125" y="1"/>
                    </a:moveTo>
                    <a:cubicBezTo>
                      <a:pt x="6156" y="1"/>
                      <a:pt x="1732" y="101"/>
                      <a:pt x="1415" y="189"/>
                    </a:cubicBezTo>
                    <a:cubicBezTo>
                      <a:pt x="970" y="320"/>
                      <a:pt x="1" y="4431"/>
                      <a:pt x="498" y="5347"/>
                    </a:cubicBezTo>
                    <a:cubicBezTo>
                      <a:pt x="676" y="5643"/>
                      <a:pt x="2678" y="5742"/>
                      <a:pt x="5282" y="5742"/>
                    </a:cubicBezTo>
                    <a:cubicBezTo>
                      <a:pt x="9589" y="5742"/>
                      <a:pt x="15540" y="5472"/>
                      <a:pt x="17597" y="5374"/>
                    </a:cubicBezTo>
                    <a:cubicBezTo>
                      <a:pt x="17989" y="5347"/>
                      <a:pt x="18225" y="4955"/>
                      <a:pt x="18042" y="4588"/>
                    </a:cubicBezTo>
                    <a:cubicBezTo>
                      <a:pt x="17701" y="3907"/>
                      <a:pt x="16863" y="2912"/>
                      <a:pt x="15266" y="1865"/>
                    </a:cubicBezTo>
                    <a:cubicBezTo>
                      <a:pt x="12648" y="137"/>
                      <a:pt x="11784" y="84"/>
                      <a:pt x="11784" y="84"/>
                    </a:cubicBezTo>
                    <a:cubicBezTo>
                      <a:pt x="11664" y="25"/>
                      <a:pt x="10566" y="1"/>
                      <a:pt x="9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1723;p46"/>
              <p:cNvSpPr/>
              <p:nvPr/>
            </p:nvSpPr>
            <p:spPr>
              <a:xfrm>
                <a:off x="4150107" y="3852861"/>
                <a:ext cx="76608" cy="25470"/>
              </a:xfrm>
              <a:custGeom>
                <a:avLst/>
                <a:gdLst/>
                <a:ahLst/>
                <a:cxnLst/>
                <a:rect l="l" t="t" r="r" b="b"/>
                <a:pathLst>
                  <a:path w="4662" h="1550" extrusionOk="0">
                    <a:moveTo>
                      <a:pt x="3494" y="1"/>
                    </a:moveTo>
                    <a:cubicBezTo>
                      <a:pt x="3113" y="1"/>
                      <a:pt x="2731" y="41"/>
                      <a:pt x="2357" y="113"/>
                    </a:cubicBezTo>
                    <a:cubicBezTo>
                      <a:pt x="1781" y="244"/>
                      <a:pt x="1205" y="454"/>
                      <a:pt x="655" y="742"/>
                    </a:cubicBezTo>
                    <a:cubicBezTo>
                      <a:pt x="446" y="846"/>
                      <a:pt x="0" y="1056"/>
                      <a:pt x="131" y="1370"/>
                    </a:cubicBezTo>
                    <a:cubicBezTo>
                      <a:pt x="188" y="1502"/>
                      <a:pt x="275" y="1549"/>
                      <a:pt x="374" y="1549"/>
                    </a:cubicBezTo>
                    <a:cubicBezTo>
                      <a:pt x="548" y="1549"/>
                      <a:pt x="757" y="1401"/>
                      <a:pt x="891" y="1318"/>
                    </a:cubicBezTo>
                    <a:cubicBezTo>
                      <a:pt x="1911" y="745"/>
                      <a:pt x="3026" y="504"/>
                      <a:pt x="4191" y="504"/>
                    </a:cubicBezTo>
                    <a:cubicBezTo>
                      <a:pt x="4252" y="504"/>
                      <a:pt x="4312" y="505"/>
                      <a:pt x="4373" y="506"/>
                    </a:cubicBezTo>
                    <a:cubicBezTo>
                      <a:pt x="4609" y="506"/>
                      <a:pt x="4661" y="113"/>
                      <a:pt x="4426" y="87"/>
                    </a:cubicBezTo>
                    <a:cubicBezTo>
                      <a:pt x="4119" y="28"/>
                      <a:pt x="3807" y="1"/>
                      <a:pt x="3494"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1724;p46"/>
              <p:cNvSpPr/>
              <p:nvPr/>
            </p:nvSpPr>
            <p:spPr>
              <a:xfrm>
                <a:off x="4121186" y="3840455"/>
                <a:ext cx="78416" cy="28757"/>
              </a:xfrm>
              <a:custGeom>
                <a:avLst/>
                <a:gdLst/>
                <a:ahLst/>
                <a:cxnLst/>
                <a:rect l="l" t="t" r="r" b="b"/>
                <a:pathLst>
                  <a:path w="4772" h="1750" extrusionOk="0">
                    <a:moveTo>
                      <a:pt x="4254" y="0"/>
                    </a:moveTo>
                    <a:cubicBezTo>
                      <a:pt x="3571" y="0"/>
                      <a:pt x="2891" y="104"/>
                      <a:pt x="2232" y="292"/>
                    </a:cubicBezTo>
                    <a:cubicBezTo>
                      <a:pt x="1865" y="397"/>
                      <a:pt x="1525" y="528"/>
                      <a:pt x="1158" y="685"/>
                    </a:cubicBezTo>
                    <a:cubicBezTo>
                      <a:pt x="896" y="790"/>
                      <a:pt x="556" y="947"/>
                      <a:pt x="294" y="1156"/>
                    </a:cubicBezTo>
                    <a:cubicBezTo>
                      <a:pt x="242" y="1182"/>
                      <a:pt x="216" y="1209"/>
                      <a:pt x="163" y="1235"/>
                    </a:cubicBezTo>
                    <a:cubicBezTo>
                      <a:pt x="1" y="1420"/>
                      <a:pt x="126" y="1750"/>
                      <a:pt x="357" y="1750"/>
                    </a:cubicBezTo>
                    <a:cubicBezTo>
                      <a:pt x="387" y="1750"/>
                      <a:pt x="418" y="1744"/>
                      <a:pt x="451" y="1732"/>
                    </a:cubicBezTo>
                    <a:cubicBezTo>
                      <a:pt x="792" y="1601"/>
                      <a:pt x="1080" y="1392"/>
                      <a:pt x="1420" y="1235"/>
                    </a:cubicBezTo>
                    <a:cubicBezTo>
                      <a:pt x="1734" y="1078"/>
                      <a:pt x="2048" y="947"/>
                      <a:pt x="2389" y="842"/>
                    </a:cubicBezTo>
                    <a:cubicBezTo>
                      <a:pt x="3070" y="633"/>
                      <a:pt x="3777" y="502"/>
                      <a:pt x="4484" y="475"/>
                    </a:cubicBezTo>
                    <a:cubicBezTo>
                      <a:pt x="4772" y="449"/>
                      <a:pt x="4772" y="4"/>
                      <a:pt x="4484" y="4"/>
                    </a:cubicBezTo>
                    <a:cubicBezTo>
                      <a:pt x="4407" y="1"/>
                      <a:pt x="4330" y="0"/>
                      <a:pt x="425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1725;p46"/>
              <p:cNvSpPr/>
              <p:nvPr/>
            </p:nvSpPr>
            <p:spPr>
              <a:xfrm>
                <a:off x="4106216" y="3827358"/>
                <a:ext cx="69296" cy="24139"/>
              </a:xfrm>
              <a:custGeom>
                <a:avLst/>
                <a:gdLst/>
                <a:ahLst/>
                <a:cxnLst/>
                <a:rect l="l" t="t" r="r" b="b"/>
                <a:pathLst>
                  <a:path w="4217" h="1469" extrusionOk="0">
                    <a:moveTo>
                      <a:pt x="3274" y="0"/>
                    </a:moveTo>
                    <a:cubicBezTo>
                      <a:pt x="2794" y="0"/>
                      <a:pt x="2314" y="53"/>
                      <a:pt x="1834" y="173"/>
                    </a:cubicBezTo>
                    <a:cubicBezTo>
                      <a:pt x="1467" y="277"/>
                      <a:pt x="1127" y="435"/>
                      <a:pt x="786" y="592"/>
                    </a:cubicBezTo>
                    <a:cubicBezTo>
                      <a:pt x="524" y="696"/>
                      <a:pt x="1" y="906"/>
                      <a:pt x="1" y="1246"/>
                    </a:cubicBezTo>
                    <a:cubicBezTo>
                      <a:pt x="27" y="1325"/>
                      <a:pt x="53" y="1403"/>
                      <a:pt x="105" y="1430"/>
                    </a:cubicBezTo>
                    <a:cubicBezTo>
                      <a:pt x="169" y="1457"/>
                      <a:pt x="227" y="1468"/>
                      <a:pt x="282" y="1468"/>
                    </a:cubicBezTo>
                    <a:cubicBezTo>
                      <a:pt x="386" y="1468"/>
                      <a:pt x="483" y="1428"/>
                      <a:pt x="603" y="1377"/>
                    </a:cubicBezTo>
                    <a:cubicBezTo>
                      <a:pt x="734" y="1272"/>
                      <a:pt x="891" y="1194"/>
                      <a:pt x="1048" y="1115"/>
                    </a:cubicBezTo>
                    <a:cubicBezTo>
                      <a:pt x="1362" y="958"/>
                      <a:pt x="1676" y="827"/>
                      <a:pt x="1991" y="723"/>
                    </a:cubicBezTo>
                    <a:cubicBezTo>
                      <a:pt x="2645" y="513"/>
                      <a:pt x="3352" y="356"/>
                      <a:pt x="4033" y="330"/>
                    </a:cubicBezTo>
                    <a:cubicBezTo>
                      <a:pt x="4216" y="330"/>
                      <a:pt x="4216" y="68"/>
                      <a:pt x="4033" y="42"/>
                    </a:cubicBezTo>
                    <a:cubicBezTo>
                      <a:pt x="3780" y="15"/>
                      <a:pt x="3527" y="0"/>
                      <a:pt x="327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1726;p46"/>
              <p:cNvSpPr/>
              <p:nvPr/>
            </p:nvSpPr>
            <p:spPr>
              <a:xfrm>
                <a:off x="3678958" y="3210595"/>
                <a:ext cx="299926" cy="624336"/>
              </a:xfrm>
              <a:custGeom>
                <a:avLst/>
                <a:gdLst/>
                <a:ahLst/>
                <a:cxnLst/>
                <a:rect l="l" t="t" r="r" b="b"/>
                <a:pathLst>
                  <a:path w="18252" h="37994" extrusionOk="0">
                    <a:moveTo>
                      <a:pt x="18251" y="0"/>
                    </a:moveTo>
                    <a:lnTo>
                      <a:pt x="18146" y="26"/>
                    </a:lnTo>
                    <a:cubicBezTo>
                      <a:pt x="15659" y="550"/>
                      <a:pt x="13145" y="786"/>
                      <a:pt x="10658" y="917"/>
                    </a:cubicBezTo>
                    <a:cubicBezTo>
                      <a:pt x="8772" y="1021"/>
                      <a:pt x="6887" y="1074"/>
                      <a:pt x="5002" y="1074"/>
                    </a:cubicBezTo>
                    <a:cubicBezTo>
                      <a:pt x="4426" y="7568"/>
                      <a:pt x="786" y="31081"/>
                      <a:pt x="1" y="37994"/>
                    </a:cubicBezTo>
                    <a:lnTo>
                      <a:pt x="10108" y="37994"/>
                    </a:lnTo>
                    <a:cubicBezTo>
                      <a:pt x="10108" y="37994"/>
                      <a:pt x="14166" y="19089"/>
                      <a:pt x="16340" y="10448"/>
                    </a:cubicBezTo>
                    <a:cubicBezTo>
                      <a:pt x="16889" y="8301"/>
                      <a:pt x="17570" y="4530"/>
                      <a:pt x="1825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1727;p46"/>
              <p:cNvSpPr/>
              <p:nvPr/>
            </p:nvSpPr>
            <p:spPr>
              <a:xfrm>
                <a:off x="3743504" y="3211450"/>
                <a:ext cx="234935" cy="160940"/>
              </a:xfrm>
              <a:custGeom>
                <a:avLst/>
                <a:gdLst/>
                <a:ahLst/>
                <a:cxnLst/>
                <a:rect l="l" t="t" r="r" b="b"/>
                <a:pathLst>
                  <a:path w="14297" h="9794" extrusionOk="0">
                    <a:moveTo>
                      <a:pt x="0" y="9794"/>
                    </a:moveTo>
                    <a:cubicBezTo>
                      <a:pt x="53" y="9401"/>
                      <a:pt x="105" y="9034"/>
                      <a:pt x="157" y="8668"/>
                    </a:cubicBezTo>
                    <a:cubicBezTo>
                      <a:pt x="105" y="9034"/>
                      <a:pt x="53" y="9401"/>
                      <a:pt x="0" y="9794"/>
                    </a:cubicBezTo>
                    <a:lnTo>
                      <a:pt x="0" y="9794"/>
                    </a:lnTo>
                    <a:close/>
                    <a:moveTo>
                      <a:pt x="14297" y="1"/>
                    </a:moveTo>
                    <a:cubicBezTo>
                      <a:pt x="14297" y="1"/>
                      <a:pt x="14297" y="1"/>
                      <a:pt x="14297" y="1"/>
                    </a:cubicBezTo>
                    <a:cubicBezTo>
                      <a:pt x="14297" y="1"/>
                      <a:pt x="14297" y="1"/>
                      <a:pt x="14297"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1728;p46"/>
              <p:cNvSpPr/>
              <p:nvPr/>
            </p:nvSpPr>
            <p:spPr>
              <a:xfrm>
                <a:off x="3743504" y="3210595"/>
                <a:ext cx="235379" cy="161794"/>
              </a:xfrm>
              <a:custGeom>
                <a:avLst/>
                <a:gdLst/>
                <a:ahLst/>
                <a:cxnLst/>
                <a:rect l="l" t="t" r="r" b="b"/>
                <a:pathLst>
                  <a:path w="14324" h="9846" extrusionOk="0">
                    <a:moveTo>
                      <a:pt x="14323" y="0"/>
                    </a:moveTo>
                    <a:lnTo>
                      <a:pt x="14218" y="26"/>
                    </a:lnTo>
                    <a:cubicBezTo>
                      <a:pt x="11731" y="550"/>
                      <a:pt x="9217" y="786"/>
                      <a:pt x="6730" y="917"/>
                    </a:cubicBezTo>
                    <a:cubicBezTo>
                      <a:pt x="4975" y="1021"/>
                      <a:pt x="3221" y="1074"/>
                      <a:pt x="1467" y="1074"/>
                    </a:cubicBezTo>
                    <a:lnTo>
                      <a:pt x="1074" y="1074"/>
                    </a:lnTo>
                    <a:cubicBezTo>
                      <a:pt x="943" y="2697"/>
                      <a:pt x="576" y="5447"/>
                      <a:pt x="157" y="8720"/>
                    </a:cubicBezTo>
                    <a:cubicBezTo>
                      <a:pt x="105" y="9086"/>
                      <a:pt x="53" y="9453"/>
                      <a:pt x="0" y="9846"/>
                    </a:cubicBezTo>
                    <a:cubicBezTo>
                      <a:pt x="1938" y="9793"/>
                      <a:pt x="3876" y="9715"/>
                      <a:pt x="5839" y="9558"/>
                    </a:cubicBezTo>
                    <a:cubicBezTo>
                      <a:pt x="7725" y="9400"/>
                      <a:pt x="9610" y="9191"/>
                      <a:pt x="11495" y="8877"/>
                    </a:cubicBezTo>
                    <a:cubicBezTo>
                      <a:pt x="11940" y="8798"/>
                      <a:pt x="12385" y="8720"/>
                      <a:pt x="12831" y="8641"/>
                    </a:cubicBezTo>
                    <a:cubicBezTo>
                      <a:pt x="13276" y="6468"/>
                      <a:pt x="13799" y="3483"/>
                      <a:pt x="14297" y="53"/>
                    </a:cubicBezTo>
                    <a:cubicBezTo>
                      <a:pt x="14323" y="26"/>
                      <a:pt x="14323" y="26"/>
                      <a:pt x="14323"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1729;p46"/>
              <p:cNvSpPr/>
              <p:nvPr/>
            </p:nvSpPr>
            <p:spPr>
              <a:xfrm>
                <a:off x="3678958" y="3578470"/>
                <a:ext cx="222463" cy="256462"/>
              </a:xfrm>
              <a:custGeom>
                <a:avLst/>
                <a:gdLst/>
                <a:ahLst/>
                <a:cxnLst/>
                <a:rect l="l" t="t" r="r" b="b"/>
                <a:pathLst>
                  <a:path w="13538" h="15607" extrusionOk="0">
                    <a:moveTo>
                      <a:pt x="13538" y="1"/>
                    </a:moveTo>
                    <a:cubicBezTo>
                      <a:pt x="11448" y="131"/>
                      <a:pt x="9350" y="189"/>
                      <a:pt x="7257" y="189"/>
                    </a:cubicBezTo>
                    <a:cubicBezTo>
                      <a:pt x="5548" y="189"/>
                      <a:pt x="3843" y="150"/>
                      <a:pt x="2148" y="79"/>
                    </a:cubicBezTo>
                    <a:cubicBezTo>
                      <a:pt x="2043" y="839"/>
                      <a:pt x="1912" y="1572"/>
                      <a:pt x="1833" y="2305"/>
                    </a:cubicBezTo>
                    <a:cubicBezTo>
                      <a:pt x="1807" y="2410"/>
                      <a:pt x="1781" y="2488"/>
                      <a:pt x="1781" y="2567"/>
                    </a:cubicBezTo>
                    <a:cubicBezTo>
                      <a:pt x="1729" y="2986"/>
                      <a:pt x="1676" y="3379"/>
                      <a:pt x="1624" y="3771"/>
                    </a:cubicBezTo>
                    <a:cubicBezTo>
                      <a:pt x="1598" y="3876"/>
                      <a:pt x="1572" y="3981"/>
                      <a:pt x="1572" y="4086"/>
                    </a:cubicBezTo>
                    <a:cubicBezTo>
                      <a:pt x="865" y="8956"/>
                      <a:pt x="262" y="13250"/>
                      <a:pt x="1" y="15607"/>
                    </a:cubicBezTo>
                    <a:lnTo>
                      <a:pt x="10108" y="15607"/>
                    </a:lnTo>
                    <a:cubicBezTo>
                      <a:pt x="10108" y="15607"/>
                      <a:pt x="11286" y="10082"/>
                      <a:pt x="12726" y="3667"/>
                    </a:cubicBezTo>
                    <a:cubicBezTo>
                      <a:pt x="12752" y="3562"/>
                      <a:pt x="12779" y="3483"/>
                      <a:pt x="12779" y="3379"/>
                    </a:cubicBezTo>
                    <a:cubicBezTo>
                      <a:pt x="12883" y="3012"/>
                      <a:pt x="12962" y="2619"/>
                      <a:pt x="13040" y="2253"/>
                    </a:cubicBezTo>
                    <a:cubicBezTo>
                      <a:pt x="13067" y="2174"/>
                      <a:pt x="13067" y="2096"/>
                      <a:pt x="13093" y="2017"/>
                    </a:cubicBezTo>
                    <a:cubicBezTo>
                      <a:pt x="13250" y="1336"/>
                      <a:pt x="13381" y="682"/>
                      <a:pt x="135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1730;p46"/>
              <p:cNvSpPr/>
              <p:nvPr/>
            </p:nvSpPr>
            <p:spPr>
              <a:xfrm>
                <a:off x="3708224" y="3611615"/>
                <a:ext cx="185884" cy="12259"/>
              </a:xfrm>
              <a:custGeom>
                <a:avLst/>
                <a:gdLst/>
                <a:ahLst/>
                <a:cxnLst/>
                <a:rect l="l" t="t" r="r" b="b"/>
                <a:pathLst>
                  <a:path w="11312" h="746" extrusionOk="0">
                    <a:moveTo>
                      <a:pt x="11312" y="0"/>
                    </a:moveTo>
                    <a:cubicBezTo>
                      <a:pt x="10919" y="52"/>
                      <a:pt x="10500" y="105"/>
                      <a:pt x="10081" y="157"/>
                    </a:cubicBezTo>
                    <a:cubicBezTo>
                      <a:pt x="8127" y="383"/>
                      <a:pt x="6156" y="497"/>
                      <a:pt x="4207" y="497"/>
                    </a:cubicBezTo>
                    <a:cubicBezTo>
                      <a:pt x="3676" y="497"/>
                      <a:pt x="3146" y="488"/>
                      <a:pt x="2619" y="471"/>
                    </a:cubicBezTo>
                    <a:cubicBezTo>
                      <a:pt x="1754" y="419"/>
                      <a:pt x="890" y="367"/>
                      <a:pt x="52" y="288"/>
                    </a:cubicBezTo>
                    <a:cubicBezTo>
                      <a:pt x="26" y="393"/>
                      <a:pt x="0" y="471"/>
                      <a:pt x="0" y="550"/>
                    </a:cubicBezTo>
                    <a:cubicBezTo>
                      <a:pt x="1422" y="680"/>
                      <a:pt x="2851" y="745"/>
                      <a:pt x="4285" y="745"/>
                    </a:cubicBezTo>
                    <a:cubicBezTo>
                      <a:pt x="6602" y="745"/>
                      <a:pt x="8931" y="575"/>
                      <a:pt x="11259" y="236"/>
                    </a:cubicBezTo>
                    <a:cubicBezTo>
                      <a:pt x="11286" y="157"/>
                      <a:pt x="11286" y="79"/>
                      <a:pt x="113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1731;p46"/>
              <p:cNvSpPr/>
              <p:nvPr/>
            </p:nvSpPr>
            <p:spPr>
              <a:xfrm>
                <a:off x="3704773" y="3633980"/>
                <a:ext cx="184175" cy="15052"/>
              </a:xfrm>
              <a:custGeom>
                <a:avLst/>
                <a:gdLst/>
                <a:ahLst/>
                <a:cxnLst/>
                <a:rect l="l" t="t" r="r" b="b"/>
                <a:pathLst>
                  <a:path w="11208" h="916" extrusionOk="0">
                    <a:moveTo>
                      <a:pt x="11208" y="1"/>
                    </a:moveTo>
                    <a:lnTo>
                      <a:pt x="11208" y="1"/>
                    </a:lnTo>
                    <a:cubicBezTo>
                      <a:pt x="10710" y="79"/>
                      <a:pt x="10186" y="158"/>
                      <a:pt x="9663" y="236"/>
                    </a:cubicBezTo>
                    <a:cubicBezTo>
                      <a:pt x="7830" y="472"/>
                      <a:pt x="6023" y="603"/>
                      <a:pt x="4216" y="603"/>
                    </a:cubicBezTo>
                    <a:cubicBezTo>
                      <a:pt x="3326" y="603"/>
                      <a:pt x="2436" y="577"/>
                      <a:pt x="1545" y="524"/>
                    </a:cubicBezTo>
                    <a:cubicBezTo>
                      <a:pt x="1100" y="498"/>
                      <a:pt x="681" y="472"/>
                      <a:pt x="236" y="420"/>
                    </a:cubicBezTo>
                    <a:cubicBezTo>
                      <a:pt x="184" y="420"/>
                      <a:pt x="105" y="420"/>
                      <a:pt x="53" y="393"/>
                    </a:cubicBezTo>
                    <a:cubicBezTo>
                      <a:pt x="27" y="498"/>
                      <a:pt x="1" y="603"/>
                      <a:pt x="1" y="708"/>
                    </a:cubicBezTo>
                    <a:cubicBezTo>
                      <a:pt x="105" y="734"/>
                      <a:pt x="210" y="734"/>
                      <a:pt x="315" y="734"/>
                    </a:cubicBezTo>
                    <a:cubicBezTo>
                      <a:pt x="812" y="786"/>
                      <a:pt x="1310" y="839"/>
                      <a:pt x="1807" y="865"/>
                    </a:cubicBezTo>
                    <a:cubicBezTo>
                      <a:pt x="2480" y="899"/>
                      <a:pt x="3155" y="916"/>
                      <a:pt x="3832" y="916"/>
                    </a:cubicBezTo>
                    <a:cubicBezTo>
                      <a:pt x="6264" y="916"/>
                      <a:pt x="8717" y="698"/>
                      <a:pt x="11155" y="289"/>
                    </a:cubicBezTo>
                    <a:cubicBezTo>
                      <a:pt x="11181" y="184"/>
                      <a:pt x="11208" y="105"/>
                      <a:pt x="112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1732;p46"/>
              <p:cNvSpPr/>
              <p:nvPr/>
            </p:nvSpPr>
            <p:spPr>
              <a:xfrm>
                <a:off x="3654441"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1" y="5643"/>
                      <a:pt x="2688" y="5742"/>
                      <a:pt x="5288" y="5742"/>
                    </a:cubicBezTo>
                    <a:cubicBezTo>
                      <a:pt x="9588" y="5742"/>
                      <a:pt x="15540" y="5472"/>
                      <a:pt x="17596" y="5374"/>
                    </a:cubicBezTo>
                    <a:cubicBezTo>
                      <a:pt x="17989" y="5347"/>
                      <a:pt x="18224" y="4955"/>
                      <a:pt x="18067" y="4588"/>
                    </a:cubicBezTo>
                    <a:cubicBezTo>
                      <a:pt x="17701" y="3907"/>
                      <a:pt x="16863" y="2912"/>
                      <a:pt x="15266" y="1865"/>
                    </a:cubicBezTo>
                    <a:cubicBezTo>
                      <a:pt x="12647" y="137"/>
                      <a:pt x="11783" y="84"/>
                      <a:pt x="11783" y="84"/>
                    </a:cubicBezTo>
                    <a:cubicBezTo>
                      <a:pt x="11663" y="25"/>
                      <a:pt x="10565"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1733;p46"/>
              <p:cNvSpPr/>
              <p:nvPr/>
            </p:nvSpPr>
            <p:spPr>
              <a:xfrm>
                <a:off x="3838155" y="3852861"/>
                <a:ext cx="76608" cy="25470"/>
              </a:xfrm>
              <a:custGeom>
                <a:avLst/>
                <a:gdLst/>
                <a:ahLst/>
                <a:cxnLst/>
                <a:rect l="l" t="t" r="r" b="b"/>
                <a:pathLst>
                  <a:path w="4662" h="1550" extrusionOk="0">
                    <a:moveTo>
                      <a:pt x="3506" y="1"/>
                    </a:moveTo>
                    <a:cubicBezTo>
                      <a:pt x="3132" y="1"/>
                      <a:pt x="2758" y="41"/>
                      <a:pt x="2384" y="113"/>
                    </a:cubicBezTo>
                    <a:cubicBezTo>
                      <a:pt x="1781" y="244"/>
                      <a:pt x="1205" y="454"/>
                      <a:pt x="682" y="742"/>
                    </a:cubicBezTo>
                    <a:cubicBezTo>
                      <a:pt x="446" y="846"/>
                      <a:pt x="1" y="1056"/>
                      <a:pt x="158" y="1370"/>
                    </a:cubicBezTo>
                    <a:cubicBezTo>
                      <a:pt x="205" y="1502"/>
                      <a:pt x="290" y="1549"/>
                      <a:pt x="387" y="1549"/>
                    </a:cubicBezTo>
                    <a:cubicBezTo>
                      <a:pt x="560" y="1549"/>
                      <a:pt x="774" y="1401"/>
                      <a:pt x="891" y="1318"/>
                    </a:cubicBezTo>
                    <a:cubicBezTo>
                      <a:pt x="1911" y="745"/>
                      <a:pt x="3026" y="504"/>
                      <a:pt x="4191" y="504"/>
                    </a:cubicBezTo>
                    <a:cubicBezTo>
                      <a:pt x="4252" y="504"/>
                      <a:pt x="4313" y="505"/>
                      <a:pt x="4374" y="506"/>
                    </a:cubicBezTo>
                    <a:cubicBezTo>
                      <a:pt x="4609" y="506"/>
                      <a:pt x="4662" y="113"/>
                      <a:pt x="4426" y="87"/>
                    </a:cubicBezTo>
                    <a:cubicBezTo>
                      <a:pt x="4119" y="28"/>
                      <a:pt x="3813" y="1"/>
                      <a:pt x="3506"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1734;p46"/>
              <p:cNvSpPr/>
              <p:nvPr/>
            </p:nvSpPr>
            <p:spPr>
              <a:xfrm>
                <a:off x="3809250" y="3840455"/>
                <a:ext cx="78843" cy="28757"/>
              </a:xfrm>
              <a:custGeom>
                <a:avLst/>
                <a:gdLst/>
                <a:ahLst/>
                <a:cxnLst/>
                <a:rect l="l" t="t" r="r" b="b"/>
                <a:pathLst>
                  <a:path w="4798" h="1750" extrusionOk="0">
                    <a:moveTo>
                      <a:pt x="4253" y="0"/>
                    </a:moveTo>
                    <a:cubicBezTo>
                      <a:pt x="3570" y="0"/>
                      <a:pt x="2890" y="104"/>
                      <a:pt x="2231" y="292"/>
                    </a:cubicBezTo>
                    <a:cubicBezTo>
                      <a:pt x="1865" y="397"/>
                      <a:pt x="1524" y="528"/>
                      <a:pt x="1184" y="685"/>
                    </a:cubicBezTo>
                    <a:cubicBezTo>
                      <a:pt x="896" y="790"/>
                      <a:pt x="555" y="947"/>
                      <a:pt x="293" y="1156"/>
                    </a:cubicBezTo>
                    <a:cubicBezTo>
                      <a:pt x="267" y="1182"/>
                      <a:pt x="215" y="1209"/>
                      <a:pt x="163" y="1235"/>
                    </a:cubicBezTo>
                    <a:cubicBezTo>
                      <a:pt x="0" y="1420"/>
                      <a:pt x="125" y="1750"/>
                      <a:pt x="356" y="1750"/>
                    </a:cubicBezTo>
                    <a:cubicBezTo>
                      <a:pt x="386" y="1750"/>
                      <a:pt x="418" y="1744"/>
                      <a:pt x="451" y="1732"/>
                    </a:cubicBezTo>
                    <a:cubicBezTo>
                      <a:pt x="791" y="1601"/>
                      <a:pt x="1105" y="1392"/>
                      <a:pt x="1419" y="1235"/>
                    </a:cubicBezTo>
                    <a:cubicBezTo>
                      <a:pt x="1734" y="1078"/>
                      <a:pt x="2048" y="947"/>
                      <a:pt x="2388" y="842"/>
                    </a:cubicBezTo>
                    <a:cubicBezTo>
                      <a:pt x="3069" y="633"/>
                      <a:pt x="3776" y="502"/>
                      <a:pt x="4483" y="475"/>
                    </a:cubicBezTo>
                    <a:cubicBezTo>
                      <a:pt x="4771" y="449"/>
                      <a:pt x="4797" y="4"/>
                      <a:pt x="4483" y="4"/>
                    </a:cubicBezTo>
                    <a:cubicBezTo>
                      <a:pt x="4406" y="1"/>
                      <a:pt x="4330" y="0"/>
                      <a:pt x="425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1735;p46"/>
              <p:cNvSpPr/>
              <p:nvPr/>
            </p:nvSpPr>
            <p:spPr>
              <a:xfrm>
                <a:off x="3794264" y="3827358"/>
                <a:ext cx="69723" cy="24139"/>
              </a:xfrm>
              <a:custGeom>
                <a:avLst/>
                <a:gdLst/>
                <a:ahLst/>
                <a:cxnLst/>
                <a:rect l="l" t="t" r="r" b="b"/>
                <a:pathLst>
                  <a:path w="4243" h="1469" extrusionOk="0">
                    <a:moveTo>
                      <a:pt x="3283" y="0"/>
                    </a:moveTo>
                    <a:cubicBezTo>
                      <a:pt x="2797" y="0"/>
                      <a:pt x="2323" y="53"/>
                      <a:pt x="1860" y="173"/>
                    </a:cubicBezTo>
                    <a:cubicBezTo>
                      <a:pt x="1493" y="277"/>
                      <a:pt x="1127" y="435"/>
                      <a:pt x="787" y="592"/>
                    </a:cubicBezTo>
                    <a:cubicBezTo>
                      <a:pt x="525" y="696"/>
                      <a:pt x="1" y="906"/>
                      <a:pt x="27" y="1246"/>
                    </a:cubicBezTo>
                    <a:cubicBezTo>
                      <a:pt x="27" y="1325"/>
                      <a:pt x="53" y="1403"/>
                      <a:pt x="132" y="1430"/>
                    </a:cubicBezTo>
                    <a:cubicBezTo>
                      <a:pt x="187" y="1457"/>
                      <a:pt x="241" y="1468"/>
                      <a:pt x="296" y="1468"/>
                    </a:cubicBezTo>
                    <a:cubicBezTo>
                      <a:pt x="399" y="1468"/>
                      <a:pt x="501" y="1428"/>
                      <a:pt x="603" y="1377"/>
                    </a:cubicBezTo>
                    <a:cubicBezTo>
                      <a:pt x="760" y="1272"/>
                      <a:pt x="917" y="1194"/>
                      <a:pt x="1075" y="1115"/>
                    </a:cubicBezTo>
                    <a:cubicBezTo>
                      <a:pt x="1363" y="958"/>
                      <a:pt x="1677" y="827"/>
                      <a:pt x="1991" y="723"/>
                    </a:cubicBezTo>
                    <a:cubicBezTo>
                      <a:pt x="2646" y="513"/>
                      <a:pt x="3353" y="356"/>
                      <a:pt x="4060" y="330"/>
                    </a:cubicBezTo>
                    <a:cubicBezTo>
                      <a:pt x="4243" y="330"/>
                      <a:pt x="4217" y="68"/>
                      <a:pt x="4060" y="42"/>
                    </a:cubicBezTo>
                    <a:cubicBezTo>
                      <a:pt x="3797" y="15"/>
                      <a:pt x="3538" y="0"/>
                      <a:pt x="328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1736;p46"/>
              <p:cNvSpPr/>
              <p:nvPr/>
            </p:nvSpPr>
            <p:spPr>
              <a:xfrm>
                <a:off x="3641952" y="2950616"/>
                <a:ext cx="669099" cy="388875"/>
              </a:xfrm>
              <a:custGeom>
                <a:avLst/>
                <a:gdLst/>
                <a:ahLst/>
                <a:cxnLst/>
                <a:rect l="l" t="t" r="r" b="b"/>
                <a:pathLst>
                  <a:path w="40718" h="23665" extrusionOk="0">
                    <a:moveTo>
                      <a:pt x="36081" y="1"/>
                    </a:moveTo>
                    <a:cubicBezTo>
                      <a:pt x="36064" y="1"/>
                      <a:pt x="36047" y="3"/>
                      <a:pt x="36030" y="6"/>
                    </a:cubicBezTo>
                    <a:cubicBezTo>
                      <a:pt x="35559" y="111"/>
                      <a:pt x="35088" y="215"/>
                      <a:pt x="34590" y="294"/>
                    </a:cubicBezTo>
                    <a:cubicBezTo>
                      <a:pt x="34486" y="320"/>
                      <a:pt x="34381" y="320"/>
                      <a:pt x="34276" y="346"/>
                    </a:cubicBezTo>
                    <a:cubicBezTo>
                      <a:pt x="32574" y="634"/>
                      <a:pt x="30846" y="818"/>
                      <a:pt x="29144" y="975"/>
                    </a:cubicBezTo>
                    <a:lnTo>
                      <a:pt x="29013" y="975"/>
                    </a:lnTo>
                    <a:cubicBezTo>
                      <a:pt x="28856" y="1001"/>
                      <a:pt x="28699" y="1027"/>
                      <a:pt x="28542" y="1027"/>
                    </a:cubicBezTo>
                    <a:cubicBezTo>
                      <a:pt x="28175" y="1053"/>
                      <a:pt x="27835" y="1080"/>
                      <a:pt x="27468" y="1106"/>
                    </a:cubicBezTo>
                    <a:cubicBezTo>
                      <a:pt x="27363" y="1106"/>
                      <a:pt x="27285" y="1132"/>
                      <a:pt x="27180" y="1132"/>
                    </a:cubicBezTo>
                    <a:cubicBezTo>
                      <a:pt x="25065" y="1270"/>
                      <a:pt x="22958" y="1335"/>
                      <a:pt x="20858" y="1335"/>
                    </a:cubicBezTo>
                    <a:cubicBezTo>
                      <a:pt x="18979" y="1335"/>
                      <a:pt x="17107" y="1283"/>
                      <a:pt x="15240" y="1184"/>
                    </a:cubicBezTo>
                    <a:lnTo>
                      <a:pt x="14873" y="1184"/>
                    </a:lnTo>
                    <a:cubicBezTo>
                      <a:pt x="14114" y="1132"/>
                      <a:pt x="13381" y="1080"/>
                      <a:pt x="12622" y="1027"/>
                    </a:cubicBezTo>
                    <a:cubicBezTo>
                      <a:pt x="11757" y="949"/>
                      <a:pt x="10867" y="870"/>
                      <a:pt x="10003" y="792"/>
                    </a:cubicBezTo>
                    <a:cubicBezTo>
                      <a:pt x="9925" y="765"/>
                      <a:pt x="9872" y="765"/>
                      <a:pt x="9794" y="765"/>
                    </a:cubicBezTo>
                    <a:cubicBezTo>
                      <a:pt x="9087" y="687"/>
                      <a:pt x="8406" y="608"/>
                      <a:pt x="7699" y="530"/>
                    </a:cubicBezTo>
                    <a:cubicBezTo>
                      <a:pt x="7684" y="528"/>
                      <a:pt x="7668" y="527"/>
                      <a:pt x="7653" y="527"/>
                    </a:cubicBezTo>
                    <a:cubicBezTo>
                      <a:pt x="7460" y="527"/>
                      <a:pt x="7278" y="676"/>
                      <a:pt x="7254" y="870"/>
                    </a:cubicBezTo>
                    <a:cubicBezTo>
                      <a:pt x="6992" y="2860"/>
                      <a:pt x="6730" y="4457"/>
                      <a:pt x="6521" y="5321"/>
                    </a:cubicBezTo>
                    <a:cubicBezTo>
                      <a:pt x="5185" y="10611"/>
                      <a:pt x="1415" y="19592"/>
                      <a:pt x="1" y="21608"/>
                    </a:cubicBezTo>
                    <a:cubicBezTo>
                      <a:pt x="1048" y="21948"/>
                      <a:pt x="2357" y="22263"/>
                      <a:pt x="3876" y="22524"/>
                    </a:cubicBezTo>
                    <a:cubicBezTo>
                      <a:pt x="3955" y="22551"/>
                      <a:pt x="4007" y="22551"/>
                      <a:pt x="4085" y="22577"/>
                    </a:cubicBezTo>
                    <a:cubicBezTo>
                      <a:pt x="7870" y="23244"/>
                      <a:pt x="12875" y="23665"/>
                      <a:pt x="18260" y="23665"/>
                    </a:cubicBezTo>
                    <a:cubicBezTo>
                      <a:pt x="25766" y="23665"/>
                      <a:pt x="34009" y="22848"/>
                      <a:pt x="40717" y="20744"/>
                    </a:cubicBezTo>
                    <a:cubicBezTo>
                      <a:pt x="39487" y="16554"/>
                      <a:pt x="38361" y="11108"/>
                      <a:pt x="37366" y="5662"/>
                    </a:cubicBezTo>
                    <a:cubicBezTo>
                      <a:pt x="37340" y="5505"/>
                      <a:pt x="37313" y="5374"/>
                      <a:pt x="37287" y="5217"/>
                    </a:cubicBezTo>
                    <a:cubicBezTo>
                      <a:pt x="36973" y="3515"/>
                      <a:pt x="36606" y="1839"/>
                      <a:pt x="36318" y="189"/>
                    </a:cubicBezTo>
                    <a:cubicBezTo>
                      <a:pt x="36296" y="75"/>
                      <a:pt x="36193" y="1"/>
                      <a:pt x="360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1737;p46"/>
              <p:cNvSpPr/>
              <p:nvPr/>
            </p:nvSpPr>
            <p:spPr>
              <a:xfrm>
                <a:off x="3705628" y="2963187"/>
                <a:ext cx="100715" cy="358426"/>
              </a:xfrm>
              <a:custGeom>
                <a:avLst/>
                <a:gdLst/>
                <a:ahLst/>
                <a:cxnLst/>
                <a:rect l="l" t="t" r="r" b="b"/>
                <a:pathLst>
                  <a:path w="6129" h="21812" extrusionOk="0">
                    <a:moveTo>
                      <a:pt x="5919" y="0"/>
                    </a:moveTo>
                    <a:cubicBezTo>
                      <a:pt x="5735" y="1231"/>
                      <a:pt x="5552" y="2488"/>
                      <a:pt x="5316" y="3718"/>
                    </a:cubicBezTo>
                    <a:cubicBezTo>
                      <a:pt x="4688" y="7044"/>
                      <a:pt x="3876" y="10317"/>
                      <a:pt x="2881" y="13590"/>
                    </a:cubicBezTo>
                    <a:cubicBezTo>
                      <a:pt x="2410" y="15213"/>
                      <a:pt x="1860" y="16837"/>
                      <a:pt x="1284" y="18460"/>
                    </a:cubicBezTo>
                    <a:cubicBezTo>
                      <a:pt x="865" y="19560"/>
                      <a:pt x="420" y="20660"/>
                      <a:pt x="1" y="21759"/>
                    </a:cubicBezTo>
                    <a:cubicBezTo>
                      <a:pt x="80" y="21786"/>
                      <a:pt x="132" y="21786"/>
                      <a:pt x="210" y="21812"/>
                    </a:cubicBezTo>
                    <a:cubicBezTo>
                      <a:pt x="394" y="21419"/>
                      <a:pt x="551" y="21026"/>
                      <a:pt x="708" y="20634"/>
                    </a:cubicBezTo>
                    <a:cubicBezTo>
                      <a:pt x="1048" y="19717"/>
                      <a:pt x="1415" y="18827"/>
                      <a:pt x="1729" y="17910"/>
                    </a:cubicBezTo>
                    <a:cubicBezTo>
                      <a:pt x="3850" y="12097"/>
                      <a:pt x="5343" y="6049"/>
                      <a:pt x="6128" y="27"/>
                    </a:cubicBezTo>
                    <a:cubicBezTo>
                      <a:pt x="6050" y="0"/>
                      <a:pt x="5997" y="0"/>
                      <a:pt x="5919"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1738;p46"/>
              <p:cNvSpPr/>
              <p:nvPr/>
            </p:nvSpPr>
            <p:spPr>
              <a:xfrm>
                <a:off x="3777306" y="2970072"/>
                <a:ext cx="115093" cy="154712"/>
              </a:xfrm>
              <a:custGeom>
                <a:avLst/>
                <a:gdLst/>
                <a:ahLst/>
                <a:cxnLst/>
                <a:rect l="l" t="t" r="r" b="b"/>
                <a:pathLst>
                  <a:path w="7004" h="9415" extrusionOk="0">
                    <a:moveTo>
                      <a:pt x="6636" y="0"/>
                    </a:moveTo>
                    <a:lnTo>
                      <a:pt x="6610" y="79"/>
                    </a:lnTo>
                    <a:cubicBezTo>
                      <a:pt x="6060" y="1859"/>
                      <a:pt x="5196" y="3614"/>
                      <a:pt x="4070" y="5159"/>
                    </a:cubicBezTo>
                    <a:cubicBezTo>
                      <a:pt x="2944" y="6730"/>
                      <a:pt x="1557" y="8065"/>
                      <a:pt x="64" y="9270"/>
                    </a:cubicBezTo>
                    <a:cubicBezTo>
                      <a:pt x="0" y="9333"/>
                      <a:pt x="40" y="9415"/>
                      <a:pt x="100" y="9415"/>
                    </a:cubicBezTo>
                    <a:cubicBezTo>
                      <a:pt x="113" y="9415"/>
                      <a:pt x="128" y="9410"/>
                      <a:pt x="143" y="9400"/>
                    </a:cubicBezTo>
                    <a:cubicBezTo>
                      <a:pt x="1085" y="8824"/>
                      <a:pt x="1949" y="8091"/>
                      <a:pt x="2709" y="7280"/>
                    </a:cubicBezTo>
                    <a:cubicBezTo>
                      <a:pt x="4070" y="5892"/>
                      <a:pt x="5196" y="4268"/>
                      <a:pt x="6008" y="2540"/>
                    </a:cubicBezTo>
                    <a:cubicBezTo>
                      <a:pt x="6401" y="1728"/>
                      <a:pt x="6741" y="864"/>
                      <a:pt x="7003"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1739;p46"/>
              <p:cNvSpPr/>
              <p:nvPr/>
            </p:nvSpPr>
            <p:spPr>
              <a:xfrm>
                <a:off x="4205188" y="2955447"/>
                <a:ext cx="50776" cy="88210"/>
              </a:xfrm>
              <a:custGeom>
                <a:avLst/>
                <a:gdLst/>
                <a:ahLst/>
                <a:cxnLst/>
                <a:rect l="l" t="t" r="r" b="b"/>
                <a:pathLst>
                  <a:path w="3090" h="5368" extrusionOk="0">
                    <a:moveTo>
                      <a:pt x="314" y="0"/>
                    </a:moveTo>
                    <a:cubicBezTo>
                      <a:pt x="210" y="26"/>
                      <a:pt x="105" y="26"/>
                      <a:pt x="0" y="52"/>
                    </a:cubicBezTo>
                    <a:cubicBezTo>
                      <a:pt x="288" y="890"/>
                      <a:pt x="681" y="1702"/>
                      <a:pt x="1100" y="2461"/>
                    </a:cubicBezTo>
                    <a:cubicBezTo>
                      <a:pt x="1650" y="3509"/>
                      <a:pt x="2330" y="4478"/>
                      <a:pt x="3090" y="5368"/>
                    </a:cubicBezTo>
                    <a:cubicBezTo>
                      <a:pt x="3064" y="5211"/>
                      <a:pt x="3037" y="5080"/>
                      <a:pt x="3011" y="4923"/>
                    </a:cubicBezTo>
                    <a:cubicBezTo>
                      <a:pt x="2383" y="4085"/>
                      <a:pt x="1807" y="3221"/>
                      <a:pt x="1309" y="2278"/>
                    </a:cubicBezTo>
                    <a:cubicBezTo>
                      <a:pt x="916" y="1545"/>
                      <a:pt x="602" y="786"/>
                      <a:pt x="314"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1740;p46"/>
              <p:cNvSpPr/>
              <p:nvPr/>
            </p:nvSpPr>
            <p:spPr>
              <a:xfrm>
                <a:off x="4085133" y="2966621"/>
                <a:ext cx="37877" cy="123540"/>
              </a:xfrm>
              <a:custGeom>
                <a:avLst/>
                <a:gdLst/>
                <a:ahLst/>
                <a:cxnLst/>
                <a:rect l="l" t="t" r="r" b="b"/>
                <a:pathLst>
                  <a:path w="2305" h="7518" extrusionOk="0">
                    <a:moveTo>
                      <a:pt x="2043" y="1"/>
                    </a:moveTo>
                    <a:cubicBezTo>
                      <a:pt x="2095" y="891"/>
                      <a:pt x="2122" y="1781"/>
                      <a:pt x="2095" y="2672"/>
                    </a:cubicBezTo>
                    <a:cubicBezTo>
                      <a:pt x="2095" y="3483"/>
                      <a:pt x="2069" y="4295"/>
                      <a:pt x="2017" y="5107"/>
                    </a:cubicBezTo>
                    <a:cubicBezTo>
                      <a:pt x="1964" y="5788"/>
                      <a:pt x="2017" y="6835"/>
                      <a:pt x="1231" y="7201"/>
                    </a:cubicBezTo>
                    <a:cubicBezTo>
                      <a:pt x="1109" y="7259"/>
                      <a:pt x="1002" y="7284"/>
                      <a:pt x="910" y="7284"/>
                    </a:cubicBezTo>
                    <a:cubicBezTo>
                      <a:pt x="409" y="7284"/>
                      <a:pt x="323" y="6544"/>
                      <a:pt x="367" y="6102"/>
                    </a:cubicBezTo>
                    <a:cubicBezTo>
                      <a:pt x="420" y="5369"/>
                      <a:pt x="524" y="4635"/>
                      <a:pt x="577" y="3902"/>
                    </a:cubicBezTo>
                    <a:cubicBezTo>
                      <a:pt x="655" y="2645"/>
                      <a:pt x="629" y="1389"/>
                      <a:pt x="498" y="132"/>
                    </a:cubicBezTo>
                    <a:cubicBezTo>
                      <a:pt x="393" y="132"/>
                      <a:pt x="315" y="158"/>
                      <a:pt x="210" y="158"/>
                    </a:cubicBezTo>
                    <a:cubicBezTo>
                      <a:pt x="236" y="315"/>
                      <a:pt x="262" y="498"/>
                      <a:pt x="262" y="655"/>
                    </a:cubicBezTo>
                    <a:cubicBezTo>
                      <a:pt x="420" y="2331"/>
                      <a:pt x="367" y="4033"/>
                      <a:pt x="158" y="5709"/>
                    </a:cubicBezTo>
                    <a:cubicBezTo>
                      <a:pt x="79" y="6233"/>
                      <a:pt x="1" y="6887"/>
                      <a:pt x="367" y="7280"/>
                    </a:cubicBezTo>
                    <a:cubicBezTo>
                      <a:pt x="512" y="7446"/>
                      <a:pt x="698" y="7517"/>
                      <a:pt x="894" y="7517"/>
                    </a:cubicBezTo>
                    <a:cubicBezTo>
                      <a:pt x="1194" y="7517"/>
                      <a:pt x="1517" y="7350"/>
                      <a:pt x="1755" y="7097"/>
                    </a:cubicBezTo>
                    <a:cubicBezTo>
                      <a:pt x="2279" y="6547"/>
                      <a:pt x="2226" y="5683"/>
                      <a:pt x="2252" y="5002"/>
                    </a:cubicBezTo>
                    <a:cubicBezTo>
                      <a:pt x="2279" y="4112"/>
                      <a:pt x="2305" y="3221"/>
                      <a:pt x="2279" y="2331"/>
                    </a:cubicBezTo>
                    <a:cubicBezTo>
                      <a:pt x="2252" y="1572"/>
                      <a:pt x="2226" y="786"/>
                      <a:pt x="2174" y="1"/>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1741;p46"/>
              <p:cNvSpPr/>
              <p:nvPr/>
            </p:nvSpPr>
            <p:spPr>
              <a:xfrm>
                <a:off x="3720269" y="2519081"/>
                <a:ext cx="554630" cy="576551"/>
              </a:xfrm>
              <a:custGeom>
                <a:avLst/>
                <a:gdLst/>
                <a:ahLst/>
                <a:cxnLst/>
                <a:rect l="l" t="t" r="r" b="b"/>
                <a:pathLst>
                  <a:path w="33752" h="35086" extrusionOk="0">
                    <a:moveTo>
                      <a:pt x="13653" y="1"/>
                    </a:moveTo>
                    <a:cubicBezTo>
                      <a:pt x="13518" y="1"/>
                      <a:pt x="13383" y="2"/>
                      <a:pt x="13250" y="4"/>
                    </a:cubicBezTo>
                    <a:cubicBezTo>
                      <a:pt x="7934" y="135"/>
                      <a:pt x="4137" y="1078"/>
                      <a:pt x="2933" y="2230"/>
                    </a:cubicBezTo>
                    <a:cubicBezTo>
                      <a:pt x="2750" y="2387"/>
                      <a:pt x="2645" y="2570"/>
                      <a:pt x="2566" y="2727"/>
                    </a:cubicBezTo>
                    <a:cubicBezTo>
                      <a:pt x="2462" y="3015"/>
                      <a:pt x="2252" y="4639"/>
                      <a:pt x="1990" y="7074"/>
                    </a:cubicBezTo>
                    <a:cubicBezTo>
                      <a:pt x="1859" y="8147"/>
                      <a:pt x="1728" y="9430"/>
                      <a:pt x="1598" y="10792"/>
                    </a:cubicBezTo>
                    <a:cubicBezTo>
                      <a:pt x="1467" y="12363"/>
                      <a:pt x="1309" y="14065"/>
                      <a:pt x="1152" y="15819"/>
                    </a:cubicBezTo>
                    <a:cubicBezTo>
                      <a:pt x="1021" y="17364"/>
                      <a:pt x="891" y="18935"/>
                      <a:pt x="786" y="20533"/>
                    </a:cubicBezTo>
                    <a:cubicBezTo>
                      <a:pt x="629" y="22287"/>
                      <a:pt x="498" y="24015"/>
                      <a:pt x="393" y="25665"/>
                    </a:cubicBezTo>
                    <a:cubicBezTo>
                      <a:pt x="314" y="27053"/>
                      <a:pt x="236" y="28388"/>
                      <a:pt x="157" y="29619"/>
                    </a:cubicBezTo>
                    <a:cubicBezTo>
                      <a:pt x="79" y="31268"/>
                      <a:pt x="26" y="32761"/>
                      <a:pt x="0" y="33913"/>
                    </a:cubicBezTo>
                    <a:cubicBezTo>
                      <a:pt x="1498" y="34127"/>
                      <a:pt x="8520" y="35086"/>
                      <a:pt x="17256" y="35086"/>
                    </a:cubicBezTo>
                    <a:cubicBezTo>
                      <a:pt x="22418" y="35086"/>
                      <a:pt x="28179" y="34751"/>
                      <a:pt x="33752" y="33730"/>
                    </a:cubicBezTo>
                    <a:cubicBezTo>
                      <a:pt x="33726" y="32394"/>
                      <a:pt x="33700" y="31006"/>
                      <a:pt x="33621" y="29566"/>
                    </a:cubicBezTo>
                    <a:cubicBezTo>
                      <a:pt x="33542" y="28126"/>
                      <a:pt x="33438" y="26660"/>
                      <a:pt x="33307" y="25193"/>
                    </a:cubicBezTo>
                    <a:cubicBezTo>
                      <a:pt x="33176" y="23596"/>
                      <a:pt x="32993" y="21973"/>
                      <a:pt x="32809" y="20402"/>
                    </a:cubicBezTo>
                    <a:cubicBezTo>
                      <a:pt x="32600" y="18647"/>
                      <a:pt x="32364" y="16919"/>
                      <a:pt x="32102" y="15296"/>
                    </a:cubicBezTo>
                    <a:cubicBezTo>
                      <a:pt x="31840" y="13646"/>
                      <a:pt x="31552" y="12075"/>
                      <a:pt x="31264" y="10661"/>
                    </a:cubicBezTo>
                    <a:cubicBezTo>
                      <a:pt x="30950" y="9142"/>
                      <a:pt x="30610" y="7781"/>
                      <a:pt x="30296" y="6655"/>
                    </a:cubicBezTo>
                    <a:cubicBezTo>
                      <a:pt x="29824" y="5084"/>
                      <a:pt x="29353" y="3906"/>
                      <a:pt x="28882" y="3303"/>
                    </a:cubicBezTo>
                    <a:cubicBezTo>
                      <a:pt x="28698" y="3041"/>
                      <a:pt x="28044" y="2701"/>
                      <a:pt x="27101" y="2361"/>
                    </a:cubicBezTo>
                    <a:cubicBezTo>
                      <a:pt x="24151" y="1267"/>
                      <a:pt x="18237" y="1"/>
                      <a:pt x="136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1742;p46"/>
              <p:cNvSpPr/>
              <p:nvPr/>
            </p:nvSpPr>
            <p:spPr>
              <a:xfrm>
                <a:off x="3864759" y="2524964"/>
                <a:ext cx="260833" cy="206310"/>
              </a:xfrm>
              <a:custGeom>
                <a:avLst/>
                <a:gdLst/>
                <a:ahLst/>
                <a:cxnLst/>
                <a:rect l="l" t="t" r="r" b="b"/>
                <a:pathLst>
                  <a:path w="15873" h="12555" extrusionOk="0">
                    <a:moveTo>
                      <a:pt x="4411" y="0"/>
                    </a:moveTo>
                    <a:cubicBezTo>
                      <a:pt x="1578" y="0"/>
                      <a:pt x="1" y="781"/>
                      <a:pt x="2283" y="3233"/>
                    </a:cubicBezTo>
                    <a:cubicBezTo>
                      <a:pt x="5137" y="6297"/>
                      <a:pt x="9065" y="9649"/>
                      <a:pt x="11186" y="11377"/>
                    </a:cubicBezTo>
                    <a:cubicBezTo>
                      <a:pt x="12102" y="12110"/>
                      <a:pt x="12652" y="12555"/>
                      <a:pt x="12652" y="12555"/>
                    </a:cubicBezTo>
                    <a:cubicBezTo>
                      <a:pt x="12652" y="12555"/>
                      <a:pt x="13019" y="11953"/>
                      <a:pt x="13464" y="10984"/>
                    </a:cubicBezTo>
                    <a:cubicBezTo>
                      <a:pt x="14459" y="8863"/>
                      <a:pt x="15873" y="5066"/>
                      <a:pt x="14852" y="2395"/>
                    </a:cubicBezTo>
                    <a:cubicBezTo>
                      <a:pt x="14223" y="667"/>
                      <a:pt x="11369" y="746"/>
                      <a:pt x="8122" y="301"/>
                    </a:cubicBezTo>
                    <a:cubicBezTo>
                      <a:pt x="6798" y="118"/>
                      <a:pt x="5510" y="0"/>
                      <a:pt x="44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1743;p46"/>
              <p:cNvSpPr/>
              <p:nvPr/>
            </p:nvSpPr>
            <p:spPr>
              <a:xfrm>
                <a:off x="3898396" y="2447287"/>
                <a:ext cx="203960" cy="132446"/>
              </a:xfrm>
              <a:custGeom>
                <a:avLst/>
                <a:gdLst/>
                <a:ahLst/>
                <a:cxnLst/>
                <a:rect l="l" t="t" r="r" b="b"/>
                <a:pathLst>
                  <a:path w="12412" h="8060" extrusionOk="0">
                    <a:moveTo>
                      <a:pt x="1624" y="0"/>
                    </a:moveTo>
                    <a:lnTo>
                      <a:pt x="472" y="3849"/>
                    </a:lnTo>
                    <a:cubicBezTo>
                      <a:pt x="472" y="3849"/>
                      <a:pt x="1" y="6232"/>
                      <a:pt x="4897" y="7515"/>
                    </a:cubicBezTo>
                    <a:cubicBezTo>
                      <a:pt x="6383" y="7917"/>
                      <a:pt x="7527" y="8060"/>
                      <a:pt x="8402" y="8060"/>
                    </a:cubicBezTo>
                    <a:cubicBezTo>
                      <a:pt x="10548" y="8060"/>
                      <a:pt x="11077" y="7201"/>
                      <a:pt x="11077" y="7201"/>
                    </a:cubicBezTo>
                    <a:lnTo>
                      <a:pt x="12412" y="2331"/>
                    </a:lnTo>
                    <a:lnTo>
                      <a:pt x="1624" y="0"/>
                    </a:ln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1744;p46"/>
              <p:cNvSpPr/>
              <p:nvPr/>
            </p:nvSpPr>
            <p:spPr>
              <a:xfrm>
                <a:off x="3916044" y="2479560"/>
                <a:ext cx="182023" cy="49067"/>
              </a:xfrm>
              <a:custGeom>
                <a:avLst/>
                <a:gdLst/>
                <a:ahLst/>
                <a:cxnLst/>
                <a:rect l="l" t="t" r="r" b="b"/>
                <a:pathLst>
                  <a:path w="11077" h="2986" extrusionOk="0">
                    <a:moveTo>
                      <a:pt x="0" y="0"/>
                    </a:moveTo>
                    <a:lnTo>
                      <a:pt x="0" y="0"/>
                    </a:lnTo>
                    <a:cubicBezTo>
                      <a:pt x="498" y="733"/>
                      <a:pt x="1231" y="1336"/>
                      <a:pt x="2069" y="1781"/>
                    </a:cubicBezTo>
                    <a:cubicBezTo>
                      <a:pt x="3221" y="2409"/>
                      <a:pt x="4530" y="2697"/>
                      <a:pt x="5839" y="2880"/>
                    </a:cubicBezTo>
                    <a:cubicBezTo>
                      <a:pt x="6363" y="2933"/>
                      <a:pt x="6887" y="2985"/>
                      <a:pt x="7410" y="2985"/>
                    </a:cubicBezTo>
                    <a:cubicBezTo>
                      <a:pt x="7986" y="2985"/>
                      <a:pt x="8536" y="2933"/>
                      <a:pt x="9060" y="2802"/>
                    </a:cubicBezTo>
                    <a:cubicBezTo>
                      <a:pt x="9636" y="2671"/>
                      <a:pt x="10369" y="2383"/>
                      <a:pt x="10893" y="1964"/>
                    </a:cubicBezTo>
                    <a:lnTo>
                      <a:pt x="11076" y="1309"/>
                    </a:lnTo>
                    <a:lnTo>
                      <a:pt x="11076" y="1309"/>
                    </a:lnTo>
                    <a:cubicBezTo>
                      <a:pt x="10971" y="1336"/>
                      <a:pt x="10893" y="1362"/>
                      <a:pt x="10788" y="1362"/>
                    </a:cubicBezTo>
                    <a:cubicBezTo>
                      <a:pt x="10291" y="1440"/>
                      <a:pt x="9793" y="1493"/>
                      <a:pt x="9269" y="1545"/>
                    </a:cubicBezTo>
                    <a:cubicBezTo>
                      <a:pt x="8641" y="1597"/>
                      <a:pt x="8039" y="1624"/>
                      <a:pt x="7437" y="1624"/>
                    </a:cubicBezTo>
                    <a:cubicBezTo>
                      <a:pt x="4792" y="1624"/>
                      <a:pt x="2278" y="1074"/>
                      <a:pt x="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1745;p46"/>
              <p:cNvSpPr/>
              <p:nvPr/>
            </p:nvSpPr>
            <p:spPr>
              <a:xfrm>
                <a:off x="3885924" y="2497193"/>
                <a:ext cx="24106" cy="24977"/>
              </a:xfrm>
              <a:custGeom>
                <a:avLst/>
                <a:gdLst/>
                <a:ahLst/>
                <a:cxnLst/>
                <a:rect l="l" t="t" r="r" b="b"/>
                <a:pathLst>
                  <a:path w="1467" h="1520" extrusionOk="0">
                    <a:moveTo>
                      <a:pt x="1467" y="1"/>
                    </a:moveTo>
                    <a:cubicBezTo>
                      <a:pt x="917" y="1"/>
                      <a:pt x="367" y="734"/>
                      <a:pt x="0" y="1519"/>
                    </a:cubicBezTo>
                    <a:cubicBezTo>
                      <a:pt x="393" y="1493"/>
                      <a:pt x="838" y="1467"/>
                      <a:pt x="1257" y="1441"/>
                    </a:cubicBezTo>
                    <a:cubicBezTo>
                      <a:pt x="1179" y="1074"/>
                      <a:pt x="1231" y="812"/>
                      <a:pt x="1231" y="812"/>
                    </a:cubicBezTo>
                    <a:lnTo>
                      <a:pt x="1467" y="1"/>
                    </a:lnTo>
                    <a:close/>
                  </a:path>
                </a:pathLst>
              </a:custGeom>
              <a:solidFill>
                <a:srgbClr val="6E2B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1746;p46"/>
              <p:cNvSpPr/>
              <p:nvPr/>
            </p:nvSpPr>
            <p:spPr>
              <a:xfrm>
                <a:off x="3873008" y="2520855"/>
                <a:ext cx="84792" cy="112316"/>
              </a:xfrm>
              <a:custGeom>
                <a:avLst/>
                <a:gdLst/>
                <a:ahLst/>
                <a:cxnLst/>
                <a:rect l="l" t="t" r="r" b="b"/>
                <a:pathLst>
                  <a:path w="5160" h="6835" extrusionOk="0">
                    <a:moveTo>
                      <a:pt x="2043" y="1"/>
                    </a:moveTo>
                    <a:cubicBezTo>
                      <a:pt x="1624" y="27"/>
                      <a:pt x="1179" y="53"/>
                      <a:pt x="786" y="79"/>
                    </a:cubicBezTo>
                    <a:cubicBezTo>
                      <a:pt x="393" y="865"/>
                      <a:pt x="158" y="1703"/>
                      <a:pt x="236" y="1886"/>
                    </a:cubicBezTo>
                    <a:cubicBezTo>
                      <a:pt x="1519" y="4714"/>
                      <a:pt x="3457" y="6128"/>
                      <a:pt x="5159" y="6835"/>
                    </a:cubicBezTo>
                    <a:cubicBezTo>
                      <a:pt x="3981" y="5735"/>
                      <a:pt x="2802" y="4609"/>
                      <a:pt x="1781" y="3483"/>
                    </a:cubicBezTo>
                    <a:cubicBezTo>
                      <a:pt x="1" y="1598"/>
                      <a:pt x="551" y="708"/>
                      <a:pt x="2200" y="394"/>
                    </a:cubicBezTo>
                    <a:cubicBezTo>
                      <a:pt x="2122" y="237"/>
                      <a:pt x="2095" y="106"/>
                      <a:pt x="2043"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1747;p46"/>
              <p:cNvSpPr/>
              <p:nvPr/>
            </p:nvSpPr>
            <p:spPr>
              <a:xfrm>
                <a:off x="4090293" y="2528168"/>
                <a:ext cx="11634" cy="11207"/>
              </a:xfrm>
              <a:custGeom>
                <a:avLst/>
                <a:gdLst/>
                <a:ahLst/>
                <a:cxnLst/>
                <a:rect l="l" t="t" r="r" b="b"/>
                <a:pathLst>
                  <a:path w="708" h="682" extrusionOk="0">
                    <a:moveTo>
                      <a:pt x="315" y="1"/>
                    </a:moveTo>
                    <a:cubicBezTo>
                      <a:pt x="263" y="1"/>
                      <a:pt x="210" y="27"/>
                      <a:pt x="184" y="106"/>
                    </a:cubicBezTo>
                    <a:cubicBezTo>
                      <a:pt x="132" y="237"/>
                      <a:pt x="53" y="368"/>
                      <a:pt x="1" y="525"/>
                    </a:cubicBezTo>
                    <a:cubicBezTo>
                      <a:pt x="236" y="577"/>
                      <a:pt x="472" y="629"/>
                      <a:pt x="708" y="682"/>
                    </a:cubicBezTo>
                    <a:cubicBezTo>
                      <a:pt x="629" y="446"/>
                      <a:pt x="525" y="237"/>
                      <a:pt x="446" y="80"/>
                    </a:cubicBezTo>
                    <a:cubicBezTo>
                      <a:pt x="420" y="27"/>
                      <a:pt x="367" y="1"/>
                      <a:pt x="315"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1748;p46"/>
              <p:cNvSpPr/>
              <p:nvPr/>
            </p:nvSpPr>
            <p:spPr>
              <a:xfrm>
                <a:off x="4086431" y="2536779"/>
                <a:ext cx="28839" cy="51220"/>
              </a:xfrm>
              <a:custGeom>
                <a:avLst/>
                <a:gdLst/>
                <a:ahLst/>
                <a:cxnLst/>
                <a:rect l="l" t="t" r="r" b="b"/>
                <a:pathLst>
                  <a:path w="1755" h="3117" extrusionOk="0">
                    <a:moveTo>
                      <a:pt x="236" y="1"/>
                    </a:moveTo>
                    <a:cubicBezTo>
                      <a:pt x="157" y="132"/>
                      <a:pt x="105" y="289"/>
                      <a:pt x="0" y="446"/>
                    </a:cubicBezTo>
                    <a:cubicBezTo>
                      <a:pt x="681" y="708"/>
                      <a:pt x="1152" y="1100"/>
                      <a:pt x="1362" y="1676"/>
                    </a:cubicBezTo>
                    <a:cubicBezTo>
                      <a:pt x="1545" y="2122"/>
                      <a:pt x="1650" y="2619"/>
                      <a:pt x="1676" y="3117"/>
                    </a:cubicBezTo>
                    <a:cubicBezTo>
                      <a:pt x="1728" y="2933"/>
                      <a:pt x="1755" y="2750"/>
                      <a:pt x="1755" y="2645"/>
                    </a:cubicBezTo>
                    <a:cubicBezTo>
                      <a:pt x="1755" y="2279"/>
                      <a:pt x="1336" y="1048"/>
                      <a:pt x="943" y="158"/>
                    </a:cubicBezTo>
                    <a:cubicBezTo>
                      <a:pt x="707" y="105"/>
                      <a:pt x="471" y="53"/>
                      <a:pt x="236"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1749;p46"/>
              <p:cNvSpPr/>
              <p:nvPr/>
            </p:nvSpPr>
            <p:spPr>
              <a:xfrm>
                <a:off x="3873008" y="2527313"/>
                <a:ext cx="240966" cy="120927"/>
              </a:xfrm>
              <a:custGeom>
                <a:avLst/>
                <a:gdLst/>
                <a:ahLst/>
                <a:cxnLst/>
                <a:rect l="l" t="t" r="r" b="b"/>
                <a:pathLst>
                  <a:path w="14664" h="7359" extrusionOk="0">
                    <a:moveTo>
                      <a:pt x="2200" y="1"/>
                    </a:moveTo>
                    <a:cubicBezTo>
                      <a:pt x="551" y="315"/>
                      <a:pt x="1" y="1205"/>
                      <a:pt x="1781" y="3090"/>
                    </a:cubicBezTo>
                    <a:cubicBezTo>
                      <a:pt x="2802" y="4216"/>
                      <a:pt x="3981" y="5342"/>
                      <a:pt x="5159" y="6442"/>
                    </a:cubicBezTo>
                    <a:cubicBezTo>
                      <a:pt x="6730" y="7097"/>
                      <a:pt x="8092" y="7201"/>
                      <a:pt x="8563" y="7358"/>
                    </a:cubicBezTo>
                    <a:lnTo>
                      <a:pt x="8615" y="7358"/>
                    </a:lnTo>
                    <a:cubicBezTo>
                      <a:pt x="9270" y="7358"/>
                      <a:pt x="11260" y="3954"/>
                      <a:pt x="11260" y="3954"/>
                    </a:cubicBezTo>
                    <a:cubicBezTo>
                      <a:pt x="11260" y="3954"/>
                      <a:pt x="12936" y="6704"/>
                      <a:pt x="13407" y="6704"/>
                    </a:cubicBezTo>
                    <a:lnTo>
                      <a:pt x="13433" y="6704"/>
                    </a:lnTo>
                    <a:cubicBezTo>
                      <a:pt x="13826" y="6651"/>
                      <a:pt x="14481" y="4740"/>
                      <a:pt x="14664" y="3693"/>
                    </a:cubicBezTo>
                    <a:cubicBezTo>
                      <a:pt x="14638" y="3195"/>
                      <a:pt x="14533" y="2698"/>
                      <a:pt x="14350" y="2252"/>
                    </a:cubicBezTo>
                    <a:cubicBezTo>
                      <a:pt x="14140" y="1676"/>
                      <a:pt x="13669" y="1284"/>
                      <a:pt x="12988" y="1022"/>
                    </a:cubicBezTo>
                    <a:cubicBezTo>
                      <a:pt x="12988" y="1048"/>
                      <a:pt x="12962" y="1074"/>
                      <a:pt x="12962" y="1100"/>
                    </a:cubicBezTo>
                    <a:lnTo>
                      <a:pt x="12622" y="2331"/>
                    </a:lnTo>
                    <a:cubicBezTo>
                      <a:pt x="12622" y="2331"/>
                      <a:pt x="12072" y="3195"/>
                      <a:pt x="9925" y="3195"/>
                    </a:cubicBezTo>
                    <a:cubicBezTo>
                      <a:pt x="9034" y="3195"/>
                      <a:pt x="7908" y="3038"/>
                      <a:pt x="6442" y="2645"/>
                    </a:cubicBezTo>
                    <a:cubicBezTo>
                      <a:pt x="3614" y="1912"/>
                      <a:pt x="2567" y="786"/>
                      <a:pt x="220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1750;p46"/>
              <p:cNvSpPr/>
              <p:nvPr/>
            </p:nvSpPr>
            <p:spPr>
              <a:xfrm>
                <a:off x="3905281" y="2497193"/>
                <a:ext cx="180725" cy="82639"/>
              </a:xfrm>
              <a:custGeom>
                <a:avLst/>
                <a:gdLst/>
                <a:ahLst/>
                <a:cxnLst/>
                <a:rect l="l" t="t" r="r" b="b"/>
                <a:pathLst>
                  <a:path w="10998" h="5029" extrusionOk="0">
                    <a:moveTo>
                      <a:pt x="289" y="1"/>
                    </a:moveTo>
                    <a:lnTo>
                      <a:pt x="53" y="812"/>
                    </a:lnTo>
                    <a:cubicBezTo>
                      <a:pt x="53" y="812"/>
                      <a:pt x="1" y="1074"/>
                      <a:pt x="79" y="1441"/>
                    </a:cubicBezTo>
                    <a:cubicBezTo>
                      <a:pt x="131" y="1546"/>
                      <a:pt x="158" y="1677"/>
                      <a:pt x="236" y="1834"/>
                    </a:cubicBezTo>
                    <a:cubicBezTo>
                      <a:pt x="603" y="2619"/>
                      <a:pt x="1650" y="3745"/>
                      <a:pt x="4478" y="4478"/>
                    </a:cubicBezTo>
                    <a:cubicBezTo>
                      <a:pt x="5944" y="4871"/>
                      <a:pt x="7070" y="5028"/>
                      <a:pt x="7961" y="5028"/>
                    </a:cubicBezTo>
                    <a:cubicBezTo>
                      <a:pt x="10108" y="5028"/>
                      <a:pt x="10658" y="4164"/>
                      <a:pt x="10658" y="4164"/>
                    </a:cubicBezTo>
                    <a:lnTo>
                      <a:pt x="10998" y="2933"/>
                    </a:lnTo>
                    <a:lnTo>
                      <a:pt x="10998" y="2933"/>
                    </a:lnTo>
                    <a:cubicBezTo>
                      <a:pt x="10684" y="3483"/>
                      <a:pt x="10212" y="4033"/>
                      <a:pt x="9479" y="4085"/>
                    </a:cubicBezTo>
                    <a:cubicBezTo>
                      <a:pt x="9217" y="4112"/>
                      <a:pt x="8956" y="4138"/>
                      <a:pt x="8694" y="4138"/>
                    </a:cubicBezTo>
                    <a:cubicBezTo>
                      <a:pt x="4269" y="4138"/>
                      <a:pt x="1781" y="1022"/>
                      <a:pt x="681" y="158"/>
                    </a:cubicBezTo>
                    <a:cubicBezTo>
                      <a:pt x="550" y="53"/>
                      <a:pt x="419" y="1"/>
                      <a:pt x="289" y="1"/>
                    </a:cubicBezTo>
                    <a:close/>
                  </a:path>
                </a:pathLst>
              </a:custGeom>
              <a:solidFill>
                <a:srgbClr val="A87E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1751;p46"/>
              <p:cNvSpPr/>
              <p:nvPr/>
            </p:nvSpPr>
            <p:spPr>
              <a:xfrm>
                <a:off x="3869951" y="2487054"/>
                <a:ext cx="246175" cy="150965"/>
              </a:xfrm>
              <a:custGeom>
                <a:avLst/>
                <a:gdLst/>
                <a:ahLst/>
                <a:cxnLst/>
                <a:rect l="l" t="t" r="r" b="b"/>
                <a:pathLst>
                  <a:path w="14981" h="9187" extrusionOk="0">
                    <a:moveTo>
                      <a:pt x="2219" y="1"/>
                    </a:moveTo>
                    <a:cubicBezTo>
                      <a:pt x="1121" y="1"/>
                      <a:pt x="0" y="2968"/>
                      <a:pt x="187" y="3341"/>
                    </a:cubicBezTo>
                    <a:cubicBezTo>
                      <a:pt x="2674" y="8787"/>
                      <a:pt x="7649" y="8892"/>
                      <a:pt x="8670" y="9180"/>
                    </a:cubicBezTo>
                    <a:cubicBezTo>
                      <a:pt x="8686" y="9185"/>
                      <a:pt x="8702" y="9187"/>
                      <a:pt x="8720" y="9187"/>
                    </a:cubicBezTo>
                    <a:cubicBezTo>
                      <a:pt x="9402" y="9187"/>
                      <a:pt x="11420" y="5750"/>
                      <a:pt x="11420" y="5750"/>
                    </a:cubicBezTo>
                    <a:cubicBezTo>
                      <a:pt x="11420" y="5750"/>
                      <a:pt x="13126" y="8501"/>
                      <a:pt x="13600" y="8501"/>
                    </a:cubicBezTo>
                    <a:cubicBezTo>
                      <a:pt x="13607" y="8501"/>
                      <a:pt x="13613" y="8500"/>
                      <a:pt x="13619" y="8499"/>
                    </a:cubicBezTo>
                    <a:cubicBezTo>
                      <a:pt x="14091" y="8447"/>
                      <a:pt x="14929" y="5776"/>
                      <a:pt x="14955" y="4990"/>
                    </a:cubicBezTo>
                    <a:cubicBezTo>
                      <a:pt x="14981" y="4519"/>
                      <a:pt x="14248" y="2634"/>
                      <a:pt x="13855" y="1875"/>
                    </a:cubicBezTo>
                    <a:cubicBezTo>
                      <a:pt x="13833" y="1831"/>
                      <a:pt x="13793" y="1810"/>
                      <a:pt x="13750" y="1810"/>
                    </a:cubicBezTo>
                    <a:cubicBezTo>
                      <a:pt x="13690" y="1810"/>
                      <a:pt x="13624" y="1851"/>
                      <a:pt x="13593" y="1927"/>
                    </a:cubicBezTo>
                    <a:cubicBezTo>
                      <a:pt x="13331" y="2529"/>
                      <a:pt x="12808" y="3943"/>
                      <a:pt x="11603" y="4048"/>
                    </a:cubicBezTo>
                    <a:cubicBezTo>
                      <a:pt x="11316" y="4072"/>
                      <a:pt x="11036" y="4083"/>
                      <a:pt x="10763" y="4083"/>
                    </a:cubicBezTo>
                    <a:cubicBezTo>
                      <a:pt x="6264" y="4083"/>
                      <a:pt x="3733" y="986"/>
                      <a:pt x="2622" y="146"/>
                    </a:cubicBezTo>
                    <a:cubicBezTo>
                      <a:pt x="2490" y="46"/>
                      <a:pt x="2355" y="1"/>
                      <a:pt x="22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1752;p46"/>
              <p:cNvSpPr/>
              <p:nvPr/>
            </p:nvSpPr>
            <p:spPr>
              <a:xfrm>
                <a:off x="4048555" y="2625416"/>
                <a:ext cx="37450" cy="105858"/>
              </a:xfrm>
              <a:custGeom>
                <a:avLst/>
                <a:gdLst/>
                <a:ahLst/>
                <a:cxnLst/>
                <a:rect l="l" t="t" r="r" b="b"/>
                <a:pathLst>
                  <a:path w="2279" h="6442" extrusionOk="0">
                    <a:moveTo>
                      <a:pt x="865" y="1"/>
                    </a:moveTo>
                    <a:cubicBezTo>
                      <a:pt x="786" y="1"/>
                      <a:pt x="656" y="577"/>
                      <a:pt x="498" y="1519"/>
                    </a:cubicBezTo>
                    <a:cubicBezTo>
                      <a:pt x="341" y="2436"/>
                      <a:pt x="184" y="3745"/>
                      <a:pt x="1" y="5264"/>
                    </a:cubicBezTo>
                    <a:cubicBezTo>
                      <a:pt x="917" y="5997"/>
                      <a:pt x="1467" y="6442"/>
                      <a:pt x="1467" y="6442"/>
                    </a:cubicBezTo>
                    <a:cubicBezTo>
                      <a:pt x="1467" y="6442"/>
                      <a:pt x="1834" y="5840"/>
                      <a:pt x="2279" y="4871"/>
                    </a:cubicBezTo>
                    <a:cubicBezTo>
                      <a:pt x="2017" y="3483"/>
                      <a:pt x="1755" y="2279"/>
                      <a:pt x="1520" y="1441"/>
                    </a:cubicBezTo>
                    <a:cubicBezTo>
                      <a:pt x="1284" y="551"/>
                      <a:pt x="1048" y="1"/>
                      <a:pt x="86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1753;p46"/>
              <p:cNvSpPr/>
              <p:nvPr/>
            </p:nvSpPr>
            <p:spPr>
              <a:xfrm>
                <a:off x="4025319" y="2579372"/>
                <a:ext cx="67570" cy="69033"/>
              </a:xfrm>
              <a:custGeom>
                <a:avLst/>
                <a:gdLst/>
                <a:ahLst/>
                <a:cxnLst/>
                <a:rect l="l" t="t" r="r" b="b"/>
                <a:pathLst>
                  <a:path w="4112" h="4201" extrusionOk="0">
                    <a:moveTo>
                      <a:pt x="2097" y="0"/>
                    </a:moveTo>
                    <a:cubicBezTo>
                      <a:pt x="2088" y="0"/>
                      <a:pt x="2079" y="0"/>
                      <a:pt x="2070" y="1"/>
                    </a:cubicBezTo>
                    <a:cubicBezTo>
                      <a:pt x="1546" y="27"/>
                      <a:pt x="1" y="2934"/>
                      <a:pt x="210" y="3222"/>
                    </a:cubicBezTo>
                    <a:cubicBezTo>
                      <a:pt x="431" y="3516"/>
                      <a:pt x="1363" y="4200"/>
                      <a:pt x="2298" y="4200"/>
                    </a:cubicBezTo>
                    <a:cubicBezTo>
                      <a:pt x="2362" y="4200"/>
                      <a:pt x="2425" y="4197"/>
                      <a:pt x="2488" y="4190"/>
                    </a:cubicBezTo>
                    <a:cubicBezTo>
                      <a:pt x="3457" y="4059"/>
                      <a:pt x="4112" y="3274"/>
                      <a:pt x="4086" y="3012"/>
                    </a:cubicBezTo>
                    <a:cubicBezTo>
                      <a:pt x="4034" y="2727"/>
                      <a:pt x="3057" y="0"/>
                      <a:pt x="209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1754;p46"/>
              <p:cNvSpPr/>
              <p:nvPr/>
            </p:nvSpPr>
            <p:spPr>
              <a:xfrm>
                <a:off x="4109848" y="2538931"/>
                <a:ext cx="238206" cy="525380"/>
              </a:xfrm>
              <a:custGeom>
                <a:avLst/>
                <a:gdLst/>
                <a:ahLst/>
                <a:cxnLst/>
                <a:rect l="l" t="t" r="r" b="b"/>
                <a:pathLst>
                  <a:path w="14496" h="31972" extrusionOk="0">
                    <a:moveTo>
                      <a:pt x="144" y="1"/>
                    </a:moveTo>
                    <a:cubicBezTo>
                      <a:pt x="48" y="1"/>
                      <a:pt x="0" y="17"/>
                      <a:pt x="15" y="53"/>
                    </a:cubicBezTo>
                    <a:cubicBezTo>
                      <a:pt x="7740" y="19010"/>
                      <a:pt x="10018" y="31972"/>
                      <a:pt x="10018" y="31972"/>
                    </a:cubicBezTo>
                    <a:lnTo>
                      <a:pt x="14495" y="31396"/>
                    </a:lnTo>
                    <a:cubicBezTo>
                      <a:pt x="14495" y="31396"/>
                      <a:pt x="8892" y="7646"/>
                      <a:pt x="4859" y="1441"/>
                    </a:cubicBezTo>
                    <a:cubicBezTo>
                      <a:pt x="4535" y="977"/>
                      <a:pt x="886" y="1"/>
                      <a:pt x="1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1755;p46"/>
              <p:cNvSpPr/>
              <p:nvPr/>
            </p:nvSpPr>
            <p:spPr>
              <a:xfrm>
                <a:off x="3612719" y="3196545"/>
                <a:ext cx="78728" cy="59847"/>
              </a:xfrm>
              <a:custGeom>
                <a:avLst/>
                <a:gdLst/>
                <a:ahLst/>
                <a:cxnLst/>
                <a:rect l="l" t="t" r="r" b="b"/>
                <a:pathLst>
                  <a:path w="4791" h="3642" extrusionOk="0">
                    <a:moveTo>
                      <a:pt x="1009" y="0"/>
                    </a:moveTo>
                    <a:cubicBezTo>
                      <a:pt x="843" y="0"/>
                      <a:pt x="706" y="42"/>
                      <a:pt x="628" y="148"/>
                    </a:cubicBezTo>
                    <a:cubicBezTo>
                      <a:pt x="261" y="620"/>
                      <a:pt x="1596" y="1719"/>
                      <a:pt x="1596" y="1719"/>
                    </a:cubicBezTo>
                    <a:cubicBezTo>
                      <a:pt x="1596" y="1719"/>
                      <a:pt x="1077" y="1554"/>
                      <a:pt x="692" y="1554"/>
                    </a:cubicBezTo>
                    <a:cubicBezTo>
                      <a:pt x="264" y="1554"/>
                      <a:pt x="0" y="1757"/>
                      <a:pt x="785" y="2610"/>
                    </a:cubicBezTo>
                    <a:cubicBezTo>
                      <a:pt x="1576" y="3442"/>
                      <a:pt x="2632" y="3642"/>
                      <a:pt x="3460" y="3642"/>
                    </a:cubicBezTo>
                    <a:cubicBezTo>
                      <a:pt x="4221" y="3642"/>
                      <a:pt x="4791" y="3474"/>
                      <a:pt x="4791" y="3474"/>
                    </a:cubicBezTo>
                    <a:lnTo>
                      <a:pt x="2644" y="567"/>
                    </a:lnTo>
                    <a:cubicBezTo>
                      <a:pt x="2644" y="567"/>
                      <a:pt x="1623" y="0"/>
                      <a:pt x="1009"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1756;p46"/>
              <p:cNvSpPr/>
              <p:nvPr/>
            </p:nvSpPr>
            <p:spPr>
              <a:xfrm>
                <a:off x="3628757" y="3106281"/>
                <a:ext cx="158212" cy="148747"/>
              </a:xfrm>
              <a:custGeom>
                <a:avLst/>
                <a:gdLst/>
                <a:ahLst/>
                <a:cxnLst/>
                <a:rect l="l" t="t" r="r" b="b"/>
                <a:pathLst>
                  <a:path w="9628" h="9052" extrusionOk="0">
                    <a:moveTo>
                      <a:pt x="5647" y="0"/>
                    </a:moveTo>
                    <a:cubicBezTo>
                      <a:pt x="4049" y="0"/>
                      <a:pt x="1" y="3337"/>
                      <a:pt x="71" y="3756"/>
                    </a:cubicBezTo>
                    <a:cubicBezTo>
                      <a:pt x="123" y="4227"/>
                      <a:pt x="2558" y="8888"/>
                      <a:pt x="3553" y="9045"/>
                    </a:cubicBezTo>
                    <a:cubicBezTo>
                      <a:pt x="3580" y="9050"/>
                      <a:pt x="3611" y="9052"/>
                      <a:pt x="3644" y="9052"/>
                    </a:cubicBezTo>
                    <a:cubicBezTo>
                      <a:pt x="4803" y="9052"/>
                      <a:pt x="9241" y="6406"/>
                      <a:pt x="9445" y="4751"/>
                    </a:cubicBezTo>
                    <a:cubicBezTo>
                      <a:pt x="9628" y="3075"/>
                      <a:pt x="6119" y="169"/>
                      <a:pt x="6119" y="169"/>
                    </a:cubicBezTo>
                    <a:cubicBezTo>
                      <a:pt x="6009" y="53"/>
                      <a:pt x="5847" y="0"/>
                      <a:pt x="564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1757;p46"/>
              <p:cNvSpPr/>
              <p:nvPr/>
            </p:nvSpPr>
            <p:spPr>
              <a:xfrm>
                <a:off x="3646422" y="3203217"/>
                <a:ext cx="28165" cy="40210"/>
              </a:xfrm>
              <a:custGeom>
                <a:avLst/>
                <a:gdLst/>
                <a:ahLst/>
                <a:cxnLst/>
                <a:rect l="l" t="t" r="r" b="b"/>
                <a:pathLst>
                  <a:path w="1714" h="2447" extrusionOk="0">
                    <a:moveTo>
                      <a:pt x="126" y="1"/>
                    </a:moveTo>
                    <a:cubicBezTo>
                      <a:pt x="68" y="1"/>
                      <a:pt x="0" y="52"/>
                      <a:pt x="17" y="135"/>
                    </a:cubicBezTo>
                    <a:cubicBezTo>
                      <a:pt x="174" y="580"/>
                      <a:pt x="383" y="999"/>
                      <a:pt x="645" y="1392"/>
                    </a:cubicBezTo>
                    <a:cubicBezTo>
                      <a:pt x="776" y="1601"/>
                      <a:pt x="933" y="1785"/>
                      <a:pt x="1064" y="1968"/>
                    </a:cubicBezTo>
                    <a:cubicBezTo>
                      <a:pt x="1169" y="2073"/>
                      <a:pt x="1247" y="2151"/>
                      <a:pt x="1326" y="2230"/>
                    </a:cubicBezTo>
                    <a:cubicBezTo>
                      <a:pt x="1405" y="2308"/>
                      <a:pt x="1483" y="2413"/>
                      <a:pt x="1614" y="2439"/>
                    </a:cubicBezTo>
                    <a:cubicBezTo>
                      <a:pt x="1624" y="2444"/>
                      <a:pt x="1633" y="2446"/>
                      <a:pt x="1642" y="2446"/>
                    </a:cubicBezTo>
                    <a:cubicBezTo>
                      <a:pt x="1683" y="2446"/>
                      <a:pt x="1714" y="2404"/>
                      <a:pt x="1693" y="2361"/>
                    </a:cubicBezTo>
                    <a:cubicBezTo>
                      <a:pt x="1640" y="2282"/>
                      <a:pt x="1562" y="2204"/>
                      <a:pt x="1483" y="2125"/>
                    </a:cubicBezTo>
                    <a:cubicBezTo>
                      <a:pt x="1405" y="2047"/>
                      <a:pt x="1326" y="1942"/>
                      <a:pt x="1247" y="1863"/>
                    </a:cubicBezTo>
                    <a:cubicBezTo>
                      <a:pt x="1090" y="1680"/>
                      <a:pt x="959" y="1497"/>
                      <a:pt x="828" y="1313"/>
                    </a:cubicBezTo>
                    <a:cubicBezTo>
                      <a:pt x="567" y="921"/>
                      <a:pt x="357" y="502"/>
                      <a:pt x="200" y="57"/>
                    </a:cubicBezTo>
                    <a:cubicBezTo>
                      <a:pt x="190" y="18"/>
                      <a:pt x="160" y="1"/>
                      <a:pt x="126" y="1"/>
                    </a:cubicBezTo>
                    <a:close/>
                  </a:path>
                </a:pathLst>
              </a:custGeom>
              <a:solidFill>
                <a:srgbClr val="C632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1758;p46"/>
              <p:cNvSpPr/>
              <p:nvPr/>
            </p:nvSpPr>
            <p:spPr>
              <a:xfrm>
                <a:off x="3452207" y="2545603"/>
                <a:ext cx="388990" cy="659403"/>
              </a:xfrm>
              <a:custGeom>
                <a:avLst/>
                <a:gdLst/>
                <a:ahLst/>
                <a:cxnLst/>
                <a:rect l="l" t="t" r="r" b="b"/>
                <a:pathLst>
                  <a:path w="23672" h="40128" extrusionOk="0">
                    <a:moveTo>
                      <a:pt x="20297" y="0"/>
                    </a:moveTo>
                    <a:cubicBezTo>
                      <a:pt x="17141" y="0"/>
                      <a:pt x="6900" y="9226"/>
                      <a:pt x="3457" y="15593"/>
                    </a:cubicBezTo>
                    <a:cubicBezTo>
                      <a:pt x="0" y="21982"/>
                      <a:pt x="4321" y="29628"/>
                      <a:pt x="9034" y="37955"/>
                    </a:cubicBezTo>
                    <a:cubicBezTo>
                      <a:pt x="9086" y="38033"/>
                      <a:pt x="9139" y="38112"/>
                      <a:pt x="9165" y="38164"/>
                    </a:cubicBezTo>
                    <a:cubicBezTo>
                      <a:pt x="9532" y="38819"/>
                      <a:pt x="9898" y="39473"/>
                      <a:pt x="10265" y="40128"/>
                    </a:cubicBezTo>
                    <a:lnTo>
                      <a:pt x="18041" y="33503"/>
                    </a:lnTo>
                    <a:cubicBezTo>
                      <a:pt x="18041" y="33503"/>
                      <a:pt x="17518" y="32692"/>
                      <a:pt x="16811" y="31435"/>
                    </a:cubicBezTo>
                    <a:cubicBezTo>
                      <a:pt x="16758" y="31356"/>
                      <a:pt x="16706" y="31278"/>
                      <a:pt x="16654" y="31173"/>
                    </a:cubicBezTo>
                    <a:cubicBezTo>
                      <a:pt x="15030" y="28293"/>
                      <a:pt x="12569" y="23422"/>
                      <a:pt x="12674" y="20594"/>
                    </a:cubicBezTo>
                    <a:cubicBezTo>
                      <a:pt x="12805" y="16379"/>
                      <a:pt x="18225" y="13446"/>
                      <a:pt x="21262" y="11535"/>
                    </a:cubicBezTo>
                    <a:cubicBezTo>
                      <a:pt x="23671" y="10016"/>
                      <a:pt x="23200" y="1270"/>
                      <a:pt x="20765" y="92"/>
                    </a:cubicBezTo>
                    <a:cubicBezTo>
                      <a:pt x="20633" y="30"/>
                      <a:pt x="20477" y="0"/>
                      <a:pt x="2029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1759;p46"/>
              <p:cNvSpPr/>
              <p:nvPr/>
            </p:nvSpPr>
            <p:spPr>
              <a:xfrm>
                <a:off x="3600658" y="3057838"/>
                <a:ext cx="127796" cy="114912"/>
              </a:xfrm>
              <a:custGeom>
                <a:avLst/>
                <a:gdLst/>
                <a:ahLst/>
                <a:cxnLst/>
                <a:rect l="l" t="t" r="r" b="b"/>
                <a:pathLst>
                  <a:path w="7777" h="6993" extrusionOk="0">
                    <a:moveTo>
                      <a:pt x="7620" y="1"/>
                    </a:moveTo>
                    <a:cubicBezTo>
                      <a:pt x="7593" y="27"/>
                      <a:pt x="7541" y="79"/>
                      <a:pt x="7489" y="106"/>
                    </a:cubicBezTo>
                    <a:cubicBezTo>
                      <a:pt x="6729" y="655"/>
                      <a:pt x="5996" y="1232"/>
                      <a:pt x="5263" y="1808"/>
                    </a:cubicBezTo>
                    <a:cubicBezTo>
                      <a:pt x="3849" y="2986"/>
                      <a:pt x="2488" y="4217"/>
                      <a:pt x="1204" y="5526"/>
                    </a:cubicBezTo>
                    <a:cubicBezTo>
                      <a:pt x="812" y="5945"/>
                      <a:pt x="393" y="6364"/>
                      <a:pt x="0" y="6783"/>
                    </a:cubicBezTo>
                    <a:cubicBezTo>
                      <a:pt x="52" y="6861"/>
                      <a:pt x="105" y="6940"/>
                      <a:pt x="131" y="6992"/>
                    </a:cubicBezTo>
                    <a:cubicBezTo>
                      <a:pt x="1440" y="5630"/>
                      <a:pt x="2802" y="4269"/>
                      <a:pt x="4268" y="3012"/>
                    </a:cubicBezTo>
                    <a:cubicBezTo>
                      <a:pt x="5158" y="2253"/>
                      <a:pt x="6075" y="1520"/>
                      <a:pt x="7017" y="813"/>
                    </a:cubicBezTo>
                    <a:cubicBezTo>
                      <a:pt x="7253" y="629"/>
                      <a:pt x="7515" y="446"/>
                      <a:pt x="7777" y="263"/>
                    </a:cubicBezTo>
                    <a:cubicBezTo>
                      <a:pt x="7724" y="184"/>
                      <a:pt x="7672" y="106"/>
                      <a:pt x="7620"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1760;p46"/>
              <p:cNvSpPr/>
              <p:nvPr/>
            </p:nvSpPr>
            <p:spPr>
              <a:xfrm>
                <a:off x="3739626" y="2775149"/>
                <a:ext cx="16" cy="16"/>
              </a:xfrm>
              <a:custGeom>
                <a:avLst/>
                <a:gdLst/>
                <a:ahLst/>
                <a:cxnLst/>
                <a:rect l="l" t="t" r="r" b="b"/>
                <a:pathLst>
                  <a:path w="1" h="1" extrusionOk="0">
                    <a:moveTo>
                      <a:pt x="1" y="1"/>
                    </a:moveTo>
                    <a:lnTo>
                      <a:pt x="1" y="1"/>
                    </a:lnTo>
                    <a:lnTo>
                      <a:pt x="1" y="1"/>
                    </a:lnTo>
                    <a:lnTo>
                      <a:pt x="1" y="1"/>
                    </a:lnTo>
                    <a:close/>
                  </a:path>
                </a:pathLst>
              </a:custGeom>
              <a:solidFill>
                <a:srgbClr val="6820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1761;p46"/>
              <p:cNvSpPr/>
              <p:nvPr/>
            </p:nvSpPr>
            <p:spPr>
              <a:xfrm>
                <a:off x="3739626" y="2735136"/>
                <a:ext cx="61983" cy="40030"/>
              </a:xfrm>
              <a:custGeom>
                <a:avLst/>
                <a:gdLst/>
                <a:ahLst/>
                <a:cxnLst/>
                <a:rect l="l" t="t" r="r" b="b"/>
                <a:pathLst>
                  <a:path w="3772" h="2436" extrusionOk="0">
                    <a:moveTo>
                      <a:pt x="3771" y="1"/>
                    </a:moveTo>
                    <a:lnTo>
                      <a:pt x="3771" y="1"/>
                    </a:lnTo>
                    <a:cubicBezTo>
                      <a:pt x="3038" y="262"/>
                      <a:pt x="2383" y="603"/>
                      <a:pt x="1755" y="996"/>
                    </a:cubicBezTo>
                    <a:cubicBezTo>
                      <a:pt x="1126" y="1415"/>
                      <a:pt x="498" y="1860"/>
                      <a:pt x="1" y="2436"/>
                    </a:cubicBezTo>
                    <a:cubicBezTo>
                      <a:pt x="1336" y="1493"/>
                      <a:pt x="2698" y="681"/>
                      <a:pt x="3771" y="1"/>
                    </a:cubicBezTo>
                    <a:close/>
                  </a:path>
                </a:pathLst>
              </a:custGeom>
              <a:solidFill>
                <a:srgbClr val="3633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1762;p46"/>
              <p:cNvSpPr/>
              <p:nvPr/>
            </p:nvSpPr>
            <p:spPr>
              <a:xfrm>
                <a:off x="4113528" y="1833531"/>
                <a:ext cx="239257" cy="277906"/>
              </a:xfrm>
              <a:custGeom>
                <a:avLst/>
                <a:gdLst/>
                <a:ahLst/>
                <a:cxnLst/>
                <a:rect l="l" t="t" r="r" b="b"/>
                <a:pathLst>
                  <a:path w="14560" h="16912" extrusionOk="0">
                    <a:moveTo>
                      <a:pt x="3925" y="1"/>
                    </a:moveTo>
                    <a:cubicBezTo>
                      <a:pt x="2703" y="1"/>
                      <a:pt x="1497" y="337"/>
                      <a:pt x="996" y="1425"/>
                    </a:cubicBezTo>
                    <a:cubicBezTo>
                      <a:pt x="1" y="3546"/>
                      <a:pt x="1074" y="6558"/>
                      <a:pt x="1834" y="8312"/>
                    </a:cubicBezTo>
                    <a:cubicBezTo>
                      <a:pt x="2855" y="10669"/>
                      <a:pt x="4426" y="12737"/>
                      <a:pt x="6023" y="14753"/>
                    </a:cubicBezTo>
                    <a:cubicBezTo>
                      <a:pt x="6854" y="15792"/>
                      <a:pt x="7949" y="16912"/>
                      <a:pt x="9417" y="16912"/>
                    </a:cubicBezTo>
                    <a:cubicBezTo>
                      <a:pt x="9614" y="16912"/>
                      <a:pt x="9818" y="16891"/>
                      <a:pt x="10029" y="16848"/>
                    </a:cubicBezTo>
                    <a:cubicBezTo>
                      <a:pt x="11024" y="16665"/>
                      <a:pt x="11915" y="15984"/>
                      <a:pt x="12491" y="15172"/>
                    </a:cubicBezTo>
                    <a:cubicBezTo>
                      <a:pt x="13067" y="14361"/>
                      <a:pt x="13355" y="13470"/>
                      <a:pt x="13538" y="12580"/>
                    </a:cubicBezTo>
                    <a:cubicBezTo>
                      <a:pt x="14559" y="7317"/>
                      <a:pt x="11679" y="2290"/>
                      <a:pt x="6599" y="457"/>
                    </a:cubicBezTo>
                    <a:cubicBezTo>
                      <a:pt x="5959" y="231"/>
                      <a:pt x="4937" y="1"/>
                      <a:pt x="39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1763;p46"/>
              <p:cNvSpPr/>
              <p:nvPr/>
            </p:nvSpPr>
            <p:spPr>
              <a:xfrm>
                <a:off x="3719842" y="1826679"/>
                <a:ext cx="604979" cy="679796"/>
              </a:xfrm>
              <a:custGeom>
                <a:avLst/>
                <a:gdLst/>
                <a:ahLst/>
                <a:cxnLst/>
                <a:rect l="l" t="t" r="r" b="b"/>
                <a:pathLst>
                  <a:path w="36816" h="41369" extrusionOk="0">
                    <a:moveTo>
                      <a:pt x="20888" y="0"/>
                    </a:moveTo>
                    <a:cubicBezTo>
                      <a:pt x="20214" y="0"/>
                      <a:pt x="19518" y="38"/>
                      <a:pt x="18800" y="114"/>
                    </a:cubicBezTo>
                    <a:cubicBezTo>
                      <a:pt x="7960" y="1266"/>
                      <a:pt x="0" y="11897"/>
                      <a:pt x="1021" y="23471"/>
                    </a:cubicBezTo>
                    <a:cubicBezTo>
                      <a:pt x="1335" y="27032"/>
                      <a:pt x="2461" y="30200"/>
                      <a:pt x="4163" y="32871"/>
                    </a:cubicBezTo>
                    <a:cubicBezTo>
                      <a:pt x="7482" y="38100"/>
                      <a:pt x="13087" y="41369"/>
                      <a:pt x="19369" y="41369"/>
                    </a:cubicBezTo>
                    <a:cubicBezTo>
                      <a:pt x="19977" y="41369"/>
                      <a:pt x="20591" y="41338"/>
                      <a:pt x="21209" y="41276"/>
                    </a:cubicBezTo>
                    <a:cubicBezTo>
                      <a:pt x="21733" y="41224"/>
                      <a:pt x="22231" y="41171"/>
                      <a:pt x="22728" y="41093"/>
                    </a:cubicBezTo>
                    <a:cubicBezTo>
                      <a:pt x="28017" y="40360"/>
                      <a:pt x="31369" y="38658"/>
                      <a:pt x="33490" y="36301"/>
                    </a:cubicBezTo>
                    <a:cubicBezTo>
                      <a:pt x="35951" y="33525"/>
                      <a:pt x="36711" y="29781"/>
                      <a:pt x="36789" y="25487"/>
                    </a:cubicBezTo>
                    <a:cubicBezTo>
                      <a:pt x="36815" y="23628"/>
                      <a:pt x="36711" y="21690"/>
                      <a:pt x="36553" y="19674"/>
                    </a:cubicBezTo>
                    <a:cubicBezTo>
                      <a:pt x="35673" y="7475"/>
                      <a:pt x="30388" y="0"/>
                      <a:pt x="20888"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1764;p46"/>
              <p:cNvSpPr/>
              <p:nvPr/>
            </p:nvSpPr>
            <p:spPr>
              <a:xfrm>
                <a:off x="3593329" y="1733556"/>
                <a:ext cx="645863" cy="537573"/>
              </a:xfrm>
              <a:custGeom>
                <a:avLst/>
                <a:gdLst/>
                <a:ahLst/>
                <a:cxnLst/>
                <a:rect l="l" t="t" r="r" b="b"/>
                <a:pathLst>
                  <a:path w="39304" h="32714" extrusionOk="0">
                    <a:moveTo>
                      <a:pt x="26925" y="0"/>
                    </a:moveTo>
                    <a:cubicBezTo>
                      <a:pt x="25670" y="0"/>
                      <a:pt x="24404" y="115"/>
                      <a:pt x="23148" y="309"/>
                    </a:cubicBezTo>
                    <a:cubicBezTo>
                      <a:pt x="22991" y="335"/>
                      <a:pt x="22834" y="361"/>
                      <a:pt x="22677" y="387"/>
                    </a:cubicBezTo>
                    <a:cubicBezTo>
                      <a:pt x="18408" y="1120"/>
                      <a:pt x="13931" y="2404"/>
                      <a:pt x="10003" y="4577"/>
                    </a:cubicBezTo>
                    <a:cubicBezTo>
                      <a:pt x="8694" y="5310"/>
                      <a:pt x="7411" y="6148"/>
                      <a:pt x="6259" y="7091"/>
                    </a:cubicBezTo>
                    <a:cubicBezTo>
                      <a:pt x="4217" y="8714"/>
                      <a:pt x="2488" y="10756"/>
                      <a:pt x="1441" y="13139"/>
                    </a:cubicBezTo>
                    <a:cubicBezTo>
                      <a:pt x="132" y="16046"/>
                      <a:pt x="1" y="19135"/>
                      <a:pt x="786" y="21858"/>
                    </a:cubicBezTo>
                    <a:cubicBezTo>
                      <a:pt x="1546" y="24582"/>
                      <a:pt x="3719" y="29033"/>
                      <a:pt x="5054" y="29714"/>
                    </a:cubicBezTo>
                    <a:cubicBezTo>
                      <a:pt x="5320" y="29841"/>
                      <a:pt x="5687" y="29886"/>
                      <a:pt x="6107" y="29886"/>
                    </a:cubicBezTo>
                    <a:cubicBezTo>
                      <a:pt x="6640" y="29886"/>
                      <a:pt x="7256" y="29813"/>
                      <a:pt x="7856" y="29740"/>
                    </a:cubicBezTo>
                    <a:cubicBezTo>
                      <a:pt x="8464" y="29676"/>
                      <a:pt x="9052" y="29602"/>
                      <a:pt x="9543" y="29602"/>
                    </a:cubicBezTo>
                    <a:cubicBezTo>
                      <a:pt x="9856" y="29602"/>
                      <a:pt x="10130" y="29632"/>
                      <a:pt x="10344" y="29714"/>
                    </a:cubicBezTo>
                    <a:cubicBezTo>
                      <a:pt x="11705" y="30211"/>
                      <a:pt x="12726" y="30944"/>
                      <a:pt x="13303" y="31966"/>
                    </a:cubicBezTo>
                    <a:cubicBezTo>
                      <a:pt x="13543" y="32372"/>
                      <a:pt x="13822" y="32713"/>
                      <a:pt x="14325" y="32713"/>
                    </a:cubicBezTo>
                    <a:cubicBezTo>
                      <a:pt x="14534" y="32713"/>
                      <a:pt x="14783" y="32654"/>
                      <a:pt x="15083" y="32515"/>
                    </a:cubicBezTo>
                    <a:cubicBezTo>
                      <a:pt x="15764" y="32201"/>
                      <a:pt x="16392" y="31651"/>
                      <a:pt x="16680" y="31075"/>
                    </a:cubicBezTo>
                    <a:cubicBezTo>
                      <a:pt x="17571" y="30028"/>
                      <a:pt x="16890" y="28509"/>
                      <a:pt x="16785" y="27226"/>
                    </a:cubicBezTo>
                    <a:cubicBezTo>
                      <a:pt x="16864" y="26545"/>
                      <a:pt x="16995" y="25865"/>
                      <a:pt x="17335" y="25184"/>
                    </a:cubicBezTo>
                    <a:cubicBezTo>
                      <a:pt x="17859" y="24110"/>
                      <a:pt x="18801" y="23351"/>
                      <a:pt x="19927" y="22906"/>
                    </a:cubicBezTo>
                    <a:cubicBezTo>
                      <a:pt x="20922" y="22513"/>
                      <a:pt x="21917" y="22330"/>
                      <a:pt x="22860" y="22042"/>
                    </a:cubicBezTo>
                    <a:cubicBezTo>
                      <a:pt x="23907" y="21754"/>
                      <a:pt x="28594" y="20497"/>
                      <a:pt x="31998" y="18114"/>
                    </a:cubicBezTo>
                    <a:cubicBezTo>
                      <a:pt x="34041" y="16674"/>
                      <a:pt x="36057" y="14998"/>
                      <a:pt x="37575" y="12956"/>
                    </a:cubicBezTo>
                    <a:cubicBezTo>
                      <a:pt x="38570" y="11620"/>
                      <a:pt x="39304" y="9997"/>
                      <a:pt x="39277" y="8321"/>
                    </a:cubicBezTo>
                    <a:cubicBezTo>
                      <a:pt x="39225" y="4315"/>
                      <a:pt x="35036" y="1644"/>
                      <a:pt x="31684" y="649"/>
                    </a:cubicBezTo>
                    <a:cubicBezTo>
                      <a:pt x="30148" y="191"/>
                      <a:pt x="28546" y="0"/>
                      <a:pt x="2692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1765;p46"/>
              <p:cNvSpPr/>
              <p:nvPr/>
            </p:nvSpPr>
            <p:spPr>
              <a:xfrm>
                <a:off x="3757702" y="1738617"/>
                <a:ext cx="411355" cy="231074"/>
              </a:xfrm>
              <a:custGeom>
                <a:avLst/>
                <a:gdLst/>
                <a:ahLst/>
                <a:cxnLst/>
                <a:rect l="l" t="t" r="r" b="b"/>
                <a:pathLst>
                  <a:path w="25033" h="14062" extrusionOk="0">
                    <a:moveTo>
                      <a:pt x="13145" y="1"/>
                    </a:moveTo>
                    <a:cubicBezTo>
                      <a:pt x="12988" y="27"/>
                      <a:pt x="12831" y="53"/>
                      <a:pt x="12674" y="79"/>
                    </a:cubicBezTo>
                    <a:cubicBezTo>
                      <a:pt x="8405" y="812"/>
                      <a:pt x="3928" y="2096"/>
                      <a:pt x="0" y="4269"/>
                    </a:cubicBezTo>
                    <a:cubicBezTo>
                      <a:pt x="498" y="6730"/>
                      <a:pt x="2697" y="8851"/>
                      <a:pt x="5211" y="8930"/>
                    </a:cubicBezTo>
                    <a:lnTo>
                      <a:pt x="6573" y="8930"/>
                    </a:lnTo>
                    <a:cubicBezTo>
                      <a:pt x="7227" y="8930"/>
                      <a:pt x="7856" y="8982"/>
                      <a:pt x="8353" y="9401"/>
                    </a:cubicBezTo>
                    <a:cubicBezTo>
                      <a:pt x="8720" y="9689"/>
                      <a:pt x="8929" y="10082"/>
                      <a:pt x="9191" y="10448"/>
                    </a:cubicBezTo>
                    <a:cubicBezTo>
                      <a:pt x="10186" y="11836"/>
                      <a:pt x="11914" y="12648"/>
                      <a:pt x="13616" y="12648"/>
                    </a:cubicBezTo>
                    <a:cubicBezTo>
                      <a:pt x="14271" y="12648"/>
                      <a:pt x="14925" y="12517"/>
                      <a:pt x="15554" y="12281"/>
                    </a:cubicBezTo>
                    <a:cubicBezTo>
                      <a:pt x="15711" y="12203"/>
                      <a:pt x="15920" y="12124"/>
                      <a:pt x="16104" y="12124"/>
                    </a:cubicBezTo>
                    <a:cubicBezTo>
                      <a:pt x="16208" y="12124"/>
                      <a:pt x="16287" y="12150"/>
                      <a:pt x="16366" y="12203"/>
                    </a:cubicBezTo>
                    <a:cubicBezTo>
                      <a:pt x="16549" y="12334"/>
                      <a:pt x="16601" y="12543"/>
                      <a:pt x="16654" y="12753"/>
                    </a:cubicBezTo>
                    <a:cubicBezTo>
                      <a:pt x="16942" y="13486"/>
                      <a:pt x="17753" y="13957"/>
                      <a:pt x="18539" y="14036"/>
                    </a:cubicBezTo>
                    <a:cubicBezTo>
                      <a:pt x="18644" y="14036"/>
                      <a:pt x="18774" y="14062"/>
                      <a:pt x="18879" y="14062"/>
                    </a:cubicBezTo>
                    <a:cubicBezTo>
                      <a:pt x="19560" y="14062"/>
                      <a:pt x="20241" y="13852"/>
                      <a:pt x="20869" y="13669"/>
                    </a:cubicBezTo>
                    <a:cubicBezTo>
                      <a:pt x="21943" y="13329"/>
                      <a:pt x="23016" y="12910"/>
                      <a:pt x="23828" y="12098"/>
                    </a:cubicBezTo>
                    <a:cubicBezTo>
                      <a:pt x="24614" y="11312"/>
                      <a:pt x="25033" y="10029"/>
                      <a:pt x="24535" y="9034"/>
                    </a:cubicBezTo>
                    <a:cubicBezTo>
                      <a:pt x="24168" y="8223"/>
                      <a:pt x="23331" y="7751"/>
                      <a:pt x="22545" y="7332"/>
                    </a:cubicBezTo>
                    <a:cubicBezTo>
                      <a:pt x="19639" y="5683"/>
                      <a:pt x="16784" y="3797"/>
                      <a:pt x="14454" y="1389"/>
                    </a:cubicBezTo>
                    <a:cubicBezTo>
                      <a:pt x="14061" y="970"/>
                      <a:pt x="13564" y="524"/>
                      <a:pt x="1314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 name="Google Shape;1766;p46"/>
              <p:cNvSpPr/>
              <p:nvPr/>
            </p:nvSpPr>
            <p:spPr>
              <a:xfrm>
                <a:off x="4023463" y="2036309"/>
                <a:ext cx="592" cy="509"/>
              </a:xfrm>
              <a:custGeom>
                <a:avLst/>
                <a:gdLst/>
                <a:ahLst/>
                <a:cxnLst/>
                <a:rect l="l" t="t" r="r" b="b"/>
                <a:pathLst>
                  <a:path w="36" h="31" extrusionOk="0">
                    <a:moveTo>
                      <a:pt x="3" y="0"/>
                    </a:moveTo>
                    <a:cubicBezTo>
                      <a:pt x="1" y="0"/>
                      <a:pt x="9" y="15"/>
                      <a:pt x="9" y="30"/>
                    </a:cubicBezTo>
                    <a:lnTo>
                      <a:pt x="35" y="30"/>
                    </a:lnTo>
                    <a:cubicBezTo>
                      <a:pt x="13" y="8"/>
                      <a:pt x="5" y="0"/>
                      <a:pt x="3" y="0"/>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1767;p46"/>
              <p:cNvSpPr/>
              <p:nvPr/>
            </p:nvSpPr>
            <p:spPr>
              <a:xfrm>
                <a:off x="3622168" y="2191498"/>
                <a:ext cx="176847" cy="180018"/>
              </a:xfrm>
              <a:custGeom>
                <a:avLst/>
                <a:gdLst/>
                <a:ahLst/>
                <a:cxnLst/>
                <a:rect l="l" t="t" r="r" b="b"/>
                <a:pathLst>
                  <a:path w="10762" h="10955" extrusionOk="0">
                    <a:moveTo>
                      <a:pt x="4178" y="1"/>
                    </a:moveTo>
                    <a:cubicBezTo>
                      <a:pt x="3382" y="1"/>
                      <a:pt x="2603" y="158"/>
                      <a:pt x="1938" y="537"/>
                    </a:cubicBezTo>
                    <a:cubicBezTo>
                      <a:pt x="1257" y="929"/>
                      <a:pt x="681" y="1558"/>
                      <a:pt x="367" y="2500"/>
                    </a:cubicBezTo>
                    <a:cubicBezTo>
                      <a:pt x="0" y="3522"/>
                      <a:pt x="79" y="4621"/>
                      <a:pt x="341" y="5616"/>
                    </a:cubicBezTo>
                    <a:cubicBezTo>
                      <a:pt x="917" y="7737"/>
                      <a:pt x="2383" y="9413"/>
                      <a:pt x="4321" y="10277"/>
                    </a:cubicBezTo>
                    <a:cubicBezTo>
                      <a:pt x="5115" y="10642"/>
                      <a:pt x="6169" y="10955"/>
                      <a:pt x="7208" y="10955"/>
                    </a:cubicBezTo>
                    <a:cubicBezTo>
                      <a:pt x="8257" y="10955"/>
                      <a:pt x="9292" y="10635"/>
                      <a:pt x="10029" y="9727"/>
                    </a:cubicBezTo>
                    <a:cubicBezTo>
                      <a:pt x="10683" y="8942"/>
                      <a:pt x="10762" y="7868"/>
                      <a:pt x="10657" y="6899"/>
                    </a:cubicBezTo>
                    <a:cubicBezTo>
                      <a:pt x="10448" y="4831"/>
                      <a:pt x="9846" y="2343"/>
                      <a:pt x="8144" y="1191"/>
                    </a:cubicBezTo>
                    <a:cubicBezTo>
                      <a:pt x="7160" y="530"/>
                      <a:pt x="5640" y="1"/>
                      <a:pt x="4178" y="1"/>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1768;p46"/>
              <p:cNvSpPr/>
              <p:nvPr/>
            </p:nvSpPr>
            <p:spPr>
              <a:xfrm>
                <a:off x="3641952" y="2237903"/>
                <a:ext cx="109145" cy="63232"/>
              </a:xfrm>
              <a:custGeom>
                <a:avLst/>
                <a:gdLst/>
                <a:ahLst/>
                <a:cxnLst/>
                <a:rect l="l" t="t" r="r" b="b"/>
                <a:pathLst>
                  <a:path w="6642" h="3848" extrusionOk="0">
                    <a:moveTo>
                      <a:pt x="2271" y="1"/>
                    </a:moveTo>
                    <a:cubicBezTo>
                      <a:pt x="1997" y="1"/>
                      <a:pt x="1725" y="38"/>
                      <a:pt x="1467" y="121"/>
                    </a:cubicBezTo>
                    <a:cubicBezTo>
                      <a:pt x="1127" y="226"/>
                      <a:pt x="812" y="383"/>
                      <a:pt x="551" y="619"/>
                    </a:cubicBezTo>
                    <a:cubicBezTo>
                      <a:pt x="315" y="855"/>
                      <a:pt x="1" y="1247"/>
                      <a:pt x="79" y="1588"/>
                    </a:cubicBezTo>
                    <a:cubicBezTo>
                      <a:pt x="120" y="1750"/>
                      <a:pt x="239" y="1850"/>
                      <a:pt x="388" y="1850"/>
                    </a:cubicBezTo>
                    <a:cubicBezTo>
                      <a:pt x="431" y="1850"/>
                      <a:pt x="477" y="1841"/>
                      <a:pt x="524" y="1823"/>
                    </a:cubicBezTo>
                    <a:cubicBezTo>
                      <a:pt x="760" y="1719"/>
                      <a:pt x="891" y="1457"/>
                      <a:pt x="1074" y="1274"/>
                    </a:cubicBezTo>
                    <a:cubicBezTo>
                      <a:pt x="1284" y="1116"/>
                      <a:pt x="1519" y="986"/>
                      <a:pt x="1781" y="907"/>
                    </a:cubicBezTo>
                    <a:cubicBezTo>
                      <a:pt x="1938" y="855"/>
                      <a:pt x="2095" y="828"/>
                      <a:pt x="2253" y="828"/>
                    </a:cubicBezTo>
                    <a:cubicBezTo>
                      <a:pt x="1991" y="1274"/>
                      <a:pt x="1886" y="1745"/>
                      <a:pt x="1938" y="2269"/>
                    </a:cubicBezTo>
                    <a:cubicBezTo>
                      <a:pt x="1991" y="2557"/>
                      <a:pt x="2069" y="2871"/>
                      <a:pt x="2226" y="3133"/>
                    </a:cubicBezTo>
                    <a:cubicBezTo>
                      <a:pt x="2305" y="3290"/>
                      <a:pt x="2383" y="3421"/>
                      <a:pt x="2514" y="3552"/>
                    </a:cubicBezTo>
                    <a:cubicBezTo>
                      <a:pt x="2541" y="3604"/>
                      <a:pt x="2593" y="3656"/>
                      <a:pt x="2672" y="3709"/>
                    </a:cubicBezTo>
                    <a:cubicBezTo>
                      <a:pt x="2750" y="3787"/>
                      <a:pt x="2829" y="3813"/>
                      <a:pt x="2960" y="3840"/>
                    </a:cubicBezTo>
                    <a:cubicBezTo>
                      <a:pt x="2976" y="3845"/>
                      <a:pt x="2993" y="3848"/>
                      <a:pt x="3010" y="3848"/>
                    </a:cubicBezTo>
                    <a:cubicBezTo>
                      <a:pt x="3153" y="3848"/>
                      <a:pt x="3294" y="3666"/>
                      <a:pt x="3248" y="3525"/>
                    </a:cubicBezTo>
                    <a:cubicBezTo>
                      <a:pt x="3221" y="3447"/>
                      <a:pt x="3221" y="3368"/>
                      <a:pt x="3169" y="3290"/>
                    </a:cubicBezTo>
                    <a:cubicBezTo>
                      <a:pt x="3117" y="3237"/>
                      <a:pt x="3090" y="3185"/>
                      <a:pt x="3038" y="3133"/>
                    </a:cubicBezTo>
                    <a:cubicBezTo>
                      <a:pt x="2960" y="3054"/>
                      <a:pt x="2907" y="2949"/>
                      <a:pt x="2855" y="2871"/>
                    </a:cubicBezTo>
                    <a:cubicBezTo>
                      <a:pt x="2750" y="2635"/>
                      <a:pt x="2672" y="2400"/>
                      <a:pt x="2619" y="2164"/>
                    </a:cubicBezTo>
                    <a:cubicBezTo>
                      <a:pt x="2567" y="1719"/>
                      <a:pt x="2645" y="1274"/>
                      <a:pt x="2855" y="881"/>
                    </a:cubicBezTo>
                    <a:cubicBezTo>
                      <a:pt x="3143" y="933"/>
                      <a:pt x="3431" y="1038"/>
                      <a:pt x="3719" y="1169"/>
                    </a:cubicBezTo>
                    <a:cubicBezTo>
                      <a:pt x="4740" y="1640"/>
                      <a:pt x="5709" y="2583"/>
                      <a:pt x="6180" y="3604"/>
                    </a:cubicBezTo>
                    <a:cubicBezTo>
                      <a:pt x="6225" y="3694"/>
                      <a:pt x="6297" y="3731"/>
                      <a:pt x="6369" y="3731"/>
                    </a:cubicBezTo>
                    <a:cubicBezTo>
                      <a:pt x="6507" y="3731"/>
                      <a:pt x="6642" y="3593"/>
                      <a:pt x="6573" y="3421"/>
                    </a:cubicBezTo>
                    <a:cubicBezTo>
                      <a:pt x="6311" y="2740"/>
                      <a:pt x="6023" y="2112"/>
                      <a:pt x="5526" y="1588"/>
                    </a:cubicBezTo>
                    <a:cubicBezTo>
                      <a:pt x="5002" y="1038"/>
                      <a:pt x="4400" y="619"/>
                      <a:pt x="3745" y="331"/>
                    </a:cubicBezTo>
                    <a:cubicBezTo>
                      <a:pt x="3287" y="128"/>
                      <a:pt x="2775" y="1"/>
                      <a:pt x="2271"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1769;p46"/>
              <p:cNvSpPr/>
              <p:nvPr/>
            </p:nvSpPr>
            <p:spPr>
              <a:xfrm>
                <a:off x="3788250" y="2299263"/>
                <a:ext cx="319283" cy="206984"/>
              </a:xfrm>
              <a:custGeom>
                <a:avLst/>
                <a:gdLst/>
                <a:ahLst/>
                <a:cxnLst/>
                <a:rect l="l" t="t" r="r" b="b"/>
                <a:pathLst>
                  <a:path w="19430" h="12596" extrusionOk="0">
                    <a:moveTo>
                      <a:pt x="7306" y="1"/>
                    </a:moveTo>
                    <a:cubicBezTo>
                      <a:pt x="7149" y="1"/>
                      <a:pt x="6965" y="1"/>
                      <a:pt x="6782" y="27"/>
                    </a:cubicBezTo>
                    <a:cubicBezTo>
                      <a:pt x="4530" y="132"/>
                      <a:pt x="2252" y="1101"/>
                      <a:pt x="812" y="2855"/>
                    </a:cubicBezTo>
                    <a:cubicBezTo>
                      <a:pt x="472" y="3248"/>
                      <a:pt x="210" y="3667"/>
                      <a:pt x="0" y="4112"/>
                    </a:cubicBezTo>
                    <a:cubicBezTo>
                      <a:pt x="53" y="4190"/>
                      <a:pt x="79" y="4269"/>
                      <a:pt x="131" y="4348"/>
                    </a:cubicBezTo>
                    <a:cubicBezTo>
                      <a:pt x="3483" y="9453"/>
                      <a:pt x="9008" y="12596"/>
                      <a:pt x="15214" y="12596"/>
                    </a:cubicBezTo>
                    <a:cubicBezTo>
                      <a:pt x="15816" y="12596"/>
                      <a:pt x="16418" y="12569"/>
                      <a:pt x="17046" y="12517"/>
                    </a:cubicBezTo>
                    <a:cubicBezTo>
                      <a:pt x="17570" y="12465"/>
                      <a:pt x="18068" y="12412"/>
                      <a:pt x="18565" y="12334"/>
                    </a:cubicBezTo>
                    <a:cubicBezTo>
                      <a:pt x="18644" y="12124"/>
                      <a:pt x="18722" y="11915"/>
                      <a:pt x="18801" y="11705"/>
                    </a:cubicBezTo>
                    <a:cubicBezTo>
                      <a:pt x="19429" y="9663"/>
                      <a:pt x="18984" y="7411"/>
                      <a:pt x="17884" y="5631"/>
                    </a:cubicBezTo>
                    <a:cubicBezTo>
                      <a:pt x="16758" y="3876"/>
                      <a:pt x="15056" y="2541"/>
                      <a:pt x="13171" y="1572"/>
                    </a:cubicBezTo>
                    <a:cubicBezTo>
                      <a:pt x="11391" y="629"/>
                      <a:pt x="9374" y="1"/>
                      <a:pt x="7306"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1770;p46"/>
              <p:cNvSpPr/>
              <p:nvPr/>
            </p:nvSpPr>
            <p:spPr>
              <a:xfrm>
                <a:off x="4270145" y="2245479"/>
                <a:ext cx="54244" cy="177734"/>
              </a:xfrm>
              <a:custGeom>
                <a:avLst/>
                <a:gdLst/>
                <a:ahLst/>
                <a:cxnLst/>
                <a:rect l="l" t="t" r="r" b="b"/>
                <a:pathLst>
                  <a:path w="3301" h="10816" extrusionOk="0">
                    <a:moveTo>
                      <a:pt x="3300" y="1"/>
                    </a:moveTo>
                    <a:lnTo>
                      <a:pt x="3300" y="1"/>
                    </a:lnTo>
                    <a:cubicBezTo>
                      <a:pt x="2096" y="1520"/>
                      <a:pt x="1284" y="3352"/>
                      <a:pt x="786" y="5185"/>
                    </a:cubicBezTo>
                    <a:cubicBezTo>
                      <a:pt x="289" y="7044"/>
                      <a:pt x="106" y="8930"/>
                      <a:pt x="1" y="10815"/>
                    </a:cubicBezTo>
                    <a:cubicBezTo>
                      <a:pt x="2462" y="8039"/>
                      <a:pt x="3222" y="4295"/>
                      <a:pt x="3300"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1771;p46"/>
              <p:cNvSpPr/>
              <p:nvPr/>
            </p:nvSpPr>
            <p:spPr>
              <a:xfrm>
                <a:off x="4081781" y="2261648"/>
                <a:ext cx="163865" cy="70397"/>
              </a:xfrm>
              <a:custGeom>
                <a:avLst/>
                <a:gdLst/>
                <a:ahLst/>
                <a:cxnLst/>
                <a:rect l="l" t="t" r="r" b="b"/>
                <a:pathLst>
                  <a:path w="9972" h="4284" extrusionOk="0">
                    <a:moveTo>
                      <a:pt x="8825" y="0"/>
                    </a:moveTo>
                    <a:cubicBezTo>
                      <a:pt x="8225" y="0"/>
                      <a:pt x="7068" y="449"/>
                      <a:pt x="5415" y="509"/>
                    </a:cubicBezTo>
                    <a:cubicBezTo>
                      <a:pt x="5311" y="513"/>
                      <a:pt x="5209" y="515"/>
                      <a:pt x="5110" y="515"/>
                    </a:cubicBezTo>
                    <a:cubicBezTo>
                      <a:pt x="3755" y="515"/>
                      <a:pt x="2837" y="185"/>
                      <a:pt x="2051" y="185"/>
                    </a:cubicBezTo>
                    <a:cubicBezTo>
                      <a:pt x="1706" y="185"/>
                      <a:pt x="1388" y="249"/>
                      <a:pt x="1069" y="431"/>
                    </a:cubicBezTo>
                    <a:cubicBezTo>
                      <a:pt x="1" y="1027"/>
                      <a:pt x="2136" y="4284"/>
                      <a:pt x="4905" y="4284"/>
                    </a:cubicBezTo>
                    <a:cubicBezTo>
                      <a:pt x="5056" y="4284"/>
                      <a:pt x="5209" y="4274"/>
                      <a:pt x="5363" y="4254"/>
                    </a:cubicBezTo>
                    <a:cubicBezTo>
                      <a:pt x="8348" y="3887"/>
                      <a:pt x="9971" y="1112"/>
                      <a:pt x="9212" y="143"/>
                    </a:cubicBezTo>
                    <a:cubicBezTo>
                      <a:pt x="9134" y="40"/>
                      <a:pt x="9004" y="0"/>
                      <a:pt x="8825"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1772;p46"/>
              <p:cNvSpPr/>
              <p:nvPr/>
            </p:nvSpPr>
            <p:spPr>
              <a:xfrm>
                <a:off x="4095026" y="2279083"/>
                <a:ext cx="99844" cy="52913"/>
              </a:xfrm>
              <a:custGeom>
                <a:avLst/>
                <a:gdLst/>
                <a:ahLst/>
                <a:cxnLst/>
                <a:rect l="l" t="t" r="r" b="b"/>
                <a:pathLst>
                  <a:path w="6076" h="3220" extrusionOk="0">
                    <a:moveTo>
                      <a:pt x="718" y="0"/>
                    </a:moveTo>
                    <a:cubicBezTo>
                      <a:pt x="455" y="0"/>
                      <a:pt x="209" y="38"/>
                      <a:pt x="1" y="129"/>
                    </a:cubicBezTo>
                    <a:cubicBezTo>
                      <a:pt x="222" y="1307"/>
                      <a:pt x="1982" y="3220"/>
                      <a:pt x="4120" y="3220"/>
                    </a:cubicBezTo>
                    <a:cubicBezTo>
                      <a:pt x="4264" y="3220"/>
                      <a:pt x="4410" y="3211"/>
                      <a:pt x="4557" y="3193"/>
                    </a:cubicBezTo>
                    <a:cubicBezTo>
                      <a:pt x="5107" y="3140"/>
                      <a:pt x="5630" y="2983"/>
                      <a:pt x="6076" y="2774"/>
                    </a:cubicBezTo>
                    <a:cubicBezTo>
                      <a:pt x="5264" y="1805"/>
                      <a:pt x="4164" y="1072"/>
                      <a:pt x="3064" y="601"/>
                    </a:cubicBezTo>
                    <a:cubicBezTo>
                      <a:pt x="2474" y="345"/>
                      <a:pt x="1514" y="0"/>
                      <a:pt x="718"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1773;p46"/>
              <p:cNvSpPr/>
              <p:nvPr/>
            </p:nvSpPr>
            <p:spPr>
              <a:xfrm>
                <a:off x="4037036" y="2073381"/>
                <a:ext cx="91578" cy="32783"/>
              </a:xfrm>
              <a:custGeom>
                <a:avLst/>
                <a:gdLst/>
                <a:ahLst/>
                <a:cxnLst/>
                <a:rect l="l" t="t" r="r" b="b"/>
                <a:pathLst>
                  <a:path w="5573" h="1995" extrusionOk="0">
                    <a:moveTo>
                      <a:pt x="3216" y="0"/>
                    </a:moveTo>
                    <a:cubicBezTo>
                      <a:pt x="2640" y="0"/>
                      <a:pt x="2116" y="131"/>
                      <a:pt x="1671" y="314"/>
                    </a:cubicBezTo>
                    <a:cubicBezTo>
                      <a:pt x="1069" y="576"/>
                      <a:pt x="466" y="969"/>
                      <a:pt x="152" y="1597"/>
                    </a:cubicBezTo>
                    <a:cubicBezTo>
                      <a:pt x="126" y="1650"/>
                      <a:pt x="100" y="1702"/>
                      <a:pt x="74" y="1781"/>
                    </a:cubicBezTo>
                    <a:cubicBezTo>
                      <a:pt x="27" y="1898"/>
                      <a:pt x="1" y="1994"/>
                      <a:pt x="109" y="1994"/>
                    </a:cubicBezTo>
                    <a:cubicBezTo>
                      <a:pt x="121" y="1994"/>
                      <a:pt x="136" y="1993"/>
                      <a:pt x="152" y="1990"/>
                    </a:cubicBezTo>
                    <a:cubicBezTo>
                      <a:pt x="204" y="1964"/>
                      <a:pt x="257" y="1912"/>
                      <a:pt x="335" y="1859"/>
                    </a:cubicBezTo>
                    <a:cubicBezTo>
                      <a:pt x="915" y="1279"/>
                      <a:pt x="1763" y="855"/>
                      <a:pt x="2796" y="855"/>
                    </a:cubicBezTo>
                    <a:cubicBezTo>
                      <a:pt x="2883" y="855"/>
                      <a:pt x="2970" y="858"/>
                      <a:pt x="3059" y="864"/>
                    </a:cubicBezTo>
                    <a:cubicBezTo>
                      <a:pt x="3347" y="864"/>
                      <a:pt x="3661" y="917"/>
                      <a:pt x="3975" y="995"/>
                    </a:cubicBezTo>
                    <a:cubicBezTo>
                      <a:pt x="4285" y="1043"/>
                      <a:pt x="4595" y="1156"/>
                      <a:pt x="4964" y="1156"/>
                    </a:cubicBezTo>
                    <a:cubicBezTo>
                      <a:pt x="5001" y="1156"/>
                      <a:pt x="5037" y="1155"/>
                      <a:pt x="5075" y="1152"/>
                    </a:cubicBezTo>
                    <a:cubicBezTo>
                      <a:pt x="5467" y="1126"/>
                      <a:pt x="5572" y="760"/>
                      <a:pt x="5415" y="576"/>
                    </a:cubicBezTo>
                    <a:cubicBezTo>
                      <a:pt x="5153" y="288"/>
                      <a:pt x="4603" y="183"/>
                      <a:pt x="4237" y="105"/>
                    </a:cubicBezTo>
                    <a:cubicBezTo>
                      <a:pt x="3896" y="26"/>
                      <a:pt x="3530" y="0"/>
                      <a:pt x="3216"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1774;p46"/>
              <p:cNvSpPr/>
              <p:nvPr/>
            </p:nvSpPr>
            <p:spPr>
              <a:xfrm>
                <a:off x="4212106" y="2066939"/>
                <a:ext cx="72106" cy="25865"/>
              </a:xfrm>
              <a:custGeom>
                <a:avLst/>
                <a:gdLst/>
                <a:ahLst/>
                <a:cxnLst/>
                <a:rect l="l" t="t" r="r" b="b"/>
                <a:pathLst>
                  <a:path w="4388" h="1574" extrusionOk="0">
                    <a:moveTo>
                      <a:pt x="1939" y="0"/>
                    </a:moveTo>
                    <a:cubicBezTo>
                      <a:pt x="1808" y="0"/>
                      <a:pt x="1676" y="9"/>
                      <a:pt x="1543" y="26"/>
                    </a:cubicBezTo>
                    <a:cubicBezTo>
                      <a:pt x="1307" y="52"/>
                      <a:pt x="1045" y="130"/>
                      <a:pt x="810" y="235"/>
                    </a:cubicBezTo>
                    <a:cubicBezTo>
                      <a:pt x="548" y="366"/>
                      <a:pt x="181" y="523"/>
                      <a:pt x="77" y="837"/>
                    </a:cubicBezTo>
                    <a:cubicBezTo>
                      <a:pt x="1" y="1039"/>
                      <a:pt x="144" y="1362"/>
                      <a:pt x="412" y="1362"/>
                    </a:cubicBezTo>
                    <a:cubicBezTo>
                      <a:pt x="422" y="1362"/>
                      <a:pt x="433" y="1362"/>
                      <a:pt x="443" y="1361"/>
                    </a:cubicBezTo>
                    <a:cubicBezTo>
                      <a:pt x="784" y="1335"/>
                      <a:pt x="993" y="1178"/>
                      <a:pt x="1229" y="1073"/>
                    </a:cubicBezTo>
                    <a:cubicBezTo>
                      <a:pt x="1438" y="968"/>
                      <a:pt x="1648" y="890"/>
                      <a:pt x="1857" y="837"/>
                    </a:cubicBezTo>
                    <a:cubicBezTo>
                      <a:pt x="2036" y="793"/>
                      <a:pt x="2213" y="772"/>
                      <a:pt x="2386" y="772"/>
                    </a:cubicBezTo>
                    <a:cubicBezTo>
                      <a:pt x="3024" y="772"/>
                      <a:pt x="3615" y="1054"/>
                      <a:pt x="4109" y="1466"/>
                    </a:cubicBezTo>
                    <a:cubicBezTo>
                      <a:pt x="4161" y="1518"/>
                      <a:pt x="4214" y="1570"/>
                      <a:pt x="4266" y="1570"/>
                    </a:cubicBezTo>
                    <a:cubicBezTo>
                      <a:pt x="4278" y="1573"/>
                      <a:pt x="4288" y="1574"/>
                      <a:pt x="4296" y="1574"/>
                    </a:cubicBezTo>
                    <a:cubicBezTo>
                      <a:pt x="4388" y="1574"/>
                      <a:pt x="4338" y="1457"/>
                      <a:pt x="4266" y="1361"/>
                    </a:cubicBezTo>
                    <a:cubicBezTo>
                      <a:pt x="4240" y="1282"/>
                      <a:pt x="4187" y="1230"/>
                      <a:pt x="4161" y="1178"/>
                    </a:cubicBezTo>
                    <a:cubicBezTo>
                      <a:pt x="3769" y="628"/>
                      <a:pt x="3245" y="314"/>
                      <a:pt x="2747" y="130"/>
                    </a:cubicBezTo>
                    <a:cubicBezTo>
                      <a:pt x="2497" y="41"/>
                      <a:pt x="2222" y="0"/>
                      <a:pt x="1939"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1775;p46"/>
              <p:cNvSpPr/>
              <p:nvPr/>
            </p:nvSpPr>
            <p:spPr>
              <a:xfrm>
                <a:off x="4009594" y="2169708"/>
                <a:ext cx="99959" cy="35856"/>
              </a:xfrm>
              <a:custGeom>
                <a:avLst/>
                <a:gdLst/>
                <a:ahLst/>
                <a:cxnLst/>
                <a:rect l="l" t="t" r="r" b="b"/>
                <a:pathLst>
                  <a:path w="6083" h="2182" extrusionOk="0">
                    <a:moveTo>
                      <a:pt x="3209" y="0"/>
                    </a:moveTo>
                    <a:cubicBezTo>
                      <a:pt x="2630" y="0"/>
                      <a:pt x="2036" y="132"/>
                      <a:pt x="1508" y="396"/>
                    </a:cubicBezTo>
                    <a:cubicBezTo>
                      <a:pt x="1194" y="553"/>
                      <a:pt x="906" y="737"/>
                      <a:pt x="670" y="946"/>
                    </a:cubicBezTo>
                    <a:cubicBezTo>
                      <a:pt x="434" y="1156"/>
                      <a:pt x="146" y="1417"/>
                      <a:pt x="42" y="1732"/>
                    </a:cubicBezTo>
                    <a:cubicBezTo>
                      <a:pt x="0" y="1835"/>
                      <a:pt x="73" y="1939"/>
                      <a:pt x="170" y="1939"/>
                    </a:cubicBezTo>
                    <a:cubicBezTo>
                      <a:pt x="196" y="1939"/>
                      <a:pt x="224" y="1931"/>
                      <a:pt x="251" y="1915"/>
                    </a:cubicBezTo>
                    <a:cubicBezTo>
                      <a:pt x="487" y="1758"/>
                      <a:pt x="670" y="1548"/>
                      <a:pt x="906" y="1365"/>
                    </a:cubicBezTo>
                    <a:cubicBezTo>
                      <a:pt x="1141" y="1208"/>
                      <a:pt x="1403" y="1051"/>
                      <a:pt x="1665" y="920"/>
                    </a:cubicBezTo>
                    <a:cubicBezTo>
                      <a:pt x="2120" y="704"/>
                      <a:pt x="2642" y="576"/>
                      <a:pt x="3148" y="576"/>
                    </a:cubicBezTo>
                    <a:cubicBezTo>
                      <a:pt x="3195" y="576"/>
                      <a:pt x="3242" y="577"/>
                      <a:pt x="3288" y="580"/>
                    </a:cubicBezTo>
                    <a:cubicBezTo>
                      <a:pt x="3786" y="606"/>
                      <a:pt x="4310" y="789"/>
                      <a:pt x="4729" y="1051"/>
                    </a:cubicBezTo>
                    <a:cubicBezTo>
                      <a:pt x="4938" y="1208"/>
                      <a:pt x="5147" y="1365"/>
                      <a:pt x="5331" y="1575"/>
                    </a:cubicBezTo>
                    <a:cubicBezTo>
                      <a:pt x="5488" y="1758"/>
                      <a:pt x="5645" y="1993"/>
                      <a:pt x="5828" y="2151"/>
                    </a:cubicBezTo>
                    <a:cubicBezTo>
                      <a:pt x="5857" y="2172"/>
                      <a:pt x="5890" y="2182"/>
                      <a:pt x="5922" y="2182"/>
                    </a:cubicBezTo>
                    <a:cubicBezTo>
                      <a:pt x="6006" y="2182"/>
                      <a:pt x="6083" y="2115"/>
                      <a:pt x="6064" y="2020"/>
                    </a:cubicBezTo>
                    <a:cubicBezTo>
                      <a:pt x="6064" y="1758"/>
                      <a:pt x="5881" y="1444"/>
                      <a:pt x="5724" y="1234"/>
                    </a:cubicBezTo>
                    <a:cubicBezTo>
                      <a:pt x="5540" y="998"/>
                      <a:pt x="5331" y="789"/>
                      <a:pt x="5095" y="606"/>
                    </a:cubicBezTo>
                    <a:cubicBezTo>
                      <a:pt x="4571" y="265"/>
                      <a:pt x="3995" y="56"/>
                      <a:pt x="3367" y="3"/>
                    </a:cubicBezTo>
                    <a:cubicBezTo>
                      <a:pt x="3315" y="1"/>
                      <a:pt x="3262" y="0"/>
                      <a:pt x="3209"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1776;p46"/>
              <p:cNvSpPr/>
              <p:nvPr/>
            </p:nvSpPr>
            <p:spPr>
              <a:xfrm>
                <a:off x="4228851" y="2159109"/>
                <a:ext cx="64399" cy="39865"/>
              </a:xfrm>
              <a:custGeom>
                <a:avLst/>
                <a:gdLst/>
                <a:ahLst/>
                <a:cxnLst/>
                <a:rect l="l" t="t" r="r" b="b"/>
                <a:pathLst>
                  <a:path w="3919" h="2426" extrusionOk="0">
                    <a:moveTo>
                      <a:pt x="1952" y="1"/>
                    </a:moveTo>
                    <a:cubicBezTo>
                      <a:pt x="1831" y="1"/>
                      <a:pt x="1712" y="16"/>
                      <a:pt x="1597" y="46"/>
                    </a:cubicBezTo>
                    <a:cubicBezTo>
                      <a:pt x="1205" y="151"/>
                      <a:pt x="838" y="387"/>
                      <a:pt x="550" y="806"/>
                    </a:cubicBezTo>
                    <a:cubicBezTo>
                      <a:pt x="393" y="989"/>
                      <a:pt x="288" y="1198"/>
                      <a:pt x="183" y="1460"/>
                    </a:cubicBezTo>
                    <a:cubicBezTo>
                      <a:pt x="105" y="1670"/>
                      <a:pt x="0" y="2010"/>
                      <a:pt x="26" y="2272"/>
                    </a:cubicBezTo>
                    <a:cubicBezTo>
                      <a:pt x="44" y="2361"/>
                      <a:pt x="98" y="2425"/>
                      <a:pt x="147" y="2425"/>
                    </a:cubicBezTo>
                    <a:cubicBezTo>
                      <a:pt x="170" y="2425"/>
                      <a:pt x="193" y="2410"/>
                      <a:pt x="210" y="2377"/>
                    </a:cubicBezTo>
                    <a:cubicBezTo>
                      <a:pt x="314" y="2193"/>
                      <a:pt x="367" y="1958"/>
                      <a:pt x="472" y="1774"/>
                    </a:cubicBezTo>
                    <a:cubicBezTo>
                      <a:pt x="550" y="1565"/>
                      <a:pt x="681" y="1355"/>
                      <a:pt x="812" y="1198"/>
                    </a:cubicBezTo>
                    <a:cubicBezTo>
                      <a:pt x="1074" y="884"/>
                      <a:pt x="1362" y="675"/>
                      <a:pt x="1702" y="596"/>
                    </a:cubicBezTo>
                    <a:cubicBezTo>
                      <a:pt x="1789" y="576"/>
                      <a:pt x="1879" y="566"/>
                      <a:pt x="1972" y="566"/>
                    </a:cubicBezTo>
                    <a:cubicBezTo>
                      <a:pt x="2240" y="566"/>
                      <a:pt x="2522" y="650"/>
                      <a:pt x="2776" y="806"/>
                    </a:cubicBezTo>
                    <a:cubicBezTo>
                      <a:pt x="2959" y="884"/>
                      <a:pt x="3116" y="1041"/>
                      <a:pt x="3299" y="1198"/>
                    </a:cubicBezTo>
                    <a:cubicBezTo>
                      <a:pt x="3457" y="1329"/>
                      <a:pt x="3587" y="1539"/>
                      <a:pt x="3771" y="1670"/>
                    </a:cubicBezTo>
                    <a:cubicBezTo>
                      <a:pt x="3785" y="1684"/>
                      <a:pt x="3800" y="1691"/>
                      <a:pt x="3814" y="1691"/>
                    </a:cubicBezTo>
                    <a:cubicBezTo>
                      <a:pt x="3874" y="1691"/>
                      <a:pt x="3918" y="1567"/>
                      <a:pt x="3875" y="1460"/>
                    </a:cubicBezTo>
                    <a:cubicBezTo>
                      <a:pt x="3797" y="1172"/>
                      <a:pt x="3587" y="936"/>
                      <a:pt x="3430" y="753"/>
                    </a:cubicBezTo>
                    <a:cubicBezTo>
                      <a:pt x="3247" y="544"/>
                      <a:pt x="3038" y="387"/>
                      <a:pt x="2828" y="256"/>
                    </a:cubicBezTo>
                    <a:cubicBezTo>
                      <a:pt x="2550" y="89"/>
                      <a:pt x="2246" y="1"/>
                      <a:pt x="1952"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1777;p46"/>
              <p:cNvSpPr/>
              <p:nvPr/>
            </p:nvSpPr>
            <p:spPr>
              <a:xfrm>
                <a:off x="4174624" y="2117173"/>
                <a:ext cx="53373" cy="125873"/>
              </a:xfrm>
              <a:custGeom>
                <a:avLst/>
                <a:gdLst/>
                <a:ahLst/>
                <a:cxnLst/>
                <a:rect l="l" t="t" r="r" b="b"/>
                <a:pathLst>
                  <a:path w="3248" h="7660" extrusionOk="0">
                    <a:moveTo>
                      <a:pt x="764" y="1"/>
                    </a:moveTo>
                    <a:cubicBezTo>
                      <a:pt x="700" y="1"/>
                      <a:pt x="637" y="28"/>
                      <a:pt x="603" y="85"/>
                    </a:cubicBezTo>
                    <a:cubicBezTo>
                      <a:pt x="498" y="268"/>
                      <a:pt x="472" y="503"/>
                      <a:pt x="420" y="713"/>
                    </a:cubicBezTo>
                    <a:cubicBezTo>
                      <a:pt x="394" y="922"/>
                      <a:pt x="341" y="1158"/>
                      <a:pt x="315" y="1394"/>
                    </a:cubicBezTo>
                    <a:cubicBezTo>
                      <a:pt x="237" y="1786"/>
                      <a:pt x="210" y="2205"/>
                      <a:pt x="158" y="2624"/>
                    </a:cubicBezTo>
                    <a:cubicBezTo>
                      <a:pt x="80" y="3410"/>
                      <a:pt x="1" y="4274"/>
                      <a:pt x="394" y="5007"/>
                    </a:cubicBezTo>
                    <a:cubicBezTo>
                      <a:pt x="525" y="5269"/>
                      <a:pt x="760" y="5531"/>
                      <a:pt x="1048" y="5688"/>
                    </a:cubicBezTo>
                    <a:cubicBezTo>
                      <a:pt x="1363" y="5871"/>
                      <a:pt x="1729" y="5871"/>
                      <a:pt x="2096" y="5871"/>
                    </a:cubicBezTo>
                    <a:cubicBezTo>
                      <a:pt x="2174" y="5845"/>
                      <a:pt x="2279" y="5845"/>
                      <a:pt x="2384" y="5845"/>
                    </a:cubicBezTo>
                    <a:cubicBezTo>
                      <a:pt x="2541" y="5871"/>
                      <a:pt x="2619" y="5871"/>
                      <a:pt x="2619" y="6028"/>
                    </a:cubicBezTo>
                    <a:cubicBezTo>
                      <a:pt x="2646" y="6185"/>
                      <a:pt x="2567" y="6395"/>
                      <a:pt x="2488" y="6526"/>
                    </a:cubicBezTo>
                    <a:cubicBezTo>
                      <a:pt x="2331" y="6892"/>
                      <a:pt x="2096" y="7180"/>
                      <a:pt x="1781" y="7390"/>
                    </a:cubicBezTo>
                    <a:cubicBezTo>
                      <a:pt x="1687" y="7461"/>
                      <a:pt x="1720" y="7659"/>
                      <a:pt x="1843" y="7659"/>
                    </a:cubicBezTo>
                    <a:cubicBezTo>
                      <a:pt x="1856" y="7659"/>
                      <a:pt x="1871" y="7657"/>
                      <a:pt x="1886" y="7652"/>
                    </a:cubicBezTo>
                    <a:cubicBezTo>
                      <a:pt x="2541" y="7364"/>
                      <a:pt x="2986" y="6788"/>
                      <a:pt x="3091" y="6081"/>
                    </a:cubicBezTo>
                    <a:cubicBezTo>
                      <a:pt x="3248" y="5033"/>
                      <a:pt x="1912" y="5505"/>
                      <a:pt x="1363" y="5217"/>
                    </a:cubicBezTo>
                    <a:cubicBezTo>
                      <a:pt x="577" y="4824"/>
                      <a:pt x="656" y="3750"/>
                      <a:pt x="708" y="3017"/>
                    </a:cubicBezTo>
                    <a:cubicBezTo>
                      <a:pt x="734" y="2520"/>
                      <a:pt x="786" y="2048"/>
                      <a:pt x="839" y="1577"/>
                    </a:cubicBezTo>
                    <a:cubicBezTo>
                      <a:pt x="891" y="1315"/>
                      <a:pt x="917" y="1080"/>
                      <a:pt x="917" y="818"/>
                    </a:cubicBezTo>
                    <a:cubicBezTo>
                      <a:pt x="944" y="582"/>
                      <a:pt x="996" y="373"/>
                      <a:pt x="944" y="137"/>
                    </a:cubicBezTo>
                    <a:cubicBezTo>
                      <a:pt x="929" y="48"/>
                      <a:pt x="846" y="1"/>
                      <a:pt x="764"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sp>
        <p:nvSpPr>
          <p:cNvPr id="134" name="TextBox 133">
            <a:extLst>
              <a:ext uri="{FF2B5EF4-FFF2-40B4-BE49-F238E27FC236}">
                <a16:creationId xmlns:a16="http://schemas.microsoft.com/office/drawing/2014/main" id="{E09AFF50-D79B-64F1-938B-73F4EE04492E}"/>
              </a:ext>
            </a:extLst>
          </p:cNvPr>
          <p:cNvSpPr txBox="1"/>
          <p:nvPr/>
        </p:nvSpPr>
        <p:spPr>
          <a:xfrm>
            <a:off x="4972051" y="2466975"/>
            <a:ext cx="5981700" cy="1938992"/>
          </a:xfrm>
          <a:prstGeom prst="rect">
            <a:avLst/>
          </a:prstGeom>
          <a:noFill/>
        </p:spPr>
        <p:txBody>
          <a:bodyPr wrap="square" rtlCol="0">
            <a:spAutoFit/>
          </a:bodyPr>
          <a:lstStyle/>
          <a:p>
            <a:pPr algn="ctr"/>
            <a:r>
              <a:rPr lang="en-US" sz="4000" b="1" dirty="0">
                <a:solidFill>
                  <a:srgbClr val="FFFF00"/>
                </a:solidFill>
                <a:latin typeface="Calibri" panose="020F0502020204030204" pitchFamily="34" charset="0"/>
                <a:cs typeface="Calibri" panose="020F0502020204030204" pitchFamily="34" charset="0"/>
              </a:rPr>
              <a:t>HĐ1: Chia </a:t>
            </a:r>
            <a:r>
              <a:rPr lang="en-US" sz="4000" b="1" dirty="0" err="1">
                <a:solidFill>
                  <a:srgbClr val="FFFF00"/>
                </a:solidFill>
                <a:latin typeface="Calibri" panose="020F0502020204030204" pitchFamily="34" charset="0"/>
                <a:cs typeface="Calibri" panose="020F0502020204030204" pitchFamily="34" charset="0"/>
              </a:rPr>
              <a:t>sẻ</a:t>
            </a:r>
            <a:r>
              <a:rPr lang="en-US" sz="4000" b="1" dirty="0">
                <a:solidFill>
                  <a:srgbClr val="FFFF00"/>
                </a:solidFill>
                <a:latin typeface="Calibri" panose="020F0502020204030204" pitchFamily="34" charset="0"/>
                <a:cs typeface="Calibri" panose="020F0502020204030204" pitchFamily="34" charset="0"/>
              </a:rPr>
              <a:t> </a:t>
            </a:r>
            <a:r>
              <a:rPr lang="en-US" sz="4000" b="1" dirty="0" err="1">
                <a:solidFill>
                  <a:srgbClr val="FFFF00"/>
                </a:solidFill>
                <a:latin typeface="Calibri" panose="020F0502020204030204" pitchFamily="34" charset="0"/>
                <a:cs typeface="Calibri" panose="020F0502020204030204" pitchFamily="34" charset="0"/>
              </a:rPr>
              <a:t>về</a:t>
            </a:r>
            <a:r>
              <a:rPr lang="en-US" sz="4000" b="1" dirty="0">
                <a:solidFill>
                  <a:srgbClr val="FFFF00"/>
                </a:solidFill>
                <a:latin typeface="Calibri" panose="020F0502020204030204" pitchFamily="34" charset="0"/>
                <a:cs typeface="Calibri" panose="020F0502020204030204" pitchFamily="34" charset="0"/>
              </a:rPr>
              <a:t> </a:t>
            </a:r>
            <a:r>
              <a:rPr lang="en-US" sz="4000" b="1" dirty="0" err="1">
                <a:solidFill>
                  <a:srgbClr val="FFFF00"/>
                </a:solidFill>
                <a:latin typeface="Calibri" panose="020F0502020204030204" pitchFamily="34" charset="0"/>
                <a:cs typeface="Calibri" panose="020F0502020204030204" pitchFamily="34" charset="0"/>
              </a:rPr>
              <a:t>những</a:t>
            </a:r>
            <a:r>
              <a:rPr lang="en-US" sz="4000" b="1" dirty="0">
                <a:solidFill>
                  <a:srgbClr val="FFFF00"/>
                </a:solidFill>
                <a:latin typeface="Calibri" panose="020F0502020204030204" pitchFamily="34" charset="0"/>
                <a:cs typeface="Calibri" panose="020F0502020204030204" pitchFamily="34" charset="0"/>
              </a:rPr>
              <a:t> </a:t>
            </a:r>
            <a:r>
              <a:rPr lang="nl-NL" sz="40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hoạt động đền ơn đáp nghĩa ở địa phương</a:t>
            </a:r>
            <a:endParaRPr lang="en-US" sz="4000" b="1" dirty="0">
              <a:solidFill>
                <a:srgbClr val="FFFF0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751760688"/>
      </p:ext>
    </p:extLst>
  </p:cSld>
  <p:clrMapOvr>
    <a:masterClrMapping/>
  </p:clrMapOvr>
  <mc:AlternateContent xmlns:mc="http://schemas.openxmlformats.org/markup-compatibility/2006" xmlns:p14="http://schemas.microsoft.com/office/powerpoint/2010/main">
    <mc:Choice Requires="p14">
      <p:transition spd="slow" p14:dur="800" advTm="5000">
        <p:circle/>
      </p:transition>
    </mc:Choice>
    <mc:Fallback xmlns="">
      <p:transition spd="slow" advTm="5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4"/>
                                        </p:tgtEl>
                                        <p:attrNameLst>
                                          <p:attrName>style.visibility</p:attrName>
                                        </p:attrNameLst>
                                      </p:cBhvr>
                                      <p:to>
                                        <p:strVal val="visible"/>
                                      </p:to>
                                    </p:set>
                                    <p:animEffect transition="in" filter="barn(inVertical)">
                                      <p:cBhvr>
                                        <p:cTn id="14"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1812" y="1457324"/>
            <a:ext cx="11377748" cy="5255239"/>
            <a:chOff x="341812" y="1028044"/>
            <a:chExt cx="11377748" cy="5684520"/>
          </a:xfrm>
        </p:grpSpPr>
        <p:sp>
          <p:nvSpPr>
            <p:cNvPr id="3" name="矩形 2"/>
            <p:cNvSpPr/>
            <p:nvPr/>
          </p:nvSpPr>
          <p:spPr>
            <a:xfrm>
              <a:off x="341812" y="1028044"/>
              <a:ext cx="11377748" cy="5684520"/>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mn-lt"/>
              </a:endParaRPr>
            </a:p>
          </p:txBody>
        </p:sp>
        <p:sp>
          <p:nvSpPr>
            <p:cNvPr id="8" name="TextBox 7"/>
            <p:cNvSpPr txBox="1"/>
            <p:nvPr/>
          </p:nvSpPr>
          <p:spPr>
            <a:xfrm>
              <a:off x="692784" y="1393483"/>
              <a:ext cx="10870565" cy="4447780"/>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Hoạt động đó là gì?</a:t>
              </a: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Hoạt động đó diễn ra khi nào?</a:t>
              </a: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Những ai tham gia hoạt động đó?</a:t>
              </a: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r>
                <a:rPr kumimoji="0" lang="en-US"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Theo em tại sao hoạt động đó lại được tổ chức</a:t>
              </a:r>
              <a:r>
                <a:rPr lang="en-US" sz="3300" b="1" dirty="0">
                  <a:solidFill>
                    <a:prstClr val="black"/>
                  </a:solidFill>
                  <a:latin typeface="Calibri" panose="020F0502020204030204" pitchFamily="34" charset="0"/>
                  <a:cs typeface="Calibri" panose="020F0502020204030204" pitchFamily="34" charset="0"/>
                </a:rPr>
                <a:t>? </a:t>
              </a: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Nêu ý nghĩa của nó?</a:t>
              </a: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Nêu cảm xúc khi tham gia hoạt động đó?</a:t>
              </a: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Qua hoạt động đó, em học được thêm điều gì, kĩ năng gì?</a:t>
              </a:r>
            </a:p>
          </p:txBody>
        </p:sp>
      </p:grpSp>
      <p:pic>
        <p:nvPicPr>
          <p:cNvPr id="7" name="图片 24">
            <a:extLst>
              <a:ext uri="{FF2B5EF4-FFF2-40B4-BE49-F238E27FC236}">
                <a16:creationId xmlns:a16="http://schemas.microsoft.com/office/drawing/2014/main" id="{E863F5F1-296C-4B52-97A8-D0C05A6BC8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72749" y="4543706"/>
            <a:ext cx="2219044" cy="2219044"/>
          </a:xfrm>
          <a:prstGeom prst="rect">
            <a:avLst/>
          </a:prstGeom>
        </p:spPr>
      </p:pic>
      <p:sp>
        <p:nvSpPr>
          <p:cNvPr id="4" name="TextBox 3">
            <a:extLst>
              <a:ext uri="{FF2B5EF4-FFF2-40B4-BE49-F238E27FC236}">
                <a16:creationId xmlns:a16="http://schemas.microsoft.com/office/drawing/2014/main" id="{8A4FE134-4B4B-9BD0-0E24-FA34362417DC}"/>
              </a:ext>
            </a:extLst>
          </p:cNvPr>
          <p:cNvSpPr txBox="1"/>
          <p:nvPr/>
        </p:nvSpPr>
        <p:spPr>
          <a:xfrm>
            <a:off x="1219200" y="0"/>
            <a:ext cx="9363075" cy="1200329"/>
          </a:xfrm>
          <a:prstGeom prst="rect">
            <a:avLst/>
          </a:prstGeom>
          <a:noFill/>
        </p:spPr>
        <p:txBody>
          <a:bodyPr wrap="square" rtlCol="0">
            <a:spAutoFit/>
          </a:bodyPr>
          <a:lstStyle/>
          <a:p>
            <a:pPr algn="ctr"/>
            <a:r>
              <a:rPr lang="en-US" sz="3600" b="1" dirty="0" err="1">
                <a:solidFill>
                  <a:srgbClr val="FF0000"/>
                </a:solidFill>
                <a:latin typeface="Calibri" panose="020F0502020204030204" pitchFamily="34" charset="0"/>
                <a:cs typeface="Calibri" panose="020F0502020204030204" pitchFamily="34" charset="0"/>
              </a:rPr>
              <a:t>Kể</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về</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hoạt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động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đền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ơn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đáp</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nghĩa</a:t>
            </a:r>
            <a:r>
              <a:rPr lang="en-US" sz="3600" b="1" dirty="0">
                <a:solidFill>
                  <a:srgbClr val="FF0000"/>
                </a:solidFill>
                <a:latin typeface="Calibri" panose="020F0502020204030204" pitchFamily="34" charset="0"/>
                <a:cs typeface="Calibri" panose="020F0502020204030204" pitchFamily="34" charset="0"/>
              </a:rPr>
              <a:t> ở </a:t>
            </a:r>
            <a:r>
              <a:rPr lang="en-US" sz="3600" b="1" dirty="0" err="1">
                <a:solidFill>
                  <a:srgbClr val="FF0000"/>
                </a:solidFill>
                <a:latin typeface="Calibri" panose="020F0502020204030204" pitchFamily="34" charset="0"/>
                <a:cs typeface="Calibri" panose="020F0502020204030204" pitchFamily="34" charset="0"/>
              </a:rPr>
              <a:t>địa</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phương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mà</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mình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biết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hoặc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từng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tham</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gia</a:t>
            </a:r>
            <a:endParaRPr lang="en-US" sz="3600" b="1" dirty="0">
              <a:solidFill>
                <a:srgbClr val="FF000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141473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pic>
        <p:nvPicPr>
          <p:cNvPr id="1264" name="Google Shape;1264;p29"/>
          <p:cNvPicPr preferRelativeResize="0"/>
          <p:nvPr/>
        </p:nvPicPr>
        <p:blipFill rotWithShape="1">
          <a:blip r:embed="rId4">
            <a:alphaModFix/>
          </a:blip>
          <a:srcRect t="27083" b="45000"/>
          <a:stretch/>
        </p:blipFill>
        <p:spPr>
          <a:xfrm>
            <a:off x="-15760" y="-1"/>
            <a:ext cx="12192000" cy="6858001"/>
          </a:xfrm>
          <a:prstGeom prst="rect">
            <a:avLst/>
          </a:prstGeom>
          <a:noFill/>
          <a:ln>
            <a:noFill/>
          </a:ln>
        </p:spPr>
      </p:pic>
      <p:grpSp>
        <p:nvGrpSpPr>
          <p:cNvPr id="8" name="Group 7">
            <a:extLst>
              <a:ext uri="{FF2B5EF4-FFF2-40B4-BE49-F238E27FC236}">
                <a16:creationId xmlns:a16="http://schemas.microsoft.com/office/drawing/2014/main" id="{EC0EC78E-1418-7C62-7A5C-AC5D00B30641}"/>
              </a:ext>
            </a:extLst>
          </p:cNvPr>
          <p:cNvGrpSpPr/>
          <p:nvPr/>
        </p:nvGrpSpPr>
        <p:grpSpPr>
          <a:xfrm>
            <a:off x="1128354" y="800100"/>
            <a:ext cx="10206396" cy="5418877"/>
            <a:chOff x="4144021" y="1484380"/>
            <a:chExt cx="7574794" cy="4840220"/>
          </a:xfrm>
        </p:grpSpPr>
        <p:grpSp>
          <p:nvGrpSpPr>
            <p:cNvPr id="9" name="Group 8">
              <a:extLst>
                <a:ext uri="{FF2B5EF4-FFF2-40B4-BE49-F238E27FC236}">
                  <a16:creationId xmlns:a16="http://schemas.microsoft.com/office/drawing/2014/main" id="{858E9D63-04B4-D08C-6846-13F48F641F10}"/>
                </a:ext>
              </a:extLst>
            </p:cNvPr>
            <p:cNvGrpSpPr/>
            <p:nvPr/>
          </p:nvGrpSpPr>
          <p:grpSpPr>
            <a:xfrm>
              <a:off x="4144021" y="1484380"/>
              <a:ext cx="7574794" cy="4840220"/>
              <a:chOff x="4436414" y="1551563"/>
              <a:chExt cx="7327378" cy="4327762"/>
            </a:xfrm>
          </p:grpSpPr>
          <p:sp>
            <p:nvSpPr>
              <p:cNvPr id="12" name="Rectangle: Diagonal Corners Rounded 11">
                <a:extLst>
                  <a:ext uri="{FF2B5EF4-FFF2-40B4-BE49-F238E27FC236}">
                    <a16:creationId xmlns:a16="http://schemas.microsoft.com/office/drawing/2014/main" id="{AB668FBB-645D-2829-DF03-76D22DEAF358}"/>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Diagonal Corners Rounded 30">
                <a:extLst>
                  <a:ext uri="{FF2B5EF4-FFF2-40B4-BE49-F238E27FC236}">
                    <a16:creationId xmlns:a16="http://schemas.microsoft.com/office/drawing/2014/main" id="{B1440706-53C3-EE52-FD2C-2F66E7A96FE8}"/>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557C672E-E867-33FA-0835-B3169EC1B2BD}"/>
                </a:ext>
              </a:extLst>
            </p:cNvPr>
            <p:cNvSpPr txBox="1"/>
            <p:nvPr/>
          </p:nvSpPr>
          <p:spPr>
            <a:xfrm>
              <a:off x="4536675" y="1616156"/>
              <a:ext cx="6767991" cy="4065354"/>
            </a:xfrm>
            <a:prstGeom prst="rect">
              <a:avLst/>
            </a:prstGeom>
            <a:noFill/>
          </p:spPr>
          <p:txBody>
            <a:bodyPr wrap="square" rtlCol="0">
              <a:spAutoFit/>
            </a:bodyPr>
            <a:lstStyle/>
            <a:p>
              <a:pPr algn="ctr">
                <a:lnSpc>
                  <a:spcPct val="114000"/>
                </a:lnSpc>
              </a:pPr>
              <a:r>
                <a:rPr lang="en-US" sz="3200" b="1" dirty="0" err="1">
                  <a:solidFill>
                    <a:srgbClr val="FF0000"/>
                  </a:solidFill>
                  <a:latin typeface="Calibri" panose="020F0502020204030204" pitchFamily="34" charset="0"/>
                  <a:cs typeface="Calibri" panose="020F0502020204030204" pitchFamily="34" charset="0"/>
                </a:rPr>
                <a:t>Ví</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dụ</a:t>
              </a:r>
              <a:r>
                <a:rPr lang="en-US" sz="3200" b="1" dirty="0">
                  <a:solidFill>
                    <a:srgbClr val="FF0000"/>
                  </a:solidFill>
                  <a:latin typeface="Calibri" panose="020F0502020204030204" pitchFamily="34" charset="0"/>
                  <a:cs typeface="Calibri" panose="020F0502020204030204" pitchFamily="34" charset="0"/>
                </a:rPr>
                <a:t>:</a:t>
              </a:r>
            </a:p>
            <a:p>
              <a:pPr marL="457200" indent="-457200">
                <a:lnSpc>
                  <a:spcPct val="114000"/>
                </a:lnSpc>
                <a:buFont typeface="Arial" panose="020B0604020202020204" pitchFamily="34" charset="0"/>
                <a:buChar char="•"/>
              </a:pPr>
              <a:r>
                <a:rPr lang="vi-VN" sz="3200" b="1" dirty="0">
                  <a:latin typeface="Calibri" panose="020F0502020204030204" pitchFamily="34" charset="0"/>
                  <a:cs typeface="Calibri" panose="020F0502020204030204" pitchFamily="34" charset="0"/>
                </a:rPr>
                <a:t>Mỗi tháng lớp ra quét dọn nghĩa trang liệt sĩ 1 lần: bạn quét rác, bạn hót rác, bạn nhổ cỏ, bạn lau các bia mộ, bạn hương, bạn dâng hoa. Ai rất vui, thương các liệt sĩ, biết ơn họ,...</a:t>
              </a:r>
            </a:p>
            <a:p>
              <a:pPr marL="457200" indent="-457200">
                <a:lnSpc>
                  <a:spcPct val="114000"/>
                </a:lnSpc>
                <a:buFont typeface="Arial" panose="020B0604020202020204" pitchFamily="34" charset="0"/>
                <a:buChar char="•"/>
              </a:pPr>
              <a:r>
                <a:rPr lang="vi-VN" sz="3200" b="1" dirty="0">
                  <a:latin typeface="Calibri" panose="020F0502020204030204" pitchFamily="34" charset="0"/>
                  <a:cs typeface="Calibri" panose="020F0502020204030204" pitchFamily="34" charset="0"/>
                </a:rPr>
                <a:t>Thỉnh thoảng trường em tổ chức đến thăm bà mẹ liệt sĩ, các cô chú thương binh sau đó quét dọn nhà cửa, nấu cơm giúp mẹ liệt sĩ....</a:t>
              </a:r>
            </a:p>
          </p:txBody>
        </p:sp>
      </p:grpSp>
    </p:spTree>
    <p:custDataLst>
      <p:tags r:id="rId1"/>
    </p:custDataLst>
    <p:extLst>
      <p:ext uri="{BB962C8B-B14F-4D97-AF65-F5344CB8AC3E}">
        <p14:creationId xmlns:p14="http://schemas.microsoft.com/office/powerpoint/2010/main" val="3817356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48A17C9-70E8-42A7-B23D-18C7A497346E"/>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s\u0010\uFFFD{B717C061-C280-4CB2-B7C9-0E9C2C720BAB}&quot;,&quot;D:\\B GA ĐƯA LÊN THƯ VIÊN SỐ&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HDDTN4- ĐỀN ƠN ĐÁP NGHĨA"/>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2E2F2C6F-9805-405C-ADE4-3CFB4E0632B1}:265"/>
</p:tagLst>
</file>

<file path=ppt/tags/tag11.xml><?xml version="1.0" encoding="utf-8"?>
<p:tagLst xmlns:a="http://schemas.openxmlformats.org/drawingml/2006/main" xmlns:r="http://schemas.openxmlformats.org/officeDocument/2006/relationships" xmlns:p="http://schemas.openxmlformats.org/presentationml/2006/main">
  <p:tag name="GENSWF_SLIDE_UID" val="{A97A1F88-6805-4F3E-8AE5-8E001EA43208}:266"/>
</p:tagLst>
</file>

<file path=ppt/tags/tag12.xml><?xml version="1.0" encoding="utf-8"?>
<p:tagLst xmlns:a="http://schemas.openxmlformats.org/drawingml/2006/main" xmlns:r="http://schemas.openxmlformats.org/officeDocument/2006/relationships" xmlns:p="http://schemas.openxmlformats.org/presentationml/2006/main">
  <p:tag name="GENSWF_SLIDE_UID" val="{B3F5411A-D701-4964-8BD7-D233DA593E18}:267"/>
</p:tagLst>
</file>

<file path=ppt/tags/tag13.xml><?xml version="1.0" encoding="utf-8"?>
<p:tagLst xmlns:a="http://schemas.openxmlformats.org/drawingml/2006/main" xmlns:r="http://schemas.openxmlformats.org/officeDocument/2006/relationships" xmlns:p="http://schemas.openxmlformats.org/presentationml/2006/main">
  <p:tag name="GENSWF_SLIDE_UID" val="{A7A837DF-7893-4ED1-9D71-D84964370FC6}:268"/>
</p:tagLst>
</file>

<file path=ppt/tags/tag14.xml><?xml version="1.0" encoding="utf-8"?>
<p:tagLst xmlns:a="http://schemas.openxmlformats.org/drawingml/2006/main" xmlns:r="http://schemas.openxmlformats.org/officeDocument/2006/relationships" xmlns:p="http://schemas.openxmlformats.org/presentationml/2006/main">
  <p:tag name="GENSWF_SLIDE_UID" val="{B683273D-2CAC-40EB-8A9E-C8E8608227E3}:269"/>
</p:tagLst>
</file>

<file path=ppt/tags/tag15.xml><?xml version="1.0" encoding="utf-8"?>
<p:tagLst xmlns:a="http://schemas.openxmlformats.org/drawingml/2006/main" xmlns:r="http://schemas.openxmlformats.org/officeDocument/2006/relationships" xmlns:p="http://schemas.openxmlformats.org/presentationml/2006/main">
  <p:tag name="GENSWF_SLIDE_UID" val="{99D6C16A-07A7-42D5-BEE9-EEC68EE9AA52}:270"/>
</p:tagLst>
</file>

<file path=ppt/tags/tag16.xml><?xml version="1.0" encoding="utf-8"?>
<p:tagLst xmlns:a="http://schemas.openxmlformats.org/drawingml/2006/main" xmlns:r="http://schemas.openxmlformats.org/officeDocument/2006/relationships" xmlns:p="http://schemas.openxmlformats.org/presentationml/2006/main">
  <p:tag name="GENSWF_SLIDE_UID" val="{2E8EDE15-365E-4923-B02F-64012523BB0E}:271"/>
</p:tagLst>
</file>

<file path=ppt/tags/tag17.xml><?xml version="1.0" encoding="utf-8"?>
<p:tagLst xmlns:a="http://schemas.openxmlformats.org/drawingml/2006/main" xmlns:r="http://schemas.openxmlformats.org/officeDocument/2006/relationships" xmlns:p="http://schemas.openxmlformats.org/presentationml/2006/main">
  <p:tag name="GENSWF_SLIDE_UID" val="{306D4823-A079-495D-B08A-0A9D191A2DC3}:273"/>
</p:tagLst>
</file>

<file path=ppt/tags/tag18.xml><?xml version="1.0" encoding="utf-8"?>
<p:tagLst xmlns:a="http://schemas.openxmlformats.org/drawingml/2006/main" xmlns:r="http://schemas.openxmlformats.org/officeDocument/2006/relationships" xmlns:p="http://schemas.openxmlformats.org/presentationml/2006/main">
  <p:tag name="GENSWF_SLIDE_UID" val="{37D4892A-3D87-4945-8D23-64181FFFA1B8}:274"/>
</p:tagLst>
</file>

<file path=ppt/tags/tag19.xml><?xml version="1.0" encoding="utf-8"?>
<p:tagLst xmlns:a="http://schemas.openxmlformats.org/drawingml/2006/main" xmlns:r="http://schemas.openxmlformats.org/officeDocument/2006/relationships" xmlns:p="http://schemas.openxmlformats.org/presentationml/2006/main">
  <p:tag name="GENSWF_SLIDE_UID" val="{03FDC610-7ABC-427A-A4DB-BC746A03D9E6}:293"/>
</p:tagLst>
</file>

<file path=ppt/tags/tag2.xml><?xml version="1.0" encoding="utf-8"?>
<p:tagLst xmlns:a="http://schemas.openxmlformats.org/drawingml/2006/main" xmlns:r="http://schemas.openxmlformats.org/officeDocument/2006/relationships" xmlns:p="http://schemas.openxmlformats.org/presentationml/2006/main">
  <p:tag name="GENSWF_SLIDE_UID" val="{DCA5DB69-9AD2-4B81-B455-ED5293B1775A}:257"/>
</p:tagLst>
</file>

<file path=ppt/tags/tag3.xml><?xml version="1.0" encoding="utf-8"?>
<p:tagLst xmlns:a="http://schemas.openxmlformats.org/drawingml/2006/main" xmlns:r="http://schemas.openxmlformats.org/officeDocument/2006/relationships" xmlns:p="http://schemas.openxmlformats.org/presentationml/2006/main">
  <p:tag name="GENSWF_SLIDE_UID" val="{2ECD8C7C-B14B-4B55-99FE-83FF14AC7DC1}:258"/>
</p:tagLst>
</file>

<file path=ppt/tags/tag4.xml><?xml version="1.0" encoding="utf-8"?>
<p:tagLst xmlns:a="http://schemas.openxmlformats.org/drawingml/2006/main" xmlns:r="http://schemas.openxmlformats.org/officeDocument/2006/relationships" xmlns:p="http://schemas.openxmlformats.org/presentationml/2006/main">
  <p:tag name="GENSWF_SLIDE_UID" val="{768F3F45-8F46-4CE8-8A42-39FDF8F92D32}:259"/>
</p:tagLst>
</file>

<file path=ppt/tags/tag5.xml><?xml version="1.0" encoding="utf-8"?>
<p:tagLst xmlns:a="http://schemas.openxmlformats.org/drawingml/2006/main" xmlns:r="http://schemas.openxmlformats.org/officeDocument/2006/relationships" xmlns:p="http://schemas.openxmlformats.org/presentationml/2006/main">
  <p:tag name="GENSWF_SLIDE_UID" val="{EF432320-973B-470E-80F8-5C4EE454B5AE}:260"/>
</p:tagLst>
</file>

<file path=ppt/tags/tag6.xml><?xml version="1.0" encoding="utf-8"?>
<p:tagLst xmlns:a="http://schemas.openxmlformats.org/drawingml/2006/main" xmlns:r="http://schemas.openxmlformats.org/officeDocument/2006/relationships" xmlns:p="http://schemas.openxmlformats.org/presentationml/2006/main">
  <p:tag name="GENSWF_SLIDE_UID" val="{04400316-C36C-411A-B63E-76B966FA9E9C}:261"/>
</p:tagLst>
</file>

<file path=ppt/tags/tag7.xml><?xml version="1.0" encoding="utf-8"?>
<p:tagLst xmlns:a="http://schemas.openxmlformats.org/drawingml/2006/main" xmlns:r="http://schemas.openxmlformats.org/officeDocument/2006/relationships" xmlns:p="http://schemas.openxmlformats.org/presentationml/2006/main">
  <p:tag name="GENSWF_SLIDE_UID" val="{0AC0F9BF-BB63-4C91-B79E-9F644EF7CA43}:262"/>
</p:tagLst>
</file>

<file path=ppt/tags/tag8.xml><?xml version="1.0" encoding="utf-8"?>
<p:tagLst xmlns:a="http://schemas.openxmlformats.org/drawingml/2006/main" xmlns:r="http://schemas.openxmlformats.org/officeDocument/2006/relationships" xmlns:p="http://schemas.openxmlformats.org/presentationml/2006/main">
  <p:tag name="GENSWF_SLIDE_UID" val="{7C684850-6E52-475F-B602-25FEC672C81D}:263"/>
</p:tagLst>
</file>

<file path=ppt/tags/tag9.xml><?xml version="1.0" encoding="utf-8"?>
<p:tagLst xmlns:a="http://schemas.openxmlformats.org/drawingml/2006/main" xmlns:r="http://schemas.openxmlformats.org/officeDocument/2006/relationships" xmlns:p="http://schemas.openxmlformats.org/presentationml/2006/main">
  <p:tag name="GENSWF_SLIDE_UID" val="{14F8877B-B3A5-4186-99C2-2264988A9563}:26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528</Words>
  <Application>Microsoft Office PowerPoint</Application>
  <PresentationFormat>Widescreen</PresentationFormat>
  <Paragraphs>38</Paragraphs>
  <Slides>18</Slides>
  <Notes>18</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Calibri</vt:lpstr>
      <vt:lpstr>Calibri Light</vt:lpstr>
      <vt:lpstr>等线</vt:lpstr>
      <vt:lpstr>Georgia</vt:lpstr>
      <vt:lpstr>Times New Roman</vt:lpstr>
      <vt:lpstr>Ubuntu</vt:lpstr>
      <vt:lpstr>字魂70号-灵悦黑体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HDDTN4- ĐỀN ƠN ĐÁP NGHĨA</dc:title>
  <dc:creator>Administrator</dc:creator>
  <cp:lastModifiedBy>Administrator</cp:lastModifiedBy>
  <cp:revision>6</cp:revision>
  <dcterms:created xsi:type="dcterms:W3CDTF">2025-03-15T01:48:05Z</dcterms:created>
  <dcterms:modified xsi:type="dcterms:W3CDTF">2025-03-29T09:45:38Z</dcterms:modified>
</cp:coreProperties>
</file>