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7" r:id="rId2"/>
    <p:sldId id="407" r:id="rId3"/>
    <p:sldId id="436" r:id="rId4"/>
    <p:sldId id="437" r:id="rId5"/>
    <p:sldId id="438" r:id="rId6"/>
    <p:sldId id="439" r:id="rId7"/>
    <p:sldId id="440" r:id="rId8"/>
    <p:sldId id="441" r:id="rId9"/>
    <p:sldId id="442" r:id="rId10"/>
    <p:sldId id="432" r:id="rId11"/>
    <p:sldId id="443" r:id="rId12"/>
    <p:sldId id="444" r:id="rId13"/>
    <p:sldId id="445" r:id="rId14"/>
    <p:sldId id="446" r:id="rId15"/>
    <p:sldId id="340" r:id="rId16"/>
  </p:sldIdLst>
  <p:sldSz cx="16276638" cy="9144000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2" d="100"/>
          <a:sy n="52" d="100"/>
        </p:scale>
        <p:origin x="428" y="6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15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11: LỜI GIẢI TOÁN ĐẶC BIỆT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37" y="599169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719" y="5960975"/>
            <a:ext cx="3609413" cy="257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20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Nói và nghe.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11093"/>
              <a:ext cx="249662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66408" y="1266918"/>
            <a:ext cx="7664184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LỜI GIẢI TOÁN ĐẶC BIỆT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215686" y="2057400"/>
            <a:ext cx="543723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ĐỘI VIÊN TƯƠNG LAI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t="24629" r="72525" b="35000"/>
          <a:stretch/>
        </p:blipFill>
        <p:spPr bwMode="auto">
          <a:xfrm>
            <a:off x="518319" y="3352800"/>
            <a:ext cx="3954048" cy="377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5" t="24629" r="48723" b="35000"/>
          <a:stretch/>
        </p:blipFill>
        <p:spPr bwMode="auto">
          <a:xfrm>
            <a:off x="4556919" y="3352800"/>
            <a:ext cx="391363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32222" r="72954" b="25741"/>
          <a:stretch/>
        </p:blipFill>
        <p:spPr bwMode="auto">
          <a:xfrm>
            <a:off x="8485168" y="3429000"/>
            <a:ext cx="361555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6" t="32222" r="49580" b="25741"/>
          <a:stretch/>
        </p:blipFill>
        <p:spPr bwMode="auto">
          <a:xfrm>
            <a:off x="12371367" y="3429000"/>
            <a:ext cx="361555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1781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20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Nói và nghe.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11093"/>
              <a:ext cx="249662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66408" y="1266918"/>
            <a:ext cx="7664184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LỜI GIẢI TOÁN ĐẶC BIỆT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215686" y="2057400"/>
            <a:ext cx="726603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Nghe – Kể: ĐỘI VIÊN TƯƠNG LAI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9" t="28147" r="13828" b="24630"/>
          <a:stretch/>
        </p:blipFill>
        <p:spPr bwMode="auto">
          <a:xfrm>
            <a:off x="1889919" y="2694934"/>
            <a:ext cx="13182600" cy="628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523434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20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Nói và nghe.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11093"/>
              <a:ext cx="249662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66408" y="1266918"/>
            <a:ext cx="7664184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LỜI GIẢI TOÁN ĐẶC BIỆT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4" t="39074" r="15078" b="21852"/>
          <a:stretch/>
        </p:blipFill>
        <p:spPr bwMode="auto">
          <a:xfrm>
            <a:off x="1661319" y="2720334"/>
            <a:ext cx="13362498" cy="61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215686" y="2057400"/>
            <a:ext cx="726603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Nghe – Kể: ĐỘI VIÊN TƯƠNG LAI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5300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20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Nói và nghe.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11093"/>
              <a:ext cx="249662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66408" y="1266918"/>
            <a:ext cx="7664184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LỜI GIẢI TOÁN ĐẶC BIỆT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4328319" y="2057400"/>
            <a:ext cx="955203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 Kể lại câu chuyện: ĐỘI VIÊN TƯƠNG LAI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t="24629" r="72525" b="35000"/>
          <a:stretch/>
        </p:blipFill>
        <p:spPr bwMode="auto">
          <a:xfrm>
            <a:off x="518319" y="3352800"/>
            <a:ext cx="3954048" cy="377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5" t="24629" r="48723" b="35000"/>
          <a:stretch/>
        </p:blipFill>
        <p:spPr bwMode="auto">
          <a:xfrm>
            <a:off x="4556919" y="3352800"/>
            <a:ext cx="391363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32222" r="72954" b="25741"/>
          <a:stretch/>
        </p:blipFill>
        <p:spPr bwMode="auto">
          <a:xfrm>
            <a:off x="8485168" y="3429000"/>
            <a:ext cx="361555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6" t="32222" r="49580" b="25741"/>
          <a:stretch/>
        </p:blipFill>
        <p:spPr bwMode="auto">
          <a:xfrm>
            <a:off x="12371367" y="3429000"/>
            <a:ext cx="361555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6116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20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Nói và nghe.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11093"/>
              <a:ext cx="249662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66408" y="1266918"/>
            <a:ext cx="7664184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LỜI GIẢI TOÁN ĐẶC BIỆT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280319" y="1955800"/>
            <a:ext cx="14020801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263900" algn="just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Xử lí tình huống: </a:t>
            </a: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 là Linh, khi phát hiện ra tờ đơn bị bẩn, em sẽ làm thế nào?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t="24628" r="72525" b="41582"/>
          <a:stretch/>
        </p:blipFill>
        <p:spPr bwMode="auto">
          <a:xfrm>
            <a:off x="9507218" y="3352801"/>
            <a:ext cx="3016535" cy="240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5" t="24629" r="48723" b="41232"/>
          <a:stretch/>
        </p:blipFill>
        <p:spPr bwMode="auto">
          <a:xfrm>
            <a:off x="12534073" y="3352801"/>
            <a:ext cx="3037682" cy="245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32222" r="72954" b="32567"/>
          <a:stretch/>
        </p:blipFill>
        <p:spPr bwMode="auto">
          <a:xfrm>
            <a:off x="9586119" y="6096000"/>
            <a:ext cx="2937635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6" t="32222" r="49580" b="32567"/>
          <a:stretch/>
        </p:blipFill>
        <p:spPr bwMode="auto">
          <a:xfrm>
            <a:off x="12634119" y="6096000"/>
            <a:ext cx="2937636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220841" y="3352800"/>
            <a:ext cx="5536478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Cùng làm việc nhóm 4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1661319" y="4899975"/>
            <a:ext cx="6946042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đến lớp trình bày với cô giáo và xin cô giáo cho thời gian để viết lại tờ đơn khác.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145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282711" y="1182689"/>
            <a:ext cx="52619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 CHỌN QUẢ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528841" y="5581810"/>
            <a:ext cx="1945555" cy="2402234"/>
            <a:chOff x="9319153" y="6231287"/>
            <a:chExt cx="1912727" cy="240223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9153" y="6231287"/>
              <a:ext cx="1782398" cy="184591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349633" y="8110301"/>
              <a:ext cx="1882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cam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351926" y="2508160"/>
            <a:ext cx="2330385" cy="2228041"/>
            <a:chOff x="9175174" y="2492919"/>
            <a:chExt cx="2291064" cy="222804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5174" y="2492919"/>
              <a:ext cx="2291064" cy="170482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380384" y="4197740"/>
              <a:ext cx="18806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maän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292772" y="2209800"/>
            <a:ext cx="2641487" cy="2467186"/>
            <a:chOff x="13068481" y="2209800"/>
            <a:chExt cx="2596917" cy="246718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76"/>
            <a:stretch/>
          </p:blipFill>
          <p:spPr>
            <a:xfrm>
              <a:off x="13068481" y="2209800"/>
              <a:ext cx="2596917" cy="195627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3370411" y="4153766"/>
              <a:ext cx="14013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oåi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3292772" y="5628066"/>
            <a:ext cx="1825325" cy="2400768"/>
            <a:chOff x="13022761" y="6288653"/>
            <a:chExt cx="1794526" cy="240076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9" t="3709" r="12407" b="7200"/>
            <a:stretch/>
          </p:blipFill>
          <p:spPr>
            <a:xfrm>
              <a:off x="13022761" y="6288653"/>
              <a:ext cx="1794526" cy="187754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3087905" y="8166201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taùo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511834" y="2362200"/>
            <a:ext cx="8862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các từ ngữ sau, từ nào chỉ âm thanh?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75519" y="3037404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thênh thang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47319" y="3037404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lộp độp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57119" y="3037404"/>
            <a:ext cx="2514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 lừng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8319" y="3962400"/>
            <a:ext cx="8862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các từ ngữ sau, từ nào chỉ màu sắc?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718719" y="4724235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rì rào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852319" y="4676985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 hoe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89818" y="4724235"/>
            <a:ext cx="2514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ngọt lịm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18319" y="5526034"/>
            <a:ext cx="8862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các từ ngữ sau, từ nào chỉ hương vị?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710672" y="6287869"/>
            <a:ext cx="2141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 tách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852319" y="6291419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 tinh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89818" y="6287869"/>
            <a:ext cx="2514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 nức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8319" y="7239000"/>
            <a:ext cx="8862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các từ ngữ sau, từ nào chỉ hoạt động?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710672" y="8000835"/>
            <a:ext cx="2065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 rơi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852319" y="8004385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 to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89818" y="8000835"/>
            <a:ext cx="2514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 mưa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5" grpId="1"/>
      <p:bldP spid="38" grpId="0"/>
      <p:bldP spid="39" grpId="0"/>
      <p:bldP spid="39" grpId="1"/>
      <p:bldP spid="40" grpId="0"/>
      <p:bldP spid="41" grpId="0"/>
      <p:bldP spid="41" grpId="1"/>
      <p:bldP spid="42" grpId="0"/>
      <p:bldP spid="43" grpId="0"/>
      <p:bldP spid="43" grpId="1"/>
      <p:bldP spid="44" grpId="0"/>
      <p:bldP spid="45" grpId="0"/>
      <p:bldP spid="45" grpId="1"/>
      <p:bldP spid="46" grpId="0"/>
      <p:bldP spid="46" grpId="1"/>
      <p:bldP spid="47" grpId="0"/>
      <p:bldP spid="48" grpId="0"/>
      <p:bldP spid="49" grpId="0"/>
      <p:bldP spid="50" grpId="0"/>
      <p:bldP spid="50" grpId="1"/>
      <p:bldP spid="51" grpId="0"/>
      <p:bldP spid="5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" y="152400"/>
            <a:ext cx="15544800" cy="883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970014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947319" y="1266918"/>
            <a:ext cx="8762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LỜI GIẢI TOÁN ĐẶC BIỆT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4118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À,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3838" y="5399452"/>
            <a:ext cx="13578681" cy="290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À,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87920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118520" y="3025914"/>
            <a:ext cx="3886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-to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204119" y="4438380"/>
            <a:ext cx="140482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lần,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vào giờ kiểm tra Toán cuối năm,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trong khi các bạn  khác mải miết làm bài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thì không hiểu sao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Huy-gô lại ngồi cắn bút từ đầu giờ.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52319" y="3025914"/>
            <a:ext cx="2489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90719" y="3022878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566319" y="1266918"/>
            <a:ext cx="92201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LỜI GIẢI TOÁN ĐẶC BIỆT</a:t>
            </a:r>
          </a:p>
        </p:txBody>
      </p:sp>
    </p:spTree>
    <p:extLst>
      <p:ext uri="{BB962C8B-B14F-4D97-AF65-F5344CB8AC3E}">
        <p14:creationId xmlns:p14="http://schemas.microsoft.com/office/powerpoint/2010/main" val="10649084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-to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3719" y="4044561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 rất sớm,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-to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449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NGÀY GẶP LẠI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623878" y="54864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-to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46896" y="6858000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Trong giờ kiểm tra Toán, thầy giáo lo lắng cho Huy-gô vì Huy-gô cứ ngồi cắn bút, dù chỉ còn 20 phút nữa là hết giờ</a:t>
            </a:r>
            <a:r>
              <a:rPr lang="nl-NL" sz="3600" dirty="0"/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2830" y="2743200"/>
            <a:ext cx="3886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-to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9719" y="3451086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70919" y="3451086"/>
            <a:ext cx="3024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2738" y="4438380"/>
            <a:ext cx="49831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lần,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vào giờ kiểm tra Toán cuối năm,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trong khi các bạn  khác mải miết làm bài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thì không hiểu sao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Huy-gô lại ngồi cắn bút từ đầu giờ.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7827858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-to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c.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52320" y="6216104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c.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449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NGÀY GẶP LẠI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2830" y="2743200"/>
            <a:ext cx="3886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-to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9719" y="3451086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70919" y="3451086"/>
            <a:ext cx="3024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2738" y="4438380"/>
            <a:ext cx="49831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lần,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vào giờ kiểm tra Toán cuối năm,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trong khi các bạn  khác mải miết làm bài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thì không hiểu sao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Huy-gô lại ngồi cắn bút từ đầu giờ.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9125847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Qua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23719" y="4679990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/>
              <a:t>-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thấy Huy-gô là người thông minh.</a:t>
            </a:r>
          </a:p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Em thấy Huy-gô là người thích thử thách bản thân,...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966408" y="1266918"/>
            <a:ext cx="7664184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LỜI GIẢI TOÁN ĐẶC BIỆT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2830" y="2743200"/>
            <a:ext cx="3886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-to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9719" y="3451086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70919" y="3451086"/>
            <a:ext cx="3024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2738" y="4438380"/>
            <a:ext cx="49831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lần,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vào giờ kiểm tra Toán cuối năm,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trong khi các bạn  khác mải miết làm bài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thì không hiểu sao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Huy-gô lại ngồi cắn bút từ đầu giờ.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42564922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966408" y="1266918"/>
            <a:ext cx="7664184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LỜI GIẢI TOÁN ĐẶC BIỆT</a:t>
            </a: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8671719" y="2819400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56026" y="3563423"/>
            <a:ext cx="9954694" cy="4285177"/>
            <a:chOff x="6314553" y="3563423"/>
            <a:chExt cx="9062768" cy="4285177"/>
          </a:xfrm>
        </p:grpSpPr>
        <p:pic>
          <p:nvPicPr>
            <p:cNvPr id="41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703348" y="1174628"/>
              <a:ext cx="4285177" cy="9062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213452" y="4495800"/>
              <a:ext cx="7470142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Câu chuyện kể </a:t>
              </a:r>
              <a:r>
                <a:rPr lang="nl-NL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về Huy-gô </a:t>
              </a:r>
              <a:r>
                <a:rPr lang="nl-NL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đã giải toán bằng thơ</a:t>
              </a:r>
              <a:r>
                <a:rPr lang="nl-NL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Qua đó cho </a:t>
              </a:r>
              <a:r>
                <a:rPr lang="nl-NL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thấy tài năng văn chương của Vích-to Huy-gô từ khi còn </a:t>
              </a:r>
              <a:r>
                <a:rPr lang="nl-NL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rất nhỏ.</a:t>
              </a:r>
              <a:endPara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02830" y="2743200"/>
            <a:ext cx="3886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-to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9719" y="3451086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70919" y="3451086"/>
            <a:ext cx="3024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2738" y="4438380"/>
            <a:ext cx="49831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lần,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vào giờ kiểm tra Toán cuối năm,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trong khi các bạn  khác mải miết làm bài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thì không hiểu sao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Huy-gô lại ngồi cắn bút từ đầu giờ.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28919798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9474</TotalTime>
  <Words>1008</Words>
  <Application>Microsoft Office PowerPoint</Application>
  <PresentationFormat>Custom</PresentationFormat>
  <Paragraphs>125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Thương Phạm</cp:lastModifiedBy>
  <cp:revision>1028</cp:revision>
  <dcterms:created xsi:type="dcterms:W3CDTF">2008-09-09T22:52:10Z</dcterms:created>
  <dcterms:modified xsi:type="dcterms:W3CDTF">2025-10-16T14:17:58Z</dcterms:modified>
</cp:coreProperties>
</file>