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08" r:id="rId3"/>
    <p:sldId id="437" r:id="rId4"/>
    <p:sldId id="438" r:id="rId5"/>
    <p:sldId id="439" r:id="rId6"/>
    <p:sldId id="440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FF0066"/>
    <a:srgbClr val="FF7C80"/>
    <a:srgbClr val="0000CC"/>
    <a:srgbClr val="EDF6F7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2" d="100"/>
          <a:sy n="52" d="100"/>
        </p:scale>
        <p:origin x="428" y="6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12: BÀI TẬP LÀM VĂN (T3)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908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06417" y="1258669"/>
            <a:ext cx="69392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12: BÀI TẬP LÀM VĂN (T3)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54" y="3333750"/>
            <a:ext cx="12769565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74788" y="2070883"/>
            <a:ext cx="4191000" cy="677108"/>
            <a:chOff x="1478511" y="29554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478511" y="29554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44693" y="3551581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2747991"/>
            <a:ext cx="141684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27919" y="3759228"/>
            <a:ext cx="14401800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Người: thầy giáo, cô giáo, học sinh, bác bảo vệ, cô lao công, thầy giám thị, cô tổng phụ trách,...</a:t>
            </a:r>
          </a:p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Địa điểm: cổng trường, sân trường, hành lang, lớp học, căng tin, nhà xe, hội trường, thư viện, sân thể dục,...</a:t>
            </a:r>
          </a:p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Đồ vật: bàn, ghế, phấn, bảng, khăn lau, bút, thước, tẩy,...</a:t>
            </a:r>
          </a:p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Hoạt động: nghe, viết, nói, vẽ, viết, hát, tập thể dục,...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3566551" y="1524000"/>
            <a:ext cx="84382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12: BÀI TẬP LÀM VĂN (T3)</a:t>
            </a: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4720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633008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78598" y="3428524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08919" y="5046584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nay con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giặt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mi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lót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08919" y="4275892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08919" y="6409492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06417" y="1249680"/>
            <a:ext cx="69392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12: BÀI TẬP LÀM VĂN (T3)</a:t>
            </a: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146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4529473" y="1258669"/>
            <a:ext cx="70931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12: BÀI TẬP LÀM VĂN (T3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1" name="Picture 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20" y="3191708"/>
            <a:ext cx="14097000" cy="595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09053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3882" y="4495800"/>
            <a:ext cx="9053000" cy="762000"/>
          </a:xfrm>
        </p:spPr>
        <p:txBody>
          <a:bodyPr/>
          <a:lstStyle/>
          <a:p>
            <a:pPr algn="l"/>
            <a:r>
              <a:rPr 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Hỏi đáp về các nhân vật trong chuyện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5" name="Group 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95"/>
          <p:cNvSpPr>
            <a:spLocks noChangeArrowheads="1"/>
          </p:cNvSpPr>
          <p:nvPr/>
        </p:nvSpPr>
        <p:spPr bwMode="auto">
          <a:xfrm>
            <a:off x="4529473" y="1258669"/>
            <a:ext cx="70931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12: BÀI TẬP LÀM VĂN (T3</a:t>
            </a: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11" name="Rectangle 10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1509078" y="2667000"/>
            <a:ext cx="138682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61919" y="5867400"/>
            <a:ext cx="81531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Ghi lại 1 -2 câu hỏi của em và bạn</a:t>
            </a:r>
          </a:p>
        </p:txBody>
      </p:sp>
      <p:sp>
        <p:nvSpPr>
          <p:cNvPr id="15" name="Cloud 14"/>
          <p:cNvSpPr/>
          <p:nvPr/>
        </p:nvSpPr>
        <p:spPr>
          <a:xfrm>
            <a:off x="442119" y="3886200"/>
            <a:ext cx="5486400" cy="3581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THẢO LUẬN NHÓM 2</a:t>
            </a:r>
          </a:p>
        </p:txBody>
      </p:sp>
    </p:spTree>
    <p:extLst>
      <p:ext uri="{BB962C8B-B14F-4D97-AF65-F5344CB8AC3E}">
        <p14:creationId xmlns:p14="http://schemas.microsoft.com/office/powerpoint/2010/main" val="183684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9587</TotalTime>
  <Words>420</Words>
  <Application>Microsoft Office PowerPoint</Application>
  <PresentationFormat>Custom</PresentationFormat>
  <Paragraphs>45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a. Hỏi đáp về các nhân vật trong chuyện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Thương Phạm</cp:lastModifiedBy>
  <cp:revision>1055</cp:revision>
  <dcterms:created xsi:type="dcterms:W3CDTF">2008-09-09T22:52:10Z</dcterms:created>
  <dcterms:modified xsi:type="dcterms:W3CDTF">2025-10-16T14:27:45Z</dcterms:modified>
</cp:coreProperties>
</file>