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5"/>
            </a:lvl1pPr>
            <a:lvl2pPr marL="1219200" lvl="1" indent="-423545" rtl="0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6.png"/><Relationship Id="rId18" Type="http://schemas.openxmlformats.org/officeDocument/2006/relationships/slide" Target="slide4.xml"/><Relationship Id="rId26" Type="http://schemas.openxmlformats.org/officeDocument/2006/relationships/image" Target="../media/image26.GIF"/><Relationship Id="rId3" Type="http://schemas.openxmlformats.org/officeDocument/2006/relationships/image" Target="../media/image11.png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slide" Target="slide9.xml"/><Relationship Id="rId17" Type="http://schemas.openxmlformats.org/officeDocument/2006/relationships/image" Target="../media/image18.png"/><Relationship Id="rId25" Type="http://schemas.openxmlformats.org/officeDocument/2006/relationships/image" Target="../media/image25.GIF"/><Relationship Id="rId2" Type="http://schemas.openxmlformats.org/officeDocument/2006/relationships/slide" Target="slide3.xml"/><Relationship Id="rId16" Type="http://schemas.openxmlformats.org/officeDocument/2006/relationships/slide" Target="slide5.xml"/><Relationship Id="rId20" Type="http://schemas.openxmlformats.org/officeDocument/2006/relationships/image" Target="../media/image20.png"/><Relationship Id="rId29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5.png"/><Relationship Id="rId24" Type="http://schemas.openxmlformats.org/officeDocument/2006/relationships/image" Target="../media/image24.GIF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3.GIF"/><Relationship Id="rId28" Type="http://schemas.openxmlformats.org/officeDocument/2006/relationships/image" Target="../media/image28.GIF"/><Relationship Id="rId10" Type="http://schemas.openxmlformats.org/officeDocument/2006/relationships/slide" Target="slide8.xml"/><Relationship Id="rId19" Type="http://schemas.openxmlformats.org/officeDocument/2006/relationships/image" Target="../media/image19.png"/><Relationship Id="rId4" Type="http://schemas.openxmlformats.org/officeDocument/2006/relationships/slide" Target="slide2.xml"/><Relationship Id="rId9" Type="http://schemas.openxmlformats.org/officeDocument/2006/relationships/image" Target="../media/image14.png"/><Relationship Id="rId14" Type="http://schemas.openxmlformats.org/officeDocument/2006/relationships/slide" Target="slide10.xml"/><Relationship Id="rId22" Type="http://schemas.openxmlformats.org/officeDocument/2006/relationships/image" Target="../media/image22.png"/><Relationship Id="rId27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7 x 5 = ?</a:t>
            </a:r>
          </a:p>
        </p:txBody>
      </p:sp>
      <p:sp>
        <p:nvSpPr>
          <p:cNvPr id="8" name="Title 5"/>
          <p:cNvSpPr txBox="1"/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7 x 6 = ?</a:t>
            </a:r>
          </a:p>
        </p:txBody>
      </p:sp>
      <p:sp>
        <p:nvSpPr>
          <p:cNvPr id="8" name="Title 5"/>
          <p:cNvSpPr txBox="1"/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/>
              <a:t>Priorities</a:t>
            </a:r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5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5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5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5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5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5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5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5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5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5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5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735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5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29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7 x 3 = ?</a:t>
            </a:r>
          </a:p>
        </p:txBody>
      </p:sp>
      <p:sp>
        <p:nvSpPr>
          <p:cNvPr id="8" name="Title 5"/>
          <p:cNvSpPr txBox="1"/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14 : 7 = ?</a:t>
            </a:r>
          </a:p>
        </p:txBody>
      </p:sp>
      <p:sp>
        <p:nvSpPr>
          <p:cNvPr id="8" name="Title 5"/>
          <p:cNvSpPr txBox="1"/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7 x 8 = ?</a:t>
            </a:r>
          </a:p>
        </p:txBody>
      </p:sp>
      <p:sp>
        <p:nvSpPr>
          <p:cNvPr id="8" name="Title 5"/>
          <p:cNvSpPr txBox="1"/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63 : 7 = ?</a:t>
            </a:r>
          </a:p>
        </p:txBody>
      </p:sp>
      <p:sp>
        <p:nvSpPr>
          <p:cNvPr id="8" name="Title 5"/>
          <p:cNvSpPr txBox="1"/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7 x 7 = ?</a:t>
            </a:r>
          </a:p>
        </p:txBody>
      </p:sp>
      <p:sp>
        <p:nvSpPr>
          <p:cNvPr id="8" name="Title 5"/>
          <p:cNvSpPr txBox="1"/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7 x 1 = ?</a:t>
            </a:r>
          </a:p>
        </p:txBody>
      </p:sp>
      <p:sp>
        <p:nvSpPr>
          <p:cNvPr id="8" name="Title 5"/>
          <p:cNvSpPr txBox="1"/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7 x ..?.. = 21</a:t>
            </a:r>
          </a:p>
        </p:txBody>
      </p:sp>
      <p:sp>
        <p:nvSpPr>
          <p:cNvPr id="8" name="Title 5"/>
          <p:cNvSpPr txBox="1"/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Coiny</vt:lpstr>
      <vt:lpstr>Pangolin</vt:lpstr>
      <vt:lpstr>Office Theme</vt:lpstr>
      <vt:lpstr>PowerPoint Presentation</vt:lpstr>
      <vt:lpstr>PowerPoint Presentation</vt:lpstr>
      <vt:lpstr>7 x 3 = ?</vt:lpstr>
      <vt:lpstr>14 : 7 = ?</vt:lpstr>
      <vt:lpstr>7 x 8 = ?</vt:lpstr>
      <vt:lpstr>63 : 7 = ?</vt:lpstr>
      <vt:lpstr>7 x 7 = ?</vt:lpstr>
      <vt:lpstr>7 x 1 = ?</vt:lpstr>
      <vt:lpstr>7 x ..?.. = 21</vt:lpstr>
      <vt:lpstr>7 x 5 = ?</vt:lpstr>
      <vt:lpstr>7 x 6 = 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FPT</dc:creator>
  <cp:lastModifiedBy>Thương Phạm</cp:lastModifiedBy>
  <cp:revision>2</cp:revision>
  <dcterms:created xsi:type="dcterms:W3CDTF">2023-11-07T01:29:47Z</dcterms:created>
  <dcterms:modified xsi:type="dcterms:W3CDTF">2025-10-04T06:41:57Z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2D73C7849DF74D6DB4D45A68B9150058_11</vt:lpwstr>
  </property>
  <property fmtid="{D5CDD505-2E9C-101B-9397-08002B2CF9AE}" pid="3" name="KSOProductBuildVer">
    <vt:lpwstr>1033-12.2.0.13266</vt:lpwstr>
  </property>
</Properties>
</file>