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6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6600"/>
    <a:srgbClr val="FF0000"/>
    <a:srgbClr val="FF3399"/>
    <a:srgbClr val="FF0066"/>
    <a:srgbClr val="EDF6F7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9B24A-946F-43FB-A979-E3C6D60842C0}" v="559" dt="2022-07-04T22:26:57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248" y="5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37" name="TextBox 36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960" y="1136903"/>
            <a:ext cx="7293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MẶT CƯỜI, MẶT MẾU</a:t>
            </a:r>
            <a:endParaRPr lang="en-US" sz="36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44914" y="7811529"/>
            <a:ext cx="3256374" cy="736994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/>
              <a:t>Quay để chọn biểu tượng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0089067" y="2608485"/>
            <a:ext cx="5440652" cy="4760181"/>
            <a:chOff x="10299358" y="2603989"/>
            <a:chExt cx="5348851" cy="476018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820400" y="5021527"/>
              <a:ext cx="4267200" cy="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1887200" y="3238539"/>
              <a:ext cx="2133600" cy="358140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1887200" y="3200400"/>
              <a:ext cx="2073876" cy="3608174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" t="4466" r="74551" b="75380"/>
            <a:stretch/>
          </p:blipFill>
          <p:spPr>
            <a:xfrm>
              <a:off x="10299358" y="4435952"/>
              <a:ext cx="1165652" cy="112116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99" t="28897" r="74705" b="49807"/>
            <a:stretch/>
          </p:blipFill>
          <p:spPr>
            <a:xfrm>
              <a:off x="11368650" y="2603989"/>
              <a:ext cx="1186249" cy="118459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34" t="80068" r="74923"/>
            <a:stretch/>
          </p:blipFill>
          <p:spPr>
            <a:xfrm>
              <a:off x="13545905" y="2818806"/>
              <a:ext cx="1149178" cy="110873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100" t="55183" r="2875" b="25084"/>
            <a:stretch/>
          </p:blipFill>
          <p:spPr>
            <a:xfrm>
              <a:off x="14511387" y="4480394"/>
              <a:ext cx="1136822" cy="109768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13" t="80068" r="50198"/>
            <a:stretch/>
          </p:blipFill>
          <p:spPr>
            <a:xfrm>
              <a:off x="13564036" y="6181331"/>
              <a:ext cx="1168817" cy="110873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458" t="80432" r="2485"/>
            <a:stretch/>
          </p:blipFill>
          <p:spPr>
            <a:xfrm>
              <a:off x="11233880" y="6275707"/>
              <a:ext cx="1138635" cy="1088463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0838181" y="5029201"/>
            <a:ext cx="3869843" cy="3519323"/>
            <a:chOff x="11024286" y="5326290"/>
            <a:chExt cx="3804547" cy="351932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2954000" y="5326290"/>
              <a:ext cx="0" cy="2446074"/>
            </a:xfrm>
            <a:prstGeom prst="line">
              <a:avLst/>
            </a:prstGeom>
            <a:ln w="2540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1024286" y="7893601"/>
              <a:ext cx="3804547" cy="0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1252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47066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1353800" y="5326290"/>
              <a:ext cx="1589904" cy="7713"/>
            </a:xfrm>
            <a:prstGeom prst="line">
              <a:avLst/>
            </a:prstGeom>
            <a:ln w="25400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19241" y="3292788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thả </a:t>
            </a:r>
            <a:r>
              <a:rPr lang="en-US" sz="3600">
                <a:solidFill>
                  <a:srgbClr val="0000CC"/>
                </a:solidFill>
              </a:rPr>
              <a:t>….</a:t>
            </a:r>
            <a:r>
              <a:rPr lang="en-US" sz="3600" b="1">
                <a:solidFill>
                  <a:srgbClr val="0000CC"/>
                </a:solidFill>
              </a:rPr>
              <a:t>iều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01847" y="3292788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32520" y="3316069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du </a:t>
            </a:r>
            <a:r>
              <a:rPr lang="en-US" sz="3600">
                <a:solidFill>
                  <a:srgbClr val="0000CC"/>
                </a:solidFill>
              </a:rPr>
              <a:t>.…</a:t>
            </a:r>
            <a:r>
              <a:rPr lang="en-US" sz="3600" b="1">
                <a:solidFill>
                  <a:srgbClr val="0000CC"/>
                </a:solidFill>
              </a:rPr>
              <a:t>ịch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15126" y="3316069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48154" y="3290161"/>
            <a:ext cx="205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tập </a:t>
            </a:r>
            <a:r>
              <a:rPr lang="en-US" sz="3600">
                <a:solidFill>
                  <a:srgbClr val="0000CC"/>
                </a:solidFill>
              </a:rPr>
              <a:t>….</a:t>
            </a:r>
            <a:r>
              <a:rPr lang="en-US" sz="3600" b="1">
                <a:solidFill>
                  <a:srgbClr val="0000CC"/>
                </a:solidFill>
              </a:rPr>
              <a:t>ơi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30760" y="3290161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1288" y="66455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ngắm</a:t>
            </a:r>
            <a:r>
              <a:rPr lang="en-US" sz="3600">
                <a:solidFill>
                  <a:srgbClr val="0000CC"/>
                </a:solidFill>
              </a:rPr>
              <a:t>….</a:t>
            </a:r>
            <a:r>
              <a:rPr lang="en-US" sz="3600" b="1">
                <a:solidFill>
                  <a:srgbClr val="0000CC"/>
                </a:solidFill>
              </a:rPr>
              <a:t>ảnh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01342" y="664558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79367" y="6668869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đ</a:t>
            </a:r>
            <a:r>
              <a:rPr lang="en-US" sz="3600">
                <a:solidFill>
                  <a:srgbClr val="0000CC"/>
                </a:solidFill>
              </a:rPr>
              <a:t>……</a:t>
            </a:r>
            <a:r>
              <a:rPr lang="en-US" sz="3600" b="1">
                <a:solidFill>
                  <a:srgbClr val="0000CC"/>
                </a:solidFill>
              </a:rPr>
              <a:t>hoà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68088" y="66688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iều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95001" y="6642961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</a:rPr>
              <a:t>tắm b</a:t>
            </a:r>
            <a:r>
              <a:rPr lang="en-US" sz="3600">
                <a:solidFill>
                  <a:srgbClr val="0000CC"/>
                </a:solidFill>
              </a:rPr>
              <a:t>…..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256873" y="6642961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iển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6" t="4466" r="74551" b="75380"/>
          <a:stretch/>
        </p:blipFill>
        <p:spPr>
          <a:xfrm>
            <a:off x="899319" y="2793492"/>
            <a:ext cx="1800234" cy="17023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58" t="80432" r="2485"/>
          <a:stretch/>
        </p:blipFill>
        <p:spPr>
          <a:xfrm>
            <a:off x="3863336" y="6233711"/>
            <a:ext cx="1746128" cy="164102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3" t="80068" r="50198"/>
          <a:stretch/>
        </p:blipFill>
        <p:spPr>
          <a:xfrm>
            <a:off x="3922553" y="2793492"/>
            <a:ext cx="1708848" cy="169234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4" t="80068" r="74923"/>
          <a:stretch/>
        </p:blipFill>
        <p:spPr>
          <a:xfrm>
            <a:off x="6975451" y="6259554"/>
            <a:ext cx="1702826" cy="161518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3" t="30212" r="74705" b="51183"/>
          <a:stretch/>
        </p:blipFill>
        <p:spPr>
          <a:xfrm>
            <a:off x="974063" y="6221628"/>
            <a:ext cx="1717644" cy="15313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0" t="55183" r="2875" b="25084"/>
          <a:stretch/>
        </p:blipFill>
        <p:spPr>
          <a:xfrm>
            <a:off x="6985264" y="2817281"/>
            <a:ext cx="1762655" cy="167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97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49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11881</TotalTime>
  <Words>39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1052</cp:revision>
  <dcterms:created xsi:type="dcterms:W3CDTF">2008-09-09T22:52:10Z</dcterms:created>
  <dcterms:modified xsi:type="dcterms:W3CDTF">2025-10-04T06:40:57Z</dcterms:modified>
</cp:coreProperties>
</file>