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" name="Google Shape;55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1" name="Google Shape;55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5" name="Google Shape;14025;g90c1c59b33_0_1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26" name="Google Shape;14026;g90c1c59b33_0_16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2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2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2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2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2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2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2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2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2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2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2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2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" name="Google Shape;150;p2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" name="Google Shape;151;p2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" name="Google Shape;153;p2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7" name="Google Shape;427;p2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8" name="Google Shape;428;p2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9" name="Google Shape;429;p2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0" name="Google Shape;430;p2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1" name="Google Shape;431;p2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2" name="Google Shape;432;p2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3" name="Google Shape;433;p2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4" name="Google Shape;434;p2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5" name="Google Shape;435;p2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6" name="Google Shape;436;p2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7" name="Google Shape;437;p2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8" name="Google Shape;438;p2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9" name="Google Shape;439;p2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0" name="Google Shape;440;p2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" name="Google Shape;441;p2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" name="Google Shape;442;p2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" name="Google Shape;443;p2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Google Shape;1379;p9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0" name="Google Shape;1380;p9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1" name="Google Shape;1381;p9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2" name="Google Shape;1382;p9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3" name="Google Shape;1383;p9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4" name="Google Shape;1384;p9"/>
          <p:cNvSpPr/>
          <p:nvPr/>
        </p:nvSpPr>
        <p:spPr>
          <a:xfrm>
            <a:off x="965682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5" y="144"/>
                  <a:pt x="120" y="219"/>
                </a:cubicBezTo>
                <a:cubicBezTo>
                  <a:pt x="61" y="338"/>
                  <a:pt x="61" y="397"/>
                  <a:pt x="61" y="457"/>
                </a:cubicBezTo>
                <a:cubicBezTo>
                  <a:pt x="1" y="651"/>
                  <a:pt x="61" y="830"/>
                  <a:pt x="195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3" y="1062"/>
                  <a:pt x="398" y="1033"/>
                  <a:pt x="433" y="964"/>
                </a:cubicBezTo>
                <a:cubicBezTo>
                  <a:pt x="567" y="830"/>
                  <a:pt x="627" y="710"/>
                  <a:pt x="627" y="591"/>
                </a:cubicBezTo>
                <a:lnTo>
                  <a:pt x="627" y="397"/>
                </a:lnTo>
                <a:cubicBezTo>
                  <a:pt x="627" y="278"/>
                  <a:pt x="627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5" name="Google Shape;1385;p9"/>
          <p:cNvSpPr/>
          <p:nvPr/>
        </p:nvSpPr>
        <p:spPr>
          <a:xfrm>
            <a:off x="9711358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6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8" y="1173"/>
                  <a:pt x="493" y="1103"/>
                </a:cubicBez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6" name="Google Shape;1386;p9"/>
          <p:cNvSpPr/>
          <p:nvPr/>
        </p:nvSpPr>
        <p:spPr>
          <a:xfrm>
            <a:off x="9783272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7" name="Google Shape;1387;p9"/>
          <p:cNvSpPr/>
          <p:nvPr/>
        </p:nvSpPr>
        <p:spPr>
          <a:xfrm>
            <a:off x="9778282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8" name="Google Shape;1388;p9"/>
          <p:cNvSpPr/>
          <p:nvPr/>
        </p:nvSpPr>
        <p:spPr>
          <a:xfrm>
            <a:off x="9847700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9" y="1"/>
                  <a:pt x="177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9" name="Google Shape;1389;p9"/>
          <p:cNvSpPr/>
          <p:nvPr/>
        </p:nvSpPr>
        <p:spPr>
          <a:xfrm>
            <a:off x="9912752" y="926712"/>
            <a:ext cx="22960" cy="54363"/>
          </a:xfrm>
          <a:custGeom>
            <a:avLst/>
            <a:gdLst/>
            <a:ahLst/>
            <a:cxnLst/>
            <a:rect l="l" t="t" r="r" b="b"/>
            <a:pathLst>
              <a:path w="552" h="1307" extrusionOk="0">
                <a:moveTo>
                  <a:pt x="300" y="0"/>
                </a:moveTo>
                <a:cubicBezTo>
                  <a:pt x="239" y="0"/>
                  <a:pt x="179" y="42"/>
                  <a:pt x="179" y="84"/>
                </a:cubicBezTo>
                <a:lnTo>
                  <a:pt x="120" y="84"/>
                </a:lnTo>
                <a:cubicBezTo>
                  <a:pt x="60" y="204"/>
                  <a:pt x="60" y="263"/>
                  <a:pt x="1" y="338"/>
                </a:cubicBezTo>
                <a:lnTo>
                  <a:pt x="1" y="636"/>
                </a:lnTo>
                <a:cubicBezTo>
                  <a:pt x="1" y="829"/>
                  <a:pt x="1" y="949"/>
                  <a:pt x="60" y="1202"/>
                </a:cubicBezTo>
                <a:lnTo>
                  <a:pt x="120" y="1261"/>
                </a:lnTo>
                <a:cubicBezTo>
                  <a:pt x="150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lnTo>
                  <a:pt x="552" y="397"/>
                </a:lnTo>
                <a:cubicBezTo>
                  <a:pt x="552" y="263"/>
                  <a:pt x="492" y="204"/>
                  <a:pt x="433" y="84"/>
                </a:cubicBezTo>
                <a:lnTo>
                  <a:pt x="373" y="25"/>
                </a:lnTo>
                <a:cubicBezTo>
                  <a:pt x="351" y="7"/>
                  <a:pt x="326" y="0"/>
                  <a:pt x="30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0" name="Google Shape;1390;p9"/>
          <p:cNvSpPr/>
          <p:nvPr/>
        </p:nvSpPr>
        <p:spPr>
          <a:xfrm>
            <a:off x="990656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2" y="1022"/>
                  <a:pt x="612" y="828"/>
                  <a:pt x="612" y="649"/>
                </a:cubicBezTo>
                <a:cubicBezTo>
                  <a:pt x="612" y="530"/>
                  <a:pt x="552" y="396"/>
                  <a:pt x="49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4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1" name="Google Shape;1391;p9"/>
          <p:cNvSpPr/>
          <p:nvPr/>
        </p:nvSpPr>
        <p:spPr>
          <a:xfrm>
            <a:off x="9938166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9"/>
          <p:cNvSpPr/>
          <p:nvPr/>
        </p:nvSpPr>
        <p:spPr>
          <a:xfrm>
            <a:off x="9853274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3" name="Google Shape;1393;p9"/>
          <p:cNvSpPr/>
          <p:nvPr/>
        </p:nvSpPr>
        <p:spPr>
          <a:xfrm>
            <a:off x="9705785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4" y="0"/>
                </a:moveTo>
                <a:cubicBezTo>
                  <a:pt x="269" y="0"/>
                  <a:pt x="224" y="19"/>
                  <a:pt x="195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5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4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4" name="Google Shape;1394;p9"/>
          <p:cNvSpPr/>
          <p:nvPr/>
        </p:nvSpPr>
        <p:spPr>
          <a:xfrm>
            <a:off x="6235207" y="931662"/>
            <a:ext cx="25455" cy="44213"/>
          </a:xfrm>
          <a:custGeom>
            <a:avLst/>
            <a:gdLst/>
            <a:ahLst/>
            <a:cxnLst/>
            <a:rect l="l" t="t" r="r" b="b"/>
            <a:pathLst>
              <a:path w="612" h="1063" extrusionOk="0">
                <a:moveTo>
                  <a:pt x="378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180" y="85"/>
                  <a:pt x="180" y="144"/>
                  <a:pt x="120" y="219"/>
                </a:cubicBezTo>
                <a:cubicBezTo>
                  <a:pt x="60" y="338"/>
                  <a:pt x="60" y="397"/>
                  <a:pt x="1" y="457"/>
                </a:cubicBezTo>
                <a:cubicBezTo>
                  <a:pt x="1" y="651"/>
                  <a:pt x="1" y="830"/>
                  <a:pt x="120" y="1023"/>
                </a:cubicBezTo>
                <a:lnTo>
                  <a:pt x="180" y="1023"/>
                </a:lnTo>
                <a:cubicBezTo>
                  <a:pt x="204" y="1048"/>
                  <a:pt x="242" y="1062"/>
                  <a:pt x="281" y="1062"/>
                </a:cubicBezTo>
                <a:cubicBezTo>
                  <a:pt x="338" y="1062"/>
                  <a:pt x="398" y="1033"/>
                  <a:pt x="433" y="964"/>
                </a:cubicBezTo>
                <a:cubicBezTo>
                  <a:pt x="552" y="830"/>
                  <a:pt x="612" y="710"/>
                  <a:pt x="612" y="591"/>
                </a:cubicBezTo>
                <a:lnTo>
                  <a:pt x="612" y="397"/>
                </a:lnTo>
                <a:cubicBezTo>
                  <a:pt x="612" y="278"/>
                  <a:pt x="612" y="219"/>
                  <a:pt x="552" y="144"/>
                </a:cubicBezTo>
                <a:lnTo>
                  <a:pt x="552" y="85"/>
                </a:lnTo>
                <a:cubicBezTo>
                  <a:pt x="510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5" name="Google Shape;1395;p9"/>
          <p:cNvSpPr/>
          <p:nvPr/>
        </p:nvSpPr>
        <p:spPr>
          <a:xfrm>
            <a:off x="6289113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5" y="1"/>
                </a:moveTo>
                <a:cubicBezTo>
                  <a:pt x="329" y="1"/>
                  <a:pt x="284" y="16"/>
                  <a:pt x="254" y="45"/>
                </a:cubicBezTo>
                <a:cubicBezTo>
                  <a:pt x="195" y="105"/>
                  <a:pt x="135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95" y="1103"/>
                </a:cubicBezTo>
                <a:lnTo>
                  <a:pt x="254" y="1163"/>
                </a:lnTo>
                <a:cubicBezTo>
                  <a:pt x="279" y="1187"/>
                  <a:pt x="314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67" y="924"/>
                  <a:pt x="627" y="790"/>
                  <a:pt x="627" y="611"/>
                </a:cubicBezTo>
                <a:lnTo>
                  <a:pt x="627" y="358"/>
                </a:lnTo>
                <a:cubicBezTo>
                  <a:pt x="627" y="299"/>
                  <a:pt x="567" y="179"/>
                  <a:pt x="567" y="105"/>
                </a:cubicBezTo>
                <a:lnTo>
                  <a:pt x="507" y="105"/>
                </a:lnTo>
                <a:lnTo>
                  <a:pt x="507" y="45"/>
                </a:lnTo>
                <a:cubicBezTo>
                  <a:pt x="470" y="16"/>
                  <a:pt x="422" y="1"/>
                  <a:pt x="37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6" name="Google Shape;1396;p9"/>
          <p:cNvSpPr/>
          <p:nvPr/>
        </p:nvSpPr>
        <p:spPr>
          <a:xfrm>
            <a:off x="6359155" y="935781"/>
            <a:ext cx="25455" cy="49663"/>
          </a:xfrm>
          <a:custGeom>
            <a:avLst/>
            <a:gdLst/>
            <a:ahLst/>
            <a:cxnLst/>
            <a:rect l="l" t="t" r="r" b="b"/>
            <a:pathLst>
              <a:path w="612" h="1194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20" y="179"/>
                  <a:pt x="60" y="239"/>
                  <a:pt x="60" y="358"/>
                </a:cubicBezTo>
                <a:cubicBezTo>
                  <a:pt x="0" y="418"/>
                  <a:pt x="0" y="492"/>
                  <a:pt x="0" y="611"/>
                </a:cubicBezTo>
                <a:cubicBezTo>
                  <a:pt x="60" y="790"/>
                  <a:pt x="60" y="924"/>
                  <a:pt x="179" y="1103"/>
                </a:cubicBezTo>
                <a:lnTo>
                  <a:pt x="239" y="1163"/>
                </a:lnTo>
                <a:cubicBezTo>
                  <a:pt x="261" y="1185"/>
                  <a:pt x="287" y="1194"/>
                  <a:pt x="315" y="1194"/>
                </a:cubicBezTo>
                <a:cubicBezTo>
                  <a:pt x="379" y="1194"/>
                  <a:pt x="450" y="1145"/>
                  <a:pt x="492" y="1103"/>
                </a:cubicBezTo>
                <a:cubicBezTo>
                  <a:pt x="611" y="924"/>
                  <a:pt x="611" y="731"/>
                  <a:pt x="611" y="611"/>
                </a:cubicBezTo>
                <a:cubicBezTo>
                  <a:pt x="611" y="492"/>
                  <a:pt x="611" y="418"/>
                  <a:pt x="552" y="298"/>
                </a:cubicBezTo>
                <a:cubicBezTo>
                  <a:pt x="552" y="239"/>
                  <a:pt x="492" y="179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7" name="Google Shape;1397;p9"/>
          <p:cNvSpPr/>
          <p:nvPr/>
        </p:nvSpPr>
        <p:spPr>
          <a:xfrm>
            <a:off x="6356661" y="1077822"/>
            <a:ext cx="25455" cy="41801"/>
          </a:xfrm>
          <a:custGeom>
            <a:avLst/>
            <a:gdLst/>
            <a:ahLst/>
            <a:cxnLst/>
            <a:rect l="l" t="t" r="r" b="b"/>
            <a:pathLst>
              <a:path w="612" h="1005" extrusionOk="0">
                <a:moveTo>
                  <a:pt x="358" y="1"/>
                </a:moveTo>
                <a:cubicBezTo>
                  <a:pt x="302" y="1"/>
                  <a:pt x="239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20" y="921"/>
                </a:cubicBezTo>
                <a:lnTo>
                  <a:pt x="180" y="980"/>
                </a:lnTo>
                <a:cubicBezTo>
                  <a:pt x="197" y="998"/>
                  <a:pt x="221" y="1005"/>
                  <a:pt x="247" y="1005"/>
                </a:cubicBezTo>
                <a:cubicBezTo>
                  <a:pt x="311" y="1005"/>
                  <a:pt x="391" y="963"/>
                  <a:pt x="433" y="921"/>
                </a:cubicBezTo>
                <a:cubicBezTo>
                  <a:pt x="552" y="802"/>
                  <a:pt x="552" y="667"/>
                  <a:pt x="552" y="489"/>
                </a:cubicBezTo>
                <a:cubicBezTo>
                  <a:pt x="612" y="429"/>
                  <a:pt x="612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3" y="19"/>
                  <a:pt x="414" y="1"/>
                  <a:pt x="35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8" name="Google Shape;1398;p9"/>
          <p:cNvSpPr/>
          <p:nvPr/>
        </p:nvSpPr>
        <p:spPr>
          <a:xfrm>
            <a:off x="6423583" y="1006614"/>
            <a:ext cx="26079" cy="64095"/>
          </a:xfrm>
          <a:custGeom>
            <a:avLst/>
            <a:gdLst/>
            <a:ahLst/>
            <a:cxnLst/>
            <a:rect l="l" t="t" r="r" b="b"/>
            <a:pathLst>
              <a:path w="627" h="1541" extrusionOk="0">
                <a:moveTo>
                  <a:pt x="341" y="1"/>
                </a:moveTo>
                <a:cubicBezTo>
                  <a:pt x="277" y="1"/>
                  <a:pt x="232" y="43"/>
                  <a:pt x="179" y="85"/>
                </a:cubicBezTo>
                <a:cubicBezTo>
                  <a:pt x="120" y="204"/>
                  <a:pt x="60" y="338"/>
                  <a:pt x="60" y="398"/>
                </a:cubicBezTo>
                <a:cubicBezTo>
                  <a:pt x="60" y="517"/>
                  <a:pt x="60" y="651"/>
                  <a:pt x="1" y="771"/>
                </a:cubicBezTo>
                <a:cubicBezTo>
                  <a:pt x="60" y="1024"/>
                  <a:pt x="60" y="1203"/>
                  <a:pt x="179" y="1456"/>
                </a:cubicBezTo>
                <a:lnTo>
                  <a:pt x="254" y="1515"/>
                </a:lnTo>
                <a:cubicBezTo>
                  <a:pt x="271" y="1533"/>
                  <a:pt x="294" y="1540"/>
                  <a:pt x="319" y="1540"/>
                </a:cubicBezTo>
                <a:cubicBezTo>
                  <a:pt x="378" y="1540"/>
                  <a:pt x="450" y="1498"/>
                  <a:pt x="492" y="1456"/>
                </a:cubicBezTo>
                <a:cubicBezTo>
                  <a:pt x="626" y="1203"/>
                  <a:pt x="626" y="1024"/>
                  <a:pt x="626" y="771"/>
                </a:cubicBezTo>
                <a:lnTo>
                  <a:pt x="626" y="398"/>
                </a:lnTo>
                <a:cubicBezTo>
                  <a:pt x="552" y="338"/>
                  <a:pt x="552" y="204"/>
                  <a:pt x="492" y="85"/>
                </a:cubicBezTo>
                <a:cubicBezTo>
                  <a:pt x="433" y="85"/>
                  <a:pt x="433" y="26"/>
                  <a:pt x="433" y="26"/>
                </a:cubicBezTo>
                <a:cubicBezTo>
                  <a:pt x="398" y="8"/>
                  <a:pt x="368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9" name="Google Shape;1399;p9"/>
          <p:cNvSpPr/>
          <p:nvPr/>
        </p:nvSpPr>
        <p:spPr>
          <a:xfrm>
            <a:off x="6488054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67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19" y="204"/>
                  <a:pt x="119" y="263"/>
                  <a:pt x="60" y="338"/>
                </a:cubicBezTo>
                <a:lnTo>
                  <a:pt x="60" y="636"/>
                </a:lnTo>
                <a:cubicBezTo>
                  <a:pt x="0" y="829"/>
                  <a:pt x="0" y="949"/>
                  <a:pt x="119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83" y="1306"/>
                </a:cubicBezTo>
                <a:cubicBezTo>
                  <a:pt x="313" y="1306"/>
                  <a:pt x="343" y="1291"/>
                  <a:pt x="373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492" y="84"/>
                </a:cubicBezTo>
                <a:lnTo>
                  <a:pt x="432" y="25"/>
                </a:lnTo>
                <a:cubicBezTo>
                  <a:pt x="415" y="7"/>
                  <a:pt x="392" y="0"/>
                  <a:pt x="36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0" name="Google Shape;1400;p9"/>
          <p:cNvSpPr/>
          <p:nvPr/>
        </p:nvSpPr>
        <p:spPr>
          <a:xfrm>
            <a:off x="6585922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2" y="1"/>
                </a:moveTo>
                <a:cubicBezTo>
                  <a:pt x="140" y="1"/>
                  <a:pt x="75" y="59"/>
                  <a:pt x="75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75" y="1022"/>
                  <a:pt x="195" y="1201"/>
                </a:cubicBezTo>
                <a:lnTo>
                  <a:pt x="195" y="1275"/>
                </a:lnTo>
                <a:cubicBezTo>
                  <a:pt x="229" y="1292"/>
                  <a:pt x="258" y="1299"/>
                  <a:pt x="284" y="1299"/>
                </a:cubicBezTo>
                <a:cubicBezTo>
                  <a:pt x="349" y="1299"/>
                  <a:pt x="395" y="1254"/>
                  <a:pt x="448" y="1201"/>
                </a:cubicBezTo>
                <a:cubicBezTo>
                  <a:pt x="567" y="1022"/>
                  <a:pt x="627" y="828"/>
                  <a:pt x="627" y="649"/>
                </a:cubicBezTo>
                <a:cubicBezTo>
                  <a:pt x="567" y="530"/>
                  <a:pt x="567" y="396"/>
                  <a:pt x="507" y="337"/>
                </a:cubicBezTo>
                <a:cubicBezTo>
                  <a:pt x="507" y="217"/>
                  <a:pt x="448" y="158"/>
                  <a:pt x="314" y="24"/>
                </a:cubicBezTo>
                <a:cubicBezTo>
                  <a:pt x="282" y="8"/>
                  <a:pt x="251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1" name="Google Shape;1401;p9"/>
          <p:cNvSpPr/>
          <p:nvPr/>
        </p:nvSpPr>
        <p:spPr>
          <a:xfrm>
            <a:off x="6516545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3" y="0"/>
                </a:moveTo>
                <a:cubicBezTo>
                  <a:pt x="328" y="0"/>
                  <a:pt x="283" y="15"/>
                  <a:pt x="254" y="45"/>
                </a:cubicBezTo>
                <a:cubicBezTo>
                  <a:pt x="179" y="105"/>
                  <a:pt x="120" y="224"/>
                  <a:pt x="60" y="283"/>
                </a:cubicBezTo>
                <a:cubicBezTo>
                  <a:pt x="0" y="417"/>
                  <a:pt x="0" y="477"/>
                  <a:pt x="0" y="596"/>
                </a:cubicBezTo>
                <a:cubicBezTo>
                  <a:pt x="0" y="790"/>
                  <a:pt x="60" y="1028"/>
                  <a:pt x="179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8" y="1247"/>
                </a:cubicBezTo>
                <a:cubicBezTo>
                  <a:pt x="378" y="1247"/>
                  <a:pt x="450" y="1204"/>
                  <a:pt x="492" y="1162"/>
                </a:cubicBezTo>
                <a:cubicBezTo>
                  <a:pt x="552" y="969"/>
                  <a:pt x="626" y="790"/>
                  <a:pt x="626" y="656"/>
                </a:cubicBezTo>
                <a:lnTo>
                  <a:pt x="626" y="417"/>
                </a:lnTo>
                <a:cubicBezTo>
                  <a:pt x="55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2" y="15"/>
                  <a:pt x="417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2" name="Google Shape;1402;p9"/>
          <p:cNvSpPr/>
          <p:nvPr/>
        </p:nvSpPr>
        <p:spPr>
          <a:xfrm>
            <a:off x="6431029" y="1145452"/>
            <a:ext cx="26079" cy="32027"/>
          </a:xfrm>
          <a:custGeom>
            <a:avLst/>
            <a:gdLst/>
            <a:ahLst/>
            <a:cxnLst/>
            <a:rect l="l" t="t" r="r" b="b"/>
            <a:pathLst>
              <a:path w="627" h="770" extrusionOk="0">
                <a:moveTo>
                  <a:pt x="344" y="0"/>
                </a:moveTo>
                <a:cubicBezTo>
                  <a:pt x="295" y="0"/>
                  <a:pt x="244" y="15"/>
                  <a:pt x="194" y="40"/>
                </a:cubicBezTo>
                <a:cubicBezTo>
                  <a:pt x="135" y="99"/>
                  <a:pt x="135" y="99"/>
                  <a:pt x="75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75" y="665"/>
                  <a:pt x="194" y="725"/>
                </a:cubicBezTo>
                <a:cubicBezTo>
                  <a:pt x="224" y="755"/>
                  <a:pt x="269" y="770"/>
                  <a:pt x="315" y="770"/>
                </a:cubicBezTo>
                <a:cubicBezTo>
                  <a:pt x="362" y="770"/>
                  <a:pt x="410" y="755"/>
                  <a:pt x="447" y="725"/>
                </a:cubicBezTo>
                <a:cubicBezTo>
                  <a:pt x="567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7" y="218"/>
                  <a:pt x="567" y="159"/>
                  <a:pt x="507" y="99"/>
                </a:cubicBezTo>
                <a:cubicBezTo>
                  <a:pt x="472" y="29"/>
                  <a:pt x="412" y="0"/>
                  <a:pt x="34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3" name="Google Shape;1403;p9"/>
          <p:cNvSpPr/>
          <p:nvPr/>
        </p:nvSpPr>
        <p:spPr>
          <a:xfrm>
            <a:off x="6284163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4" y="0"/>
                </a:moveTo>
                <a:cubicBezTo>
                  <a:pt x="250" y="0"/>
                  <a:pt x="187" y="19"/>
                  <a:pt x="120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1" y="428"/>
                  <a:pt x="60" y="488"/>
                  <a:pt x="180" y="607"/>
                </a:cubicBezTo>
                <a:cubicBezTo>
                  <a:pt x="210" y="632"/>
                  <a:pt x="249" y="646"/>
                  <a:pt x="292" y="646"/>
                </a:cubicBezTo>
                <a:cubicBezTo>
                  <a:pt x="353" y="646"/>
                  <a:pt x="423" y="617"/>
                  <a:pt x="492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52" y="175"/>
                </a:cubicBezTo>
                <a:cubicBezTo>
                  <a:pt x="552" y="116"/>
                  <a:pt x="492" y="56"/>
                  <a:pt x="433" y="56"/>
                </a:cubicBezTo>
                <a:cubicBezTo>
                  <a:pt x="403" y="19"/>
                  <a:pt x="358" y="0"/>
                  <a:pt x="30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4" name="Google Shape;1404;p9"/>
          <p:cNvSpPr/>
          <p:nvPr/>
        </p:nvSpPr>
        <p:spPr>
          <a:xfrm>
            <a:off x="706615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81" y="0"/>
                </a:moveTo>
                <a:cubicBezTo>
                  <a:pt x="355" y="0"/>
                  <a:pt x="331" y="8"/>
                  <a:pt x="313" y="25"/>
                </a:cubicBezTo>
                <a:cubicBezTo>
                  <a:pt x="194" y="85"/>
                  <a:pt x="194" y="144"/>
                  <a:pt x="135" y="219"/>
                </a:cubicBezTo>
                <a:cubicBezTo>
                  <a:pt x="75" y="338"/>
                  <a:pt x="75" y="397"/>
                  <a:pt x="0" y="457"/>
                </a:cubicBezTo>
                <a:cubicBezTo>
                  <a:pt x="0" y="651"/>
                  <a:pt x="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5" y="1062"/>
                  <a:pt x="404" y="1033"/>
                  <a:pt x="447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24" y="42"/>
                  <a:pt x="445" y="0"/>
                  <a:pt x="38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5" name="Google Shape;1405;p9"/>
          <p:cNvSpPr/>
          <p:nvPr/>
        </p:nvSpPr>
        <p:spPr>
          <a:xfrm>
            <a:off x="7120689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3" y="1"/>
                </a:moveTo>
                <a:cubicBezTo>
                  <a:pt x="328" y="1"/>
                  <a:pt x="284" y="16"/>
                  <a:pt x="254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0" y="477"/>
                  <a:pt x="0" y="552"/>
                </a:cubicBezTo>
                <a:cubicBezTo>
                  <a:pt x="0" y="790"/>
                  <a:pt x="60" y="984"/>
                  <a:pt x="179" y="1103"/>
                </a:cubicBezTo>
                <a:lnTo>
                  <a:pt x="254" y="1163"/>
                </a:lnTo>
                <a:cubicBezTo>
                  <a:pt x="278" y="1187"/>
                  <a:pt x="313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52" y="924"/>
                  <a:pt x="626" y="790"/>
                  <a:pt x="626" y="611"/>
                </a:cubicBezTo>
                <a:lnTo>
                  <a:pt x="626" y="358"/>
                </a:lnTo>
                <a:cubicBezTo>
                  <a:pt x="626" y="299"/>
                  <a:pt x="552" y="179"/>
                  <a:pt x="552" y="105"/>
                </a:cubicBezTo>
                <a:lnTo>
                  <a:pt x="492" y="45"/>
                </a:lnTo>
                <a:cubicBezTo>
                  <a:pt x="462" y="16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6" name="Google Shape;1406;p9"/>
          <p:cNvSpPr/>
          <p:nvPr/>
        </p:nvSpPr>
        <p:spPr>
          <a:xfrm>
            <a:off x="7190066" y="935781"/>
            <a:ext cx="26079" cy="49663"/>
          </a:xfrm>
          <a:custGeom>
            <a:avLst/>
            <a:gdLst/>
            <a:ahLst/>
            <a:cxnLst/>
            <a:rect l="l" t="t" r="r" b="b"/>
            <a:pathLst>
              <a:path w="627" h="1194" extrusionOk="0">
                <a:moveTo>
                  <a:pt x="316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79"/>
                  <a:pt x="75" y="239"/>
                  <a:pt x="75" y="358"/>
                </a:cubicBezTo>
                <a:cubicBezTo>
                  <a:pt x="75" y="418"/>
                  <a:pt x="1" y="492"/>
                  <a:pt x="1" y="611"/>
                </a:cubicBezTo>
                <a:cubicBezTo>
                  <a:pt x="75" y="790"/>
                  <a:pt x="75" y="924"/>
                  <a:pt x="195" y="1103"/>
                </a:cubicBezTo>
                <a:lnTo>
                  <a:pt x="254" y="1163"/>
                </a:lnTo>
                <a:cubicBezTo>
                  <a:pt x="272" y="1185"/>
                  <a:pt x="297" y="1194"/>
                  <a:pt x="324" y="1194"/>
                </a:cubicBezTo>
                <a:cubicBezTo>
                  <a:pt x="387" y="1194"/>
                  <a:pt x="466" y="1145"/>
                  <a:pt x="508" y="1103"/>
                </a:cubicBezTo>
                <a:cubicBezTo>
                  <a:pt x="627" y="924"/>
                  <a:pt x="627" y="731"/>
                  <a:pt x="627" y="611"/>
                </a:cubicBezTo>
                <a:lnTo>
                  <a:pt x="627" y="298"/>
                </a:lnTo>
                <a:cubicBezTo>
                  <a:pt x="567" y="239"/>
                  <a:pt x="567" y="179"/>
                  <a:pt x="448" y="45"/>
                </a:cubicBezTo>
                <a:cubicBezTo>
                  <a:pt x="411" y="15"/>
                  <a:pt x="362" y="1"/>
                  <a:pt x="31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7" name="Google Shape;1407;p9"/>
          <p:cNvSpPr/>
          <p:nvPr/>
        </p:nvSpPr>
        <p:spPr>
          <a:xfrm>
            <a:off x="718761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7" y="1"/>
                </a:moveTo>
                <a:cubicBezTo>
                  <a:pt x="313" y="1"/>
                  <a:pt x="254" y="19"/>
                  <a:pt x="194" y="57"/>
                </a:cubicBezTo>
                <a:cubicBezTo>
                  <a:pt x="134" y="116"/>
                  <a:pt x="60" y="176"/>
                  <a:pt x="60" y="235"/>
                </a:cubicBezTo>
                <a:cubicBezTo>
                  <a:pt x="0" y="295"/>
                  <a:pt x="0" y="429"/>
                  <a:pt x="0" y="489"/>
                </a:cubicBezTo>
                <a:cubicBezTo>
                  <a:pt x="0" y="608"/>
                  <a:pt x="0" y="802"/>
                  <a:pt x="134" y="921"/>
                </a:cubicBezTo>
                <a:lnTo>
                  <a:pt x="194" y="980"/>
                </a:lnTo>
                <a:cubicBezTo>
                  <a:pt x="212" y="998"/>
                  <a:pt x="234" y="1005"/>
                  <a:pt x="259" y="1005"/>
                </a:cubicBezTo>
                <a:cubicBezTo>
                  <a:pt x="318" y="1005"/>
                  <a:pt x="390" y="963"/>
                  <a:pt x="432" y="921"/>
                </a:cubicBezTo>
                <a:cubicBezTo>
                  <a:pt x="567" y="802"/>
                  <a:pt x="567" y="667"/>
                  <a:pt x="626" y="489"/>
                </a:cubicBezTo>
                <a:cubicBezTo>
                  <a:pt x="626" y="429"/>
                  <a:pt x="626" y="355"/>
                  <a:pt x="567" y="295"/>
                </a:cubicBezTo>
                <a:cubicBezTo>
                  <a:pt x="567" y="235"/>
                  <a:pt x="567" y="176"/>
                  <a:pt x="507" y="116"/>
                </a:cubicBezTo>
                <a:lnTo>
                  <a:pt x="507" y="57"/>
                </a:lnTo>
                <a:cubicBezTo>
                  <a:pt x="470" y="19"/>
                  <a:pt x="421" y="1"/>
                  <a:pt x="36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8" name="Google Shape;1408;p9"/>
          <p:cNvSpPr/>
          <p:nvPr/>
        </p:nvSpPr>
        <p:spPr>
          <a:xfrm>
            <a:off x="7257614" y="1006614"/>
            <a:ext cx="23001" cy="64095"/>
          </a:xfrm>
          <a:custGeom>
            <a:avLst/>
            <a:gdLst/>
            <a:ahLst/>
            <a:cxnLst/>
            <a:rect l="l" t="t" r="r" b="b"/>
            <a:pathLst>
              <a:path w="553" h="1541" extrusionOk="0">
                <a:moveTo>
                  <a:pt x="273" y="1"/>
                </a:moveTo>
                <a:cubicBezTo>
                  <a:pt x="204" y="1"/>
                  <a:pt x="162" y="43"/>
                  <a:pt x="120" y="85"/>
                </a:cubicBezTo>
                <a:cubicBezTo>
                  <a:pt x="60" y="204"/>
                  <a:pt x="1" y="338"/>
                  <a:pt x="1" y="398"/>
                </a:cubicBezTo>
                <a:lnTo>
                  <a:pt x="1" y="771"/>
                </a:lnTo>
                <a:cubicBezTo>
                  <a:pt x="1" y="1024"/>
                  <a:pt x="1" y="1203"/>
                  <a:pt x="120" y="1456"/>
                </a:cubicBezTo>
                <a:lnTo>
                  <a:pt x="180" y="1515"/>
                </a:lnTo>
                <a:cubicBezTo>
                  <a:pt x="197" y="1533"/>
                  <a:pt x="221" y="1540"/>
                  <a:pt x="247" y="1540"/>
                </a:cubicBezTo>
                <a:cubicBezTo>
                  <a:pt x="311" y="1540"/>
                  <a:pt x="391" y="1498"/>
                  <a:pt x="433" y="1456"/>
                </a:cubicBezTo>
                <a:cubicBezTo>
                  <a:pt x="552" y="1203"/>
                  <a:pt x="552" y="1024"/>
                  <a:pt x="552" y="771"/>
                </a:cubicBezTo>
                <a:lnTo>
                  <a:pt x="552" y="398"/>
                </a:lnTo>
                <a:cubicBezTo>
                  <a:pt x="492" y="338"/>
                  <a:pt x="492" y="204"/>
                  <a:pt x="433" y="85"/>
                </a:cubicBezTo>
                <a:cubicBezTo>
                  <a:pt x="373" y="85"/>
                  <a:pt x="373" y="26"/>
                  <a:pt x="373" y="26"/>
                </a:cubicBezTo>
                <a:cubicBezTo>
                  <a:pt x="334" y="8"/>
                  <a:pt x="301" y="1"/>
                  <a:pt x="2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9" name="Google Shape;1409;p9"/>
          <p:cNvSpPr/>
          <p:nvPr/>
        </p:nvSpPr>
        <p:spPr>
          <a:xfrm>
            <a:off x="7319587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65" y="0"/>
                </a:moveTo>
                <a:cubicBezTo>
                  <a:pt x="301" y="0"/>
                  <a:pt x="221" y="42"/>
                  <a:pt x="179" y="84"/>
                </a:cubicBezTo>
                <a:cubicBezTo>
                  <a:pt x="120" y="204"/>
                  <a:pt x="120" y="263"/>
                  <a:pt x="60" y="338"/>
                </a:cubicBezTo>
                <a:lnTo>
                  <a:pt x="60" y="636"/>
                </a:lnTo>
                <a:cubicBezTo>
                  <a:pt x="1" y="829"/>
                  <a:pt x="60" y="949"/>
                  <a:pt x="120" y="1202"/>
                </a:cubicBezTo>
                <a:lnTo>
                  <a:pt x="179" y="1261"/>
                </a:lnTo>
                <a:cubicBezTo>
                  <a:pt x="209" y="1291"/>
                  <a:pt x="243" y="1306"/>
                  <a:pt x="276" y="1306"/>
                </a:cubicBezTo>
                <a:cubicBezTo>
                  <a:pt x="310" y="1306"/>
                  <a:pt x="343" y="1291"/>
                  <a:pt x="373" y="1261"/>
                </a:cubicBezTo>
                <a:cubicBezTo>
                  <a:pt x="552" y="1083"/>
                  <a:pt x="611" y="889"/>
                  <a:pt x="611" y="710"/>
                </a:cubicBezTo>
                <a:lnTo>
                  <a:pt x="611" y="397"/>
                </a:lnTo>
                <a:cubicBezTo>
                  <a:pt x="611" y="263"/>
                  <a:pt x="552" y="204"/>
                  <a:pt x="492" y="84"/>
                </a:cubicBezTo>
                <a:lnTo>
                  <a:pt x="433" y="25"/>
                </a:lnTo>
                <a:cubicBezTo>
                  <a:pt x="415" y="7"/>
                  <a:pt x="391" y="0"/>
                  <a:pt x="3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0" name="Google Shape;1410;p9"/>
          <p:cNvSpPr/>
          <p:nvPr/>
        </p:nvSpPr>
        <p:spPr>
          <a:xfrm>
            <a:off x="7417498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8" y="1"/>
                </a:moveTo>
                <a:cubicBezTo>
                  <a:pt x="156" y="1"/>
                  <a:pt x="104" y="59"/>
                  <a:pt x="60" y="158"/>
                </a:cubicBezTo>
                <a:cubicBezTo>
                  <a:pt x="0" y="217"/>
                  <a:pt x="0" y="337"/>
                  <a:pt x="0" y="396"/>
                </a:cubicBezTo>
                <a:lnTo>
                  <a:pt x="0" y="649"/>
                </a:lnTo>
                <a:cubicBezTo>
                  <a:pt x="0" y="828"/>
                  <a:pt x="60" y="1022"/>
                  <a:pt x="194" y="1201"/>
                </a:cubicBezTo>
                <a:lnTo>
                  <a:pt x="194" y="1275"/>
                </a:lnTo>
                <a:cubicBezTo>
                  <a:pt x="228" y="1292"/>
                  <a:pt x="257" y="1299"/>
                  <a:pt x="283" y="1299"/>
                </a:cubicBezTo>
                <a:cubicBezTo>
                  <a:pt x="347" y="1299"/>
                  <a:pt x="390" y="1254"/>
                  <a:pt x="432" y="1201"/>
                </a:cubicBezTo>
                <a:cubicBezTo>
                  <a:pt x="567" y="1022"/>
                  <a:pt x="626" y="828"/>
                  <a:pt x="626" y="649"/>
                </a:cubicBezTo>
                <a:cubicBezTo>
                  <a:pt x="567" y="530"/>
                  <a:pt x="567" y="396"/>
                  <a:pt x="492" y="337"/>
                </a:cubicBezTo>
                <a:cubicBezTo>
                  <a:pt x="492" y="217"/>
                  <a:pt x="432" y="158"/>
                  <a:pt x="313" y="24"/>
                </a:cubicBezTo>
                <a:cubicBezTo>
                  <a:pt x="282" y="8"/>
                  <a:pt x="254" y="1"/>
                  <a:pt x="22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1" name="Google Shape;1411;p9"/>
          <p:cNvSpPr/>
          <p:nvPr/>
        </p:nvSpPr>
        <p:spPr>
          <a:xfrm>
            <a:off x="7348079" y="1034315"/>
            <a:ext cx="25455" cy="51867"/>
          </a:xfrm>
          <a:custGeom>
            <a:avLst/>
            <a:gdLst/>
            <a:ahLst/>
            <a:cxnLst/>
            <a:rect l="l" t="t" r="r" b="b"/>
            <a:pathLst>
              <a:path w="612" h="1247" extrusionOk="0">
                <a:moveTo>
                  <a:pt x="366" y="0"/>
                </a:moveTo>
                <a:cubicBezTo>
                  <a:pt x="317" y="0"/>
                  <a:pt x="269" y="15"/>
                  <a:pt x="239" y="45"/>
                </a:cubicBezTo>
                <a:cubicBezTo>
                  <a:pt x="180" y="105"/>
                  <a:pt x="120" y="224"/>
                  <a:pt x="60" y="283"/>
                </a:cubicBezTo>
                <a:cubicBezTo>
                  <a:pt x="60" y="417"/>
                  <a:pt x="1" y="477"/>
                  <a:pt x="1" y="596"/>
                </a:cubicBezTo>
                <a:cubicBezTo>
                  <a:pt x="1" y="790"/>
                  <a:pt x="60" y="1028"/>
                  <a:pt x="180" y="1222"/>
                </a:cubicBezTo>
                <a:lnTo>
                  <a:pt x="239" y="1222"/>
                </a:lnTo>
                <a:cubicBezTo>
                  <a:pt x="257" y="1239"/>
                  <a:pt x="281" y="1247"/>
                  <a:pt x="307" y="1247"/>
                </a:cubicBezTo>
                <a:cubicBezTo>
                  <a:pt x="371" y="1247"/>
                  <a:pt x="450" y="1204"/>
                  <a:pt x="492" y="1162"/>
                </a:cubicBezTo>
                <a:cubicBezTo>
                  <a:pt x="552" y="969"/>
                  <a:pt x="612" y="790"/>
                  <a:pt x="612" y="656"/>
                </a:cubicBezTo>
                <a:lnTo>
                  <a:pt x="612" y="417"/>
                </a:lnTo>
                <a:cubicBezTo>
                  <a:pt x="61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3" y="15"/>
                  <a:pt x="414" y="0"/>
                  <a:pt x="36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2" name="Google Shape;1412;p9"/>
          <p:cNvSpPr/>
          <p:nvPr/>
        </p:nvSpPr>
        <p:spPr>
          <a:xfrm>
            <a:off x="7262604" y="1145452"/>
            <a:ext cx="26037" cy="32027"/>
          </a:xfrm>
          <a:custGeom>
            <a:avLst/>
            <a:gdLst/>
            <a:ahLst/>
            <a:cxnLst/>
            <a:rect l="l" t="t" r="r" b="b"/>
            <a:pathLst>
              <a:path w="626" h="770" extrusionOk="0">
                <a:moveTo>
                  <a:pt x="350" y="0"/>
                </a:moveTo>
                <a:cubicBezTo>
                  <a:pt x="313" y="0"/>
                  <a:pt x="278" y="15"/>
                  <a:pt x="253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60" y="665"/>
                  <a:pt x="194" y="725"/>
                </a:cubicBezTo>
                <a:cubicBezTo>
                  <a:pt x="223" y="755"/>
                  <a:pt x="268" y="770"/>
                  <a:pt x="313" y="770"/>
                </a:cubicBezTo>
                <a:cubicBezTo>
                  <a:pt x="358" y="770"/>
                  <a:pt x="402" y="755"/>
                  <a:pt x="432" y="725"/>
                </a:cubicBezTo>
                <a:lnTo>
                  <a:pt x="492" y="725"/>
                </a:lnTo>
                <a:cubicBezTo>
                  <a:pt x="566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6" y="218"/>
                  <a:pt x="566" y="159"/>
                  <a:pt x="492" y="99"/>
                </a:cubicBezTo>
                <a:cubicBezTo>
                  <a:pt x="457" y="29"/>
                  <a:pt x="401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3" name="Google Shape;1413;p9"/>
          <p:cNvSpPr/>
          <p:nvPr/>
        </p:nvSpPr>
        <p:spPr>
          <a:xfrm>
            <a:off x="7115738" y="1124323"/>
            <a:ext cx="25455" cy="26911"/>
          </a:xfrm>
          <a:custGeom>
            <a:avLst/>
            <a:gdLst/>
            <a:ahLst/>
            <a:cxnLst/>
            <a:rect l="l" t="t" r="r" b="b"/>
            <a:pathLst>
              <a:path w="612" h="647" extrusionOk="0">
                <a:moveTo>
                  <a:pt x="298" y="0"/>
                </a:moveTo>
                <a:cubicBezTo>
                  <a:pt x="242" y="0"/>
                  <a:pt x="179" y="19"/>
                  <a:pt x="119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0" y="235"/>
                  <a:pt x="0" y="294"/>
                  <a:pt x="0" y="354"/>
                </a:cubicBezTo>
                <a:cubicBezTo>
                  <a:pt x="0" y="428"/>
                  <a:pt x="60" y="488"/>
                  <a:pt x="179" y="607"/>
                </a:cubicBezTo>
                <a:cubicBezTo>
                  <a:pt x="228" y="632"/>
                  <a:pt x="270" y="646"/>
                  <a:pt x="311" y="646"/>
                </a:cubicBezTo>
                <a:cubicBezTo>
                  <a:pt x="368" y="646"/>
                  <a:pt x="422" y="617"/>
                  <a:pt x="492" y="548"/>
                </a:cubicBezTo>
                <a:cubicBezTo>
                  <a:pt x="611" y="488"/>
                  <a:pt x="611" y="354"/>
                  <a:pt x="611" y="294"/>
                </a:cubicBezTo>
                <a:cubicBezTo>
                  <a:pt x="611" y="235"/>
                  <a:pt x="611" y="175"/>
                  <a:pt x="552" y="175"/>
                </a:cubicBezTo>
                <a:cubicBezTo>
                  <a:pt x="552" y="116"/>
                  <a:pt x="492" y="56"/>
                  <a:pt x="432" y="56"/>
                </a:cubicBezTo>
                <a:cubicBezTo>
                  <a:pt x="403" y="19"/>
                  <a:pt x="354" y="0"/>
                  <a:pt x="29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4" name="Google Shape;1414;p9"/>
          <p:cNvSpPr/>
          <p:nvPr/>
        </p:nvSpPr>
        <p:spPr>
          <a:xfrm>
            <a:off x="7999335" y="931662"/>
            <a:ext cx="26037" cy="44213"/>
          </a:xfrm>
          <a:custGeom>
            <a:avLst/>
            <a:gdLst/>
            <a:ahLst/>
            <a:cxnLst/>
            <a:rect l="l" t="t" r="r" b="b"/>
            <a:pathLst>
              <a:path w="626" h="1063" extrusionOk="0">
                <a:moveTo>
                  <a:pt x="378" y="0"/>
                </a:moveTo>
                <a:cubicBezTo>
                  <a:pt x="353" y="0"/>
                  <a:pt x="330" y="8"/>
                  <a:pt x="313" y="25"/>
                </a:cubicBezTo>
                <a:cubicBezTo>
                  <a:pt x="194" y="85"/>
                  <a:pt x="194" y="144"/>
                  <a:pt x="119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0" y="651"/>
                  <a:pt x="60" y="830"/>
                  <a:pt x="194" y="1023"/>
                </a:cubicBezTo>
                <a:cubicBezTo>
                  <a:pt x="218" y="1048"/>
                  <a:pt x="253" y="1062"/>
                  <a:pt x="290" y="1062"/>
                </a:cubicBezTo>
                <a:cubicBezTo>
                  <a:pt x="342" y="1062"/>
                  <a:pt x="397" y="1033"/>
                  <a:pt x="432" y="964"/>
                </a:cubicBezTo>
                <a:cubicBezTo>
                  <a:pt x="566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6" y="144"/>
                </a:cubicBezTo>
                <a:lnTo>
                  <a:pt x="566" y="85"/>
                </a:lnTo>
                <a:cubicBezTo>
                  <a:pt x="513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5" name="Google Shape;1415;p9"/>
          <p:cNvSpPr/>
          <p:nvPr/>
        </p:nvSpPr>
        <p:spPr>
          <a:xfrm>
            <a:off x="8053822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37" y="1202"/>
                </a:cubicBezTo>
                <a:cubicBezTo>
                  <a:pt x="387" y="1202"/>
                  <a:pt x="433" y="1173"/>
                  <a:pt x="433" y="1103"/>
                </a:cubicBezTo>
                <a:lnTo>
                  <a:pt x="493" y="1103"/>
                </a:ln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6" name="Google Shape;1416;p9"/>
          <p:cNvSpPr/>
          <p:nvPr/>
        </p:nvSpPr>
        <p:spPr>
          <a:xfrm>
            <a:off x="812573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7" name="Google Shape;1417;p9"/>
          <p:cNvSpPr/>
          <p:nvPr/>
        </p:nvSpPr>
        <p:spPr>
          <a:xfrm>
            <a:off x="8120746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1" y="176"/>
                  <a:pt x="61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2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8" name="Google Shape;1418;p9"/>
          <p:cNvSpPr/>
          <p:nvPr/>
        </p:nvSpPr>
        <p:spPr>
          <a:xfrm>
            <a:off x="8190164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282" y="1"/>
                </a:moveTo>
                <a:cubicBezTo>
                  <a:pt x="219" y="1"/>
                  <a:pt x="177" y="43"/>
                  <a:pt x="135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5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38" y="8"/>
                  <a:pt x="308" y="1"/>
                  <a:pt x="28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9" name="Google Shape;1419;p9"/>
          <p:cNvSpPr/>
          <p:nvPr/>
        </p:nvSpPr>
        <p:spPr>
          <a:xfrm>
            <a:off x="8252139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73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34" y="204"/>
                  <a:pt x="134" y="263"/>
                  <a:pt x="75" y="338"/>
                </a:cubicBezTo>
                <a:lnTo>
                  <a:pt x="75" y="636"/>
                </a:lnTo>
                <a:cubicBezTo>
                  <a:pt x="0" y="829"/>
                  <a:pt x="75" y="949"/>
                  <a:pt x="134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93" y="1306"/>
                </a:cubicBezTo>
                <a:cubicBezTo>
                  <a:pt x="332" y="1306"/>
                  <a:pt x="380" y="1291"/>
                  <a:pt x="447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507" y="84"/>
                </a:cubicBezTo>
                <a:lnTo>
                  <a:pt x="447" y="25"/>
                </a:lnTo>
                <a:cubicBezTo>
                  <a:pt x="425" y="7"/>
                  <a:pt x="400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0" name="Google Shape;1420;p9"/>
          <p:cNvSpPr/>
          <p:nvPr/>
        </p:nvSpPr>
        <p:spPr>
          <a:xfrm>
            <a:off x="824903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1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1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1" y="1299"/>
                  <a:pt x="300" y="1299"/>
                </a:cubicBezTo>
                <a:cubicBezTo>
                  <a:pt x="348" y="1299"/>
                  <a:pt x="390" y="1254"/>
                  <a:pt x="433" y="1201"/>
                </a:cubicBezTo>
                <a:cubicBezTo>
                  <a:pt x="552" y="1022"/>
                  <a:pt x="612" y="828"/>
                  <a:pt x="612" y="649"/>
                </a:cubicBezTo>
                <a:cubicBezTo>
                  <a:pt x="552" y="530"/>
                  <a:pt x="552" y="396"/>
                  <a:pt x="493" y="337"/>
                </a:cubicBezTo>
                <a:cubicBezTo>
                  <a:pt x="493" y="217"/>
                  <a:pt x="433" y="158"/>
                  <a:pt x="314" y="24"/>
                </a:cubicBezTo>
                <a:cubicBezTo>
                  <a:pt x="279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1" name="Google Shape;1421;p9"/>
          <p:cNvSpPr/>
          <p:nvPr/>
        </p:nvSpPr>
        <p:spPr>
          <a:xfrm>
            <a:off x="8280630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2" name="Google Shape;1422;p9"/>
          <p:cNvSpPr/>
          <p:nvPr/>
        </p:nvSpPr>
        <p:spPr>
          <a:xfrm>
            <a:off x="8195738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1" y="293"/>
                  <a:pt x="1" y="352"/>
                </a:cubicBezTo>
                <a:cubicBezTo>
                  <a:pt x="1" y="531"/>
                  <a:pt x="60" y="665"/>
                  <a:pt x="179" y="725"/>
                </a:cubicBezTo>
                <a:cubicBezTo>
                  <a:pt x="209" y="755"/>
                  <a:pt x="258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3" name="Google Shape;1423;p9"/>
          <p:cNvSpPr/>
          <p:nvPr/>
        </p:nvSpPr>
        <p:spPr>
          <a:xfrm>
            <a:off x="8048249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6" y="0"/>
                </a:moveTo>
                <a:cubicBezTo>
                  <a:pt x="254" y="0"/>
                  <a:pt x="195" y="19"/>
                  <a:pt x="135" y="56"/>
                </a:cubicBezTo>
                <a:cubicBezTo>
                  <a:pt x="61" y="116"/>
                  <a:pt x="61" y="116"/>
                  <a:pt x="61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1" y="428"/>
                  <a:pt x="61" y="488"/>
                  <a:pt x="195" y="607"/>
                </a:cubicBezTo>
                <a:cubicBezTo>
                  <a:pt x="244" y="632"/>
                  <a:pt x="283" y="646"/>
                  <a:pt x="322" y="646"/>
                </a:cubicBezTo>
                <a:cubicBezTo>
                  <a:pt x="376" y="646"/>
                  <a:pt x="429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0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4" name="Google Shape;1424;p9"/>
          <p:cNvSpPr/>
          <p:nvPr/>
        </p:nvSpPr>
        <p:spPr>
          <a:xfrm>
            <a:off x="8835818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5" name="Google Shape;1425;p9"/>
          <p:cNvSpPr/>
          <p:nvPr/>
        </p:nvSpPr>
        <p:spPr>
          <a:xfrm>
            <a:off x="8890347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6" name="Google Shape;1426;p9"/>
          <p:cNvSpPr/>
          <p:nvPr/>
        </p:nvSpPr>
        <p:spPr>
          <a:xfrm>
            <a:off x="8962220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1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7" name="Google Shape;1427;p9"/>
          <p:cNvSpPr/>
          <p:nvPr/>
        </p:nvSpPr>
        <p:spPr>
          <a:xfrm>
            <a:off x="895727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6" y="19"/>
                  <a:pt x="179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8" name="Google Shape;1428;p9"/>
          <p:cNvSpPr/>
          <p:nvPr/>
        </p:nvSpPr>
        <p:spPr>
          <a:xfrm>
            <a:off x="9026689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9" name="Google Shape;1429;p9"/>
          <p:cNvSpPr/>
          <p:nvPr/>
        </p:nvSpPr>
        <p:spPr>
          <a:xfrm>
            <a:off x="9091742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21" y="0"/>
                </a:moveTo>
                <a:cubicBezTo>
                  <a:pt x="239" y="0"/>
                  <a:pt x="179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55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0" name="Google Shape;1430;p9"/>
          <p:cNvSpPr/>
          <p:nvPr/>
        </p:nvSpPr>
        <p:spPr>
          <a:xfrm>
            <a:off x="908555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1" name="Google Shape;1431;p9"/>
          <p:cNvSpPr/>
          <p:nvPr/>
        </p:nvSpPr>
        <p:spPr>
          <a:xfrm>
            <a:off x="9117155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74" y="0"/>
                </a:moveTo>
                <a:cubicBezTo>
                  <a:pt x="328" y="0"/>
                  <a:pt x="28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6" y="224"/>
                  <a:pt x="566" y="105"/>
                </a:cubicBezTo>
                <a:lnTo>
                  <a:pt x="507" y="45"/>
                </a:lnTo>
                <a:cubicBezTo>
                  <a:pt x="469" y="15"/>
                  <a:pt x="421" y="0"/>
                  <a:pt x="37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2" name="Google Shape;1432;p9"/>
          <p:cNvSpPr/>
          <p:nvPr/>
        </p:nvSpPr>
        <p:spPr>
          <a:xfrm>
            <a:off x="9032263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55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3" name="Google Shape;1433;p9"/>
          <p:cNvSpPr/>
          <p:nvPr/>
        </p:nvSpPr>
        <p:spPr>
          <a:xfrm>
            <a:off x="8884774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4" name="Google Shape;1434;p9"/>
          <p:cNvSpPr/>
          <p:nvPr/>
        </p:nvSpPr>
        <p:spPr>
          <a:xfrm>
            <a:off x="10493354" y="931662"/>
            <a:ext cx="28533" cy="44213"/>
          </a:xfrm>
          <a:custGeom>
            <a:avLst/>
            <a:gdLst/>
            <a:ahLst/>
            <a:cxnLst/>
            <a:rect l="l" t="t" r="r" b="b"/>
            <a:pathLst>
              <a:path w="686" h="1063" extrusionOk="0">
                <a:moveTo>
                  <a:pt x="405" y="0"/>
                </a:moveTo>
                <a:cubicBezTo>
                  <a:pt x="378" y="0"/>
                  <a:pt x="348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cubicBezTo>
                  <a:pt x="626" y="517"/>
                  <a:pt x="686" y="457"/>
                  <a:pt x="626" y="397"/>
                </a:cubicBez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69" y="0"/>
                  <a:pt x="40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5" name="Google Shape;1435;p9"/>
          <p:cNvSpPr/>
          <p:nvPr/>
        </p:nvSpPr>
        <p:spPr>
          <a:xfrm>
            <a:off x="10547883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12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2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6" name="Google Shape;1436;p9"/>
          <p:cNvSpPr/>
          <p:nvPr/>
        </p:nvSpPr>
        <p:spPr>
          <a:xfrm>
            <a:off x="1061975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60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7" name="Google Shape;1437;p9"/>
          <p:cNvSpPr/>
          <p:nvPr/>
        </p:nvSpPr>
        <p:spPr>
          <a:xfrm>
            <a:off x="10614807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73" y="1"/>
                </a:moveTo>
                <a:cubicBezTo>
                  <a:pt x="328" y="1"/>
                  <a:pt x="284" y="19"/>
                  <a:pt x="254" y="57"/>
                </a:cubicBezTo>
                <a:cubicBezTo>
                  <a:pt x="120" y="116"/>
                  <a:pt x="12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60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0" y="963"/>
                  <a:pt x="433" y="921"/>
                </a:cubicBezTo>
                <a:cubicBezTo>
                  <a:pt x="552" y="802"/>
                  <a:pt x="626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8" name="Google Shape;1438;p9"/>
          <p:cNvSpPr/>
          <p:nvPr/>
        </p:nvSpPr>
        <p:spPr>
          <a:xfrm>
            <a:off x="10684225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8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9" name="Google Shape;1439;p9"/>
          <p:cNvSpPr/>
          <p:nvPr/>
        </p:nvSpPr>
        <p:spPr>
          <a:xfrm>
            <a:off x="10749278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32" y="0"/>
                </a:moveTo>
                <a:cubicBezTo>
                  <a:pt x="263" y="0"/>
                  <a:pt x="221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60" y="0"/>
                  <a:pt x="332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0" name="Google Shape;1440;p9"/>
          <p:cNvSpPr/>
          <p:nvPr/>
        </p:nvSpPr>
        <p:spPr>
          <a:xfrm>
            <a:off x="1074309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60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1" name="Google Shape;1441;p9"/>
          <p:cNvSpPr/>
          <p:nvPr/>
        </p:nvSpPr>
        <p:spPr>
          <a:xfrm>
            <a:off x="10774691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97" y="0"/>
                </a:moveTo>
                <a:cubicBezTo>
                  <a:pt x="358" y="0"/>
                  <a:pt x="31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8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626" y="224"/>
                  <a:pt x="566" y="105"/>
                </a:cubicBezTo>
                <a:lnTo>
                  <a:pt x="507" y="45"/>
                </a:lnTo>
                <a:cubicBezTo>
                  <a:pt x="469" y="15"/>
                  <a:pt x="436" y="0"/>
                  <a:pt x="39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2" name="Google Shape;1442;p9"/>
          <p:cNvSpPr/>
          <p:nvPr/>
        </p:nvSpPr>
        <p:spPr>
          <a:xfrm>
            <a:off x="10689799" y="1145452"/>
            <a:ext cx="25413" cy="32027"/>
          </a:xfrm>
          <a:custGeom>
            <a:avLst/>
            <a:gdLst/>
            <a:ahLst/>
            <a:cxnLst/>
            <a:rect l="l" t="t" r="r" b="b"/>
            <a:pathLst>
              <a:path w="611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6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61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61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3" name="Google Shape;1443;p9"/>
          <p:cNvSpPr/>
          <p:nvPr/>
        </p:nvSpPr>
        <p:spPr>
          <a:xfrm>
            <a:off x="10542310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4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4" name="Google Shape;1444;p9"/>
          <p:cNvSpPr/>
          <p:nvPr/>
        </p:nvSpPr>
        <p:spPr>
          <a:xfrm>
            <a:off x="4562199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0" y="651"/>
                  <a:pt x="60" y="844"/>
                  <a:pt x="179" y="964"/>
                </a:cubicBezTo>
                <a:cubicBezTo>
                  <a:pt x="246" y="993"/>
                  <a:pt x="295" y="1008"/>
                  <a:pt x="334" y="1008"/>
                </a:cubicBezTo>
                <a:cubicBezTo>
                  <a:pt x="373" y="1008"/>
                  <a:pt x="403" y="993"/>
                  <a:pt x="432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86" y="472"/>
                  <a:pt x="686" y="412"/>
                  <a:pt x="611" y="353"/>
                </a:cubicBezTo>
                <a:lnTo>
                  <a:pt x="611" y="99"/>
                </a:lnTo>
                <a:lnTo>
                  <a:pt x="552" y="99"/>
                </a:ln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5" name="Google Shape;1445;p9"/>
          <p:cNvSpPr/>
          <p:nvPr/>
        </p:nvSpPr>
        <p:spPr>
          <a:xfrm>
            <a:off x="4616103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626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6" name="Google Shape;1446;p9"/>
          <p:cNvSpPr/>
          <p:nvPr/>
        </p:nvSpPr>
        <p:spPr>
          <a:xfrm>
            <a:off x="4688600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7" name="Google Shape;1447;p9"/>
          <p:cNvSpPr/>
          <p:nvPr/>
        </p:nvSpPr>
        <p:spPr>
          <a:xfrm>
            <a:off x="4683651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9" y="1008"/>
                  <a:pt x="287" y="1023"/>
                  <a:pt x="328" y="1023"/>
                </a:cubicBezTo>
                <a:cubicBezTo>
                  <a:pt x="369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8" name="Google Shape;1448;p9"/>
          <p:cNvSpPr/>
          <p:nvPr/>
        </p:nvSpPr>
        <p:spPr>
          <a:xfrm>
            <a:off x="4753029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254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62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9" name="Google Shape;1449;p9"/>
          <p:cNvSpPr/>
          <p:nvPr/>
        </p:nvSpPr>
        <p:spPr>
          <a:xfrm>
            <a:off x="4817499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6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0" name="Google Shape;1450;p9"/>
          <p:cNvSpPr/>
          <p:nvPr/>
        </p:nvSpPr>
        <p:spPr>
          <a:xfrm>
            <a:off x="4912914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1" name="Google Shape;1451;p9"/>
          <p:cNvSpPr/>
          <p:nvPr/>
        </p:nvSpPr>
        <p:spPr>
          <a:xfrm>
            <a:off x="484349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120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627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2" name="Google Shape;1452;p9"/>
          <p:cNvSpPr/>
          <p:nvPr/>
        </p:nvSpPr>
        <p:spPr>
          <a:xfrm>
            <a:off x="476109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20" y="75"/>
                  <a:pt x="60" y="135"/>
                  <a:pt x="1" y="195"/>
                </a:cubicBezTo>
                <a:lnTo>
                  <a:pt x="1" y="373"/>
                </a:lnTo>
                <a:cubicBezTo>
                  <a:pt x="1" y="507"/>
                  <a:pt x="1" y="627"/>
                  <a:pt x="120" y="746"/>
                </a:cubicBezTo>
                <a:cubicBezTo>
                  <a:pt x="179" y="783"/>
                  <a:pt x="224" y="802"/>
                  <a:pt x="271" y="802"/>
                </a:cubicBezTo>
                <a:cubicBezTo>
                  <a:pt x="317" y="802"/>
                  <a:pt x="366" y="783"/>
                  <a:pt x="433" y="746"/>
                </a:cubicBezTo>
                <a:lnTo>
                  <a:pt x="433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3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3" name="Google Shape;1453;p9"/>
          <p:cNvSpPr/>
          <p:nvPr/>
        </p:nvSpPr>
        <p:spPr>
          <a:xfrm>
            <a:off x="4613609" y="1116711"/>
            <a:ext cx="23625" cy="27327"/>
          </a:xfrm>
          <a:custGeom>
            <a:avLst/>
            <a:gdLst/>
            <a:ahLst/>
            <a:cxnLst/>
            <a:rect l="l" t="t" r="r" b="b"/>
            <a:pathLst>
              <a:path w="568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1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9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3" y="105"/>
                  <a:pt x="433" y="105"/>
                  <a:pt x="373" y="45"/>
                </a:cubicBezTo>
                <a:cubicBezTo>
                  <a:pt x="344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4" name="Google Shape;1454;p9"/>
          <p:cNvSpPr/>
          <p:nvPr/>
        </p:nvSpPr>
        <p:spPr>
          <a:xfrm>
            <a:off x="1216154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415" y="1"/>
                </a:moveTo>
                <a:cubicBezTo>
                  <a:pt x="375" y="1"/>
                  <a:pt x="338" y="15"/>
                  <a:pt x="313" y="40"/>
                </a:cubicBezTo>
                <a:cubicBezTo>
                  <a:pt x="254" y="99"/>
                  <a:pt x="194" y="159"/>
                  <a:pt x="135" y="219"/>
                </a:cubicBezTo>
                <a:cubicBezTo>
                  <a:pt x="75" y="278"/>
                  <a:pt x="75" y="412"/>
                  <a:pt x="75" y="472"/>
                </a:cubicBezTo>
                <a:cubicBezTo>
                  <a:pt x="0" y="651"/>
                  <a:pt x="75" y="844"/>
                  <a:pt x="194" y="964"/>
                </a:cubicBezTo>
                <a:cubicBezTo>
                  <a:pt x="224" y="993"/>
                  <a:pt x="269" y="1008"/>
                  <a:pt x="315" y="1008"/>
                </a:cubicBezTo>
                <a:cubicBezTo>
                  <a:pt x="362" y="1008"/>
                  <a:pt x="410" y="993"/>
                  <a:pt x="447" y="964"/>
                </a:cubicBezTo>
                <a:cubicBezTo>
                  <a:pt x="567" y="844"/>
                  <a:pt x="626" y="651"/>
                  <a:pt x="626" y="531"/>
                </a:cubicBezTo>
                <a:lnTo>
                  <a:pt x="626" y="353"/>
                </a:lnTo>
                <a:cubicBezTo>
                  <a:pt x="626" y="278"/>
                  <a:pt x="626" y="219"/>
                  <a:pt x="567" y="99"/>
                </a:cubicBezTo>
                <a:cubicBezTo>
                  <a:pt x="532" y="30"/>
                  <a:pt x="471" y="1"/>
                  <a:pt x="4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5" name="Google Shape;1455;p9"/>
          <p:cNvSpPr/>
          <p:nvPr/>
        </p:nvSpPr>
        <p:spPr>
          <a:xfrm>
            <a:off x="1270682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50" y="0"/>
                </a:moveTo>
                <a:cubicBezTo>
                  <a:pt x="313" y="0"/>
                  <a:pt x="278" y="15"/>
                  <a:pt x="254" y="40"/>
                </a:cubicBezTo>
                <a:cubicBezTo>
                  <a:pt x="179" y="159"/>
                  <a:pt x="120" y="218"/>
                  <a:pt x="60" y="278"/>
                </a:cubicBezTo>
                <a:cubicBezTo>
                  <a:pt x="60" y="412"/>
                  <a:pt x="60" y="472"/>
                  <a:pt x="0" y="591"/>
                </a:cubicBezTo>
                <a:cubicBezTo>
                  <a:pt x="0" y="784"/>
                  <a:pt x="60" y="963"/>
                  <a:pt x="179" y="1157"/>
                </a:cubicBezTo>
                <a:lnTo>
                  <a:pt x="254" y="1217"/>
                </a:lnTo>
                <a:cubicBezTo>
                  <a:pt x="313" y="1217"/>
                  <a:pt x="432" y="1217"/>
                  <a:pt x="492" y="1157"/>
                </a:cubicBezTo>
                <a:cubicBezTo>
                  <a:pt x="552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552" y="218"/>
                  <a:pt x="552" y="99"/>
                </a:cubicBezTo>
                <a:lnTo>
                  <a:pt x="492" y="99"/>
                </a:lnTo>
                <a:cubicBezTo>
                  <a:pt x="457" y="29"/>
                  <a:pt x="402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6" name="Google Shape;1456;p9"/>
          <p:cNvSpPr/>
          <p:nvPr/>
        </p:nvSpPr>
        <p:spPr>
          <a:xfrm>
            <a:off x="1343179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65" y="0"/>
                </a:moveTo>
                <a:cubicBezTo>
                  <a:pt x="210" y="0"/>
                  <a:pt x="155" y="29"/>
                  <a:pt x="120" y="99"/>
                </a:cubicBezTo>
                <a:cubicBezTo>
                  <a:pt x="60" y="159"/>
                  <a:pt x="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20" y="1157"/>
                </a:cubicBezTo>
                <a:lnTo>
                  <a:pt x="179" y="1157"/>
                </a:lnTo>
                <a:cubicBezTo>
                  <a:pt x="209" y="1187"/>
                  <a:pt x="257" y="1201"/>
                  <a:pt x="306" y="1201"/>
                </a:cubicBezTo>
                <a:cubicBezTo>
                  <a:pt x="354" y="1201"/>
                  <a:pt x="403" y="1187"/>
                  <a:pt x="432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2" y="15"/>
                  <a:pt x="304" y="0"/>
                  <a:pt x="2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7" name="Google Shape;1457;p9"/>
          <p:cNvSpPr/>
          <p:nvPr/>
        </p:nvSpPr>
        <p:spPr>
          <a:xfrm>
            <a:off x="1394908" y="999585"/>
            <a:ext cx="23001" cy="65135"/>
          </a:xfrm>
          <a:custGeom>
            <a:avLst/>
            <a:gdLst/>
            <a:ahLst/>
            <a:cxnLst/>
            <a:rect l="l" t="t" r="r" b="b"/>
            <a:pathLst>
              <a:path w="553" h="1566" extrusionOk="0">
                <a:moveTo>
                  <a:pt x="373" y="1"/>
                </a:moveTo>
                <a:cubicBezTo>
                  <a:pt x="314" y="1"/>
                  <a:pt x="180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20" y="1491"/>
                  <a:pt x="180" y="1491"/>
                  <a:pt x="180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52" y="1252"/>
                  <a:pt x="552" y="999"/>
                  <a:pt x="552" y="746"/>
                </a:cubicBezTo>
                <a:lnTo>
                  <a:pt x="552" y="448"/>
                </a:lnTo>
                <a:cubicBezTo>
                  <a:pt x="492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8" name="Google Shape;1458;p9"/>
          <p:cNvSpPr/>
          <p:nvPr/>
        </p:nvSpPr>
        <p:spPr>
          <a:xfrm>
            <a:off x="1472078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292" y="1"/>
                </a:moveTo>
                <a:cubicBezTo>
                  <a:pt x="227" y="1"/>
                  <a:pt x="179" y="33"/>
                  <a:pt x="179" y="113"/>
                </a:cubicBezTo>
                <a:cubicBezTo>
                  <a:pt x="60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19" y="1231"/>
                </a:lnTo>
                <a:cubicBezTo>
                  <a:pt x="149" y="1260"/>
                  <a:pt x="198" y="1275"/>
                  <a:pt x="246" y="1275"/>
                </a:cubicBezTo>
                <a:cubicBezTo>
                  <a:pt x="294" y="1275"/>
                  <a:pt x="343" y="1260"/>
                  <a:pt x="373" y="1231"/>
                </a:cubicBezTo>
                <a:cubicBezTo>
                  <a:pt x="492" y="1037"/>
                  <a:pt x="551" y="858"/>
                  <a:pt x="551" y="664"/>
                </a:cubicBezTo>
                <a:cubicBezTo>
                  <a:pt x="551" y="545"/>
                  <a:pt x="626" y="486"/>
                  <a:pt x="551" y="352"/>
                </a:cubicBezTo>
                <a:cubicBezTo>
                  <a:pt x="551" y="292"/>
                  <a:pt x="492" y="173"/>
                  <a:pt x="432" y="113"/>
                </a:cubicBezTo>
                <a:lnTo>
                  <a:pt x="432" y="39"/>
                </a:lnTo>
                <a:cubicBezTo>
                  <a:pt x="385" y="15"/>
                  <a:pt x="334" y="1"/>
                  <a:pt x="29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9" name="Google Shape;1459;p9"/>
          <p:cNvSpPr/>
          <p:nvPr/>
        </p:nvSpPr>
        <p:spPr>
          <a:xfrm>
            <a:off x="1567493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20" y="61"/>
                  <a:pt x="60" y="120"/>
                </a:cubicBezTo>
                <a:cubicBezTo>
                  <a:pt x="0" y="239"/>
                  <a:pt x="0" y="314"/>
                  <a:pt x="0" y="433"/>
                </a:cubicBezTo>
                <a:lnTo>
                  <a:pt x="0" y="686"/>
                </a:lnTo>
                <a:cubicBezTo>
                  <a:pt x="0" y="865"/>
                  <a:pt x="60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3" y="1267"/>
                  <a:pt x="328" y="1282"/>
                  <a:pt x="365" y="1282"/>
                </a:cubicBezTo>
                <a:cubicBezTo>
                  <a:pt x="403" y="1282"/>
                  <a:pt x="432" y="1267"/>
                  <a:pt x="432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492" y="239"/>
                  <a:pt x="432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0" name="Google Shape;1460;p9"/>
          <p:cNvSpPr/>
          <p:nvPr/>
        </p:nvSpPr>
        <p:spPr>
          <a:xfrm>
            <a:off x="1485373" y="1027077"/>
            <a:ext cx="25455" cy="53115"/>
          </a:xfrm>
          <a:custGeom>
            <a:avLst/>
            <a:gdLst/>
            <a:ahLst/>
            <a:cxnLst/>
            <a:rect l="l" t="t" r="r" b="b"/>
            <a:pathLst>
              <a:path w="612" h="1277" extrusionOk="0">
                <a:moveTo>
                  <a:pt x="307" y="1"/>
                </a:moveTo>
                <a:cubicBezTo>
                  <a:pt x="281" y="1"/>
                  <a:pt x="257" y="8"/>
                  <a:pt x="239" y="25"/>
                </a:cubicBezTo>
                <a:cubicBezTo>
                  <a:pt x="180" y="159"/>
                  <a:pt x="120" y="219"/>
                  <a:pt x="60" y="338"/>
                </a:cubicBezTo>
                <a:cubicBezTo>
                  <a:pt x="60" y="398"/>
                  <a:pt x="1" y="532"/>
                  <a:pt x="1" y="651"/>
                </a:cubicBezTo>
                <a:cubicBezTo>
                  <a:pt x="1" y="830"/>
                  <a:pt x="60" y="1023"/>
                  <a:pt x="180" y="1202"/>
                </a:cubicBezTo>
                <a:lnTo>
                  <a:pt x="239" y="1277"/>
                </a:lnTo>
                <a:cubicBezTo>
                  <a:pt x="299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552" y="964"/>
                  <a:pt x="612" y="830"/>
                  <a:pt x="612" y="651"/>
                </a:cubicBezTo>
                <a:lnTo>
                  <a:pt x="612" y="398"/>
                </a:lnTo>
                <a:cubicBezTo>
                  <a:pt x="612" y="338"/>
                  <a:pt x="552" y="219"/>
                  <a:pt x="552" y="159"/>
                </a:cubicBezTo>
                <a:lnTo>
                  <a:pt x="492" y="85"/>
                </a:lnTo>
                <a:cubicBezTo>
                  <a:pt x="450" y="43"/>
                  <a:pt x="371" y="1"/>
                  <a:pt x="30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1" name="Google Shape;1461;p9"/>
          <p:cNvSpPr/>
          <p:nvPr/>
        </p:nvSpPr>
        <p:spPr>
          <a:xfrm>
            <a:off x="1265733" y="1116711"/>
            <a:ext cx="25455" cy="27327"/>
          </a:xfrm>
          <a:custGeom>
            <a:avLst/>
            <a:gdLst/>
            <a:ahLst/>
            <a:cxnLst/>
            <a:rect l="l" t="t" r="r" b="b"/>
            <a:pathLst>
              <a:path w="612" h="657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19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39" y="641"/>
                  <a:pt x="302" y="656"/>
                  <a:pt x="358" y="656"/>
                </a:cubicBezTo>
                <a:cubicBezTo>
                  <a:pt x="414" y="656"/>
                  <a:pt x="462" y="641"/>
                  <a:pt x="492" y="611"/>
                </a:cubicBezTo>
                <a:cubicBezTo>
                  <a:pt x="611" y="477"/>
                  <a:pt x="611" y="418"/>
                  <a:pt x="611" y="299"/>
                </a:cubicBezTo>
                <a:cubicBezTo>
                  <a:pt x="611" y="299"/>
                  <a:pt x="611" y="239"/>
                  <a:pt x="551" y="164"/>
                </a:cubicBezTo>
                <a:cubicBezTo>
                  <a:pt x="551" y="105"/>
                  <a:pt x="492" y="105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2" name="Google Shape;1462;p9"/>
          <p:cNvSpPr/>
          <p:nvPr/>
        </p:nvSpPr>
        <p:spPr>
          <a:xfrm>
            <a:off x="2047687" y="926088"/>
            <a:ext cx="28575" cy="41968"/>
          </a:xfrm>
          <a:custGeom>
            <a:avLst/>
            <a:gdLst/>
            <a:ahLst/>
            <a:cxnLst/>
            <a:rect l="l" t="t" r="r" b="b"/>
            <a:pathLst>
              <a:path w="687" h="1009" extrusionOk="0">
                <a:moveTo>
                  <a:pt x="411" y="1"/>
                </a:moveTo>
                <a:cubicBezTo>
                  <a:pt x="373" y="1"/>
                  <a:pt x="339" y="15"/>
                  <a:pt x="314" y="40"/>
                </a:cubicBezTo>
                <a:lnTo>
                  <a:pt x="120" y="219"/>
                </a:lnTo>
                <a:cubicBezTo>
                  <a:pt x="61" y="278"/>
                  <a:pt x="61" y="412"/>
                  <a:pt x="61" y="472"/>
                </a:cubicBezTo>
                <a:cubicBezTo>
                  <a:pt x="1" y="651"/>
                  <a:pt x="61" y="844"/>
                  <a:pt x="195" y="964"/>
                </a:cubicBezTo>
                <a:cubicBezTo>
                  <a:pt x="224" y="993"/>
                  <a:pt x="269" y="1008"/>
                  <a:pt x="314" y="1008"/>
                </a:cubicBezTo>
                <a:cubicBezTo>
                  <a:pt x="359" y="1008"/>
                  <a:pt x="403" y="993"/>
                  <a:pt x="433" y="964"/>
                </a:cubicBezTo>
                <a:cubicBezTo>
                  <a:pt x="567" y="844"/>
                  <a:pt x="627" y="651"/>
                  <a:pt x="627" y="531"/>
                </a:cubicBezTo>
                <a:cubicBezTo>
                  <a:pt x="627" y="472"/>
                  <a:pt x="686" y="412"/>
                  <a:pt x="627" y="353"/>
                </a:cubicBezTo>
                <a:cubicBezTo>
                  <a:pt x="627" y="278"/>
                  <a:pt x="627" y="219"/>
                  <a:pt x="567" y="99"/>
                </a:cubicBezTo>
                <a:cubicBezTo>
                  <a:pt x="523" y="30"/>
                  <a:pt x="464" y="1"/>
                  <a:pt x="4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3" name="Google Shape;1463;p9"/>
          <p:cNvSpPr/>
          <p:nvPr/>
        </p:nvSpPr>
        <p:spPr>
          <a:xfrm>
            <a:off x="2102217" y="988063"/>
            <a:ext cx="25455" cy="50619"/>
          </a:xfrm>
          <a:custGeom>
            <a:avLst/>
            <a:gdLst/>
            <a:ahLst/>
            <a:cxnLst/>
            <a:rect l="l" t="t" r="r" b="b"/>
            <a:pathLst>
              <a:path w="612" h="1217" extrusionOk="0">
                <a:moveTo>
                  <a:pt x="341" y="0"/>
                </a:moveTo>
                <a:cubicBezTo>
                  <a:pt x="301" y="0"/>
                  <a:pt x="264" y="15"/>
                  <a:pt x="239" y="40"/>
                </a:cubicBezTo>
                <a:cubicBezTo>
                  <a:pt x="180" y="159"/>
                  <a:pt x="120" y="218"/>
                  <a:pt x="120" y="278"/>
                </a:cubicBezTo>
                <a:cubicBezTo>
                  <a:pt x="61" y="412"/>
                  <a:pt x="61" y="472"/>
                  <a:pt x="1" y="591"/>
                </a:cubicBezTo>
                <a:cubicBezTo>
                  <a:pt x="1" y="784"/>
                  <a:pt x="61" y="963"/>
                  <a:pt x="180" y="1157"/>
                </a:cubicBezTo>
                <a:lnTo>
                  <a:pt x="239" y="1217"/>
                </a:lnTo>
                <a:cubicBezTo>
                  <a:pt x="299" y="1217"/>
                  <a:pt x="433" y="1217"/>
                  <a:pt x="493" y="1157"/>
                </a:cubicBezTo>
                <a:cubicBezTo>
                  <a:pt x="552" y="963"/>
                  <a:pt x="612" y="784"/>
                  <a:pt x="612" y="650"/>
                </a:cubicBezTo>
                <a:lnTo>
                  <a:pt x="612" y="412"/>
                </a:lnTo>
                <a:cubicBezTo>
                  <a:pt x="612" y="278"/>
                  <a:pt x="612" y="218"/>
                  <a:pt x="552" y="99"/>
                </a:cubicBezTo>
                <a:lnTo>
                  <a:pt x="493" y="99"/>
                </a:lnTo>
                <a:cubicBezTo>
                  <a:pt x="458" y="29"/>
                  <a:pt x="397" y="0"/>
                  <a:pt x="34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4" name="Google Shape;1464;p9"/>
          <p:cNvSpPr/>
          <p:nvPr/>
        </p:nvSpPr>
        <p:spPr>
          <a:xfrm>
            <a:off x="2174131" y="928584"/>
            <a:ext cx="23584" cy="49995"/>
          </a:xfrm>
          <a:custGeom>
            <a:avLst/>
            <a:gdLst/>
            <a:ahLst/>
            <a:cxnLst/>
            <a:rect l="l" t="t" r="r" b="b"/>
            <a:pathLst>
              <a:path w="567" h="1202" extrusionOk="0">
                <a:moveTo>
                  <a:pt x="276" y="0"/>
                </a:moveTo>
                <a:cubicBezTo>
                  <a:pt x="224" y="0"/>
                  <a:pt x="169" y="29"/>
                  <a:pt x="134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34" y="1157"/>
                </a:cubicBezTo>
                <a:lnTo>
                  <a:pt x="194" y="1157"/>
                </a:lnTo>
                <a:cubicBezTo>
                  <a:pt x="224" y="1187"/>
                  <a:pt x="268" y="1201"/>
                  <a:pt x="313" y="1201"/>
                </a:cubicBezTo>
                <a:cubicBezTo>
                  <a:pt x="358" y="1201"/>
                  <a:pt x="402" y="1187"/>
                  <a:pt x="432" y="1157"/>
                </a:cubicBezTo>
                <a:cubicBezTo>
                  <a:pt x="566" y="963"/>
                  <a:pt x="566" y="784"/>
                  <a:pt x="566" y="591"/>
                </a:cubicBezTo>
                <a:lnTo>
                  <a:pt x="566" y="352"/>
                </a:lnTo>
                <a:cubicBezTo>
                  <a:pt x="507" y="218"/>
                  <a:pt x="507" y="159"/>
                  <a:pt x="432" y="99"/>
                </a:cubicBezTo>
                <a:lnTo>
                  <a:pt x="373" y="39"/>
                </a:lnTo>
                <a:cubicBezTo>
                  <a:pt x="348" y="15"/>
                  <a:pt x="313" y="0"/>
                  <a:pt x="27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5" name="Google Shape;1465;p9"/>
          <p:cNvSpPr/>
          <p:nvPr/>
        </p:nvSpPr>
        <p:spPr>
          <a:xfrm>
            <a:off x="2169141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5" y="1"/>
                </a:moveTo>
                <a:cubicBezTo>
                  <a:pt x="288" y="1"/>
                  <a:pt x="235" y="15"/>
                  <a:pt x="180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1" y="353"/>
                  <a:pt x="1" y="412"/>
                  <a:pt x="1" y="472"/>
                </a:cubicBezTo>
                <a:cubicBezTo>
                  <a:pt x="1" y="666"/>
                  <a:pt x="60" y="844"/>
                  <a:pt x="180" y="979"/>
                </a:cubicBezTo>
                <a:cubicBezTo>
                  <a:pt x="217" y="1008"/>
                  <a:pt x="265" y="1023"/>
                  <a:pt x="312" y="1023"/>
                </a:cubicBezTo>
                <a:cubicBezTo>
                  <a:pt x="358" y="1023"/>
                  <a:pt x="403" y="1008"/>
                  <a:pt x="433" y="979"/>
                </a:cubicBezTo>
                <a:cubicBezTo>
                  <a:pt x="552" y="785"/>
                  <a:pt x="627" y="666"/>
                  <a:pt x="627" y="532"/>
                </a:cubicBezTo>
                <a:cubicBezTo>
                  <a:pt x="627" y="472"/>
                  <a:pt x="627" y="412"/>
                  <a:pt x="552" y="353"/>
                </a:cubicBezTo>
                <a:cubicBezTo>
                  <a:pt x="552" y="293"/>
                  <a:pt x="552" y="159"/>
                  <a:pt x="493" y="100"/>
                </a:cubicBezTo>
                <a:cubicBezTo>
                  <a:pt x="458" y="30"/>
                  <a:pt x="402" y="1"/>
                  <a:pt x="3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6" name="Google Shape;1466;p9"/>
          <p:cNvSpPr/>
          <p:nvPr/>
        </p:nvSpPr>
        <p:spPr>
          <a:xfrm>
            <a:off x="2238559" y="999585"/>
            <a:ext cx="23584" cy="65135"/>
          </a:xfrm>
          <a:custGeom>
            <a:avLst/>
            <a:gdLst/>
            <a:ahLst/>
            <a:cxnLst/>
            <a:rect l="l" t="t" r="r" b="b"/>
            <a:pathLst>
              <a:path w="567" h="1566" extrusionOk="0">
                <a:moveTo>
                  <a:pt x="373" y="1"/>
                </a:moveTo>
                <a:cubicBezTo>
                  <a:pt x="313" y="1"/>
                  <a:pt x="194" y="1"/>
                  <a:pt x="135" y="75"/>
                </a:cubicBezTo>
                <a:cubicBezTo>
                  <a:pt x="75" y="195"/>
                  <a:pt x="75" y="314"/>
                  <a:pt x="0" y="448"/>
                </a:cubicBezTo>
                <a:lnTo>
                  <a:pt x="0" y="746"/>
                </a:lnTo>
                <a:cubicBezTo>
                  <a:pt x="0" y="999"/>
                  <a:pt x="0" y="1252"/>
                  <a:pt x="135" y="1491"/>
                </a:cubicBezTo>
                <a:cubicBezTo>
                  <a:pt x="194" y="1491"/>
                  <a:pt x="194" y="1491"/>
                  <a:pt x="194" y="1565"/>
                </a:cubicBezTo>
                <a:cubicBezTo>
                  <a:pt x="313" y="1565"/>
                  <a:pt x="373" y="1565"/>
                  <a:pt x="447" y="1431"/>
                </a:cubicBezTo>
                <a:cubicBezTo>
                  <a:pt x="567" y="1252"/>
                  <a:pt x="567" y="999"/>
                  <a:pt x="567" y="746"/>
                </a:cubicBezTo>
                <a:lnTo>
                  <a:pt x="567" y="448"/>
                </a:lnTo>
                <a:cubicBezTo>
                  <a:pt x="507" y="314"/>
                  <a:pt x="507" y="195"/>
                  <a:pt x="447" y="75"/>
                </a:cubicBezTo>
                <a:cubicBezTo>
                  <a:pt x="447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7" name="Google Shape;1467;p9"/>
          <p:cNvSpPr/>
          <p:nvPr/>
        </p:nvSpPr>
        <p:spPr>
          <a:xfrm>
            <a:off x="2303611" y="920557"/>
            <a:ext cx="25455" cy="53073"/>
          </a:xfrm>
          <a:custGeom>
            <a:avLst/>
            <a:gdLst/>
            <a:ahLst/>
            <a:cxnLst/>
            <a:rect l="l" t="t" r="r" b="b"/>
            <a:pathLst>
              <a:path w="612" h="1276" extrusionOk="0">
                <a:moveTo>
                  <a:pt x="303" y="1"/>
                </a:moveTo>
                <a:cubicBezTo>
                  <a:pt x="251" y="1"/>
                  <a:pt x="215" y="33"/>
                  <a:pt x="179" y="113"/>
                </a:cubicBezTo>
                <a:cubicBezTo>
                  <a:pt x="120" y="173"/>
                  <a:pt x="60" y="292"/>
                  <a:pt x="60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0" y="1156"/>
                </a:cubicBezTo>
                <a:lnTo>
                  <a:pt x="120" y="1231"/>
                </a:lnTo>
                <a:cubicBezTo>
                  <a:pt x="150" y="1260"/>
                  <a:pt x="194" y="1275"/>
                  <a:pt x="241" y="1275"/>
                </a:cubicBezTo>
                <a:cubicBezTo>
                  <a:pt x="287" y="1275"/>
                  <a:pt x="336" y="1260"/>
                  <a:pt x="373" y="1231"/>
                </a:cubicBezTo>
                <a:cubicBezTo>
                  <a:pt x="492" y="1037"/>
                  <a:pt x="552" y="858"/>
                  <a:pt x="552" y="664"/>
                </a:cubicBezTo>
                <a:cubicBezTo>
                  <a:pt x="611" y="545"/>
                  <a:pt x="611" y="486"/>
                  <a:pt x="552" y="352"/>
                </a:cubicBezTo>
                <a:cubicBezTo>
                  <a:pt x="552" y="292"/>
                  <a:pt x="492" y="173"/>
                  <a:pt x="433" y="113"/>
                </a:cubicBezTo>
                <a:lnTo>
                  <a:pt x="433" y="39"/>
                </a:lnTo>
                <a:cubicBezTo>
                  <a:pt x="379" y="15"/>
                  <a:pt x="337" y="1"/>
                  <a:pt x="30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8" name="Google Shape;1468;p9"/>
          <p:cNvSpPr/>
          <p:nvPr/>
        </p:nvSpPr>
        <p:spPr>
          <a:xfrm>
            <a:off x="2399026" y="896725"/>
            <a:ext cx="25455" cy="53364"/>
          </a:xfrm>
          <a:custGeom>
            <a:avLst/>
            <a:gdLst/>
            <a:ahLst/>
            <a:cxnLst/>
            <a:rect l="l" t="t" r="r" b="b"/>
            <a:pathLst>
              <a:path w="612" h="1283" extrusionOk="0">
                <a:moveTo>
                  <a:pt x="314" y="1"/>
                </a:moveTo>
                <a:cubicBezTo>
                  <a:pt x="180" y="1"/>
                  <a:pt x="120" y="61"/>
                  <a:pt x="60" y="120"/>
                </a:cubicBezTo>
                <a:cubicBezTo>
                  <a:pt x="1" y="239"/>
                  <a:pt x="1" y="314"/>
                  <a:pt x="1" y="433"/>
                </a:cubicBezTo>
                <a:lnTo>
                  <a:pt x="1" y="686"/>
                </a:lnTo>
                <a:cubicBezTo>
                  <a:pt x="60" y="865"/>
                  <a:pt x="60" y="984"/>
                  <a:pt x="180" y="1178"/>
                </a:cubicBezTo>
                <a:lnTo>
                  <a:pt x="180" y="1237"/>
                </a:lnTo>
                <a:lnTo>
                  <a:pt x="239" y="1237"/>
                </a:lnTo>
                <a:cubicBezTo>
                  <a:pt x="277" y="1267"/>
                  <a:pt x="325" y="1282"/>
                  <a:pt x="364" y="1282"/>
                </a:cubicBezTo>
                <a:cubicBezTo>
                  <a:pt x="403" y="1282"/>
                  <a:pt x="433" y="1267"/>
                  <a:pt x="433" y="1237"/>
                </a:cubicBezTo>
                <a:cubicBezTo>
                  <a:pt x="612" y="1059"/>
                  <a:pt x="612" y="805"/>
                  <a:pt x="612" y="612"/>
                </a:cubicBezTo>
                <a:cubicBezTo>
                  <a:pt x="612" y="493"/>
                  <a:pt x="552" y="433"/>
                  <a:pt x="552" y="314"/>
                </a:cubicBezTo>
                <a:cubicBezTo>
                  <a:pt x="493" y="239"/>
                  <a:pt x="433" y="120"/>
                  <a:pt x="373" y="61"/>
                </a:cubicBezTo>
                <a:lnTo>
                  <a:pt x="314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9" name="Google Shape;1469;p9"/>
          <p:cNvSpPr/>
          <p:nvPr/>
        </p:nvSpPr>
        <p:spPr>
          <a:xfrm>
            <a:off x="232902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8" y="1"/>
                  <a:pt x="289" y="8"/>
                  <a:pt x="254" y="25"/>
                </a:cubicBezTo>
                <a:cubicBezTo>
                  <a:pt x="194" y="159"/>
                  <a:pt x="135" y="219"/>
                  <a:pt x="60" y="338"/>
                </a:cubicBezTo>
                <a:cubicBezTo>
                  <a:pt x="60" y="398"/>
                  <a:pt x="0" y="532"/>
                  <a:pt x="0" y="651"/>
                </a:cubicBezTo>
                <a:cubicBezTo>
                  <a:pt x="0" y="830"/>
                  <a:pt x="60" y="1023"/>
                  <a:pt x="194" y="1202"/>
                </a:cubicBezTo>
                <a:lnTo>
                  <a:pt x="254" y="1277"/>
                </a:lnTo>
                <a:cubicBezTo>
                  <a:pt x="313" y="1277"/>
                  <a:pt x="433" y="1277"/>
                  <a:pt x="507" y="1202"/>
                </a:cubicBezTo>
                <a:lnTo>
                  <a:pt x="507" y="1143"/>
                </a:lnTo>
                <a:cubicBezTo>
                  <a:pt x="567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67" y="159"/>
                </a:cubicBezTo>
                <a:lnTo>
                  <a:pt x="507" y="85"/>
                </a:lnTo>
                <a:cubicBezTo>
                  <a:pt x="454" y="43"/>
                  <a:pt x="409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0" name="Google Shape;1470;p9"/>
          <p:cNvSpPr/>
          <p:nvPr/>
        </p:nvSpPr>
        <p:spPr>
          <a:xfrm>
            <a:off x="2244133" y="1139004"/>
            <a:ext cx="25455" cy="33357"/>
          </a:xfrm>
          <a:custGeom>
            <a:avLst/>
            <a:gdLst/>
            <a:ahLst/>
            <a:cxnLst/>
            <a:rect l="l" t="t" r="r" b="b"/>
            <a:pathLst>
              <a:path w="612" h="802" extrusionOk="0">
                <a:moveTo>
                  <a:pt x="239" y="1"/>
                </a:moveTo>
                <a:cubicBezTo>
                  <a:pt x="120" y="75"/>
                  <a:pt x="120" y="135"/>
                  <a:pt x="60" y="195"/>
                </a:cubicBezTo>
                <a:cubicBezTo>
                  <a:pt x="60" y="254"/>
                  <a:pt x="60" y="314"/>
                  <a:pt x="1" y="373"/>
                </a:cubicBezTo>
                <a:cubicBezTo>
                  <a:pt x="1" y="507"/>
                  <a:pt x="60" y="627"/>
                  <a:pt x="179" y="746"/>
                </a:cubicBezTo>
                <a:cubicBezTo>
                  <a:pt x="209" y="783"/>
                  <a:pt x="257" y="802"/>
                  <a:pt x="313" y="802"/>
                </a:cubicBezTo>
                <a:cubicBezTo>
                  <a:pt x="369" y="802"/>
                  <a:pt x="433" y="783"/>
                  <a:pt x="492" y="746"/>
                </a:cubicBezTo>
                <a:lnTo>
                  <a:pt x="492" y="686"/>
                </a:lnTo>
                <a:cubicBezTo>
                  <a:pt x="611" y="627"/>
                  <a:pt x="611" y="507"/>
                  <a:pt x="611" y="448"/>
                </a:cubicBezTo>
                <a:lnTo>
                  <a:pt x="611" y="254"/>
                </a:lnTo>
                <a:cubicBezTo>
                  <a:pt x="552" y="195"/>
                  <a:pt x="552" y="135"/>
                  <a:pt x="492" y="75"/>
                </a:cubicBezTo>
                <a:cubicBezTo>
                  <a:pt x="433" y="1"/>
                  <a:pt x="313" y="1"/>
                  <a:pt x="23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1" name="Google Shape;1471;p9"/>
          <p:cNvSpPr/>
          <p:nvPr/>
        </p:nvSpPr>
        <p:spPr>
          <a:xfrm>
            <a:off x="2096643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4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05"/>
                  <a:pt x="60" y="164"/>
                  <a:pt x="60" y="239"/>
                </a:cubicBezTo>
                <a:cubicBezTo>
                  <a:pt x="1" y="299"/>
                  <a:pt x="1" y="299"/>
                  <a:pt x="1" y="358"/>
                </a:cubicBezTo>
                <a:cubicBezTo>
                  <a:pt x="60" y="418"/>
                  <a:pt x="60" y="537"/>
                  <a:pt x="195" y="611"/>
                </a:cubicBezTo>
                <a:cubicBezTo>
                  <a:pt x="254" y="641"/>
                  <a:pt x="314" y="656"/>
                  <a:pt x="368" y="656"/>
                </a:cubicBezTo>
                <a:cubicBezTo>
                  <a:pt x="422" y="656"/>
                  <a:pt x="470" y="641"/>
                  <a:pt x="507" y="611"/>
                </a:cubicBezTo>
                <a:cubicBezTo>
                  <a:pt x="627" y="477"/>
                  <a:pt x="627" y="418"/>
                  <a:pt x="627" y="299"/>
                </a:cubicBezTo>
                <a:cubicBezTo>
                  <a:pt x="627" y="299"/>
                  <a:pt x="627" y="239"/>
                  <a:pt x="567" y="164"/>
                </a:cubicBezTo>
                <a:cubicBezTo>
                  <a:pt x="567" y="105"/>
                  <a:pt x="507" y="105"/>
                  <a:pt x="433" y="45"/>
                </a:cubicBezTo>
                <a:cubicBezTo>
                  <a:pt x="403" y="15"/>
                  <a:pt x="358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2" name="Google Shape;1472;p9"/>
          <p:cNvSpPr/>
          <p:nvPr/>
        </p:nvSpPr>
        <p:spPr>
          <a:xfrm>
            <a:off x="2904663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1" y="651"/>
                  <a:pt x="60" y="844"/>
                  <a:pt x="179" y="964"/>
                </a:cubicBezTo>
                <a:cubicBezTo>
                  <a:pt x="209" y="993"/>
                  <a:pt x="257" y="1008"/>
                  <a:pt x="306" y="1008"/>
                </a:cubicBezTo>
                <a:cubicBezTo>
                  <a:pt x="354" y="1008"/>
                  <a:pt x="403" y="993"/>
                  <a:pt x="433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11" y="472"/>
                  <a:pt x="686" y="412"/>
                  <a:pt x="611" y="353"/>
                </a:cubicBezTo>
                <a:cubicBezTo>
                  <a:pt x="611" y="278"/>
                  <a:pt x="611" y="219"/>
                  <a:pt x="552" y="99"/>
                </a:cubicBez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3" name="Google Shape;1473;p9"/>
          <p:cNvSpPr/>
          <p:nvPr/>
        </p:nvSpPr>
        <p:spPr>
          <a:xfrm>
            <a:off x="2958567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567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4" name="Google Shape;1474;p9"/>
          <p:cNvSpPr/>
          <p:nvPr/>
        </p:nvSpPr>
        <p:spPr>
          <a:xfrm>
            <a:off x="3031064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20" y="1157"/>
                </a:cubicBezTo>
                <a:lnTo>
                  <a:pt x="179" y="1157"/>
                </a:lnTo>
                <a:cubicBezTo>
                  <a:pt x="217" y="1187"/>
                  <a:pt x="265" y="1201"/>
                  <a:pt x="312" y="1201"/>
                </a:cubicBezTo>
                <a:cubicBezTo>
                  <a:pt x="358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5" name="Google Shape;1475;p9"/>
          <p:cNvSpPr/>
          <p:nvPr/>
        </p:nvSpPr>
        <p:spPr>
          <a:xfrm>
            <a:off x="3026115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09" y="1008"/>
                  <a:pt x="257" y="1023"/>
                  <a:pt x="306" y="1023"/>
                </a:cubicBezTo>
                <a:cubicBezTo>
                  <a:pt x="354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6" name="Google Shape;1476;p9"/>
          <p:cNvSpPr/>
          <p:nvPr/>
        </p:nvSpPr>
        <p:spPr>
          <a:xfrm>
            <a:off x="3095493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195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56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7" name="Google Shape;1477;p9"/>
          <p:cNvSpPr/>
          <p:nvPr/>
        </p:nvSpPr>
        <p:spPr>
          <a:xfrm>
            <a:off x="3159963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7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8" name="Google Shape;1478;p9"/>
          <p:cNvSpPr/>
          <p:nvPr/>
        </p:nvSpPr>
        <p:spPr>
          <a:xfrm>
            <a:off x="3255378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1" y="314"/>
                  <a:pt x="1" y="433"/>
                </a:cubicBezTo>
                <a:lnTo>
                  <a:pt x="1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9" name="Google Shape;1479;p9"/>
          <p:cNvSpPr/>
          <p:nvPr/>
        </p:nvSpPr>
        <p:spPr>
          <a:xfrm>
            <a:off x="318595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61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552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0" name="Google Shape;1480;p9"/>
          <p:cNvSpPr/>
          <p:nvPr/>
        </p:nvSpPr>
        <p:spPr>
          <a:xfrm>
            <a:off x="3100484" y="1139004"/>
            <a:ext cx="26037" cy="33357"/>
          </a:xfrm>
          <a:custGeom>
            <a:avLst/>
            <a:gdLst/>
            <a:ahLst/>
            <a:cxnLst/>
            <a:rect l="l" t="t" r="r" b="b"/>
            <a:pathLst>
              <a:path w="626" h="802" extrusionOk="0">
                <a:moveTo>
                  <a:pt x="253" y="1"/>
                </a:moveTo>
                <a:cubicBezTo>
                  <a:pt x="194" y="75"/>
                  <a:pt x="134" y="135"/>
                  <a:pt x="75" y="195"/>
                </a:cubicBezTo>
                <a:cubicBezTo>
                  <a:pt x="75" y="254"/>
                  <a:pt x="75" y="314"/>
                  <a:pt x="0" y="373"/>
                </a:cubicBezTo>
                <a:cubicBezTo>
                  <a:pt x="0" y="507"/>
                  <a:pt x="75" y="627"/>
                  <a:pt x="194" y="746"/>
                </a:cubicBezTo>
                <a:cubicBezTo>
                  <a:pt x="224" y="783"/>
                  <a:pt x="268" y="802"/>
                  <a:pt x="322" y="802"/>
                </a:cubicBezTo>
                <a:cubicBezTo>
                  <a:pt x="376" y="802"/>
                  <a:pt x="440" y="783"/>
                  <a:pt x="507" y="746"/>
                </a:cubicBezTo>
                <a:lnTo>
                  <a:pt x="507" y="686"/>
                </a:lnTo>
                <a:cubicBezTo>
                  <a:pt x="626" y="627"/>
                  <a:pt x="626" y="507"/>
                  <a:pt x="626" y="448"/>
                </a:cubicBezTo>
                <a:lnTo>
                  <a:pt x="626" y="254"/>
                </a:lnTo>
                <a:cubicBezTo>
                  <a:pt x="626" y="195"/>
                  <a:pt x="566" y="135"/>
                  <a:pt x="507" y="75"/>
                </a:cubicBezTo>
                <a:cubicBezTo>
                  <a:pt x="447" y="1"/>
                  <a:pt x="313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1" name="Google Shape;1481;p9"/>
          <p:cNvSpPr/>
          <p:nvPr/>
        </p:nvSpPr>
        <p:spPr>
          <a:xfrm>
            <a:off x="2953618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1" y="1"/>
                </a:moveTo>
                <a:cubicBezTo>
                  <a:pt x="265" y="1"/>
                  <a:pt x="216" y="15"/>
                  <a:pt x="179" y="45"/>
                </a:cubicBezTo>
                <a:cubicBezTo>
                  <a:pt x="120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46" y="641"/>
                  <a:pt x="310" y="656"/>
                  <a:pt x="364" y="656"/>
                </a:cubicBezTo>
                <a:cubicBezTo>
                  <a:pt x="418" y="656"/>
                  <a:pt x="462" y="641"/>
                  <a:pt x="492" y="611"/>
                </a:cubicBezTo>
                <a:cubicBezTo>
                  <a:pt x="626" y="477"/>
                  <a:pt x="626" y="418"/>
                  <a:pt x="626" y="299"/>
                </a:cubicBezTo>
                <a:cubicBezTo>
                  <a:pt x="626" y="299"/>
                  <a:pt x="626" y="239"/>
                  <a:pt x="552" y="164"/>
                </a:cubicBezTo>
                <a:cubicBezTo>
                  <a:pt x="552" y="105"/>
                  <a:pt x="492" y="105"/>
                  <a:pt x="432" y="45"/>
                </a:cubicBezTo>
                <a:cubicBezTo>
                  <a:pt x="403" y="15"/>
                  <a:pt x="358" y="1"/>
                  <a:pt x="3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2" name="Google Shape;1482;p9"/>
          <p:cNvSpPr/>
          <p:nvPr/>
        </p:nvSpPr>
        <p:spPr>
          <a:xfrm>
            <a:off x="3743642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76" y="1"/>
                </a:moveTo>
                <a:cubicBezTo>
                  <a:pt x="34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5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58" y="30"/>
                  <a:pt x="423" y="1"/>
                  <a:pt x="37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3" name="Google Shape;1483;p9"/>
          <p:cNvSpPr/>
          <p:nvPr/>
        </p:nvSpPr>
        <p:spPr>
          <a:xfrm>
            <a:off x="3797547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17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lnTo>
                  <a:pt x="448" y="99"/>
                </a:lnTo>
                <a:cubicBezTo>
                  <a:pt x="404" y="29"/>
                  <a:pt x="366" y="0"/>
                  <a:pt x="31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4" name="Google Shape;1484;p9"/>
          <p:cNvSpPr/>
          <p:nvPr/>
        </p:nvSpPr>
        <p:spPr>
          <a:xfrm>
            <a:off x="3867590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2" y="963"/>
                  <a:pt x="552" y="784"/>
                  <a:pt x="626" y="591"/>
                </a:cubicBezTo>
                <a:cubicBezTo>
                  <a:pt x="552" y="531"/>
                  <a:pt x="552" y="412"/>
                  <a:pt x="552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5" name="Google Shape;1485;p9"/>
          <p:cNvSpPr/>
          <p:nvPr/>
        </p:nvSpPr>
        <p:spPr>
          <a:xfrm>
            <a:off x="3862640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6" name="Google Shape;1486;p9"/>
          <p:cNvSpPr/>
          <p:nvPr/>
        </p:nvSpPr>
        <p:spPr>
          <a:xfrm>
            <a:off x="3932018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4" y="1491"/>
                  <a:pt x="194" y="1491"/>
                  <a:pt x="254" y="1565"/>
                </a:cubicBez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567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7" name="Google Shape;1487;p9"/>
          <p:cNvSpPr/>
          <p:nvPr/>
        </p:nvSpPr>
        <p:spPr>
          <a:xfrm>
            <a:off x="3996446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15" y="1"/>
                </a:moveTo>
                <a:cubicBezTo>
                  <a:pt x="266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8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08" y="173"/>
                  <a:pt x="433" y="113"/>
                </a:cubicBezTo>
                <a:lnTo>
                  <a:pt x="433" y="39"/>
                </a:lnTo>
                <a:cubicBezTo>
                  <a:pt x="385" y="15"/>
                  <a:pt x="347" y="1"/>
                  <a:pt x="3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8" name="Google Shape;1488;p9"/>
          <p:cNvSpPr/>
          <p:nvPr/>
        </p:nvSpPr>
        <p:spPr>
          <a:xfrm>
            <a:off x="4091903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9" name="Google Shape;1489;p9"/>
          <p:cNvSpPr/>
          <p:nvPr/>
        </p:nvSpPr>
        <p:spPr>
          <a:xfrm>
            <a:off x="4022483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66" y="1"/>
                </a:moveTo>
                <a:cubicBezTo>
                  <a:pt x="348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492" y="85"/>
                </a:lnTo>
                <a:cubicBezTo>
                  <a:pt x="450" y="43"/>
                  <a:pt x="408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0" name="Google Shape;1490;p9"/>
          <p:cNvSpPr/>
          <p:nvPr/>
        </p:nvSpPr>
        <p:spPr>
          <a:xfrm>
            <a:off x="394008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1" name="Google Shape;1491;p9"/>
          <p:cNvSpPr/>
          <p:nvPr/>
        </p:nvSpPr>
        <p:spPr>
          <a:xfrm>
            <a:off x="3792597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2" name="Google Shape;1492;p9"/>
          <p:cNvSpPr/>
          <p:nvPr/>
        </p:nvSpPr>
        <p:spPr>
          <a:xfrm>
            <a:off x="5401178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94" y="1"/>
                </a:moveTo>
                <a:cubicBezTo>
                  <a:pt x="35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4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92" y="30"/>
                  <a:pt x="451" y="1"/>
                  <a:pt x="39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3" name="Google Shape;1493;p9"/>
          <p:cNvSpPr/>
          <p:nvPr/>
        </p:nvSpPr>
        <p:spPr>
          <a:xfrm>
            <a:off x="5455083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21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cubicBezTo>
                  <a:pt x="429" y="29"/>
                  <a:pt x="376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4" name="Google Shape;1494;p9"/>
          <p:cNvSpPr/>
          <p:nvPr/>
        </p:nvSpPr>
        <p:spPr>
          <a:xfrm>
            <a:off x="5525126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4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1" y="963"/>
                  <a:pt x="626" y="784"/>
                  <a:pt x="626" y="591"/>
                </a:cubicBezTo>
                <a:cubicBezTo>
                  <a:pt x="626" y="531"/>
                  <a:pt x="551" y="412"/>
                  <a:pt x="551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5" name="Google Shape;1495;p9"/>
          <p:cNvSpPr/>
          <p:nvPr/>
        </p:nvSpPr>
        <p:spPr>
          <a:xfrm>
            <a:off x="5520176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6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lnTo>
                  <a:pt x="492" y="979"/>
                </a:ln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6" name="Google Shape;1496;p9"/>
          <p:cNvSpPr/>
          <p:nvPr/>
        </p:nvSpPr>
        <p:spPr>
          <a:xfrm>
            <a:off x="5589554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60" y="448"/>
                </a:cubicBezTo>
                <a:cubicBezTo>
                  <a:pt x="1" y="567"/>
                  <a:pt x="1" y="686"/>
                  <a:pt x="1" y="746"/>
                </a:cubicBezTo>
                <a:cubicBezTo>
                  <a:pt x="1" y="999"/>
                  <a:pt x="60" y="1252"/>
                  <a:pt x="194" y="1491"/>
                </a:cubicBezTo>
                <a:lnTo>
                  <a:pt x="254" y="1565"/>
                </a:ln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626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lnTo>
                  <a:pt x="37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7" name="Google Shape;1497;p9"/>
          <p:cNvSpPr/>
          <p:nvPr/>
        </p:nvSpPr>
        <p:spPr>
          <a:xfrm>
            <a:off x="5653982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41" y="1"/>
                </a:moveTo>
                <a:cubicBezTo>
                  <a:pt x="288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7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67" y="173"/>
                  <a:pt x="433" y="113"/>
                </a:cubicBezTo>
                <a:lnTo>
                  <a:pt x="433" y="39"/>
                </a:lnTo>
                <a:cubicBezTo>
                  <a:pt x="409" y="15"/>
                  <a:pt x="376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8" name="Google Shape;1498;p9"/>
          <p:cNvSpPr/>
          <p:nvPr/>
        </p:nvSpPr>
        <p:spPr>
          <a:xfrm>
            <a:off x="5749439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8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62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9" name="Google Shape;1499;p9"/>
          <p:cNvSpPr/>
          <p:nvPr/>
        </p:nvSpPr>
        <p:spPr>
          <a:xfrm>
            <a:off x="568001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78" y="1"/>
                </a:moveTo>
                <a:cubicBezTo>
                  <a:pt x="354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552" y="85"/>
                </a:lnTo>
                <a:cubicBezTo>
                  <a:pt x="510" y="43"/>
                  <a:pt x="438" y="1"/>
                  <a:pt x="37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0" name="Google Shape;1500;p9"/>
          <p:cNvSpPr/>
          <p:nvPr/>
        </p:nvSpPr>
        <p:spPr>
          <a:xfrm>
            <a:off x="5597623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1" y="627"/>
                  <a:pt x="551" y="507"/>
                  <a:pt x="551" y="448"/>
                </a:cubicBezTo>
                <a:lnTo>
                  <a:pt x="551" y="254"/>
                </a:lnTo>
                <a:cubicBezTo>
                  <a:pt x="551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1" name="Google Shape;1501;p9"/>
          <p:cNvSpPr/>
          <p:nvPr/>
        </p:nvSpPr>
        <p:spPr>
          <a:xfrm>
            <a:off x="5450133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94" y="611"/>
                </a:cubicBezTo>
                <a:cubicBezTo>
                  <a:pt x="224" y="641"/>
                  <a:pt x="269" y="656"/>
                  <a:pt x="31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2" name="Google Shape;1502;p9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3" name="Google Shape;1503;p9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4" name="Google Shape;1504;p9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5" name="Google Shape;1505;p9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6" name="Google Shape;1506;p9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7" name="Google Shape;1507;p9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8" name="Google Shape;1508;p9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9" name="Google Shape;1509;p9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0" name="Google Shape;1510;p9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1" name="Google Shape;1511;p9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2" name="Google Shape;1512;p9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3" name="Google Shape;1513;p9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4" name="Google Shape;1514;p9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5" name="Google Shape;1515;p9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6" name="Google Shape;1516;p9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7" name="Google Shape;1517;p9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8" name="Google Shape;1518;p9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9" name="Google Shape;1519;p9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0" name="Google Shape;1520;p9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1" name="Google Shape;1521;p9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2" name="Google Shape;1522;p9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3" name="Google Shape;1523;p9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4" name="Google Shape;1524;p9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5" name="Google Shape;1525;p9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6" name="Google Shape;1526;p9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7" name="Google Shape;1527;p9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8" name="Google Shape;1528;p9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9" name="Google Shape;1529;p9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0" name="Google Shape;1530;p9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1" name="Google Shape;1531;p9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2" name="Google Shape;1532;p9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3" name="Google Shape;1533;p9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4" name="Google Shape;1534;p9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5" name="Google Shape;1535;p9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6" name="Google Shape;1536;p9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7" name="Google Shape;1537;p9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8" name="Google Shape;1538;p9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9" name="Google Shape;1539;p9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0" name="Google Shape;1540;p9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1" name="Google Shape;1541;p9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2" name="Google Shape;1542;p9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3" name="Google Shape;1543;p9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4" name="Google Shape;1544;p9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5" name="Google Shape;1545;p9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6" name="Google Shape;1546;p9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7" name="Google Shape;1547;p9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8" name="Google Shape;1548;p9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9" name="Google Shape;1549;p9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0" name="Google Shape;1550;p9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1" name="Google Shape;1551;p9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2" name="Google Shape;1552;p9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3" name="Google Shape;1553;p9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4" name="Google Shape;1554;p9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55" name="Google Shape;1555;p9"/>
          <p:cNvGrpSpPr/>
          <p:nvPr/>
        </p:nvGrpSpPr>
        <p:grpSpPr>
          <a:xfrm>
            <a:off x="10959463" y="4326092"/>
            <a:ext cx="467187" cy="1960637"/>
            <a:chOff x="8180472" y="1441194"/>
            <a:chExt cx="350390" cy="1470478"/>
          </a:xfrm>
        </p:grpSpPr>
        <p:sp>
          <p:nvSpPr>
            <p:cNvPr id="1556" name="Google Shape;1556;p9"/>
            <p:cNvSpPr/>
            <p:nvPr/>
          </p:nvSpPr>
          <p:spPr>
            <a:xfrm>
              <a:off x="8218121" y="1441194"/>
              <a:ext cx="232476" cy="203480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7" name="Google Shape;1557;p9"/>
            <p:cNvSpPr/>
            <p:nvPr/>
          </p:nvSpPr>
          <p:spPr>
            <a:xfrm>
              <a:off x="8180472" y="1493740"/>
              <a:ext cx="183281" cy="193760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8" name="Google Shape;1558;p9"/>
            <p:cNvSpPr/>
            <p:nvPr/>
          </p:nvSpPr>
          <p:spPr>
            <a:xfrm>
              <a:off x="8256150" y="1780623"/>
              <a:ext cx="274712" cy="634218"/>
            </a:xfrm>
            <a:custGeom>
              <a:avLst/>
              <a:gdLst/>
              <a:ahLst/>
              <a:cxnLst/>
              <a:rect l="l" t="t" r="r" b="b"/>
              <a:pathLst>
                <a:path w="12758" h="29454" extrusionOk="0">
                  <a:moveTo>
                    <a:pt x="4169" y="1"/>
                  </a:moveTo>
                  <a:cubicBezTo>
                    <a:pt x="3919" y="1"/>
                    <a:pt x="4691" y="2871"/>
                    <a:pt x="3660" y="5644"/>
                  </a:cubicBezTo>
                  <a:cubicBezTo>
                    <a:pt x="2632" y="8351"/>
                    <a:pt x="1" y="12311"/>
                    <a:pt x="953" y="15243"/>
                  </a:cubicBezTo>
                  <a:cubicBezTo>
                    <a:pt x="2006" y="18175"/>
                    <a:pt x="2733" y="18902"/>
                    <a:pt x="2507" y="19729"/>
                  </a:cubicBezTo>
                  <a:cubicBezTo>
                    <a:pt x="2306" y="20682"/>
                    <a:pt x="327" y="22035"/>
                    <a:pt x="527" y="24642"/>
                  </a:cubicBezTo>
                  <a:cubicBezTo>
                    <a:pt x="753" y="27248"/>
                    <a:pt x="4813" y="29454"/>
                    <a:pt x="4813" y="29454"/>
                  </a:cubicBezTo>
                  <a:cubicBezTo>
                    <a:pt x="6893" y="28401"/>
                    <a:pt x="10452" y="23689"/>
                    <a:pt x="10352" y="21083"/>
                  </a:cubicBezTo>
                  <a:cubicBezTo>
                    <a:pt x="10352" y="18476"/>
                    <a:pt x="8146" y="16396"/>
                    <a:pt x="8672" y="14717"/>
                  </a:cubicBezTo>
                  <a:cubicBezTo>
                    <a:pt x="9199" y="13163"/>
                    <a:pt x="12758" y="8977"/>
                    <a:pt x="11705" y="6045"/>
                  </a:cubicBezTo>
                  <a:cubicBezTo>
                    <a:pt x="10778" y="3138"/>
                    <a:pt x="5239" y="406"/>
                    <a:pt x="4186" y="5"/>
                  </a:cubicBezTo>
                  <a:cubicBezTo>
                    <a:pt x="4180" y="2"/>
                    <a:pt x="4174" y="1"/>
                    <a:pt x="41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9" name="Google Shape;1559;p9"/>
            <p:cNvSpPr/>
            <p:nvPr/>
          </p:nvSpPr>
          <p:spPr>
            <a:xfrm>
              <a:off x="8310111" y="1819985"/>
              <a:ext cx="101483" cy="692421"/>
            </a:xfrm>
            <a:custGeom>
              <a:avLst/>
              <a:gdLst/>
              <a:ahLst/>
              <a:cxnLst/>
              <a:rect l="l" t="t" r="r" b="b"/>
              <a:pathLst>
                <a:path w="4713" h="32157" extrusionOk="0">
                  <a:moveTo>
                    <a:pt x="2833" y="1"/>
                  </a:moveTo>
                  <a:cubicBezTo>
                    <a:pt x="2800" y="1"/>
                    <a:pt x="2766" y="15"/>
                    <a:pt x="2733" y="57"/>
                  </a:cubicBezTo>
                  <a:cubicBezTo>
                    <a:pt x="2633" y="157"/>
                    <a:pt x="2633" y="257"/>
                    <a:pt x="2733" y="357"/>
                  </a:cubicBezTo>
                  <a:cubicBezTo>
                    <a:pt x="3134" y="884"/>
                    <a:pt x="3460" y="1510"/>
                    <a:pt x="3660" y="2137"/>
                  </a:cubicBezTo>
                  <a:cubicBezTo>
                    <a:pt x="3886" y="2763"/>
                    <a:pt x="3986" y="3390"/>
                    <a:pt x="3986" y="4117"/>
                  </a:cubicBezTo>
                  <a:cubicBezTo>
                    <a:pt x="4086" y="4743"/>
                    <a:pt x="3986" y="5370"/>
                    <a:pt x="3886" y="6097"/>
                  </a:cubicBezTo>
                  <a:cubicBezTo>
                    <a:pt x="3760" y="6723"/>
                    <a:pt x="3560" y="7450"/>
                    <a:pt x="3359" y="8077"/>
                  </a:cubicBezTo>
                  <a:cubicBezTo>
                    <a:pt x="3034" y="9455"/>
                    <a:pt x="2633" y="10708"/>
                    <a:pt x="2307" y="12062"/>
                  </a:cubicBezTo>
                  <a:cubicBezTo>
                    <a:pt x="2106" y="12788"/>
                    <a:pt x="2006" y="13515"/>
                    <a:pt x="2006" y="14242"/>
                  </a:cubicBezTo>
                  <a:cubicBezTo>
                    <a:pt x="2006" y="14969"/>
                    <a:pt x="2106" y="15721"/>
                    <a:pt x="2407" y="16448"/>
                  </a:cubicBezTo>
                  <a:lnTo>
                    <a:pt x="2833" y="17375"/>
                  </a:lnTo>
                  <a:cubicBezTo>
                    <a:pt x="2933" y="17701"/>
                    <a:pt x="3034" y="18001"/>
                    <a:pt x="3134" y="18327"/>
                  </a:cubicBezTo>
                  <a:cubicBezTo>
                    <a:pt x="3359" y="18954"/>
                    <a:pt x="3460" y="19681"/>
                    <a:pt x="3560" y="20307"/>
                  </a:cubicBezTo>
                  <a:cubicBezTo>
                    <a:pt x="3660" y="21661"/>
                    <a:pt x="3560" y="23014"/>
                    <a:pt x="3359" y="24367"/>
                  </a:cubicBezTo>
                  <a:cubicBezTo>
                    <a:pt x="3034" y="25746"/>
                    <a:pt x="2633" y="26999"/>
                    <a:pt x="2106" y="28252"/>
                  </a:cubicBezTo>
                  <a:cubicBezTo>
                    <a:pt x="1580" y="29505"/>
                    <a:pt x="853" y="30758"/>
                    <a:pt x="1" y="31786"/>
                  </a:cubicBezTo>
                  <a:cubicBezTo>
                    <a:pt x="1" y="31886"/>
                    <a:pt x="1" y="32012"/>
                    <a:pt x="126" y="32112"/>
                  </a:cubicBezTo>
                  <a:cubicBezTo>
                    <a:pt x="160" y="32145"/>
                    <a:pt x="193" y="32156"/>
                    <a:pt x="223" y="32156"/>
                  </a:cubicBezTo>
                  <a:cubicBezTo>
                    <a:pt x="282" y="32156"/>
                    <a:pt x="327" y="32112"/>
                    <a:pt x="327" y="32112"/>
                  </a:cubicBezTo>
                  <a:cubicBezTo>
                    <a:pt x="2106" y="29906"/>
                    <a:pt x="3460" y="27300"/>
                    <a:pt x="4086" y="24493"/>
                  </a:cubicBezTo>
                  <a:cubicBezTo>
                    <a:pt x="4387" y="23114"/>
                    <a:pt x="4387" y="21661"/>
                    <a:pt x="4287" y="20207"/>
                  </a:cubicBezTo>
                  <a:cubicBezTo>
                    <a:pt x="4186" y="19580"/>
                    <a:pt x="4086" y="18854"/>
                    <a:pt x="3886" y="18102"/>
                  </a:cubicBezTo>
                  <a:cubicBezTo>
                    <a:pt x="3760" y="17801"/>
                    <a:pt x="3660" y="17475"/>
                    <a:pt x="3560" y="17074"/>
                  </a:cubicBezTo>
                  <a:lnTo>
                    <a:pt x="3134" y="16122"/>
                  </a:lnTo>
                  <a:cubicBezTo>
                    <a:pt x="2933" y="15495"/>
                    <a:pt x="2833" y="14869"/>
                    <a:pt x="2833" y="14242"/>
                  </a:cubicBezTo>
                  <a:cubicBezTo>
                    <a:pt x="2833" y="13616"/>
                    <a:pt x="2933" y="12889"/>
                    <a:pt x="3034" y="12262"/>
                  </a:cubicBezTo>
                  <a:cubicBezTo>
                    <a:pt x="3359" y="10909"/>
                    <a:pt x="3760" y="9656"/>
                    <a:pt x="4086" y="8302"/>
                  </a:cubicBezTo>
                  <a:cubicBezTo>
                    <a:pt x="4287" y="7575"/>
                    <a:pt x="4387" y="6949"/>
                    <a:pt x="4512" y="6197"/>
                  </a:cubicBezTo>
                  <a:cubicBezTo>
                    <a:pt x="4613" y="5470"/>
                    <a:pt x="4713" y="4743"/>
                    <a:pt x="4613" y="4016"/>
                  </a:cubicBezTo>
                  <a:cubicBezTo>
                    <a:pt x="4512" y="3290"/>
                    <a:pt x="4387" y="2663"/>
                    <a:pt x="4086" y="1936"/>
                  </a:cubicBezTo>
                  <a:cubicBezTo>
                    <a:pt x="3886" y="1310"/>
                    <a:pt x="3560" y="683"/>
                    <a:pt x="3034" y="57"/>
                  </a:cubicBezTo>
                  <a:cubicBezTo>
                    <a:pt x="2967" y="57"/>
                    <a:pt x="2900" y="1"/>
                    <a:pt x="2833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0" name="Google Shape;1560;p9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1" name="Google Shape;1561;p9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9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63" name="Google Shape;1563;p9"/>
          <p:cNvSpPr txBox="1">
            <a:spLocks noGrp="1"/>
          </p:cNvSpPr>
          <p:nvPr>
            <p:ph type="subTitle" idx="1"/>
          </p:nvPr>
        </p:nvSpPr>
        <p:spPr>
          <a:xfrm>
            <a:off x="3537476" y="2276451"/>
            <a:ext cx="3831200" cy="6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 b="1">
                <a:solidFill>
                  <a:schemeClr val="lt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564" name="Google Shape;1564;p9"/>
          <p:cNvSpPr txBox="1">
            <a:spLocks noGrp="1"/>
          </p:cNvSpPr>
          <p:nvPr>
            <p:ph type="body" idx="2"/>
          </p:nvPr>
        </p:nvSpPr>
        <p:spPr>
          <a:xfrm>
            <a:off x="2947233" y="2940233"/>
            <a:ext cx="6522000" cy="31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7BB"/>
              </a:buClr>
              <a:buSzPts val="1800"/>
              <a:buChar char="●"/>
              <a:defRPr sz="1865"/>
            </a:lvl1pPr>
            <a:lvl2pPr marL="1219200" lvl="1" indent="-423545" rtl="0"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rtl="0">
              <a:spcBef>
                <a:spcPts val="2135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rtl="0">
              <a:spcBef>
                <a:spcPts val="2135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rtl="0"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rtl="0">
              <a:spcBef>
                <a:spcPts val="2135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rtl="0">
              <a:spcBef>
                <a:spcPts val="2135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rtl="0"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rtl="0">
              <a:spcBef>
                <a:spcPts val="2135"/>
              </a:spcBef>
              <a:spcAft>
                <a:spcPts val="2135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65" name="Google Shape;1565;p9"/>
          <p:cNvSpPr txBox="1">
            <a:spLocks noGrp="1"/>
          </p:cNvSpPr>
          <p:nvPr>
            <p:ph type="title"/>
          </p:nvPr>
        </p:nvSpPr>
        <p:spPr>
          <a:xfrm>
            <a:off x="1524267" y="1132567"/>
            <a:ext cx="9333600" cy="73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566" name="Google Shape;1566;p9"/>
          <p:cNvGrpSpPr/>
          <p:nvPr/>
        </p:nvGrpSpPr>
        <p:grpSpPr>
          <a:xfrm>
            <a:off x="8636571" y="5463702"/>
            <a:ext cx="2280949" cy="1024637"/>
            <a:chOff x="6477428" y="4097776"/>
            <a:chExt cx="1710712" cy="768478"/>
          </a:xfrm>
        </p:grpSpPr>
        <p:sp>
          <p:nvSpPr>
            <p:cNvPr id="1567" name="Google Shape;1567;p9"/>
            <p:cNvSpPr/>
            <p:nvPr/>
          </p:nvSpPr>
          <p:spPr>
            <a:xfrm flipH="1">
              <a:off x="7796983" y="4506879"/>
              <a:ext cx="278946" cy="310982"/>
            </a:xfrm>
            <a:custGeom>
              <a:avLst/>
              <a:gdLst/>
              <a:ahLst/>
              <a:cxnLst/>
              <a:rect l="l" t="t" r="r" b="b"/>
              <a:pathLst>
                <a:path w="8237" h="9183" extrusionOk="0">
                  <a:moveTo>
                    <a:pt x="3326" y="0"/>
                  </a:moveTo>
                  <a:cubicBezTo>
                    <a:pt x="1217" y="0"/>
                    <a:pt x="1" y="2521"/>
                    <a:pt x="967" y="5097"/>
                  </a:cubicBezTo>
                  <a:cubicBezTo>
                    <a:pt x="1900" y="7748"/>
                    <a:pt x="5091" y="9183"/>
                    <a:pt x="6802" y="9183"/>
                  </a:cubicBezTo>
                  <a:cubicBezTo>
                    <a:pt x="7138" y="9183"/>
                    <a:pt x="7417" y="9127"/>
                    <a:pt x="7611" y="9015"/>
                  </a:cubicBezTo>
                  <a:cubicBezTo>
                    <a:pt x="8237" y="8642"/>
                    <a:pt x="7045" y="1134"/>
                    <a:pt x="4378" y="195"/>
                  </a:cubicBezTo>
                  <a:cubicBezTo>
                    <a:pt x="4009" y="62"/>
                    <a:pt x="3657" y="0"/>
                    <a:pt x="3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9"/>
            <p:cNvSpPr/>
            <p:nvPr/>
          </p:nvSpPr>
          <p:spPr>
            <a:xfrm flipH="1">
              <a:off x="7776292" y="4550464"/>
              <a:ext cx="220495" cy="288970"/>
            </a:xfrm>
            <a:custGeom>
              <a:avLst/>
              <a:gdLst/>
              <a:ahLst/>
              <a:cxnLst/>
              <a:rect l="l" t="t" r="r" b="b"/>
              <a:pathLst>
                <a:path w="6511" h="8533" extrusionOk="0">
                  <a:moveTo>
                    <a:pt x="111" y="1"/>
                  </a:moveTo>
                  <a:cubicBezTo>
                    <a:pt x="95" y="1"/>
                    <a:pt x="77" y="8"/>
                    <a:pt x="60" y="26"/>
                  </a:cubicBezTo>
                  <a:cubicBezTo>
                    <a:pt x="0" y="26"/>
                    <a:pt x="0" y="85"/>
                    <a:pt x="0" y="160"/>
                  </a:cubicBezTo>
                  <a:cubicBezTo>
                    <a:pt x="0" y="160"/>
                    <a:pt x="179" y="770"/>
                    <a:pt x="551" y="1709"/>
                  </a:cubicBezTo>
                  <a:cubicBezTo>
                    <a:pt x="685" y="1947"/>
                    <a:pt x="805" y="2201"/>
                    <a:pt x="924" y="2454"/>
                  </a:cubicBezTo>
                  <a:cubicBezTo>
                    <a:pt x="983" y="2573"/>
                    <a:pt x="1058" y="2692"/>
                    <a:pt x="1117" y="2826"/>
                  </a:cubicBezTo>
                  <a:cubicBezTo>
                    <a:pt x="1177" y="3005"/>
                    <a:pt x="1237" y="3139"/>
                    <a:pt x="1356" y="3258"/>
                  </a:cubicBezTo>
                  <a:cubicBezTo>
                    <a:pt x="1490" y="3512"/>
                    <a:pt x="1669" y="3810"/>
                    <a:pt x="1803" y="4063"/>
                  </a:cubicBezTo>
                  <a:cubicBezTo>
                    <a:pt x="1981" y="4376"/>
                    <a:pt x="2175" y="4629"/>
                    <a:pt x="2354" y="4927"/>
                  </a:cubicBezTo>
                  <a:cubicBezTo>
                    <a:pt x="2548" y="5180"/>
                    <a:pt x="2786" y="5493"/>
                    <a:pt x="2980" y="5746"/>
                  </a:cubicBezTo>
                  <a:cubicBezTo>
                    <a:pt x="3158" y="5985"/>
                    <a:pt x="3412" y="6238"/>
                    <a:pt x="3590" y="6491"/>
                  </a:cubicBezTo>
                  <a:cubicBezTo>
                    <a:pt x="3725" y="6610"/>
                    <a:pt x="3844" y="6670"/>
                    <a:pt x="3903" y="6789"/>
                  </a:cubicBezTo>
                  <a:cubicBezTo>
                    <a:pt x="4037" y="6923"/>
                    <a:pt x="4157" y="7042"/>
                    <a:pt x="4276" y="7102"/>
                  </a:cubicBezTo>
                  <a:cubicBezTo>
                    <a:pt x="4469" y="7296"/>
                    <a:pt x="4708" y="7474"/>
                    <a:pt x="4901" y="7608"/>
                  </a:cubicBezTo>
                  <a:cubicBezTo>
                    <a:pt x="5080" y="7787"/>
                    <a:pt x="5274" y="7906"/>
                    <a:pt x="5453" y="8040"/>
                  </a:cubicBezTo>
                  <a:cubicBezTo>
                    <a:pt x="5646" y="8160"/>
                    <a:pt x="5765" y="8219"/>
                    <a:pt x="5900" y="8279"/>
                  </a:cubicBezTo>
                  <a:cubicBezTo>
                    <a:pt x="6198" y="8413"/>
                    <a:pt x="6332" y="8532"/>
                    <a:pt x="6332" y="8532"/>
                  </a:cubicBezTo>
                  <a:cubicBezTo>
                    <a:pt x="6391" y="8532"/>
                    <a:pt x="6451" y="8532"/>
                    <a:pt x="6451" y="8472"/>
                  </a:cubicBezTo>
                  <a:cubicBezTo>
                    <a:pt x="6510" y="8413"/>
                    <a:pt x="6510" y="8353"/>
                    <a:pt x="6451" y="8353"/>
                  </a:cubicBezTo>
                  <a:lnTo>
                    <a:pt x="6451" y="8279"/>
                  </a:lnTo>
                  <a:cubicBezTo>
                    <a:pt x="6451" y="8279"/>
                    <a:pt x="6272" y="8219"/>
                    <a:pt x="6078" y="8040"/>
                  </a:cubicBezTo>
                  <a:cubicBezTo>
                    <a:pt x="5959" y="7981"/>
                    <a:pt x="5765" y="7906"/>
                    <a:pt x="5646" y="7787"/>
                  </a:cubicBezTo>
                  <a:cubicBezTo>
                    <a:pt x="5453" y="7668"/>
                    <a:pt x="5274" y="7534"/>
                    <a:pt x="5080" y="7355"/>
                  </a:cubicBezTo>
                  <a:cubicBezTo>
                    <a:pt x="4901" y="7236"/>
                    <a:pt x="4708" y="7042"/>
                    <a:pt x="4529" y="6864"/>
                  </a:cubicBezTo>
                  <a:cubicBezTo>
                    <a:pt x="4276" y="6670"/>
                    <a:pt x="4157" y="6417"/>
                    <a:pt x="3903" y="6178"/>
                  </a:cubicBezTo>
                  <a:cubicBezTo>
                    <a:pt x="3725" y="5985"/>
                    <a:pt x="3531" y="5746"/>
                    <a:pt x="3292" y="5493"/>
                  </a:cubicBezTo>
                  <a:cubicBezTo>
                    <a:pt x="3099" y="5240"/>
                    <a:pt x="2920" y="4927"/>
                    <a:pt x="2726" y="4688"/>
                  </a:cubicBezTo>
                  <a:cubicBezTo>
                    <a:pt x="2548" y="4435"/>
                    <a:pt x="2354" y="4122"/>
                    <a:pt x="2175" y="3884"/>
                  </a:cubicBezTo>
                  <a:cubicBezTo>
                    <a:pt x="1981" y="3571"/>
                    <a:pt x="1862" y="3318"/>
                    <a:pt x="1669" y="3065"/>
                  </a:cubicBezTo>
                  <a:cubicBezTo>
                    <a:pt x="1549" y="2767"/>
                    <a:pt x="1356" y="2513"/>
                    <a:pt x="1237" y="2260"/>
                  </a:cubicBezTo>
                  <a:cubicBezTo>
                    <a:pt x="1117" y="2022"/>
                    <a:pt x="983" y="1769"/>
                    <a:pt x="864" y="1575"/>
                  </a:cubicBezTo>
                  <a:cubicBezTo>
                    <a:pt x="685" y="1143"/>
                    <a:pt x="492" y="770"/>
                    <a:pt x="373" y="458"/>
                  </a:cubicBezTo>
                  <a:cubicBezTo>
                    <a:pt x="238" y="219"/>
                    <a:pt x="179" y="85"/>
                    <a:pt x="179" y="85"/>
                  </a:cubicBezTo>
                  <a:cubicBezTo>
                    <a:pt x="179" y="43"/>
                    <a:pt x="149" y="1"/>
                    <a:pt x="111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9" name="Google Shape;1569;p9"/>
            <p:cNvSpPr/>
            <p:nvPr/>
          </p:nvSpPr>
          <p:spPr>
            <a:xfrm flipH="1">
              <a:off x="7906469" y="4561063"/>
              <a:ext cx="138779" cy="129026"/>
            </a:xfrm>
            <a:custGeom>
              <a:avLst/>
              <a:gdLst/>
              <a:ahLst/>
              <a:cxnLst/>
              <a:rect l="l" t="t" r="r" b="b"/>
              <a:pathLst>
                <a:path w="4098" h="3810" extrusionOk="0">
                  <a:moveTo>
                    <a:pt x="3984" y="1"/>
                  </a:moveTo>
                  <a:cubicBezTo>
                    <a:pt x="3941" y="1"/>
                    <a:pt x="3904" y="43"/>
                    <a:pt x="3904" y="85"/>
                  </a:cubicBezTo>
                  <a:cubicBezTo>
                    <a:pt x="3725" y="338"/>
                    <a:pt x="3666" y="651"/>
                    <a:pt x="3532" y="889"/>
                  </a:cubicBezTo>
                  <a:cubicBezTo>
                    <a:pt x="3412" y="1202"/>
                    <a:pt x="3353" y="1456"/>
                    <a:pt x="3293" y="1768"/>
                  </a:cubicBezTo>
                  <a:cubicBezTo>
                    <a:pt x="3159" y="2081"/>
                    <a:pt x="3159" y="2379"/>
                    <a:pt x="3100" y="2692"/>
                  </a:cubicBezTo>
                  <a:lnTo>
                    <a:pt x="3100" y="3199"/>
                  </a:lnTo>
                  <a:cubicBezTo>
                    <a:pt x="2980" y="3124"/>
                    <a:pt x="2861" y="3065"/>
                    <a:pt x="2727" y="3005"/>
                  </a:cubicBezTo>
                  <a:cubicBezTo>
                    <a:pt x="2668" y="2945"/>
                    <a:pt x="2608" y="2945"/>
                    <a:pt x="2548" y="2886"/>
                  </a:cubicBezTo>
                  <a:lnTo>
                    <a:pt x="2295" y="2826"/>
                  </a:lnTo>
                  <a:cubicBezTo>
                    <a:pt x="2176" y="2752"/>
                    <a:pt x="2042" y="2692"/>
                    <a:pt x="1863" y="2692"/>
                  </a:cubicBezTo>
                  <a:lnTo>
                    <a:pt x="1669" y="2632"/>
                  </a:lnTo>
                  <a:cubicBezTo>
                    <a:pt x="1610" y="2573"/>
                    <a:pt x="1550" y="2573"/>
                    <a:pt x="1431" y="2573"/>
                  </a:cubicBezTo>
                  <a:lnTo>
                    <a:pt x="999" y="2454"/>
                  </a:lnTo>
                  <a:lnTo>
                    <a:pt x="552" y="2454"/>
                  </a:lnTo>
                  <a:cubicBezTo>
                    <a:pt x="433" y="2454"/>
                    <a:pt x="254" y="2379"/>
                    <a:pt x="120" y="2379"/>
                  </a:cubicBezTo>
                  <a:cubicBezTo>
                    <a:pt x="61" y="2379"/>
                    <a:pt x="1" y="2454"/>
                    <a:pt x="1" y="2513"/>
                  </a:cubicBezTo>
                  <a:cubicBezTo>
                    <a:pt x="1" y="2573"/>
                    <a:pt x="61" y="2632"/>
                    <a:pt x="61" y="2632"/>
                  </a:cubicBezTo>
                  <a:lnTo>
                    <a:pt x="120" y="2632"/>
                  </a:lnTo>
                  <a:cubicBezTo>
                    <a:pt x="254" y="2632"/>
                    <a:pt x="373" y="2692"/>
                    <a:pt x="552" y="2692"/>
                  </a:cubicBezTo>
                  <a:lnTo>
                    <a:pt x="746" y="2752"/>
                  </a:lnTo>
                  <a:cubicBezTo>
                    <a:pt x="805" y="2752"/>
                    <a:pt x="865" y="2752"/>
                    <a:pt x="925" y="2826"/>
                  </a:cubicBezTo>
                  <a:lnTo>
                    <a:pt x="1372" y="2886"/>
                  </a:lnTo>
                  <a:cubicBezTo>
                    <a:pt x="1431" y="2886"/>
                    <a:pt x="1491" y="2945"/>
                    <a:pt x="1550" y="2945"/>
                  </a:cubicBezTo>
                  <a:lnTo>
                    <a:pt x="1744" y="3005"/>
                  </a:lnTo>
                  <a:cubicBezTo>
                    <a:pt x="1923" y="3065"/>
                    <a:pt x="2042" y="3124"/>
                    <a:pt x="2176" y="3199"/>
                  </a:cubicBezTo>
                  <a:lnTo>
                    <a:pt x="2355" y="3258"/>
                  </a:lnTo>
                  <a:cubicBezTo>
                    <a:pt x="2414" y="3318"/>
                    <a:pt x="2489" y="3318"/>
                    <a:pt x="2548" y="3377"/>
                  </a:cubicBezTo>
                  <a:cubicBezTo>
                    <a:pt x="2668" y="3437"/>
                    <a:pt x="2787" y="3497"/>
                    <a:pt x="2921" y="3571"/>
                  </a:cubicBezTo>
                  <a:cubicBezTo>
                    <a:pt x="3040" y="3631"/>
                    <a:pt x="3159" y="3690"/>
                    <a:pt x="3293" y="3750"/>
                  </a:cubicBezTo>
                  <a:cubicBezTo>
                    <a:pt x="3293" y="3809"/>
                    <a:pt x="3353" y="3809"/>
                    <a:pt x="3412" y="3809"/>
                  </a:cubicBezTo>
                  <a:cubicBezTo>
                    <a:pt x="3532" y="3809"/>
                    <a:pt x="3606" y="3690"/>
                    <a:pt x="3606" y="3571"/>
                  </a:cubicBezTo>
                  <a:lnTo>
                    <a:pt x="3606" y="3318"/>
                  </a:lnTo>
                  <a:cubicBezTo>
                    <a:pt x="3532" y="3258"/>
                    <a:pt x="3532" y="3199"/>
                    <a:pt x="3532" y="3124"/>
                  </a:cubicBezTo>
                  <a:lnTo>
                    <a:pt x="3532" y="2692"/>
                  </a:lnTo>
                  <a:lnTo>
                    <a:pt x="3532" y="2513"/>
                  </a:lnTo>
                  <a:cubicBezTo>
                    <a:pt x="3532" y="2454"/>
                    <a:pt x="3606" y="2379"/>
                    <a:pt x="3606" y="2260"/>
                  </a:cubicBezTo>
                  <a:cubicBezTo>
                    <a:pt x="3606" y="2141"/>
                    <a:pt x="3606" y="2007"/>
                    <a:pt x="3666" y="1828"/>
                  </a:cubicBezTo>
                  <a:cubicBezTo>
                    <a:pt x="3725" y="1575"/>
                    <a:pt x="3785" y="1262"/>
                    <a:pt x="3845" y="1024"/>
                  </a:cubicBezTo>
                  <a:cubicBezTo>
                    <a:pt x="3904" y="711"/>
                    <a:pt x="4038" y="457"/>
                    <a:pt x="4098" y="145"/>
                  </a:cubicBezTo>
                  <a:cubicBezTo>
                    <a:pt x="4098" y="85"/>
                    <a:pt x="4098" y="25"/>
                    <a:pt x="4038" y="25"/>
                  </a:cubicBezTo>
                  <a:cubicBezTo>
                    <a:pt x="4021" y="8"/>
                    <a:pt x="4002" y="1"/>
                    <a:pt x="398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9"/>
            <p:cNvSpPr/>
            <p:nvPr/>
          </p:nvSpPr>
          <p:spPr>
            <a:xfrm flipH="1">
              <a:off x="7851980" y="4620936"/>
              <a:ext cx="144807" cy="153408"/>
            </a:xfrm>
            <a:custGeom>
              <a:avLst/>
              <a:gdLst/>
              <a:ahLst/>
              <a:cxnLst/>
              <a:rect l="l" t="t" r="r" b="b"/>
              <a:pathLst>
                <a:path w="4276" h="4530" extrusionOk="0">
                  <a:moveTo>
                    <a:pt x="4157" y="0"/>
                  </a:moveTo>
                  <a:cubicBezTo>
                    <a:pt x="4097" y="0"/>
                    <a:pt x="4037" y="0"/>
                    <a:pt x="4037" y="60"/>
                  </a:cubicBezTo>
                  <a:cubicBezTo>
                    <a:pt x="3963" y="239"/>
                    <a:pt x="3903" y="432"/>
                    <a:pt x="3844" y="611"/>
                  </a:cubicBezTo>
                  <a:cubicBezTo>
                    <a:pt x="3844" y="745"/>
                    <a:pt x="3784" y="924"/>
                    <a:pt x="3725" y="1118"/>
                  </a:cubicBezTo>
                  <a:cubicBezTo>
                    <a:pt x="3665" y="1490"/>
                    <a:pt x="3590" y="1803"/>
                    <a:pt x="3531" y="2175"/>
                  </a:cubicBezTo>
                  <a:cubicBezTo>
                    <a:pt x="3531" y="2295"/>
                    <a:pt x="3471" y="2354"/>
                    <a:pt x="3471" y="2414"/>
                  </a:cubicBezTo>
                  <a:lnTo>
                    <a:pt x="3471" y="2727"/>
                  </a:lnTo>
                  <a:cubicBezTo>
                    <a:pt x="3471" y="2920"/>
                    <a:pt x="3412" y="3099"/>
                    <a:pt x="3412" y="3293"/>
                  </a:cubicBezTo>
                  <a:cubicBezTo>
                    <a:pt x="3412" y="3352"/>
                    <a:pt x="3412" y="3472"/>
                    <a:pt x="3471" y="3531"/>
                  </a:cubicBezTo>
                  <a:lnTo>
                    <a:pt x="3471" y="3844"/>
                  </a:lnTo>
                  <a:lnTo>
                    <a:pt x="3471" y="4017"/>
                  </a:lnTo>
                  <a:lnTo>
                    <a:pt x="3471" y="4017"/>
                  </a:lnTo>
                  <a:cubicBezTo>
                    <a:pt x="3284" y="3971"/>
                    <a:pt x="3099" y="3916"/>
                    <a:pt x="2920" y="3844"/>
                  </a:cubicBezTo>
                  <a:lnTo>
                    <a:pt x="2473" y="3784"/>
                  </a:lnTo>
                  <a:lnTo>
                    <a:pt x="1981" y="3665"/>
                  </a:lnTo>
                  <a:cubicBezTo>
                    <a:pt x="1862" y="3591"/>
                    <a:pt x="1669" y="3591"/>
                    <a:pt x="1549" y="3591"/>
                  </a:cubicBezTo>
                  <a:cubicBezTo>
                    <a:pt x="1356" y="3531"/>
                    <a:pt x="1237" y="3531"/>
                    <a:pt x="1058" y="3472"/>
                  </a:cubicBezTo>
                  <a:lnTo>
                    <a:pt x="611" y="3472"/>
                  </a:lnTo>
                  <a:cubicBezTo>
                    <a:pt x="432" y="3412"/>
                    <a:pt x="313" y="3412"/>
                    <a:pt x="119" y="3412"/>
                  </a:cubicBezTo>
                  <a:cubicBezTo>
                    <a:pt x="60" y="3412"/>
                    <a:pt x="0" y="3472"/>
                    <a:pt x="0" y="3531"/>
                  </a:cubicBezTo>
                  <a:cubicBezTo>
                    <a:pt x="0" y="3591"/>
                    <a:pt x="60" y="3665"/>
                    <a:pt x="119" y="3665"/>
                  </a:cubicBezTo>
                  <a:cubicBezTo>
                    <a:pt x="238" y="3665"/>
                    <a:pt x="432" y="3725"/>
                    <a:pt x="551" y="3725"/>
                  </a:cubicBezTo>
                  <a:cubicBezTo>
                    <a:pt x="611" y="3725"/>
                    <a:pt x="745" y="3725"/>
                    <a:pt x="805" y="3784"/>
                  </a:cubicBezTo>
                  <a:lnTo>
                    <a:pt x="983" y="3784"/>
                  </a:lnTo>
                  <a:cubicBezTo>
                    <a:pt x="1177" y="3844"/>
                    <a:pt x="1296" y="3844"/>
                    <a:pt x="1490" y="3904"/>
                  </a:cubicBezTo>
                  <a:cubicBezTo>
                    <a:pt x="1609" y="3963"/>
                    <a:pt x="1803" y="3963"/>
                    <a:pt x="1922" y="4038"/>
                  </a:cubicBezTo>
                  <a:cubicBezTo>
                    <a:pt x="2548" y="4157"/>
                    <a:pt x="3099" y="4336"/>
                    <a:pt x="3725" y="4529"/>
                  </a:cubicBezTo>
                  <a:lnTo>
                    <a:pt x="3784" y="4529"/>
                  </a:lnTo>
                  <a:cubicBezTo>
                    <a:pt x="3903" y="4529"/>
                    <a:pt x="4037" y="4410"/>
                    <a:pt x="3963" y="4276"/>
                  </a:cubicBezTo>
                  <a:lnTo>
                    <a:pt x="3903" y="4038"/>
                  </a:lnTo>
                  <a:lnTo>
                    <a:pt x="3903" y="3784"/>
                  </a:lnTo>
                  <a:cubicBezTo>
                    <a:pt x="3903" y="3725"/>
                    <a:pt x="3844" y="3591"/>
                    <a:pt x="3844" y="3531"/>
                  </a:cubicBezTo>
                  <a:lnTo>
                    <a:pt x="3844" y="3293"/>
                  </a:lnTo>
                  <a:lnTo>
                    <a:pt x="3844" y="2727"/>
                  </a:lnTo>
                  <a:cubicBezTo>
                    <a:pt x="3903" y="2607"/>
                    <a:pt x="3903" y="2414"/>
                    <a:pt x="3903" y="2235"/>
                  </a:cubicBezTo>
                  <a:cubicBezTo>
                    <a:pt x="3963" y="1863"/>
                    <a:pt x="4037" y="1550"/>
                    <a:pt x="4037" y="1177"/>
                  </a:cubicBezTo>
                  <a:cubicBezTo>
                    <a:pt x="4097" y="864"/>
                    <a:pt x="4157" y="492"/>
                    <a:pt x="4276" y="120"/>
                  </a:cubicBezTo>
                  <a:cubicBezTo>
                    <a:pt x="4276" y="60"/>
                    <a:pt x="4216" y="60"/>
                    <a:pt x="4157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9"/>
            <p:cNvSpPr/>
            <p:nvPr/>
          </p:nvSpPr>
          <p:spPr>
            <a:xfrm rot="-1328962" flipH="1">
              <a:off x="7735800" y="4362458"/>
              <a:ext cx="53370" cy="73993"/>
            </a:xfrm>
            <a:custGeom>
              <a:avLst/>
              <a:gdLst/>
              <a:ahLst/>
              <a:cxnLst/>
              <a:rect l="l" t="t" r="r" b="b"/>
              <a:pathLst>
                <a:path w="1576" h="2185" extrusionOk="0">
                  <a:moveTo>
                    <a:pt x="454" y="1"/>
                  </a:moveTo>
                  <a:cubicBezTo>
                    <a:pt x="226" y="1"/>
                    <a:pt x="0" y="236"/>
                    <a:pt x="85" y="501"/>
                  </a:cubicBezTo>
                  <a:cubicBezTo>
                    <a:pt x="219" y="814"/>
                    <a:pt x="532" y="1186"/>
                    <a:pt x="711" y="1440"/>
                  </a:cubicBezTo>
                  <a:cubicBezTo>
                    <a:pt x="905" y="1678"/>
                    <a:pt x="1083" y="2110"/>
                    <a:pt x="1456" y="2185"/>
                  </a:cubicBezTo>
                  <a:lnTo>
                    <a:pt x="1515" y="2110"/>
                  </a:lnTo>
                  <a:cubicBezTo>
                    <a:pt x="1575" y="1812"/>
                    <a:pt x="1337" y="1440"/>
                    <a:pt x="1203" y="1186"/>
                  </a:cubicBezTo>
                  <a:cubicBezTo>
                    <a:pt x="1024" y="874"/>
                    <a:pt x="964" y="442"/>
                    <a:pt x="711" y="129"/>
                  </a:cubicBezTo>
                  <a:cubicBezTo>
                    <a:pt x="638" y="39"/>
                    <a:pt x="546" y="1"/>
                    <a:pt x="454" y="1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9"/>
            <p:cNvSpPr/>
            <p:nvPr/>
          </p:nvSpPr>
          <p:spPr>
            <a:xfrm rot="-1328962" flipH="1">
              <a:off x="7693112" y="4357676"/>
              <a:ext cx="33830" cy="91602"/>
            </a:xfrm>
            <a:custGeom>
              <a:avLst/>
              <a:gdLst/>
              <a:ahLst/>
              <a:cxnLst/>
              <a:rect l="l" t="t" r="r" b="b"/>
              <a:pathLst>
                <a:path w="999" h="2705" extrusionOk="0">
                  <a:moveTo>
                    <a:pt x="359" y="0"/>
                  </a:moveTo>
                  <a:cubicBezTo>
                    <a:pt x="175" y="0"/>
                    <a:pt x="1" y="100"/>
                    <a:pt x="1" y="312"/>
                  </a:cubicBezTo>
                  <a:cubicBezTo>
                    <a:pt x="1" y="1176"/>
                    <a:pt x="60" y="2099"/>
                    <a:pt x="746" y="2665"/>
                  </a:cubicBezTo>
                  <a:cubicBezTo>
                    <a:pt x="773" y="2693"/>
                    <a:pt x="801" y="2704"/>
                    <a:pt x="829" y="2704"/>
                  </a:cubicBezTo>
                  <a:cubicBezTo>
                    <a:pt x="919" y="2704"/>
                    <a:pt x="999" y="2575"/>
                    <a:pt x="999" y="2472"/>
                  </a:cubicBezTo>
                  <a:cubicBezTo>
                    <a:pt x="746" y="1920"/>
                    <a:pt x="552" y="1176"/>
                    <a:pt x="746" y="550"/>
                  </a:cubicBezTo>
                  <a:cubicBezTo>
                    <a:pt x="893" y="194"/>
                    <a:pt x="616" y="0"/>
                    <a:pt x="359" y="0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9"/>
            <p:cNvSpPr/>
            <p:nvPr/>
          </p:nvSpPr>
          <p:spPr>
            <a:xfrm rot="-1328962" flipH="1">
              <a:off x="7633573" y="4363891"/>
              <a:ext cx="47071" cy="65730"/>
            </a:xfrm>
            <a:custGeom>
              <a:avLst/>
              <a:gdLst/>
              <a:ahLst/>
              <a:cxnLst/>
              <a:rect l="l" t="t" r="r" b="b"/>
              <a:pathLst>
                <a:path w="1390" h="1941" extrusionOk="0">
                  <a:moveTo>
                    <a:pt x="946" y="0"/>
                  </a:moveTo>
                  <a:cubicBezTo>
                    <a:pt x="880" y="0"/>
                    <a:pt x="811" y="23"/>
                    <a:pt x="746" y="77"/>
                  </a:cubicBezTo>
                  <a:cubicBezTo>
                    <a:pt x="373" y="330"/>
                    <a:pt x="194" y="628"/>
                    <a:pt x="60" y="1075"/>
                  </a:cubicBezTo>
                  <a:cubicBezTo>
                    <a:pt x="1" y="1373"/>
                    <a:pt x="60" y="1626"/>
                    <a:pt x="254" y="1879"/>
                  </a:cubicBezTo>
                  <a:cubicBezTo>
                    <a:pt x="295" y="1921"/>
                    <a:pt x="346" y="1941"/>
                    <a:pt x="394" y="1941"/>
                  </a:cubicBezTo>
                  <a:cubicBezTo>
                    <a:pt x="485" y="1941"/>
                    <a:pt x="567" y="1872"/>
                    <a:pt x="567" y="1745"/>
                  </a:cubicBezTo>
                  <a:lnTo>
                    <a:pt x="626" y="1626"/>
                  </a:lnTo>
                  <a:cubicBezTo>
                    <a:pt x="686" y="1507"/>
                    <a:pt x="746" y="1373"/>
                    <a:pt x="805" y="1254"/>
                  </a:cubicBezTo>
                  <a:cubicBezTo>
                    <a:pt x="939" y="1000"/>
                    <a:pt x="1118" y="822"/>
                    <a:pt x="1237" y="568"/>
                  </a:cubicBezTo>
                  <a:cubicBezTo>
                    <a:pt x="1390" y="322"/>
                    <a:pt x="1190" y="0"/>
                    <a:pt x="946" y="0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9"/>
            <p:cNvSpPr/>
            <p:nvPr/>
          </p:nvSpPr>
          <p:spPr>
            <a:xfrm flipH="1">
              <a:off x="7498194" y="4637869"/>
              <a:ext cx="155068" cy="228386"/>
            </a:xfrm>
            <a:custGeom>
              <a:avLst/>
              <a:gdLst/>
              <a:ahLst/>
              <a:cxnLst/>
              <a:rect l="l" t="t" r="r" b="b"/>
              <a:pathLst>
                <a:path w="4579" h="6744" extrusionOk="0">
                  <a:moveTo>
                    <a:pt x="735" y="0"/>
                  </a:moveTo>
                  <a:cubicBezTo>
                    <a:pt x="384" y="0"/>
                    <a:pt x="1" y="307"/>
                    <a:pt x="150" y="737"/>
                  </a:cubicBezTo>
                  <a:cubicBezTo>
                    <a:pt x="1089" y="2972"/>
                    <a:pt x="1893" y="5459"/>
                    <a:pt x="4128" y="6696"/>
                  </a:cubicBezTo>
                  <a:cubicBezTo>
                    <a:pt x="4171" y="6729"/>
                    <a:pt x="4214" y="6743"/>
                    <a:pt x="4254" y="6743"/>
                  </a:cubicBezTo>
                  <a:cubicBezTo>
                    <a:pt x="4449" y="6743"/>
                    <a:pt x="4579" y="6402"/>
                    <a:pt x="4381" y="6204"/>
                  </a:cubicBezTo>
                  <a:cubicBezTo>
                    <a:pt x="2638" y="4774"/>
                    <a:pt x="1893" y="2540"/>
                    <a:pt x="1208" y="364"/>
                  </a:cubicBezTo>
                  <a:cubicBezTo>
                    <a:pt x="1141" y="109"/>
                    <a:pt x="944" y="0"/>
                    <a:pt x="7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9"/>
            <p:cNvSpPr/>
            <p:nvPr/>
          </p:nvSpPr>
          <p:spPr>
            <a:xfrm flipH="1">
              <a:off x="7490914" y="4676204"/>
              <a:ext cx="57469" cy="139998"/>
            </a:xfrm>
            <a:custGeom>
              <a:avLst/>
              <a:gdLst/>
              <a:ahLst/>
              <a:cxnLst/>
              <a:rect l="l" t="t" r="r" b="b"/>
              <a:pathLst>
                <a:path w="1697" h="4134" extrusionOk="0">
                  <a:moveTo>
                    <a:pt x="502" y="1"/>
                  </a:moveTo>
                  <a:cubicBezTo>
                    <a:pt x="258" y="1"/>
                    <a:pt x="1" y="172"/>
                    <a:pt x="33" y="469"/>
                  </a:cubicBezTo>
                  <a:cubicBezTo>
                    <a:pt x="227" y="1661"/>
                    <a:pt x="480" y="3016"/>
                    <a:pt x="1225" y="4015"/>
                  </a:cubicBezTo>
                  <a:cubicBezTo>
                    <a:pt x="1284" y="4098"/>
                    <a:pt x="1358" y="4133"/>
                    <a:pt x="1428" y="4133"/>
                  </a:cubicBezTo>
                  <a:cubicBezTo>
                    <a:pt x="1570" y="4133"/>
                    <a:pt x="1697" y="3990"/>
                    <a:pt x="1657" y="3821"/>
                  </a:cubicBezTo>
                  <a:cubicBezTo>
                    <a:pt x="1344" y="2644"/>
                    <a:pt x="971" y="1586"/>
                    <a:pt x="912" y="409"/>
                  </a:cubicBezTo>
                  <a:cubicBezTo>
                    <a:pt x="912" y="127"/>
                    <a:pt x="712" y="1"/>
                    <a:pt x="5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6" name="Google Shape;1576;p9"/>
            <p:cNvSpPr/>
            <p:nvPr/>
          </p:nvSpPr>
          <p:spPr>
            <a:xfrm flipH="1">
              <a:off x="7441031" y="4671734"/>
              <a:ext cx="40672" cy="104812"/>
            </a:xfrm>
            <a:custGeom>
              <a:avLst/>
              <a:gdLst/>
              <a:ahLst/>
              <a:cxnLst/>
              <a:rect l="l" t="t" r="r" b="b"/>
              <a:pathLst>
                <a:path w="1201" h="3095" extrusionOk="0">
                  <a:moveTo>
                    <a:pt x="639" y="0"/>
                  </a:moveTo>
                  <a:cubicBezTo>
                    <a:pt x="477" y="0"/>
                    <a:pt x="327" y="88"/>
                    <a:pt x="298" y="303"/>
                  </a:cubicBezTo>
                  <a:cubicBezTo>
                    <a:pt x="179" y="1167"/>
                    <a:pt x="1" y="2091"/>
                    <a:pt x="239" y="3029"/>
                  </a:cubicBezTo>
                  <a:cubicBezTo>
                    <a:pt x="262" y="3075"/>
                    <a:pt x="304" y="3094"/>
                    <a:pt x="351" y="3094"/>
                  </a:cubicBezTo>
                  <a:cubicBezTo>
                    <a:pt x="427" y="3094"/>
                    <a:pt x="515" y="3043"/>
                    <a:pt x="552" y="2970"/>
                  </a:cubicBezTo>
                  <a:cubicBezTo>
                    <a:pt x="671" y="2165"/>
                    <a:pt x="671" y="1286"/>
                    <a:pt x="1043" y="541"/>
                  </a:cubicBezTo>
                  <a:cubicBezTo>
                    <a:pt x="1201" y="236"/>
                    <a:pt x="904" y="0"/>
                    <a:pt x="6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9"/>
            <p:cNvSpPr/>
            <p:nvPr/>
          </p:nvSpPr>
          <p:spPr>
            <a:xfrm rot="-1328962" flipH="1">
              <a:off x="7965785" y="4101133"/>
              <a:ext cx="36472" cy="95361"/>
            </a:xfrm>
            <a:custGeom>
              <a:avLst/>
              <a:gdLst/>
              <a:ahLst/>
              <a:cxnLst/>
              <a:rect l="l" t="t" r="r" b="b"/>
              <a:pathLst>
                <a:path w="1077" h="2816" extrusionOk="0">
                  <a:moveTo>
                    <a:pt x="473" y="0"/>
                  </a:moveTo>
                  <a:cubicBezTo>
                    <a:pt x="260" y="0"/>
                    <a:pt x="60" y="133"/>
                    <a:pt x="60" y="423"/>
                  </a:cubicBezTo>
                  <a:cubicBezTo>
                    <a:pt x="0" y="1168"/>
                    <a:pt x="194" y="2106"/>
                    <a:pt x="685" y="2717"/>
                  </a:cubicBezTo>
                  <a:cubicBezTo>
                    <a:pt x="728" y="2787"/>
                    <a:pt x="780" y="2816"/>
                    <a:pt x="830" y="2816"/>
                  </a:cubicBezTo>
                  <a:cubicBezTo>
                    <a:pt x="918" y="2816"/>
                    <a:pt x="998" y="2722"/>
                    <a:pt x="998" y="2598"/>
                  </a:cubicBezTo>
                  <a:cubicBezTo>
                    <a:pt x="939" y="1913"/>
                    <a:pt x="745" y="1362"/>
                    <a:pt x="939" y="676"/>
                  </a:cubicBezTo>
                  <a:cubicBezTo>
                    <a:pt x="1076" y="247"/>
                    <a:pt x="763" y="0"/>
                    <a:pt x="4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9"/>
            <p:cNvSpPr/>
            <p:nvPr/>
          </p:nvSpPr>
          <p:spPr>
            <a:xfrm rot="-1328962" flipH="1">
              <a:off x="7921656" y="4128631"/>
              <a:ext cx="47918" cy="104064"/>
            </a:xfrm>
            <a:custGeom>
              <a:avLst/>
              <a:gdLst/>
              <a:ahLst/>
              <a:cxnLst/>
              <a:rect l="l" t="t" r="r" b="b"/>
              <a:pathLst>
                <a:path w="1415" h="3073" extrusionOk="0">
                  <a:moveTo>
                    <a:pt x="975" y="0"/>
                  </a:moveTo>
                  <a:cubicBezTo>
                    <a:pt x="879" y="0"/>
                    <a:pt x="788" y="49"/>
                    <a:pt x="745" y="168"/>
                  </a:cubicBezTo>
                  <a:cubicBezTo>
                    <a:pt x="447" y="1047"/>
                    <a:pt x="1" y="2104"/>
                    <a:pt x="254" y="3028"/>
                  </a:cubicBezTo>
                  <a:cubicBezTo>
                    <a:pt x="254" y="3058"/>
                    <a:pt x="269" y="3073"/>
                    <a:pt x="291" y="3073"/>
                  </a:cubicBezTo>
                  <a:cubicBezTo>
                    <a:pt x="313" y="3073"/>
                    <a:pt x="343" y="3058"/>
                    <a:pt x="373" y="3028"/>
                  </a:cubicBezTo>
                  <a:cubicBezTo>
                    <a:pt x="567" y="2104"/>
                    <a:pt x="745" y="1285"/>
                    <a:pt x="1252" y="481"/>
                  </a:cubicBezTo>
                  <a:cubicBezTo>
                    <a:pt x="1415" y="226"/>
                    <a:pt x="1182" y="0"/>
                    <a:pt x="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9"/>
            <p:cNvSpPr/>
            <p:nvPr/>
          </p:nvSpPr>
          <p:spPr>
            <a:xfrm rot="-1328962" flipH="1">
              <a:off x="8136008" y="4275358"/>
              <a:ext cx="43583" cy="53878"/>
            </a:xfrm>
            <a:custGeom>
              <a:avLst/>
              <a:gdLst/>
              <a:ahLst/>
              <a:cxnLst/>
              <a:rect l="l" t="t" r="r" b="b"/>
              <a:pathLst>
                <a:path w="1287" h="1591" extrusionOk="0">
                  <a:moveTo>
                    <a:pt x="508" y="1"/>
                  </a:moveTo>
                  <a:cubicBezTo>
                    <a:pt x="240" y="1"/>
                    <a:pt x="1" y="304"/>
                    <a:pt x="229" y="576"/>
                  </a:cubicBezTo>
                  <a:cubicBezTo>
                    <a:pt x="289" y="695"/>
                    <a:pt x="423" y="814"/>
                    <a:pt x="542" y="888"/>
                  </a:cubicBezTo>
                  <a:cubicBezTo>
                    <a:pt x="795" y="1127"/>
                    <a:pt x="914" y="1380"/>
                    <a:pt x="1168" y="1559"/>
                  </a:cubicBezTo>
                  <a:cubicBezTo>
                    <a:pt x="1185" y="1581"/>
                    <a:pt x="1203" y="1590"/>
                    <a:pt x="1220" y="1590"/>
                  </a:cubicBezTo>
                  <a:cubicBezTo>
                    <a:pt x="1258" y="1590"/>
                    <a:pt x="1287" y="1541"/>
                    <a:pt x="1287" y="1499"/>
                  </a:cubicBezTo>
                  <a:cubicBezTo>
                    <a:pt x="1287" y="1186"/>
                    <a:pt x="1108" y="888"/>
                    <a:pt x="1034" y="635"/>
                  </a:cubicBezTo>
                  <a:cubicBezTo>
                    <a:pt x="974" y="516"/>
                    <a:pt x="974" y="382"/>
                    <a:pt x="855" y="263"/>
                  </a:cubicBezTo>
                  <a:cubicBezTo>
                    <a:pt x="855" y="203"/>
                    <a:pt x="795" y="203"/>
                    <a:pt x="795" y="144"/>
                  </a:cubicBezTo>
                  <a:cubicBezTo>
                    <a:pt x="710" y="43"/>
                    <a:pt x="607" y="1"/>
                    <a:pt x="5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9"/>
            <p:cNvSpPr/>
            <p:nvPr/>
          </p:nvSpPr>
          <p:spPr>
            <a:xfrm rot="-1328962" flipH="1">
              <a:off x="8099755" y="4265233"/>
              <a:ext cx="56959" cy="62073"/>
            </a:xfrm>
            <a:custGeom>
              <a:avLst/>
              <a:gdLst/>
              <a:ahLst/>
              <a:cxnLst/>
              <a:rect l="l" t="t" r="r" b="b"/>
              <a:pathLst>
                <a:path w="1682" h="1833" extrusionOk="0">
                  <a:moveTo>
                    <a:pt x="458" y="1"/>
                  </a:moveTo>
                  <a:cubicBezTo>
                    <a:pt x="0" y="1"/>
                    <a:pt x="36" y="818"/>
                    <a:pt x="564" y="818"/>
                  </a:cubicBezTo>
                  <a:cubicBezTo>
                    <a:pt x="430" y="818"/>
                    <a:pt x="624" y="878"/>
                    <a:pt x="683" y="878"/>
                  </a:cubicBezTo>
                  <a:cubicBezTo>
                    <a:pt x="743" y="878"/>
                    <a:pt x="862" y="997"/>
                    <a:pt x="936" y="1131"/>
                  </a:cubicBezTo>
                  <a:cubicBezTo>
                    <a:pt x="1115" y="1310"/>
                    <a:pt x="1234" y="1623"/>
                    <a:pt x="1488" y="1801"/>
                  </a:cubicBezTo>
                  <a:cubicBezTo>
                    <a:pt x="1506" y="1824"/>
                    <a:pt x="1530" y="1833"/>
                    <a:pt x="1556" y="1833"/>
                  </a:cubicBezTo>
                  <a:cubicBezTo>
                    <a:pt x="1616" y="1833"/>
                    <a:pt x="1681" y="1784"/>
                    <a:pt x="1681" y="1742"/>
                  </a:cubicBezTo>
                  <a:cubicBezTo>
                    <a:pt x="1681" y="1369"/>
                    <a:pt x="1488" y="937"/>
                    <a:pt x="1309" y="625"/>
                  </a:cubicBezTo>
                  <a:cubicBezTo>
                    <a:pt x="1115" y="312"/>
                    <a:pt x="936" y="73"/>
                    <a:pt x="564" y="14"/>
                  </a:cubicBezTo>
                  <a:cubicBezTo>
                    <a:pt x="526" y="5"/>
                    <a:pt x="491" y="1"/>
                    <a:pt x="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9"/>
            <p:cNvSpPr/>
            <p:nvPr/>
          </p:nvSpPr>
          <p:spPr>
            <a:xfrm rot="-1328962" flipH="1">
              <a:off x="7487341" y="4234718"/>
              <a:ext cx="90349" cy="123096"/>
            </a:xfrm>
            <a:custGeom>
              <a:avLst/>
              <a:gdLst/>
              <a:ahLst/>
              <a:cxnLst/>
              <a:rect l="l" t="t" r="r" b="b"/>
              <a:pathLst>
                <a:path w="2668" h="3635" extrusionOk="0">
                  <a:moveTo>
                    <a:pt x="1650" y="1"/>
                  </a:moveTo>
                  <a:cubicBezTo>
                    <a:pt x="1485" y="1"/>
                    <a:pt x="1321" y="41"/>
                    <a:pt x="1178" y="119"/>
                  </a:cubicBezTo>
                  <a:cubicBezTo>
                    <a:pt x="805" y="373"/>
                    <a:pt x="627" y="805"/>
                    <a:pt x="567" y="1237"/>
                  </a:cubicBezTo>
                  <a:cubicBezTo>
                    <a:pt x="433" y="1490"/>
                    <a:pt x="314" y="1684"/>
                    <a:pt x="254" y="1922"/>
                  </a:cubicBezTo>
                  <a:cubicBezTo>
                    <a:pt x="120" y="2235"/>
                    <a:pt x="1" y="2667"/>
                    <a:pt x="120" y="3039"/>
                  </a:cubicBezTo>
                  <a:cubicBezTo>
                    <a:pt x="232" y="3399"/>
                    <a:pt x="591" y="3635"/>
                    <a:pt x="958" y="3635"/>
                  </a:cubicBezTo>
                  <a:cubicBezTo>
                    <a:pt x="1032" y="3635"/>
                    <a:pt x="1106" y="3625"/>
                    <a:pt x="1178" y="3605"/>
                  </a:cubicBezTo>
                  <a:cubicBezTo>
                    <a:pt x="1610" y="3412"/>
                    <a:pt x="1863" y="3099"/>
                    <a:pt x="2116" y="2801"/>
                  </a:cubicBezTo>
                  <a:cubicBezTo>
                    <a:pt x="2355" y="2488"/>
                    <a:pt x="2489" y="2056"/>
                    <a:pt x="2548" y="1684"/>
                  </a:cubicBezTo>
                  <a:cubicBezTo>
                    <a:pt x="2608" y="1311"/>
                    <a:pt x="2668" y="864"/>
                    <a:pt x="2489" y="492"/>
                  </a:cubicBezTo>
                  <a:cubicBezTo>
                    <a:pt x="2319" y="163"/>
                    <a:pt x="1983" y="1"/>
                    <a:pt x="1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9"/>
            <p:cNvSpPr/>
            <p:nvPr/>
          </p:nvSpPr>
          <p:spPr>
            <a:xfrm rot="-1328962" flipH="1">
              <a:off x="6491676" y="4688995"/>
              <a:ext cx="233594" cy="121301"/>
            </a:xfrm>
            <a:custGeom>
              <a:avLst/>
              <a:gdLst/>
              <a:ahLst/>
              <a:cxnLst/>
              <a:rect l="l" t="t" r="r" b="b"/>
              <a:pathLst>
                <a:path w="6898" h="3582" extrusionOk="0">
                  <a:moveTo>
                    <a:pt x="1922" y="1"/>
                  </a:moveTo>
                  <a:cubicBezTo>
                    <a:pt x="1490" y="1"/>
                    <a:pt x="998" y="195"/>
                    <a:pt x="686" y="567"/>
                  </a:cubicBezTo>
                  <a:cubicBezTo>
                    <a:pt x="0" y="1431"/>
                    <a:pt x="566" y="2548"/>
                    <a:pt x="1430" y="3040"/>
                  </a:cubicBezTo>
                  <a:cubicBezTo>
                    <a:pt x="2126" y="3388"/>
                    <a:pt x="2986" y="3581"/>
                    <a:pt x="3784" y="3581"/>
                  </a:cubicBezTo>
                  <a:cubicBezTo>
                    <a:pt x="3978" y="3581"/>
                    <a:pt x="4167" y="3570"/>
                    <a:pt x="4350" y="3547"/>
                  </a:cubicBezTo>
                  <a:cubicBezTo>
                    <a:pt x="4902" y="3547"/>
                    <a:pt x="5527" y="3412"/>
                    <a:pt x="6019" y="3174"/>
                  </a:cubicBezTo>
                  <a:cubicBezTo>
                    <a:pt x="6585" y="2921"/>
                    <a:pt x="6898" y="2295"/>
                    <a:pt x="6764" y="1684"/>
                  </a:cubicBezTo>
                  <a:cubicBezTo>
                    <a:pt x="6704" y="1550"/>
                    <a:pt x="6585" y="1431"/>
                    <a:pt x="6466" y="1312"/>
                  </a:cubicBezTo>
                  <a:cubicBezTo>
                    <a:pt x="6391" y="1237"/>
                    <a:pt x="6332" y="1118"/>
                    <a:pt x="6213" y="1118"/>
                  </a:cubicBezTo>
                  <a:cubicBezTo>
                    <a:pt x="5214" y="999"/>
                    <a:pt x="4231" y="746"/>
                    <a:pt x="3293" y="373"/>
                  </a:cubicBezTo>
                  <a:cubicBezTo>
                    <a:pt x="2861" y="254"/>
                    <a:pt x="2429" y="1"/>
                    <a:pt x="19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9"/>
            <p:cNvSpPr/>
            <p:nvPr/>
          </p:nvSpPr>
          <p:spPr>
            <a:xfrm rot="-1328962" flipH="1">
              <a:off x="6792074" y="4400120"/>
              <a:ext cx="590792" cy="298715"/>
            </a:xfrm>
            <a:custGeom>
              <a:avLst/>
              <a:gdLst/>
              <a:ahLst/>
              <a:cxnLst/>
              <a:rect l="l" t="t" r="r" b="b"/>
              <a:pathLst>
                <a:path w="17446" h="8821" extrusionOk="0">
                  <a:moveTo>
                    <a:pt x="44" y="0"/>
                  </a:moveTo>
                  <a:cubicBezTo>
                    <a:pt x="15" y="0"/>
                    <a:pt x="0" y="11"/>
                    <a:pt x="0" y="36"/>
                  </a:cubicBezTo>
                  <a:cubicBezTo>
                    <a:pt x="0" y="781"/>
                    <a:pt x="372" y="4684"/>
                    <a:pt x="1862" y="5935"/>
                  </a:cubicBezTo>
                  <a:cubicBezTo>
                    <a:pt x="2417" y="6400"/>
                    <a:pt x="3197" y="6546"/>
                    <a:pt x="4019" y="6546"/>
                  </a:cubicBezTo>
                  <a:cubicBezTo>
                    <a:pt x="5435" y="6546"/>
                    <a:pt x="6979" y="6112"/>
                    <a:pt x="7733" y="6112"/>
                  </a:cubicBezTo>
                  <a:cubicBezTo>
                    <a:pt x="7764" y="6112"/>
                    <a:pt x="7793" y="6112"/>
                    <a:pt x="7821" y="6114"/>
                  </a:cubicBezTo>
                  <a:cubicBezTo>
                    <a:pt x="8939" y="6173"/>
                    <a:pt x="9624" y="7976"/>
                    <a:pt x="11173" y="8602"/>
                  </a:cubicBezTo>
                  <a:cubicBezTo>
                    <a:pt x="11517" y="8754"/>
                    <a:pt x="11963" y="8820"/>
                    <a:pt x="12460" y="8820"/>
                  </a:cubicBezTo>
                  <a:cubicBezTo>
                    <a:pt x="14201" y="8820"/>
                    <a:pt x="16576" y="8008"/>
                    <a:pt x="17445" y="7231"/>
                  </a:cubicBezTo>
                  <a:cubicBezTo>
                    <a:pt x="17445" y="7231"/>
                    <a:pt x="17073" y="4311"/>
                    <a:pt x="15583" y="3566"/>
                  </a:cubicBezTo>
                  <a:cubicBezTo>
                    <a:pt x="15134" y="3342"/>
                    <a:pt x="14701" y="3265"/>
                    <a:pt x="14298" y="3265"/>
                  </a:cubicBezTo>
                  <a:cubicBezTo>
                    <a:pt x="13421" y="3265"/>
                    <a:pt x="12690" y="3631"/>
                    <a:pt x="12251" y="3631"/>
                  </a:cubicBezTo>
                  <a:cubicBezTo>
                    <a:pt x="12223" y="3631"/>
                    <a:pt x="12197" y="3629"/>
                    <a:pt x="12171" y="3626"/>
                  </a:cubicBezTo>
                  <a:cubicBezTo>
                    <a:pt x="11605" y="3566"/>
                    <a:pt x="11352" y="2956"/>
                    <a:pt x="9862" y="1645"/>
                  </a:cubicBezTo>
                  <a:cubicBezTo>
                    <a:pt x="9101" y="1008"/>
                    <a:pt x="8008" y="846"/>
                    <a:pt x="6865" y="846"/>
                  </a:cubicBezTo>
                  <a:cubicBezTo>
                    <a:pt x="5684" y="846"/>
                    <a:pt x="4448" y="1019"/>
                    <a:pt x="3471" y="1019"/>
                  </a:cubicBezTo>
                  <a:cubicBezTo>
                    <a:pt x="1789" y="965"/>
                    <a:pt x="314" y="0"/>
                    <a:pt x="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9"/>
            <p:cNvSpPr/>
            <p:nvPr/>
          </p:nvSpPr>
          <p:spPr>
            <a:xfrm rot="-1328962" flipH="1">
              <a:off x="6687782" y="4463385"/>
              <a:ext cx="672506" cy="221674"/>
            </a:xfrm>
            <a:custGeom>
              <a:avLst/>
              <a:gdLst/>
              <a:ahLst/>
              <a:cxnLst/>
              <a:rect l="l" t="t" r="r" b="b"/>
              <a:pathLst>
                <a:path w="19859" h="6546" extrusionOk="0">
                  <a:moveTo>
                    <a:pt x="157" y="0"/>
                  </a:moveTo>
                  <a:cubicBezTo>
                    <a:pt x="123" y="0"/>
                    <a:pt x="90" y="15"/>
                    <a:pt x="60" y="45"/>
                  </a:cubicBezTo>
                  <a:cubicBezTo>
                    <a:pt x="0" y="45"/>
                    <a:pt x="0" y="105"/>
                    <a:pt x="60" y="164"/>
                  </a:cubicBezTo>
                  <a:cubicBezTo>
                    <a:pt x="254" y="596"/>
                    <a:pt x="567" y="969"/>
                    <a:pt x="865" y="1281"/>
                  </a:cubicBezTo>
                  <a:cubicBezTo>
                    <a:pt x="1237" y="1594"/>
                    <a:pt x="1609" y="1848"/>
                    <a:pt x="2056" y="2026"/>
                  </a:cubicBezTo>
                  <a:cubicBezTo>
                    <a:pt x="2429" y="2220"/>
                    <a:pt x="2861" y="2399"/>
                    <a:pt x="3352" y="2458"/>
                  </a:cubicBezTo>
                  <a:cubicBezTo>
                    <a:pt x="3784" y="2592"/>
                    <a:pt x="4216" y="2652"/>
                    <a:pt x="4663" y="2712"/>
                  </a:cubicBezTo>
                  <a:cubicBezTo>
                    <a:pt x="5587" y="2831"/>
                    <a:pt x="6451" y="2831"/>
                    <a:pt x="7330" y="2965"/>
                  </a:cubicBezTo>
                  <a:cubicBezTo>
                    <a:pt x="7762" y="3084"/>
                    <a:pt x="8135" y="3144"/>
                    <a:pt x="8567" y="3337"/>
                  </a:cubicBezTo>
                  <a:cubicBezTo>
                    <a:pt x="8939" y="3457"/>
                    <a:pt x="9311" y="3710"/>
                    <a:pt x="9624" y="3948"/>
                  </a:cubicBezTo>
                  <a:lnTo>
                    <a:pt x="10116" y="4380"/>
                  </a:lnTo>
                  <a:cubicBezTo>
                    <a:pt x="10250" y="4574"/>
                    <a:pt x="10429" y="4693"/>
                    <a:pt x="10622" y="4887"/>
                  </a:cubicBezTo>
                  <a:cubicBezTo>
                    <a:pt x="10995" y="5125"/>
                    <a:pt x="11367" y="5378"/>
                    <a:pt x="11799" y="5572"/>
                  </a:cubicBezTo>
                  <a:cubicBezTo>
                    <a:pt x="12604" y="6004"/>
                    <a:pt x="13468" y="6242"/>
                    <a:pt x="14406" y="6436"/>
                  </a:cubicBezTo>
                  <a:cubicBezTo>
                    <a:pt x="14932" y="6510"/>
                    <a:pt x="15464" y="6546"/>
                    <a:pt x="15994" y="6546"/>
                  </a:cubicBezTo>
                  <a:cubicBezTo>
                    <a:pt x="17279" y="6546"/>
                    <a:pt x="18558" y="6335"/>
                    <a:pt x="19740" y="5944"/>
                  </a:cubicBezTo>
                  <a:cubicBezTo>
                    <a:pt x="19799" y="5944"/>
                    <a:pt x="19859" y="5870"/>
                    <a:pt x="19799" y="5810"/>
                  </a:cubicBezTo>
                  <a:cubicBezTo>
                    <a:pt x="19799" y="5768"/>
                    <a:pt x="19770" y="5726"/>
                    <a:pt x="19731" y="5726"/>
                  </a:cubicBezTo>
                  <a:cubicBezTo>
                    <a:pt x="19715" y="5726"/>
                    <a:pt x="19698" y="5733"/>
                    <a:pt x="19680" y="5751"/>
                  </a:cubicBezTo>
                  <a:cubicBezTo>
                    <a:pt x="18816" y="5944"/>
                    <a:pt x="17937" y="6064"/>
                    <a:pt x="17073" y="6123"/>
                  </a:cubicBezTo>
                  <a:cubicBezTo>
                    <a:pt x="16842" y="6139"/>
                    <a:pt x="16609" y="6147"/>
                    <a:pt x="16376" y="6147"/>
                  </a:cubicBezTo>
                  <a:cubicBezTo>
                    <a:pt x="15739" y="6147"/>
                    <a:pt x="15099" y="6091"/>
                    <a:pt x="14466" y="6004"/>
                  </a:cubicBezTo>
                  <a:cubicBezTo>
                    <a:pt x="13602" y="5810"/>
                    <a:pt x="12783" y="5572"/>
                    <a:pt x="11978" y="5125"/>
                  </a:cubicBezTo>
                  <a:cubicBezTo>
                    <a:pt x="11606" y="4946"/>
                    <a:pt x="11233" y="4753"/>
                    <a:pt x="10920" y="4455"/>
                  </a:cubicBezTo>
                  <a:cubicBezTo>
                    <a:pt x="10742" y="4321"/>
                    <a:pt x="10548" y="4201"/>
                    <a:pt x="10429" y="4082"/>
                  </a:cubicBezTo>
                  <a:lnTo>
                    <a:pt x="9937" y="3576"/>
                  </a:lnTo>
                  <a:cubicBezTo>
                    <a:pt x="9565" y="3263"/>
                    <a:pt x="9192" y="3024"/>
                    <a:pt x="8760" y="2831"/>
                  </a:cubicBezTo>
                  <a:cubicBezTo>
                    <a:pt x="8313" y="2712"/>
                    <a:pt x="7822" y="2592"/>
                    <a:pt x="7390" y="2518"/>
                  </a:cubicBezTo>
                  <a:cubicBezTo>
                    <a:pt x="6451" y="2399"/>
                    <a:pt x="5587" y="2339"/>
                    <a:pt x="4723" y="2280"/>
                  </a:cubicBezTo>
                  <a:cubicBezTo>
                    <a:pt x="4291" y="2220"/>
                    <a:pt x="3844" y="2146"/>
                    <a:pt x="3412" y="2086"/>
                  </a:cubicBezTo>
                  <a:cubicBezTo>
                    <a:pt x="2980" y="1967"/>
                    <a:pt x="2548" y="1907"/>
                    <a:pt x="2176" y="1714"/>
                  </a:cubicBezTo>
                  <a:cubicBezTo>
                    <a:pt x="1803" y="1535"/>
                    <a:pt x="1431" y="1281"/>
                    <a:pt x="1058" y="1028"/>
                  </a:cubicBezTo>
                  <a:cubicBezTo>
                    <a:pt x="745" y="790"/>
                    <a:pt x="433" y="417"/>
                    <a:pt x="254" y="105"/>
                  </a:cubicBezTo>
                  <a:lnTo>
                    <a:pt x="254" y="45"/>
                  </a:lnTo>
                  <a:cubicBezTo>
                    <a:pt x="224" y="15"/>
                    <a:pt x="190" y="0"/>
                    <a:pt x="157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5" name="Google Shape;1585;p9"/>
          <p:cNvGrpSpPr/>
          <p:nvPr/>
        </p:nvGrpSpPr>
        <p:grpSpPr>
          <a:xfrm>
            <a:off x="11006971" y="3645905"/>
            <a:ext cx="261235" cy="507224"/>
            <a:chOff x="8292303" y="2531254"/>
            <a:chExt cx="195926" cy="380418"/>
          </a:xfrm>
        </p:grpSpPr>
        <p:sp>
          <p:nvSpPr>
            <p:cNvPr id="1586" name="Google Shape;1586;p9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9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9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userDrawn="1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5" name="Google Shape;5555;p35"/>
          <p:cNvSpPr txBox="1">
            <a:spLocks noGrp="1"/>
          </p:cNvSpPr>
          <p:nvPr>
            <p:ph type="ctrTitle" idx="4294967295"/>
          </p:nvPr>
        </p:nvSpPr>
        <p:spPr>
          <a:xfrm>
            <a:off x="2367209" y="3013627"/>
            <a:ext cx="7246000" cy="1481853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sz="5865" dirty="0">
                <a:solidFill>
                  <a:schemeClr val="lt1"/>
                </a:solidFill>
              </a:rPr>
              <a:t>MÔN TOÁN - LỚP 4</a:t>
            </a:r>
            <a:endParaRPr sz="5865" dirty="0">
              <a:solidFill>
                <a:schemeClr val="lt1"/>
              </a:solidFill>
            </a:endParaRPr>
          </a:p>
        </p:txBody>
      </p:sp>
      <p:grpSp>
        <p:nvGrpSpPr>
          <p:cNvPr id="5557" name="Google Shape;5557;p35"/>
          <p:cNvGrpSpPr/>
          <p:nvPr/>
        </p:nvGrpSpPr>
        <p:grpSpPr>
          <a:xfrm>
            <a:off x="1054367" y="159140"/>
            <a:ext cx="9930533" cy="719841"/>
            <a:chOff x="790775" y="119354"/>
            <a:chExt cx="7447900" cy="539881"/>
          </a:xfrm>
        </p:grpSpPr>
        <p:sp>
          <p:nvSpPr>
            <p:cNvPr id="5558" name="Google Shape;5558;p35"/>
            <p:cNvSpPr/>
            <p:nvPr/>
          </p:nvSpPr>
          <p:spPr>
            <a:xfrm>
              <a:off x="7123684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59" name="Google Shape;5559;p35"/>
            <p:cNvSpPr/>
            <p:nvPr/>
          </p:nvSpPr>
          <p:spPr>
            <a:xfrm>
              <a:off x="7028883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0" name="Google Shape;5560;p35"/>
            <p:cNvSpPr/>
            <p:nvPr/>
          </p:nvSpPr>
          <p:spPr>
            <a:xfrm>
              <a:off x="463366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6" y="0"/>
                  </a:moveTo>
                  <a:cubicBezTo>
                    <a:pt x="730" y="0"/>
                    <a:pt x="640" y="39"/>
                    <a:pt x="566" y="123"/>
                  </a:cubicBezTo>
                  <a:cubicBezTo>
                    <a:pt x="60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40" y="1269"/>
                    <a:pt x="1443" y="0"/>
                    <a:pt x="8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1" name="Google Shape;5561;p35"/>
            <p:cNvSpPr/>
            <p:nvPr/>
          </p:nvSpPr>
          <p:spPr>
            <a:xfrm>
              <a:off x="4538866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4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82" y="7923"/>
                  </a:cubicBezTo>
                  <a:cubicBezTo>
                    <a:pt x="2679" y="8345"/>
                    <a:pt x="5505" y="8635"/>
                    <a:pt x="8409" y="8635"/>
                  </a:cubicBezTo>
                  <a:cubicBezTo>
                    <a:pt x="11458" y="8635"/>
                    <a:pt x="14594" y="8315"/>
                    <a:pt x="15449" y="7491"/>
                  </a:cubicBezTo>
                  <a:cubicBezTo>
                    <a:pt x="17192" y="5808"/>
                    <a:pt x="16566" y="1711"/>
                    <a:pt x="13095" y="475"/>
                  </a:cubicBezTo>
                  <a:cubicBezTo>
                    <a:pt x="12370" y="182"/>
                    <a:pt x="11140" y="0"/>
                    <a:pt x="97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2" name="Google Shape;5562;p35"/>
            <p:cNvSpPr/>
            <p:nvPr/>
          </p:nvSpPr>
          <p:spPr>
            <a:xfrm>
              <a:off x="525731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28" y="0"/>
                  </a:moveTo>
                  <a:cubicBezTo>
                    <a:pt x="720" y="0"/>
                    <a:pt x="627" y="39"/>
                    <a:pt x="552" y="123"/>
                  </a:cubicBezTo>
                  <a:cubicBezTo>
                    <a:pt x="60" y="749"/>
                    <a:pt x="1" y="1181"/>
                    <a:pt x="373" y="1732"/>
                  </a:cubicBezTo>
                  <a:cubicBezTo>
                    <a:pt x="746" y="2239"/>
                    <a:pt x="2787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8" y="6768"/>
                  </a:cubicBezTo>
                  <a:cubicBezTo>
                    <a:pt x="5453" y="6202"/>
                    <a:pt x="5081" y="4220"/>
                    <a:pt x="3591" y="2537"/>
                  </a:cubicBezTo>
                  <a:cubicBezTo>
                    <a:pt x="2539" y="1269"/>
                    <a:pt x="1443" y="0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3" name="Google Shape;5563;p35"/>
            <p:cNvSpPr/>
            <p:nvPr/>
          </p:nvSpPr>
          <p:spPr>
            <a:xfrm>
              <a:off x="5162517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3" y="0"/>
                  </a:moveTo>
                  <a:cubicBezTo>
                    <a:pt x="9362" y="0"/>
                    <a:pt x="8967" y="14"/>
                    <a:pt x="8567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40" y="415"/>
                    <a:pt x="2846" y="1160"/>
                    <a:pt x="1788" y="2516"/>
                  </a:cubicBezTo>
                  <a:cubicBezTo>
                    <a:pt x="1" y="4944"/>
                    <a:pt x="1118" y="7059"/>
                    <a:pt x="1788" y="7730"/>
                  </a:cubicBezTo>
                  <a:cubicBezTo>
                    <a:pt x="1863" y="7864"/>
                    <a:pt x="1922" y="7864"/>
                    <a:pt x="1982" y="7923"/>
                  </a:cubicBezTo>
                  <a:cubicBezTo>
                    <a:pt x="2680" y="8345"/>
                    <a:pt x="5505" y="8635"/>
                    <a:pt x="8410" y="8635"/>
                  </a:cubicBezTo>
                  <a:cubicBezTo>
                    <a:pt x="11459" y="8635"/>
                    <a:pt x="14595" y="8315"/>
                    <a:pt x="15449" y="7491"/>
                  </a:cubicBezTo>
                  <a:cubicBezTo>
                    <a:pt x="17192" y="5808"/>
                    <a:pt x="16567" y="1711"/>
                    <a:pt x="13096" y="475"/>
                  </a:cubicBezTo>
                  <a:cubicBezTo>
                    <a:pt x="12359" y="182"/>
                    <a:pt x="11136" y="0"/>
                    <a:pt x="9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4" name="Google Shape;5564;p35"/>
            <p:cNvSpPr/>
            <p:nvPr/>
          </p:nvSpPr>
          <p:spPr>
            <a:xfrm>
              <a:off x="5880532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5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7" y="0"/>
                    <a:pt x="8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5" name="Google Shape;5565;p35"/>
            <p:cNvSpPr/>
            <p:nvPr/>
          </p:nvSpPr>
          <p:spPr>
            <a:xfrm>
              <a:off x="5785731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3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58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6" name="Google Shape;5566;p35"/>
            <p:cNvSpPr/>
            <p:nvPr/>
          </p:nvSpPr>
          <p:spPr>
            <a:xfrm>
              <a:off x="6507926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7" name="Google Shape;5567;p35"/>
            <p:cNvSpPr/>
            <p:nvPr/>
          </p:nvSpPr>
          <p:spPr>
            <a:xfrm>
              <a:off x="6413124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0" y="1160"/>
                    <a:pt x="1803" y="2516"/>
                  </a:cubicBezTo>
                  <a:cubicBezTo>
                    <a:pt x="0" y="4944"/>
                    <a:pt x="1117" y="7059"/>
                    <a:pt x="1803" y="7730"/>
                  </a:cubicBezTo>
                  <a:cubicBezTo>
                    <a:pt x="1862" y="7864"/>
                    <a:pt x="1996" y="7864"/>
                    <a:pt x="2056" y="7923"/>
                  </a:cubicBezTo>
                  <a:cubicBezTo>
                    <a:pt x="2717" y="8345"/>
                    <a:pt x="5524" y="8635"/>
                    <a:pt x="8421" y="8635"/>
                  </a:cubicBezTo>
                  <a:cubicBezTo>
                    <a:pt x="11461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69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8" name="Google Shape;5568;p35"/>
            <p:cNvSpPr/>
            <p:nvPr/>
          </p:nvSpPr>
          <p:spPr>
            <a:xfrm>
              <a:off x="775107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7" y="6202"/>
                    <a:pt x="515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69" name="Google Shape;5569;p35"/>
            <p:cNvSpPr/>
            <p:nvPr/>
          </p:nvSpPr>
          <p:spPr>
            <a:xfrm>
              <a:off x="7656245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6" y="0"/>
                  </a:moveTo>
                  <a:cubicBezTo>
                    <a:pt x="9363" y="0"/>
                    <a:pt x="8968" y="14"/>
                    <a:pt x="8567" y="43"/>
                  </a:cubicBezTo>
                  <a:cubicBezTo>
                    <a:pt x="8195" y="43"/>
                    <a:pt x="7822" y="102"/>
                    <a:pt x="7450" y="162"/>
                  </a:cubicBezTo>
                  <a:cubicBezTo>
                    <a:pt x="5156" y="415"/>
                    <a:pt x="2861" y="1160"/>
                    <a:pt x="1804" y="2516"/>
                  </a:cubicBezTo>
                  <a:cubicBezTo>
                    <a:pt x="1" y="4944"/>
                    <a:pt x="1118" y="7059"/>
                    <a:pt x="1804" y="7730"/>
                  </a:cubicBezTo>
                  <a:cubicBezTo>
                    <a:pt x="1863" y="7864"/>
                    <a:pt x="1997" y="7864"/>
                    <a:pt x="2057" y="7923"/>
                  </a:cubicBezTo>
                  <a:cubicBezTo>
                    <a:pt x="2718" y="8345"/>
                    <a:pt x="5525" y="8635"/>
                    <a:pt x="8422" y="8635"/>
                  </a:cubicBezTo>
                  <a:cubicBezTo>
                    <a:pt x="11462" y="8635"/>
                    <a:pt x="14603" y="8315"/>
                    <a:pt x="15465" y="7491"/>
                  </a:cubicBezTo>
                  <a:cubicBezTo>
                    <a:pt x="17193" y="5808"/>
                    <a:pt x="16642" y="1711"/>
                    <a:pt x="13170" y="475"/>
                  </a:cubicBezTo>
                  <a:cubicBezTo>
                    <a:pt x="12387" y="182"/>
                    <a:pt x="11145" y="0"/>
                    <a:pt x="97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0" name="Google Shape;5570;p35"/>
            <p:cNvSpPr/>
            <p:nvPr/>
          </p:nvSpPr>
          <p:spPr>
            <a:xfrm>
              <a:off x="3378880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5" y="0"/>
                    <a:pt x="691" y="39"/>
                    <a:pt x="62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1" name="Google Shape;5571;p35"/>
            <p:cNvSpPr/>
            <p:nvPr/>
          </p:nvSpPr>
          <p:spPr>
            <a:xfrm>
              <a:off x="3284079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2" name="Google Shape;5572;p35"/>
            <p:cNvSpPr/>
            <p:nvPr/>
          </p:nvSpPr>
          <p:spPr>
            <a:xfrm>
              <a:off x="88886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28" y="0"/>
                  </a:moveTo>
                  <a:cubicBezTo>
                    <a:pt x="721" y="0"/>
                    <a:pt x="628" y="39"/>
                    <a:pt x="552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746" y="2164"/>
                    <a:pt x="2787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53" y="6142"/>
                    <a:pt x="5081" y="4220"/>
                    <a:pt x="3591" y="2477"/>
                  </a:cubicBezTo>
                  <a:cubicBezTo>
                    <a:pt x="2539" y="1260"/>
                    <a:pt x="1444" y="0"/>
                    <a:pt x="8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3" name="Google Shape;5573;p35"/>
            <p:cNvSpPr/>
            <p:nvPr/>
          </p:nvSpPr>
          <p:spPr>
            <a:xfrm>
              <a:off x="79406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8" y="1"/>
                  </a:moveTo>
                  <a:cubicBezTo>
                    <a:pt x="9302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40" y="408"/>
                    <a:pt x="2846" y="1093"/>
                    <a:pt x="1788" y="2523"/>
                  </a:cubicBezTo>
                  <a:cubicBezTo>
                    <a:pt x="1" y="4952"/>
                    <a:pt x="1118" y="7052"/>
                    <a:pt x="1788" y="7738"/>
                  </a:cubicBezTo>
                  <a:cubicBezTo>
                    <a:pt x="1863" y="7797"/>
                    <a:pt x="1922" y="7857"/>
                    <a:pt x="2042" y="7931"/>
                  </a:cubicBezTo>
                  <a:cubicBezTo>
                    <a:pt x="2699" y="8317"/>
                    <a:pt x="5429" y="8590"/>
                    <a:pt x="8274" y="8590"/>
                  </a:cubicBezTo>
                  <a:cubicBezTo>
                    <a:pt x="11359" y="8590"/>
                    <a:pt x="14582" y="8269"/>
                    <a:pt x="15449" y="7425"/>
                  </a:cubicBezTo>
                  <a:cubicBezTo>
                    <a:pt x="17192" y="5756"/>
                    <a:pt x="16626" y="1719"/>
                    <a:pt x="13155" y="482"/>
                  </a:cubicBezTo>
                  <a:cubicBezTo>
                    <a:pt x="12356" y="184"/>
                    <a:pt x="11088" y="1"/>
                    <a:pt x="96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4" name="Google Shape;5574;p35"/>
            <p:cNvSpPr/>
            <p:nvPr/>
          </p:nvSpPr>
          <p:spPr>
            <a:xfrm>
              <a:off x="151207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4" y="674"/>
                    <a:pt x="0" y="1166"/>
                    <a:pt x="373" y="1673"/>
                  </a:cubicBezTo>
                  <a:cubicBezTo>
                    <a:pt x="745" y="2164"/>
                    <a:pt x="280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7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54" y="1260"/>
                    <a:pt x="1447" y="0"/>
                    <a:pt x="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5" name="Google Shape;5575;p35"/>
            <p:cNvSpPr/>
            <p:nvPr/>
          </p:nvSpPr>
          <p:spPr>
            <a:xfrm>
              <a:off x="1417276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6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18" y="7052"/>
                    <a:pt x="1803" y="7738"/>
                  </a:cubicBezTo>
                  <a:cubicBezTo>
                    <a:pt x="1863" y="7797"/>
                    <a:pt x="1997" y="7857"/>
                    <a:pt x="2056" y="7931"/>
                  </a:cubicBezTo>
                  <a:cubicBezTo>
                    <a:pt x="2707" y="8317"/>
                    <a:pt x="5432" y="8590"/>
                    <a:pt x="8278" y="8590"/>
                  </a:cubicBezTo>
                  <a:cubicBezTo>
                    <a:pt x="11362" y="8590"/>
                    <a:pt x="14588" y="8269"/>
                    <a:pt x="15464" y="7425"/>
                  </a:cubicBezTo>
                  <a:cubicBezTo>
                    <a:pt x="17192" y="5756"/>
                    <a:pt x="16641" y="1719"/>
                    <a:pt x="13170" y="482"/>
                  </a:cubicBezTo>
                  <a:cubicBezTo>
                    <a:pt x="12370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6" name="Google Shape;5576;p35"/>
            <p:cNvSpPr/>
            <p:nvPr/>
          </p:nvSpPr>
          <p:spPr>
            <a:xfrm>
              <a:off x="213572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2" y="0"/>
                    <a:pt x="640" y="39"/>
                    <a:pt x="56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7" name="Google Shape;5577;p35"/>
            <p:cNvSpPr/>
            <p:nvPr/>
          </p:nvSpPr>
          <p:spPr>
            <a:xfrm>
              <a:off x="2040927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699" y="8317"/>
                    <a:pt x="5429" y="8590"/>
                    <a:pt x="8283" y="8590"/>
                  </a:cubicBezTo>
                  <a:cubicBezTo>
                    <a:pt x="11377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8" name="Google Shape;5578;p35"/>
            <p:cNvSpPr/>
            <p:nvPr/>
          </p:nvSpPr>
          <p:spPr>
            <a:xfrm>
              <a:off x="2763122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79" name="Google Shape;5579;p35"/>
            <p:cNvSpPr/>
            <p:nvPr/>
          </p:nvSpPr>
          <p:spPr>
            <a:xfrm>
              <a:off x="2668321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1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80" name="Google Shape;5580;p35"/>
            <p:cNvSpPr/>
            <p:nvPr/>
          </p:nvSpPr>
          <p:spPr>
            <a:xfrm>
              <a:off x="400627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81" name="Google Shape;5581;p35"/>
            <p:cNvSpPr/>
            <p:nvPr/>
          </p:nvSpPr>
          <p:spPr>
            <a:xfrm>
              <a:off x="391147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77" y="7052"/>
                    <a:pt x="1803" y="7738"/>
                  </a:cubicBezTo>
                  <a:cubicBezTo>
                    <a:pt x="1922" y="7797"/>
                    <a:pt x="1982" y="7857"/>
                    <a:pt x="2041" y="7931"/>
                  </a:cubicBezTo>
                  <a:cubicBezTo>
                    <a:pt x="2728" y="8317"/>
                    <a:pt x="5472" y="8590"/>
                    <a:pt x="8327" y="8590"/>
                  </a:cubicBezTo>
                  <a:cubicBezTo>
                    <a:pt x="11422" y="8590"/>
                    <a:pt x="14648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82" name="Google Shape;5582;p35">
              <a:hlinkClick r:id="" action="ppaction://noaction"/>
            </p:cNvPr>
            <p:cNvSpPr txBox="1"/>
            <p:nvPr/>
          </p:nvSpPr>
          <p:spPr>
            <a:xfrm>
              <a:off x="7907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Sep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3" name="Google Shape;5583;p35"/>
            <p:cNvSpPr txBox="1"/>
            <p:nvPr/>
          </p:nvSpPr>
          <p:spPr>
            <a:xfrm>
              <a:off x="1412281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Oct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4" name="Google Shape;5584;p35"/>
            <p:cNvSpPr txBox="1"/>
            <p:nvPr/>
          </p:nvSpPr>
          <p:spPr>
            <a:xfrm>
              <a:off x="198800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83492E"/>
                  </a:solidFill>
                  <a:latin typeface="Pangolin"/>
                  <a:ea typeface="Pangolin"/>
                  <a:cs typeface="Pangolin"/>
                  <a:sym typeface="Pangolin"/>
                </a:rPr>
                <a:t>Nov</a:t>
              </a:r>
              <a:endParaRPr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5" name="Google Shape;5585;p35"/>
            <p:cNvSpPr txBox="1"/>
            <p:nvPr/>
          </p:nvSpPr>
          <p:spPr>
            <a:xfrm>
              <a:off x="26576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Dec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6" name="Google Shape;5586;p35"/>
            <p:cNvSpPr txBox="1"/>
            <p:nvPr/>
          </p:nvSpPr>
          <p:spPr>
            <a:xfrm>
              <a:off x="32334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Jan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7" name="Google Shape;5587;p35"/>
            <p:cNvSpPr txBox="1"/>
            <p:nvPr/>
          </p:nvSpPr>
          <p:spPr>
            <a:xfrm>
              <a:off x="3869194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83492E"/>
                  </a:solidFill>
                  <a:latin typeface="Pangolin"/>
                  <a:ea typeface="Pangolin"/>
                  <a:cs typeface="Pangolin"/>
                  <a:sym typeface="Pangolin"/>
                </a:rPr>
                <a:t>Feb</a:t>
              </a:r>
              <a:endParaRPr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8" name="Google Shape;5588;p35"/>
            <p:cNvSpPr txBox="1"/>
            <p:nvPr/>
          </p:nvSpPr>
          <p:spPr>
            <a:xfrm>
              <a:off x="44907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Mar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9" name="Google Shape;5589;p35"/>
            <p:cNvSpPr txBox="1"/>
            <p:nvPr/>
          </p:nvSpPr>
          <p:spPr>
            <a:xfrm>
              <a:off x="511935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Apr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0" name="Google Shape;5590;p35"/>
            <p:cNvSpPr txBox="1"/>
            <p:nvPr/>
          </p:nvSpPr>
          <p:spPr>
            <a:xfrm>
              <a:off x="574085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83492E"/>
                  </a:solidFill>
                  <a:latin typeface="Pangolin"/>
                  <a:ea typeface="Pangolin"/>
                  <a:cs typeface="Pangolin"/>
                  <a:sym typeface="Pangolin"/>
                </a:rPr>
                <a:t>May</a:t>
              </a:r>
              <a:endParaRPr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1" name="Google Shape;5591;p35"/>
            <p:cNvSpPr txBox="1"/>
            <p:nvPr/>
          </p:nvSpPr>
          <p:spPr>
            <a:xfrm>
              <a:off x="636712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Jun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2" name="Google Shape;5592;p35"/>
            <p:cNvSpPr txBox="1"/>
            <p:nvPr/>
          </p:nvSpPr>
          <p:spPr>
            <a:xfrm>
              <a:off x="6981488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FEF7C2"/>
                  </a:solidFill>
                  <a:latin typeface="Pangolin"/>
                  <a:ea typeface="Pangolin"/>
                  <a:cs typeface="Pangolin"/>
                  <a:sym typeface="Pangolin"/>
                </a:rPr>
                <a:t>Jul</a:t>
              </a:r>
              <a:endParaRPr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3" name="Google Shape;5593;p35"/>
            <p:cNvSpPr txBox="1"/>
            <p:nvPr/>
          </p:nvSpPr>
          <p:spPr>
            <a:xfrm>
              <a:off x="760537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GB" sz="1735" kern="0">
                  <a:solidFill>
                    <a:srgbClr val="83492E"/>
                  </a:solidFill>
                  <a:latin typeface="Pangolin"/>
                  <a:ea typeface="Pangolin"/>
                  <a:cs typeface="Pangolin"/>
                  <a:sym typeface="Pangolin"/>
                </a:rPr>
                <a:t>Aug</a:t>
              </a:r>
              <a:endParaRPr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4" name="Google Shape;5594;p35">
              <a:hlinkClick r:id="" action="ppaction://noaction"/>
            </p:cNvPr>
            <p:cNvSpPr/>
            <p:nvPr/>
          </p:nvSpPr>
          <p:spPr>
            <a:xfrm>
              <a:off x="1466950" y="333030"/>
              <a:ext cx="428700" cy="309000"/>
            </a:xfrm>
            <a:prstGeom prst="ellipse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595" name="Google Shape;5595;p35">
            <a:hlinkClick r:id="" action="ppaction://noaction"/>
          </p:cNvPr>
          <p:cNvSpPr/>
          <p:nvPr/>
        </p:nvSpPr>
        <p:spPr>
          <a:xfrm>
            <a:off x="11303267" y="3785400"/>
            <a:ext cx="571600" cy="571600"/>
          </a:xfrm>
          <a:prstGeom prst="teardrop">
            <a:avLst>
              <a:gd name="adj" fmla="val 100000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96" name="Google Shape;5596;p35">
            <a:hlinkClick r:id="" action="ppaction://noaction"/>
          </p:cNvPr>
          <p:cNvSpPr txBox="1"/>
          <p:nvPr/>
        </p:nvSpPr>
        <p:spPr>
          <a:xfrm>
            <a:off x="11446400" y="1095333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A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7" name="Google Shape;5597;p35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B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8" name="Google Shape;5598;p35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C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9" name="Google Shape;5599;p35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D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0" name="Google Shape;5600;p35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E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1" name="Google Shape;5601;p35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F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2" name="Google Shape;5602;p35">
            <a:hlinkClick r:id="" action="ppaction://noaction"/>
          </p:cNvPr>
          <p:cNvSpPr/>
          <p:nvPr/>
        </p:nvSpPr>
        <p:spPr>
          <a:xfrm>
            <a:off x="1953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3" name="Google Shape;5603;p35">
            <a:hlinkClick r:id="" action="ppaction://noaction"/>
          </p:cNvPr>
          <p:cNvSpPr/>
          <p:nvPr/>
        </p:nvSpPr>
        <p:spPr>
          <a:xfrm>
            <a:off x="2766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4" name="Google Shape;5604;p35">
            <a:hlinkClick r:id="" action="ppaction://noaction"/>
          </p:cNvPr>
          <p:cNvSpPr/>
          <p:nvPr/>
        </p:nvSpPr>
        <p:spPr>
          <a:xfrm>
            <a:off x="3630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5" name="Google Shape;5605;p35">
            <a:hlinkClick r:id="" action="ppaction://noaction"/>
          </p:cNvPr>
          <p:cNvSpPr/>
          <p:nvPr/>
        </p:nvSpPr>
        <p:spPr>
          <a:xfrm>
            <a:off x="4442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6" name="Google Shape;5606;p35">
            <a:hlinkClick r:id="" action="ppaction://noaction"/>
          </p:cNvPr>
          <p:cNvSpPr/>
          <p:nvPr/>
        </p:nvSpPr>
        <p:spPr>
          <a:xfrm>
            <a:off x="5281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7" name="Google Shape;5607;p35">
            <a:hlinkClick r:id="" action="ppaction://noaction"/>
          </p:cNvPr>
          <p:cNvSpPr/>
          <p:nvPr/>
        </p:nvSpPr>
        <p:spPr>
          <a:xfrm>
            <a:off x="609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8" name="Google Shape;5608;p35">
            <a:hlinkClick r:id="" action="ppaction://noaction"/>
          </p:cNvPr>
          <p:cNvSpPr/>
          <p:nvPr/>
        </p:nvSpPr>
        <p:spPr>
          <a:xfrm>
            <a:off x="6957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09" name="Google Shape;5609;p35">
            <a:hlinkClick r:id="" action="ppaction://noaction"/>
          </p:cNvPr>
          <p:cNvSpPr/>
          <p:nvPr/>
        </p:nvSpPr>
        <p:spPr>
          <a:xfrm>
            <a:off x="77702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10" name="Google Shape;5610;p35">
            <a:hlinkClick r:id="" action="ppaction://noaction"/>
          </p:cNvPr>
          <p:cNvSpPr/>
          <p:nvPr/>
        </p:nvSpPr>
        <p:spPr>
          <a:xfrm>
            <a:off x="863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11" name="Google Shape;5611;p35">
            <a:hlinkClick r:id="" action="ppaction://noaction"/>
          </p:cNvPr>
          <p:cNvSpPr/>
          <p:nvPr/>
        </p:nvSpPr>
        <p:spPr>
          <a:xfrm>
            <a:off x="9446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12" name="Google Shape;5612;p35">
            <a:hlinkClick r:id="" action="ppaction://noaction"/>
          </p:cNvPr>
          <p:cNvSpPr/>
          <p:nvPr/>
        </p:nvSpPr>
        <p:spPr>
          <a:xfrm>
            <a:off x="10259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13" name="Google Shape;5613;p35">
            <a:hlinkClick r:id="" action="ppaction://noaction"/>
          </p:cNvPr>
          <p:cNvSpPr/>
          <p:nvPr/>
        </p:nvSpPr>
        <p:spPr>
          <a:xfrm>
            <a:off x="1115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" name="Google Shape;189;p2"/>
          <p:cNvSpPr txBox="1"/>
          <p:nvPr/>
        </p:nvSpPr>
        <p:spPr>
          <a:xfrm>
            <a:off x="3684163" y="1595676"/>
            <a:ext cx="5970797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 dirty="0">
                <a:solidFill>
                  <a:schemeClr val="dk1"/>
                </a:solidFill>
                <a:latin typeface="UTM Avo" panose="02040603050506020204" pitchFamily="18" charset="0"/>
                <a:sym typeface="Arial" panose="020B0604020202020204"/>
              </a:rPr>
              <a:t>KHỞI ĐỘNG</a:t>
            </a:r>
            <a:endParaRPr sz="6000" b="1" i="0" u="none" strike="noStrike" cap="none" dirty="0">
              <a:solidFill>
                <a:schemeClr val="dk1"/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312409" y="2836973"/>
            <a:ext cx="9445213" cy="8156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TRÒ CHƠI: NHANH NHƯ CHỚP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56"/>
          <a:stretch>
            <a:fillRect/>
          </a:stretch>
        </p:blipFill>
        <p:spPr>
          <a:xfrm>
            <a:off x="-113016" y="-1004903"/>
            <a:ext cx="12194027" cy="6441605"/>
          </a:xfrm>
          <a:prstGeom prst="rect">
            <a:avLst/>
          </a:prstGeom>
        </p:spPr>
      </p:pic>
      <p:sp>
        <p:nvSpPr>
          <p:cNvPr id="7" name="Hexagon 6"/>
          <p:cNvSpPr/>
          <p:nvPr/>
        </p:nvSpPr>
        <p:spPr>
          <a:xfrm>
            <a:off x="665825" y="1218373"/>
            <a:ext cx="9598757" cy="997527"/>
          </a:xfrm>
          <a:prstGeom prst="hexagon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1.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Chuyển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nhân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sau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thành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cộng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các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số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hạng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bằng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nhau</a:t>
            </a:r>
            <a:endParaRPr lang="zh-CN" altLang="en-US" sz="28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52456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353301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Hexagon 10"/>
          <p:cNvSpPr/>
          <p:nvPr/>
        </p:nvSpPr>
        <p:spPr>
          <a:xfrm>
            <a:off x="2815936" y="3140691"/>
            <a:ext cx="5579915" cy="997527"/>
          </a:xfrm>
          <a:prstGeom prst="hexagon">
            <a:avLst/>
          </a:prstGeom>
          <a:solidFill>
            <a:srgbClr val="0070C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x 3 </a:t>
            </a:r>
            <a:endParaRPr lang="zh-CN" altLang="en-US" sz="32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2" name="矩形 3"/>
          <p:cNvSpPr/>
          <p:nvPr/>
        </p:nvSpPr>
        <p:spPr>
          <a:xfrm>
            <a:off x="4286231" y="5043046"/>
            <a:ext cx="2963174" cy="75437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zh-CN" sz="36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+ 7 + 7</a:t>
            </a:r>
            <a:endParaRPr lang="zh-CN" altLang="en-US" sz="36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3" name="Arrow: Down 12"/>
          <p:cNvSpPr/>
          <p:nvPr/>
        </p:nvSpPr>
        <p:spPr>
          <a:xfrm>
            <a:off x="5360839" y="4275027"/>
            <a:ext cx="490107" cy="631209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bldLvl="0" animBg="1"/>
      <p:bldP spid="12" grpId="0" bldLvl="0" animBg="1"/>
      <p:bldP spid="1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56"/>
          <a:stretch>
            <a:fillRect/>
          </a:stretch>
        </p:blipFill>
        <p:spPr>
          <a:xfrm>
            <a:off x="0" y="1140"/>
            <a:ext cx="12194027" cy="6441605"/>
          </a:xfrm>
          <a:prstGeom prst="rect">
            <a:avLst/>
          </a:prstGeom>
        </p:spPr>
      </p:pic>
      <p:sp>
        <p:nvSpPr>
          <p:cNvPr id="7" name="Hexagon 6"/>
          <p:cNvSpPr/>
          <p:nvPr/>
        </p:nvSpPr>
        <p:spPr>
          <a:xfrm>
            <a:off x="479397" y="1218373"/>
            <a:ext cx="9785186" cy="997527"/>
          </a:xfrm>
          <a:prstGeom prst="hexagon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2.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Chuyển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nhân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sau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thành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cộng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các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số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hạng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bằng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nhau</a:t>
            </a:r>
            <a:endParaRPr lang="zh-CN" altLang="en-US" sz="28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52456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353301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Hexagon 10"/>
          <p:cNvSpPr/>
          <p:nvPr/>
        </p:nvSpPr>
        <p:spPr>
          <a:xfrm>
            <a:off x="2815936" y="3140691"/>
            <a:ext cx="5579915" cy="997527"/>
          </a:xfrm>
          <a:prstGeom prst="hexagon">
            <a:avLst/>
          </a:prstGeom>
          <a:solidFill>
            <a:srgbClr val="0070C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x 4</a:t>
            </a:r>
            <a:endParaRPr lang="zh-CN" altLang="en-US" sz="32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2" name="矩形 3"/>
          <p:cNvSpPr/>
          <p:nvPr/>
        </p:nvSpPr>
        <p:spPr>
          <a:xfrm>
            <a:off x="4286231" y="4823251"/>
            <a:ext cx="3067070" cy="754374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zh-CN" sz="36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+ 7 + 7 + 7</a:t>
            </a:r>
            <a:endParaRPr lang="zh-CN" altLang="en-US" sz="36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3" name="Arrow: Down 12"/>
          <p:cNvSpPr/>
          <p:nvPr/>
        </p:nvSpPr>
        <p:spPr>
          <a:xfrm>
            <a:off x="5522766" y="4196131"/>
            <a:ext cx="490107" cy="631209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 bldLvl="0" animBg="1"/>
      <p:bldP spid="1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56"/>
          <a:stretch>
            <a:fillRect/>
          </a:stretch>
        </p:blipFill>
        <p:spPr>
          <a:xfrm>
            <a:off x="0" y="1140"/>
            <a:ext cx="12194027" cy="6441605"/>
          </a:xfrm>
          <a:prstGeom prst="rect">
            <a:avLst/>
          </a:prstGeom>
        </p:spPr>
      </p:pic>
      <p:sp>
        <p:nvSpPr>
          <p:cNvPr id="7" name="Hexagon 6"/>
          <p:cNvSpPr/>
          <p:nvPr/>
        </p:nvSpPr>
        <p:spPr>
          <a:xfrm>
            <a:off x="275210" y="1218373"/>
            <a:ext cx="10470858" cy="997527"/>
          </a:xfrm>
          <a:prstGeom prst="hexagon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3.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Chuyển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tổng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sau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thành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nhân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tương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ứng</a:t>
            </a:r>
            <a:endParaRPr lang="zh-CN" altLang="en-US" sz="28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52456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353301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Hexagon 10"/>
          <p:cNvSpPr/>
          <p:nvPr/>
        </p:nvSpPr>
        <p:spPr>
          <a:xfrm>
            <a:off x="2815936" y="3140691"/>
            <a:ext cx="5579915" cy="997527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+ 7  =  14</a:t>
            </a:r>
            <a:endParaRPr lang="zh-CN" altLang="en-US" sz="32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2" name="矩形 3"/>
          <p:cNvSpPr/>
          <p:nvPr/>
        </p:nvSpPr>
        <p:spPr>
          <a:xfrm>
            <a:off x="3873357" y="5063009"/>
            <a:ext cx="3154436" cy="732380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zh-CN" sz="36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 7 x 2 = 14   </a:t>
            </a:r>
            <a:endParaRPr lang="zh-CN" altLang="en-US" sz="36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3" name="Arrow: Down 12"/>
          <p:cNvSpPr/>
          <p:nvPr/>
        </p:nvSpPr>
        <p:spPr>
          <a:xfrm>
            <a:off x="5522766" y="4196131"/>
            <a:ext cx="490107" cy="631209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bldLvl="0" animBg="1"/>
      <p:bldP spid="12" grpId="0" bldLvl="0" animBg="1"/>
      <p:bldP spid="1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56"/>
          <a:stretch>
            <a:fillRect/>
          </a:stretch>
        </p:blipFill>
        <p:spPr>
          <a:xfrm>
            <a:off x="0" y="1140"/>
            <a:ext cx="12194027" cy="6441605"/>
          </a:xfrm>
          <a:prstGeom prst="rect">
            <a:avLst/>
          </a:prstGeom>
        </p:spPr>
      </p:pic>
      <p:sp>
        <p:nvSpPr>
          <p:cNvPr id="7" name="Hexagon 6"/>
          <p:cNvSpPr/>
          <p:nvPr/>
        </p:nvSpPr>
        <p:spPr>
          <a:xfrm>
            <a:off x="266331" y="1218373"/>
            <a:ext cx="10479737" cy="997527"/>
          </a:xfrm>
          <a:prstGeom prst="hexagon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4.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Chuyển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tổng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sau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thành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phép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nhân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tương</a:t>
            </a:r>
            <a:r>
              <a:rPr lang="en-US" altLang="zh-CN" sz="28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 </a:t>
            </a:r>
            <a:r>
              <a:rPr lang="en-US" altLang="zh-CN" sz="2800" b="1" kern="0" dirty="0" err="1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ứng</a:t>
            </a:r>
            <a:endParaRPr lang="zh-CN" altLang="en-US" sz="28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52456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353301" y="2215900"/>
            <a:ext cx="0" cy="9247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Hexagon 10"/>
          <p:cNvSpPr/>
          <p:nvPr/>
        </p:nvSpPr>
        <p:spPr>
          <a:xfrm>
            <a:off x="2815936" y="3140691"/>
            <a:ext cx="5579915" cy="997527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+ 7 + 7 + 7 + 7 = 35</a:t>
            </a:r>
            <a:endParaRPr lang="zh-CN" altLang="en-US" sz="32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2" name="矩形 3"/>
          <p:cNvSpPr/>
          <p:nvPr/>
        </p:nvSpPr>
        <p:spPr>
          <a:xfrm>
            <a:off x="4421819" y="4978356"/>
            <a:ext cx="2931482" cy="661271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zh-CN" sz="3200" b="1" kern="0" dirty="0">
                <a:solidFill>
                  <a:schemeClr val="bg1"/>
                </a:solidFill>
                <a:latin typeface="Arial" panose="020B0604020202020204" pitchFamily="34" charset="0"/>
                <a:ea typeface="华康方圆体W7(P)" pitchFamily="82" charset="-122"/>
                <a:cs typeface="Arial" panose="020B0604020202020204" pitchFamily="34" charset="0"/>
              </a:rPr>
              <a:t>7  x  5 = 35</a:t>
            </a:r>
            <a:endParaRPr lang="zh-CN" altLang="en-US" sz="3200" b="1" kern="0" dirty="0">
              <a:solidFill>
                <a:schemeClr val="bg1"/>
              </a:solidFill>
              <a:latin typeface="Arial" panose="020B0604020202020204" pitchFamily="34" charset="0"/>
              <a:ea typeface="华康方圆体W7(P)" pitchFamily="82" charset="-122"/>
              <a:cs typeface="Arial" panose="020B0604020202020204" pitchFamily="34" charset="0"/>
            </a:endParaRPr>
          </a:p>
        </p:txBody>
      </p:sp>
      <p:sp>
        <p:nvSpPr>
          <p:cNvPr id="13" name="Arrow: Down 12"/>
          <p:cNvSpPr/>
          <p:nvPr/>
        </p:nvSpPr>
        <p:spPr>
          <a:xfrm>
            <a:off x="5522766" y="4196131"/>
            <a:ext cx="490107" cy="631209"/>
          </a:xfrm>
          <a:prstGeom prst="down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 bldLvl="0" animBg="1"/>
      <p:bldP spid="1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" name="Google Shape;14028;p87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31" name="Google Shape;14031;p87"/>
          <p:cNvSpPr txBox="1">
            <a:spLocks noGrp="1"/>
          </p:cNvSpPr>
          <p:nvPr>
            <p:ph type="subTitle" idx="1"/>
          </p:nvPr>
        </p:nvSpPr>
        <p:spPr>
          <a:xfrm>
            <a:off x="3537476" y="2276451"/>
            <a:ext cx="3831200" cy="676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GB"/>
              <a:t>Priorities</a:t>
            </a:r>
          </a:p>
        </p:txBody>
      </p:sp>
      <p:sp>
        <p:nvSpPr>
          <p:cNvPr id="14032" name="Google Shape;14032;p87"/>
          <p:cNvSpPr txBox="1">
            <a:spLocks noGrp="1"/>
          </p:cNvSpPr>
          <p:nvPr>
            <p:ph type="title"/>
          </p:nvPr>
        </p:nvSpPr>
        <p:spPr>
          <a:xfrm>
            <a:off x="2791929" y="1221893"/>
            <a:ext cx="6914296" cy="4044311"/>
          </a:xfrm>
          <a:prstGeom prst="rect">
            <a:avLst/>
          </a:prstGeom>
        </p:spPr>
        <p:txBody>
          <a:bodyPr spcFirstLastPara="1" wrap="square" lIns="121900" tIns="121900" rIns="121900" bIns="121900" numCol="1" anchor="b" anchorCtr="0">
            <a:prstTxWarp prst="textCanUp">
              <a:avLst/>
            </a:prstTxWarp>
            <a:noAutofit/>
          </a:bodyPr>
          <a:lstStyle/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Tạm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biệt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các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oiny" panose="02000903060500060000" pitchFamily="2" charset="0"/>
              </a:rPr>
              <a:t>em</a:t>
            </a:r>
            <a:endParaRPr dirty="0">
              <a:solidFill>
                <a:schemeClr val="accent1">
                  <a:lumMod val="50000"/>
                </a:schemeClr>
              </a:solidFill>
              <a:latin typeface="Coiny" panose="02000903060500060000" pitchFamily="2" charset="0"/>
            </a:endParaRPr>
          </a:p>
        </p:txBody>
      </p:sp>
      <p:grpSp>
        <p:nvGrpSpPr>
          <p:cNvPr id="14033" name="Google Shape;14033;p87"/>
          <p:cNvGrpSpPr/>
          <p:nvPr/>
        </p:nvGrpSpPr>
        <p:grpSpPr>
          <a:xfrm>
            <a:off x="5641824" y="3755607"/>
            <a:ext cx="5511789" cy="1862123"/>
            <a:chOff x="2359350" y="3563775"/>
            <a:chExt cx="2209075" cy="848425"/>
          </a:xfrm>
        </p:grpSpPr>
        <p:sp>
          <p:nvSpPr>
            <p:cNvPr id="14034" name="Google Shape;14034;p87"/>
            <p:cNvSpPr/>
            <p:nvPr/>
          </p:nvSpPr>
          <p:spPr>
            <a:xfrm>
              <a:off x="2359350" y="3563775"/>
              <a:ext cx="2209075" cy="15525"/>
            </a:xfrm>
            <a:custGeom>
              <a:avLst/>
              <a:gdLst/>
              <a:ahLst/>
              <a:cxnLst/>
              <a:rect l="l" t="t" r="r" b="b"/>
              <a:pathLst>
                <a:path w="88363" h="621" extrusionOk="0">
                  <a:moveTo>
                    <a:pt x="301" y="1"/>
                  </a:moveTo>
                  <a:cubicBezTo>
                    <a:pt x="76" y="1"/>
                    <a:pt x="1" y="151"/>
                    <a:pt x="1" y="320"/>
                  </a:cubicBezTo>
                  <a:cubicBezTo>
                    <a:pt x="1" y="470"/>
                    <a:pt x="76" y="621"/>
                    <a:pt x="301" y="621"/>
                  </a:cubicBezTo>
                  <a:lnTo>
                    <a:pt x="88044" y="621"/>
                  </a:lnTo>
                  <a:cubicBezTo>
                    <a:pt x="88213" y="621"/>
                    <a:pt x="88363" y="470"/>
                    <a:pt x="88363" y="320"/>
                  </a:cubicBezTo>
                  <a:cubicBezTo>
                    <a:pt x="88363" y="151"/>
                    <a:pt x="88213" y="1"/>
                    <a:pt x="880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35" name="Google Shape;14035;p87"/>
            <p:cNvSpPr/>
            <p:nvPr/>
          </p:nvSpPr>
          <p:spPr>
            <a:xfrm>
              <a:off x="2359350" y="3771900"/>
              <a:ext cx="2209075" cy="15525"/>
            </a:xfrm>
            <a:custGeom>
              <a:avLst/>
              <a:gdLst/>
              <a:ahLst/>
              <a:cxnLst/>
              <a:rect l="l" t="t" r="r" b="b"/>
              <a:pathLst>
                <a:path w="88363" h="621" extrusionOk="0">
                  <a:moveTo>
                    <a:pt x="301" y="0"/>
                  </a:moveTo>
                  <a:cubicBezTo>
                    <a:pt x="76" y="0"/>
                    <a:pt x="1" y="150"/>
                    <a:pt x="1" y="320"/>
                  </a:cubicBezTo>
                  <a:cubicBezTo>
                    <a:pt x="1" y="470"/>
                    <a:pt x="76" y="620"/>
                    <a:pt x="301" y="620"/>
                  </a:cubicBezTo>
                  <a:lnTo>
                    <a:pt x="88044" y="620"/>
                  </a:lnTo>
                  <a:cubicBezTo>
                    <a:pt x="88213" y="620"/>
                    <a:pt x="88363" y="470"/>
                    <a:pt x="88363" y="320"/>
                  </a:cubicBezTo>
                  <a:cubicBezTo>
                    <a:pt x="88363" y="150"/>
                    <a:pt x="88213" y="0"/>
                    <a:pt x="880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36" name="Google Shape;14036;p87"/>
            <p:cNvSpPr/>
            <p:nvPr/>
          </p:nvSpPr>
          <p:spPr>
            <a:xfrm>
              <a:off x="2359350" y="3984763"/>
              <a:ext cx="2209075" cy="16000"/>
            </a:xfrm>
            <a:custGeom>
              <a:avLst/>
              <a:gdLst/>
              <a:ahLst/>
              <a:cxnLst/>
              <a:rect l="l" t="t" r="r" b="b"/>
              <a:pathLst>
                <a:path w="88363" h="640" extrusionOk="0">
                  <a:moveTo>
                    <a:pt x="301" y="1"/>
                  </a:moveTo>
                  <a:cubicBezTo>
                    <a:pt x="76" y="1"/>
                    <a:pt x="1" y="170"/>
                    <a:pt x="1" y="320"/>
                  </a:cubicBezTo>
                  <a:cubicBezTo>
                    <a:pt x="1" y="470"/>
                    <a:pt x="76" y="639"/>
                    <a:pt x="301" y="639"/>
                  </a:cubicBezTo>
                  <a:lnTo>
                    <a:pt x="88044" y="639"/>
                  </a:lnTo>
                  <a:cubicBezTo>
                    <a:pt x="88213" y="639"/>
                    <a:pt x="88363" y="470"/>
                    <a:pt x="88363" y="320"/>
                  </a:cubicBezTo>
                  <a:cubicBezTo>
                    <a:pt x="88363" y="170"/>
                    <a:pt x="88213" y="1"/>
                    <a:pt x="880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37" name="Google Shape;14037;p87"/>
            <p:cNvSpPr/>
            <p:nvPr/>
          </p:nvSpPr>
          <p:spPr>
            <a:xfrm>
              <a:off x="2359350" y="4192863"/>
              <a:ext cx="2209075" cy="16000"/>
            </a:xfrm>
            <a:custGeom>
              <a:avLst/>
              <a:gdLst/>
              <a:ahLst/>
              <a:cxnLst/>
              <a:rect l="l" t="t" r="r" b="b"/>
              <a:pathLst>
                <a:path w="88363" h="640" extrusionOk="0">
                  <a:moveTo>
                    <a:pt x="301" y="1"/>
                  </a:moveTo>
                  <a:cubicBezTo>
                    <a:pt x="76" y="1"/>
                    <a:pt x="1" y="170"/>
                    <a:pt x="1" y="320"/>
                  </a:cubicBezTo>
                  <a:cubicBezTo>
                    <a:pt x="1" y="471"/>
                    <a:pt x="76" y="640"/>
                    <a:pt x="301" y="640"/>
                  </a:cubicBezTo>
                  <a:lnTo>
                    <a:pt x="88044" y="640"/>
                  </a:lnTo>
                  <a:cubicBezTo>
                    <a:pt x="88213" y="640"/>
                    <a:pt x="88363" y="471"/>
                    <a:pt x="88363" y="320"/>
                  </a:cubicBezTo>
                  <a:cubicBezTo>
                    <a:pt x="88363" y="170"/>
                    <a:pt x="88213" y="1"/>
                    <a:pt x="880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38" name="Google Shape;14038;p87"/>
            <p:cNvSpPr/>
            <p:nvPr/>
          </p:nvSpPr>
          <p:spPr>
            <a:xfrm>
              <a:off x="2359350" y="4396700"/>
              <a:ext cx="2209075" cy="15500"/>
            </a:xfrm>
            <a:custGeom>
              <a:avLst/>
              <a:gdLst/>
              <a:ahLst/>
              <a:cxnLst/>
              <a:rect l="l" t="t" r="r" b="b"/>
              <a:pathLst>
                <a:path w="88363" h="620" extrusionOk="0">
                  <a:moveTo>
                    <a:pt x="301" y="0"/>
                  </a:moveTo>
                  <a:cubicBezTo>
                    <a:pt x="76" y="0"/>
                    <a:pt x="1" y="150"/>
                    <a:pt x="1" y="301"/>
                  </a:cubicBezTo>
                  <a:cubicBezTo>
                    <a:pt x="1" y="545"/>
                    <a:pt x="76" y="620"/>
                    <a:pt x="301" y="620"/>
                  </a:cubicBezTo>
                  <a:lnTo>
                    <a:pt x="88044" y="620"/>
                  </a:lnTo>
                  <a:cubicBezTo>
                    <a:pt x="88213" y="620"/>
                    <a:pt x="88363" y="545"/>
                    <a:pt x="88363" y="301"/>
                  </a:cubicBezTo>
                  <a:cubicBezTo>
                    <a:pt x="88363" y="150"/>
                    <a:pt x="88213" y="0"/>
                    <a:pt x="880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4039" name="Google Shape;14039;p87"/>
          <p:cNvGrpSpPr/>
          <p:nvPr/>
        </p:nvGrpSpPr>
        <p:grpSpPr>
          <a:xfrm>
            <a:off x="1495248" y="3649452"/>
            <a:ext cx="1630107" cy="2611097"/>
            <a:chOff x="998758" y="3013214"/>
            <a:chExt cx="1042001" cy="1669072"/>
          </a:xfrm>
        </p:grpSpPr>
        <p:sp>
          <p:nvSpPr>
            <p:cNvPr id="14040" name="Google Shape;14040;p87"/>
            <p:cNvSpPr/>
            <p:nvPr/>
          </p:nvSpPr>
          <p:spPr>
            <a:xfrm>
              <a:off x="1006765" y="4381507"/>
              <a:ext cx="213887" cy="220616"/>
            </a:xfrm>
            <a:custGeom>
              <a:avLst/>
              <a:gdLst/>
              <a:ahLst/>
              <a:cxnLst/>
              <a:rect l="l" t="t" r="r" b="b"/>
              <a:pathLst>
                <a:path w="11380" h="11738" extrusionOk="0">
                  <a:moveTo>
                    <a:pt x="10025" y="0"/>
                  </a:moveTo>
                  <a:cubicBezTo>
                    <a:pt x="8441" y="0"/>
                    <a:pt x="4946" y="357"/>
                    <a:pt x="2808" y="3271"/>
                  </a:cubicBezTo>
                  <a:cubicBezTo>
                    <a:pt x="1" y="7130"/>
                    <a:pt x="1555" y="11617"/>
                    <a:pt x="1555" y="11617"/>
                  </a:cubicBezTo>
                  <a:cubicBezTo>
                    <a:pt x="1555" y="11617"/>
                    <a:pt x="1970" y="11738"/>
                    <a:pt x="2653" y="11738"/>
                  </a:cubicBezTo>
                  <a:cubicBezTo>
                    <a:pt x="4078" y="11738"/>
                    <a:pt x="6667" y="11211"/>
                    <a:pt x="9073" y="7957"/>
                  </a:cubicBezTo>
                  <a:cubicBezTo>
                    <a:pt x="11379" y="4825"/>
                    <a:pt x="10853" y="38"/>
                    <a:pt x="10853" y="38"/>
                  </a:cubicBezTo>
                  <a:cubicBezTo>
                    <a:pt x="10853" y="38"/>
                    <a:pt x="10540" y="0"/>
                    <a:pt x="100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1" name="Google Shape;14041;p87"/>
            <p:cNvSpPr/>
            <p:nvPr/>
          </p:nvSpPr>
          <p:spPr>
            <a:xfrm>
              <a:off x="998758" y="4429776"/>
              <a:ext cx="176673" cy="252511"/>
            </a:xfrm>
            <a:custGeom>
              <a:avLst/>
              <a:gdLst/>
              <a:ahLst/>
              <a:cxnLst/>
              <a:rect l="l" t="t" r="r" b="b"/>
              <a:pathLst>
                <a:path w="9400" h="13435" extrusionOk="0">
                  <a:moveTo>
                    <a:pt x="9233" y="1"/>
                  </a:moveTo>
                  <a:cubicBezTo>
                    <a:pt x="9192" y="1"/>
                    <a:pt x="9136" y="26"/>
                    <a:pt x="9073" y="76"/>
                  </a:cubicBezTo>
                  <a:cubicBezTo>
                    <a:pt x="9073" y="76"/>
                    <a:pt x="8873" y="176"/>
                    <a:pt x="8447" y="377"/>
                  </a:cubicBezTo>
                  <a:cubicBezTo>
                    <a:pt x="8246" y="502"/>
                    <a:pt x="8046" y="703"/>
                    <a:pt x="7720" y="803"/>
                  </a:cubicBezTo>
                  <a:cubicBezTo>
                    <a:pt x="7520" y="1003"/>
                    <a:pt x="7194" y="1229"/>
                    <a:pt x="6993" y="1530"/>
                  </a:cubicBezTo>
                  <a:cubicBezTo>
                    <a:pt x="6692" y="1755"/>
                    <a:pt x="6367" y="2056"/>
                    <a:pt x="6066" y="2382"/>
                  </a:cubicBezTo>
                  <a:cubicBezTo>
                    <a:pt x="5740" y="2683"/>
                    <a:pt x="5439" y="3009"/>
                    <a:pt x="5114" y="3410"/>
                  </a:cubicBezTo>
                  <a:cubicBezTo>
                    <a:pt x="4813" y="3735"/>
                    <a:pt x="4487" y="4136"/>
                    <a:pt x="4186" y="4562"/>
                  </a:cubicBezTo>
                  <a:cubicBezTo>
                    <a:pt x="3860" y="4988"/>
                    <a:pt x="3660" y="5389"/>
                    <a:pt x="3334" y="5816"/>
                  </a:cubicBezTo>
                  <a:cubicBezTo>
                    <a:pt x="3033" y="6242"/>
                    <a:pt x="2808" y="6643"/>
                    <a:pt x="2507" y="7069"/>
                  </a:cubicBezTo>
                  <a:cubicBezTo>
                    <a:pt x="2306" y="7495"/>
                    <a:pt x="2081" y="8021"/>
                    <a:pt x="1880" y="8422"/>
                  </a:cubicBezTo>
                  <a:cubicBezTo>
                    <a:pt x="1454" y="9274"/>
                    <a:pt x="1154" y="10101"/>
                    <a:pt x="828" y="10828"/>
                  </a:cubicBezTo>
                  <a:cubicBezTo>
                    <a:pt x="301" y="12182"/>
                    <a:pt x="1" y="13234"/>
                    <a:pt x="1" y="13234"/>
                  </a:cubicBezTo>
                  <a:cubicBezTo>
                    <a:pt x="1" y="13334"/>
                    <a:pt x="101" y="13435"/>
                    <a:pt x="201" y="13435"/>
                  </a:cubicBezTo>
                  <a:cubicBezTo>
                    <a:pt x="301" y="13435"/>
                    <a:pt x="427" y="13435"/>
                    <a:pt x="427" y="13334"/>
                  </a:cubicBezTo>
                  <a:cubicBezTo>
                    <a:pt x="427" y="13334"/>
                    <a:pt x="527" y="13134"/>
                    <a:pt x="728" y="12708"/>
                  </a:cubicBezTo>
                  <a:cubicBezTo>
                    <a:pt x="828" y="12282"/>
                    <a:pt x="1154" y="11655"/>
                    <a:pt x="1454" y="11029"/>
                  </a:cubicBezTo>
                  <a:cubicBezTo>
                    <a:pt x="1555" y="10728"/>
                    <a:pt x="1780" y="10302"/>
                    <a:pt x="1981" y="10001"/>
                  </a:cubicBezTo>
                  <a:cubicBezTo>
                    <a:pt x="2081" y="9575"/>
                    <a:pt x="2306" y="9149"/>
                    <a:pt x="2507" y="8748"/>
                  </a:cubicBezTo>
                  <a:cubicBezTo>
                    <a:pt x="2707" y="8322"/>
                    <a:pt x="3033" y="7896"/>
                    <a:pt x="3234" y="7495"/>
                  </a:cubicBezTo>
                  <a:cubicBezTo>
                    <a:pt x="3434" y="7069"/>
                    <a:pt x="3760" y="6643"/>
                    <a:pt x="4061" y="6242"/>
                  </a:cubicBezTo>
                  <a:cubicBezTo>
                    <a:pt x="4286" y="5816"/>
                    <a:pt x="4587" y="5389"/>
                    <a:pt x="4913" y="4988"/>
                  </a:cubicBezTo>
                  <a:cubicBezTo>
                    <a:pt x="5114" y="4663"/>
                    <a:pt x="5439" y="4262"/>
                    <a:pt x="5740" y="3836"/>
                  </a:cubicBezTo>
                  <a:cubicBezTo>
                    <a:pt x="6066" y="3510"/>
                    <a:pt x="6266" y="3209"/>
                    <a:pt x="6567" y="2883"/>
                  </a:cubicBezTo>
                  <a:cubicBezTo>
                    <a:pt x="6893" y="2582"/>
                    <a:pt x="7093" y="2257"/>
                    <a:pt x="7419" y="1956"/>
                  </a:cubicBezTo>
                  <a:cubicBezTo>
                    <a:pt x="7720" y="1755"/>
                    <a:pt x="7946" y="1530"/>
                    <a:pt x="8146" y="1329"/>
                  </a:cubicBezTo>
                  <a:cubicBezTo>
                    <a:pt x="8347" y="1129"/>
                    <a:pt x="8572" y="903"/>
                    <a:pt x="8773" y="803"/>
                  </a:cubicBezTo>
                  <a:cubicBezTo>
                    <a:pt x="9073" y="502"/>
                    <a:pt x="9299" y="377"/>
                    <a:pt x="9299" y="377"/>
                  </a:cubicBezTo>
                  <a:cubicBezTo>
                    <a:pt x="9399" y="277"/>
                    <a:pt x="9399" y="176"/>
                    <a:pt x="9299" y="76"/>
                  </a:cubicBezTo>
                  <a:cubicBezTo>
                    <a:pt x="9299" y="26"/>
                    <a:pt x="9274" y="1"/>
                    <a:pt x="9233" y="1"/>
                  </a:cubicBezTo>
                  <a:close/>
                </a:path>
              </a:pathLst>
            </a:custGeom>
            <a:solidFill>
              <a:srgbClr val="8236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2" name="Google Shape;14042;p87"/>
            <p:cNvSpPr/>
            <p:nvPr/>
          </p:nvSpPr>
          <p:spPr>
            <a:xfrm>
              <a:off x="1611170" y="3133076"/>
              <a:ext cx="117149" cy="367743"/>
            </a:xfrm>
            <a:custGeom>
              <a:avLst/>
              <a:gdLst/>
              <a:ahLst/>
              <a:cxnLst/>
              <a:rect l="l" t="t" r="r" b="b"/>
              <a:pathLst>
                <a:path w="6233" h="19566" extrusionOk="0">
                  <a:moveTo>
                    <a:pt x="3974" y="0"/>
                  </a:moveTo>
                  <a:cubicBezTo>
                    <a:pt x="3907" y="0"/>
                    <a:pt x="3835" y="14"/>
                    <a:pt x="3760" y="41"/>
                  </a:cubicBezTo>
                  <a:cubicBezTo>
                    <a:pt x="1153" y="969"/>
                    <a:pt x="0" y="19365"/>
                    <a:pt x="0" y="19365"/>
                  </a:cubicBezTo>
                  <a:cubicBezTo>
                    <a:pt x="426" y="19365"/>
                    <a:pt x="827" y="19465"/>
                    <a:pt x="1153" y="19565"/>
                  </a:cubicBezTo>
                  <a:cubicBezTo>
                    <a:pt x="3976" y="15112"/>
                    <a:pt x="6232" y="0"/>
                    <a:pt x="3974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3" name="Google Shape;14043;p87"/>
            <p:cNvSpPr/>
            <p:nvPr/>
          </p:nvSpPr>
          <p:spPr>
            <a:xfrm>
              <a:off x="1386351" y="3140782"/>
              <a:ext cx="130606" cy="365676"/>
            </a:xfrm>
            <a:custGeom>
              <a:avLst/>
              <a:gdLst/>
              <a:ahLst/>
              <a:cxnLst/>
              <a:rect l="l" t="t" r="r" b="b"/>
              <a:pathLst>
                <a:path w="6949" h="19456" extrusionOk="0">
                  <a:moveTo>
                    <a:pt x="2273" y="1"/>
                  </a:moveTo>
                  <a:cubicBezTo>
                    <a:pt x="0" y="1"/>
                    <a:pt x="2741" y="14987"/>
                    <a:pt x="5696" y="19456"/>
                  </a:cubicBezTo>
                  <a:cubicBezTo>
                    <a:pt x="6122" y="19356"/>
                    <a:pt x="6523" y="19255"/>
                    <a:pt x="6949" y="19155"/>
                  </a:cubicBezTo>
                  <a:cubicBezTo>
                    <a:pt x="6748" y="17576"/>
                    <a:pt x="4969" y="884"/>
                    <a:pt x="2463" y="32"/>
                  </a:cubicBezTo>
                  <a:cubicBezTo>
                    <a:pt x="2396" y="11"/>
                    <a:pt x="2332" y="1"/>
                    <a:pt x="2273" y="1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4" name="Google Shape;14044;p87"/>
            <p:cNvSpPr/>
            <p:nvPr/>
          </p:nvSpPr>
          <p:spPr>
            <a:xfrm>
              <a:off x="1587618" y="3013214"/>
              <a:ext cx="207234" cy="499364"/>
            </a:xfrm>
            <a:custGeom>
              <a:avLst/>
              <a:gdLst/>
              <a:ahLst/>
              <a:cxnLst/>
              <a:rect l="l" t="t" r="r" b="b"/>
              <a:pathLst>
                <a:path w="11026" h="26569" extrusionOk="0">
                  <a:moveTo>
                    <a:pt x="6080" y="1"/>
                  </a:moveTo>
                  <a:cubicBezTo>
                    <a:pt x="5940" y="1"/>
                    <a:pt x="5793" y="18"/>
                    <a:pt x="5639" y="52"/>
                  </a:cubicBezTo>
                  <a:cubicBezTo>
                    <a:pt x="201" y="1406"/>
                    <a:pt x="0" y="25516"/>
                    <a:pt x="0" y="25516"/>
                  </a:cubicBezTo>
                  <a:cubicBezTo>
                    <a:pt x="426" y="25616"/>
                    <a:pt x="827" y="25616"/>
                    <a:pt x="1253" y="25742"/>
                  </a:cubicBezTo>
                  <a:cubicBezTo>
                    <a:pt x="1253" y="25742"/>
                    <a:pt x="2406" y="7346"/>
                    <a:pt x="5013" y="6418"/>
                  </a:cubicBezTo>
                  <a:cubicBezTo>
                    <a:pt x="5088" y="6391"/>
                    <a:pt x="5160" y="6377"/>
                    <a:pt x="5227" y="6377"/>
                  </a:cubicBezTo>
                  <a:cubicBezTo>
                    <a:pt x="7485" y="6377"/>
                    <a:pt x="5229" y="21489"/>
                    <a:pt x="2406" y="25942"/>
                  </a:cubicBezTo>
                  <a:cubicBezTo>
                    <a:pt x="3033" y="26143"/>
                    <a:pt x="3434" y="26368"/>
                    <a:pt x="3960" y="26569"/>
                  </a:cubicBezTo>
                  <a:cubicBezTo>
                    <a:pt x="8322" y="20891"/>
                    <a:pt x="11026" y="1"/>
                    <a:pt x="6080" y="1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5" name="Google Shape;14045;p87"/>
            <p:cNvSpPr/>
            <p:nvPr/>
          </p:nvSpPr>
          <p:spPr>
            <a:xfrm>
              <a:off x="1316223" y="3022819"/>
              <a:ext cx="224281" cy="497767"/>
            </a:xfrm>
            <a:custGeom>
              <a:avLst/>
              <a:gdLst/>
              <a:ahLst/>
              <a:cxnLst/>
              <a:rect l="l" t="t" r="r" b="b"/>
              <a:pathLst>
                <a:path w="11933" h="26484" extrusionOk="0">
                  <a:moveTo>
                    <a:pt x="4943" y="0"/>
                  </a:moveTo>
                  <a:cubicBezTo>
                    <a:pt x="1" y="0"/>
                    <a:pt x="3380" y="20864"/>
                    <a:pt x="7973" y="26484"/>
                  </a:cubicBezTo>
                  <a:cubicBezTo>
                    <a:pt x="8474" y="26158"/>
                    <a:pt x="8900" y="25957"/>
                    <a:pt x="9427" y="25732"/>
                  </a:cubicBezTo>
                  <a:cubicBezTo>
                    <a:pt x="6472" y="21263"/>
                    <a:pt x="3731" y="6277"/>
                    <a:pt x="6004" y="6277"/>
                  </a:cubicBezTo>
                  <a:cubicBezTo>
                    <a:pt x="6063" y="6277"/>
                    <a:pt x="6127" y="6287"/>
                    <a:pt x="6194" y="6308"/>
                  </a:cubicBezTo>
                  <a:cubicBezTo>
                    <a:pt x="8700" y="7160"/>
                    <a:pt x="10479" y="23852"/>
                    <a:pt x="10680" y="25431"/>
                  </a:cubicBezTo>
                  <a:cubicBezTo>
                    <a:pt x="10981" y="25331"/>
                    <a:pt x="11407" y="25231"/>
                    <a:pt x="11933" y="25105"/>
                  </a:cubicBezTo>
                  <a:cubicBezTo>
                    <a:pt x="11833" y="23125"/>
                    <a:pt x="10580" y="1095"/>
                    <a:pt x="5341" y="43"/>
                  </a:cubicBezTo>
                  <a:cubicBezTo>
                    <a:pt x="5203" y="14"/>
                    <a:pt x="5070" y="0"/>
                    <a:pt x="4943" y="0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6" name="Google Shape;14046;p87"/>
            <p:cNvSpPr/>
            <p:nvPr/>
          </p:nvSpPr>
          <p:spPr>
            <a:xfrm>
              <a:off x="1793472" y="4269201"/>
              <a:ext cx="90028" cy="82228"/>
            </a:xfrm>
            <a:custGeom>
              <a:avLst/>
              <a:gdLst/>
              <a:ahLst/>
              <a:cxnLst/>
              <a:rect l="l" t="t" r="r" b="b"/>
              <a:pathLst>
                <a:path w="4790" h="4375" extrusionOk="0">
                  <a:moveTo>
                    <a:pt x="3289" y="1"/>
                  </a:moveTo>
                  <a:cubicBezTo>
                    <a:pt x="2511" y="1"/>
                    <a:pt x="1757" y="1124"/>
                    <a:pt x="1680" y="1201"/>
                  </a:cubicBezTo>
                  <a:cubicBezTo>
                    <a:pt x="1" y="2153"/>
                    <a:pt x="853" y="3281"/>
                    <a:pt x="226" y="4133"/>
                  </a:cubicBezTo>
                  <a:cubicBezTo>
                    <a:pt x="601" y="4300"/>
                    <a:pt x="960" y="4374"/>
                    <a:pt x="1297" y="4374"/>
                  </a:cubicBezTo>
                  <a:cubicBezTo>
                    <a:pt x="3485" y="4374"/>
                    <a:pt x="4789" y="1264"/>
                    <a:pt x="3986" y="374"/>
                  </a:cubicBezTo>
                  <a:cubicBezTo>
                    <a:pt x="3763" y="105"/>
                    <a:pt x="3525" y="1"/>
                    <a:pt x="3289" y="1"/>
                  </a:cubicBezTo>
                  <a:close/>
                </a:path>
              </a:pathLst>
            </a:custGeom>
            <a:solidFill>
              <a:srgbClr val="A5685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7" name="Google Shape;14047;p87"/>
            <p:cNvSpPr/>
            <p:nvPr/>
          </p:nvSpPr>
          <p:spPr>
            <a:xfrm>
              <a:off x="1116534" y="3661921"/>
              <a:ext cx="924225" cy="938058"/>
            </a:xfrm>
            <a:custGeom>
              <a:avLst/>
              <a:gdLst/>
              <a:ahLst/>
              <a:cxnLst/>
              <a:rect l="l" t="t" r="r" b="b"/>
              <a:pathLst>
                <a:path w="49174" h="49910" extrusionOk="0">
                  <a:moveTo>
                    <a:pt x="44487" y="1"/>
                  </a:moveTo>
                  <a:cubicBezTo>
                    <a:pt x="42808" y="1"/>
                    <a:pt x="42507" y="1880"/>
                    <a:pt x="42507" y="1880"/>
                  </a:cubicBezTo>
                  <a:cubicBezTo>
                    <a:pt x="42507" y="1880"/>
                    <a:pt x="42022" y="1294"/>
                    <a:pt x="41481" y="1294"/>
                  </a:cubicBezTo>
                  <a:cubicBezTo>
                    <a:pt x="41263" y="1294"/>
                    <a:pt x="41036" y="1389"/>
                    <a:pt x="40828" y="1655"/>
                  </a:cubicBezTo>
                  <a:cubicBezTo>
                    <a:pt x="40101" y="2607"/>
                    <a:pt x="40828" y="3760"/>
                    <a:pt x="40828" y="3760"/>
                  </a:cubicBezTo>
                  <a:cubicBezTo>
                    <a:pt x="37494" y="10226"/>
                    <a:pt x="32682" y="12632"/>
                    <a:pt x="32682" y="12632"/>
                  </a:cubicBezTo>
                  <a:lnTo>
                    <a:pt x="32582" y="12733"/>
                  </a:lnTo>
                  <a:cubicBezTo>
                    <a:pt x="31855" y="11905"/>
                    <a:pt x="31329" y="11479"/>
                    <a:pt x="31229" y="11479"/>
                  </a:cubicBezTo>
                  <a:cubicBezTo>
                    <a:pt x="29249" y="12206"/>
                    <a:pt x="26517" y="12632"/>
                    <a:pt x="23083" y="12632"/>
                  </a:cubicBezTo>
                  <a:cubicBezTo>
                    <a:pt x="21204" y="12532"/>
                    <a:pt x="19524" y="12407"/>
                    <a:pt x="18171" y="12106"/>
                  </a:cubicBezTo>
                  <a:cubicBezTo>
                    <a:pt x="18171" y="12106"/>
                    <a:pt x="17645" y="12632"/>
                    <a:pt x="16918" y="13560"/>
                  </a:cubicBezTo>
                  <a:lnTo>
                    <a:pt x="16918" y="13459"/>
                  </a:lnTo>
                  <a:cubicBezTo>
                    <a:pt x="16918" y="13459"/>
                    <a:pt x="11579" y="12206"/>
                    <a:pt x="8046" y="5214"/>
                  </a:cubicBezTo>
                  <a:cubicBezTo>
                    <a:pt x="8046" y="5214"/>
                    <a:pt x="8672" y="4061"/>
                    <a:pt x="7945" y="3234"/>
                  </a:cubicBezTo>
                  <a:cubicBezTo>
                    <a:pt x="7715" y="3004"/>
                    <a:pt x="7495" y="2920"/>
                    <a:pt x="7295" y="2920"/>
                  </a:cubicBezTo>
                  <a:cubicBezTo>
                    <a:pt x="6754" y="2920"/>
                    <a:pt x="6366" y="3534"/>
                    <a:pt x="6366" y="3534"/>
                  </a:cubicBezTo>
                  <a:cubicBezTo>
                    <a:pt x="6366" y="3534"/>
                    <a:pt x="5987" y="1862"/>
                    <a:pt x="4471" y="1862"/>
                  </a:cubicBezTo>
                  <a:cubicBezTo>
                    <a:pt x="4380" y="1862"/>
                    <a:pt x="4285" y="1868"/>
                    <a:pt x="4186" y="1880"/>
                  </a:cubicBezTo>
                  <a:cubicBezTo>
                    <a:pt x="1880" y="1981"/>
                    <a:pt x="0" y="11479"/>
                    <a:pt x="13885" y="18171"/>
                  </a:cubicBezTo>
                  <a:cubicBezTo>
                    <a:pt x="13058" y="19926"/>
                    <a:pt x="12331" y="22031"/>
                    <a:pt x="11905" y="24312"/>
                  </a:cubicBezTo>
                  <a:cubicBezTo>
                    <a:pt x="11078" y="29951"/>
                    <a:pt x="11705" y="37169"/>
                    <a:pt x="18697" y="39876"/>
                  </a:cubicBezTo>
                  <a:cubicBezTo>
                    <a:pt x="18898" y="41354"/>
                    <a:pt x="19324" y="44688"/>
                    <a:pt x="19950" y="46467"/>
                  </a:cubicBezTo>
                  <a:cubicBezTo>
                    <a:pt x="19950" y="46467"/>
                    <a:pt x="19143" y="46411"/>
                    <a:pt x="18017" y="46411"/>
                  </a:cubicBezTo>
                  <a:cubicBezTo>
                    <a:pt x="15685" y="46411"/>
                    <a:pt x="11989" y="46651"/>
                    <a:pt x="11279" y="48121"/>
                  </a:cubicBezTo>
                  <a:cubicBezTo>
                    <a:pt x="11178" y="48447"/>
                    <a:pt x="11379" y="49074"/>
                    <a:pt x="11705" y="49174"/>
                  </a:cubicBezTo>
                  <a:cubicBezTo>
                    <a:pt x="11705" y="49274"/>
                    <a:pt x="11705" y="49500"/>
                    <a:pt x="11805" y="49600"/>
                  </a:cubicBezTo>
                  <a:cubicBezTo>
                    <a:pt x="11905" y="49901"/>
                    <a:pt x="13058" y="49901"/>
                    <a:pt x="13158" y="49901"/>
                  </a:cubicBezTo>
                  <a:lnTo>
                    <a:pt x="13259" y="49901"/>
                  </a:lnTo>
                  <a:cubicBezTo>
                    <a:pt x="13474" y="49907"/>
                    <a:pt x="13700" y="49910"/>
                    <a:pt x="13934" y="49910"/>
                  </a:cubicBezTo>
                  <a:cubicBezTo>
                    <a:pt x="17459" y="49910"/>
                    <a:pt x="22858" y="49223"/>
                    <a:pt x="22858" y="48447"/>
                  </a:cubicBezTo>
                  <a:cubicBezTo>
                    <a:pt x="22983" y="46567"/>
                    <a:pt x="22858" y="43008"/>
                    <a:pt x="23810" y="41028"/>
                  </a:cubicBezTo>
                  <a:lnTo>
                    <a:pt x="26617" y="41028"/>
                  </a:lnTo>
                  <a:cubicBezTo>
                    <a:pt x="27143" y="41028"/>
                    <a:pt x="27569" y="41028"/>
                    <a:pt x="28096" y="40928"/>
                  </a:cubicBezTo>
                  <a:lnTo>
                    <a:pt x="28096" y="41028"/>
                  </a:lnTo>
                  <a:cubicBezTo>
                    <a:pt x="28823" y="42908"/>
                    <a:pt x="29249" y="46041"/>
                    <a:pt x="29349" y="48447"/>
                  </a:cubicBezTo>
                  <a:cubicBezTo>
                    <a:pt x="29443" y="49223"/>
                    <a:pt x="34870" y="49910"/>
                    <a:pt x="38377" y="49910"/>
                  </a:cubicBezTo>
                  <a:cubicBezTo>
                    <a:pt x="38610" y="49910"/>
                    <a:pt x="38834" y="49907"/>
                    <a:pt x="39048" y="49901"/>
                  </a:cubicBezTo>
                  <a:lnTo>
                    <a:pt x="39148" y="49800"/>
                  </a:lnTo>
                  <a:cubicBezTo>
                    <a:pt x="39274" y="49800"/>
                    <a:pt x="40402" y="49800"/>
                    <a:pt x="40527" y="49500"/>
                  </a:cubicBezTo>
                  <a:cubicBezTo>
                    <a:pt x="40627" y="49374"/>
                    <a:pt x="40627" y="49274"/>
                    <a:pt x="40627" y="49174"/>
                  </a:cubicBezTo>
                  <a:cubicBezTo>
                    <a:pt x="40928" y="49074"/>
                    <a:pt x="41153" y="48347"/>
                    <a:pt x="41028" y="48121"/>
                  </a:cubicBezTo>
                  <a:cubicBezTo>
                    <a:pt x="40335" y="46651"/>
                    <a:pt x="36644" y="46411"/>
                    <a:pt x="34314" y="46411"/>
                  </a:cubicBezTo>
                  <a:cubicBezTo>
                    <a:pt x="33189" y="46411"/>
                    <a:pt x="32382" y="46467"/>
                    <a:pt x="32382" y="46467"/>
                  </a:cubicBezTo>
                  <a:cubicBezTo>
                    <a:pt x="32582" y="44061"/>
                    <a:pt x="32682" y="40402"/>
                    <a:pt x="32682" y="39675"/>
                  </a:cubicBezTo>
                  <a:cubicBezTo>
                    <a:pt x="34261" y="38848"/>
                    <a:pt x="35389" y="37695"/>
                    <a:pt x="36241" y="36442"/>
                  </a:cubicBezTo>
                  <a:cubicBezTo>
                    <a:pt x="36868" y="35590"/>
                    <a:pt x="37394" y="34562"/>
                    <a:pt x="37695" y="33510"/>
                  </a:cubicBezTo>
                  <a:cubicBezTo>
                    <a:pt x="39374" y="28597"/>
                    <a:pt x="38221" y="22758"/>
                    <a:pt x="37494" y="20878"/>
                  </a:cubicBezTo>
                  <a:cubicBezTo>
                    <a:pt x="36868" y="19098"/>
                    <a:pt x="36141" y="17645"/>
                    <a:pt x="35389" y="16492"/>
                  </a:cubicBezTo>
                  <a:cubicBezTo>
                    <a:pt x="49174" y="6893"/>
                    <a:pt x="46893" y="1"/>
                    <a:pt x="44487" y="1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8" name="Google Shape;14048;p87"/>
            <p:cNvSpPr/>
            <p:nvPr/>
          </p:nvSpPr>
          <p:spPr>
            <a:xfrm>
              <a:off x="1442513" y="3877680"/>
              <a:ext cx="270874" cy="50897"/>
            </a:xfrm>
            <a:custGeom>
              <a:avLst/>
              <a:gdLst/>
              <a:ahLst/>
              <a:cxnLst/>
              <a:rect l="l" t="t" r="r" b="b"/>
              <a:pathLst>
                <a:path w="14412" h="2708" extrusionOk="0">
                  <a:moveTo>
                    <a:pt x="13886" y="0"/>
                  </a:moveTo>
                  <a:cubicBezTo>
                    <a:pt x="12006" y="727"/>
                    <a:pt x="9600" y="1153"/>
                    <a:pt x="6467" y="1153"/>
                  </a:cubicBezTo>
                  <a:lnTo>
                    <a:pt x="5740" y="1153"/>
                  </a:lnTo>
                  <a:cubicBezTo>
                    <a:pt x="3861" y="1053"/>
                    <a:pt x="2181" y="928"/>
                    <a:pt x="828" y="627"/>
                  </a:cubicBezTo>
                  <a:cubicBezTo>
                    <a:pt x="828" y="627"/>
                    <a:pt x="502" y="928"/>
                    <a:pt x="1" y="1554"/>
                  </a:cubicBezTo>
                  <a:cubicBezTo>
                    <a:pt x="2081" y="2306"/>
                    <a:pt x="4161" y="2707"/>
                    <a:pt x="6267" y="2707"/>
                  </a:cubicBezTo>
                  <a:cubicBezTo>
                    <a:pt x="9074" y="2707"/>
                    <a:pt x="11906" y="1980"/>
                    <a:pt x="14412" y="426"/>
                  </a:cubicBezTo>
                  <a:cubicBezTo>
                    <a:pt x="14086" y="101"/>
                    <a:pt x="13986" y="0"/>
                    <a:pt x="13886" y="0"/>
                  </a:cubicBezTo>
                  <a:close/>
                </a:path>
              </a:pathLst>
            </a:custGeom>
            <a:solidFill>
              <a:srgbClr val="AE6A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49" name="Google Shape;14049;p87"/>
            <p:cNvSpPr/>
            <p:nvPr/>
          </p:nvSpPr>
          <p:spPr>
            <a:xfrm>
              <a:off x="1318629" y="3485276"/>
              <a:ext cx="510171" cy="422023"/>
            </a:xfrm>
            <a:custGeom>
              <a:avLst/>
              <a:gdLst/>
              <a:ahLst/>
              <a:cxnLst/>
              <a:rect l="l" t="t" r="r" b="b"/>
              <a:pathLst>
                <a:path w="27144" h="22454" extrusionOk="0">
                  <a:moveTo>
                    <a:pt x="14311" y="0"/>
                  </a:moveTo>
                  <a:cubicBezTo>
                    <a:pt x="13785" y="0"/>
                    <a:pt x="13259" y="0"/>
                    <a:pt x="12632" y="100"/>
                  </a:cubicBezTo>
                  <a:lnTo>
                    <a:pt x="11805" y="100"/>
                  </a:lnTo>
                  <a:cubicBezTo>
                    <a:pt x="11279" y="201"/>
                    <a:pt x="10853" y="301"/>
                    <a:pt x="10552" y="401"/>
                  </a:cubicBezTo>
                  <a:cubicBezTo>
                    <a:pt x="10126" y="501"/>
                    <a:pt x="9725" y="627"/>
                    <a:pt x="9299" y="727"/>
                  </a:cubicBezTo>
                  <a:cubicBezTo>
                    <a:pt x="8772" y="927"/>
                    <a:pt x="8346" y="1128"/>
                    <a:pt x="7845" y="1454"/>
                  </a:cubicBezTo>
                  <a:cubicBezTo>
                    <a:pt x="3459" y="3960"/>
                    <a:pt x="3133" y="9399"/>
                    <a:pt x="3133" y="9399"/>
                  </a:cubicBezTo>
                  <a:cubicBezTo>
                    <a:pt x="1253" y="12732"/>
                    <a:pt x="0" y="19925"/>
                    <a:pt x="8045" y="21930"/>
                  </a:cubicBezTo>
                  <a:cubicBezTo>
                    <a:pt x="9299" y="22231"/>
                    <a:pt x="10652" y="22431"/>
                    <a:pt x="12431" y="22431"/>
                  </a:cubicBezTo>
                  <a:cubicBezTo>
                    <a:pt x="12797" y="22446"/>
                    <a:pt x="13153" y="22453"/>
                    <a:pt x="13499" y="22453"/>
                  </a:cubicBezTo>
                  <a:cubicBezTo>
                    <a:pt x="16118" y="22453"/>
                    <a:pt x="18178" y="22046"/>
                    <a:pt x="19750" y="21404"/>
                  </a:cubicBezTo>
                  <a:cubicBezTo>
                    <a:pt x="27143" y="18572"/>
                    <a:pt x="24762" y="10752"/>
                    <a:pt x="23384" y="8973"/>
                  </a:cubicBezTo>
                  <a:cubicBezTo>
                    <a:pt x="23384" y="8973"/>
                    <a:pt x="22883" y="3333"/>
                    <a:pt x="18271" y="1028"/>
                  </a:cubicBezTo>
                  <a:cubicBezTo>
                    <a:pt x="17745" y="827"/>
                    <a:pt x="17344" y="627"/>
                    <a:pt x="16717" y="401"/>
                  </a:cubicBezTo>
                  <a:cubicBezTo>
                    <a:pt x="16391" y="301"/>
                    <a:pt x="15990" y="201"/>
                    <a:pt x="15564" y="201"/>
                  </a:cubicBezTo>
                  <a:cubicBezTo>
                    <a:pt x="15138" y="100"/>
                    <a:pt x="14737" y="100"/>
                    <a:pt x="14311" y="0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0" name="Google Shape;14050;p87"/>
            <p:cNvSpPr/>
            <p:nvPr/>
          </p:nvSpPr>
          <p:spPr>
            <a:xfrm>
              <a:off x="1357724" y="4572531"/>
              <a:ext cx="35353" cy="27328"/>
            </a:xfrm>
            <a:custGeom>
              <a:avLst/>
              <a:gdLst/>
              <a:ahLst/>
              <a:cxnLst/>
              <a:rect l="l" t="t" r="r" b="b"/>
              <a:pathLst>
                <a:path w="1881" h="1454" extrusionOk="0">
                  <a:moveTo>
                    <a:pt x="953" y="0"/>
                  </a:moveTo>
                  <a:cubicBezTo>
                    <a:pt x="853" y="100"/>
                    <a:pt x="752" y="201"/>
                    <a:pt x="527" y="201"/>
                  </a:cubicBezTo>
                  <a:cubicBezTo>
                    <a:pt x="427" y="301"/>
                    <a:pt x="427" y="301"/>
                    <a:pt x="326" y="426"/>
                  </a:cubicBezTo>
                  <a:cubicBezTo>
                    <a:pt x="326" y="426"/>
                    <a:pt x="226" y="526"/>
                    <a:pt x="226" y="627"/>
                  </a:cubicBezTo>
                  <a:cubicBezTo>
                    <a:pt x="126" y="727"/>
                    <a:pt x="1" y="927"/>
                    <a:pt x="1" y="1053"/>
                  </a:cubicBezTo>
                  <a:cubicBezTo>
                    <a:pt x="1" y="1253"/>
                    <a:pt x="126" y="1353"/>
                    <a:pt x="226" y="1353"/>
                  </a:cubicBezTo>
                  <a:cubicBezTo>
                    <a:pt x="226" y="1454"/>
                    <a:pt x="326" y="1454"/>
                    <a:pt x="326" y="1454"/>
                  </a:cubicBezTo>
                  <a:lnTo>
                    <a:pt x="427" y="1454"/>
                  </a:lnTo>
                  <a:lnTo>
                    <a:pt x="427" y="1353"/>
                  </a:lnTo>
                  <a:cubicBezTo>
                    <a:pt x="427" y="1353"/>
                    <a:pt x="326" y="1353"/>
                    <a:pt x="326" y="1253"/>
                  </a:cubicBezTo>
                  <a:lnTo>
                    <a:pt x="326" y="1053"/>
                  </a:lnTo>
                  <a:cubicBezTo>
                    <a:pt x="427" y="1053"/>
                    <a:pt x="427" y="1053"/>
                    <a:pt x="427" y="927"/>
                  </a:cubicBezTo>
                  <a:cubicBezTo>
                    <a:pt x="427" y="927"/>
                    <a:pt x="427" y="827"/>
                    <a:pt x="527" y="827"/>
                  </a:cubicBezTo>
                  <a:cubicBezTo>
                    <a:pt x="527" y="827"/>
                    <a:pt x="527" y="727"/>
                    <a:pt x="627" y="727"/>
                  </a:cubicBezTo>
                  <a:cubicBezTo>
                    <a:pt x="627" y="627"/>
                    <a:pt x="752" y="627"/>
                    <a:pt x="752" y="627"/>
                  </a:cubicBezTo>
                  <a:cubicBezTo>
                    <a:pt x="853" y="526"/>
                    <a:pt x="953" y="426"/>
                    <a:pt x="1153" y="426"/>
                  </a:cubicBezTo>
                  <a:cubicBezTo>
                    <a:pt x="1254" y="301"/>
                    <a:pt x="1379" y="301"/>
                    <a:pt x="1479" y="201"/>
                  </a:cubicBezTo>
                  <a:lnTo>
                    <a:pt x="1680" y="201"/>
                  </a:lnTo>
                  <a:lnTo>
                    <a:pt x="1780" y="100"/>
                  </a:lnTo>
                  <a:lnTo>
                    <a:pt x="1880" y="100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1" name="Google Shape;14051;p87"/>
            <p:cNvSpPr/>
            <p:nvPr/>
          </p:nvSpPr>
          <p:spPr>
            <a:xfrm>
              <a:off x="1336523" y="4582418"/>
              <a:ext cx="19" cy="7556"/>
            </a:xfrm>
            <a:custGeom>
              <a:avLst/>
              <a:gdLst/>
              <a:ahLst/>
              <a:cxnLst/>
              <a:rect l="l" t="t" r="r" b="b"/>
              <a:pathLst>
                <a:path w="1" h="402" extrusionOk="0">
                  <a:moveTo>
                    <a:pt x="1" y="101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101"/>
                  </a:lnTo>
                  <a:lnTo>
                    <a:pt x="1" y="101"/>
                  </a:lnTo>
                  <a:lnTo>
                    <a:pt x="1" y="201"/>
                  </a:lnTo>
                  <a:lnTo>
                    <a:pt x="1" y="301"/>
                  </a:lnTo>
                  <a:lnTo>
                    <a:pt x="1" y="401"/>
                  </a:lnTo>
                  <a:lnTo>
                    <a:pt x="1" y="301"/>
                  </a:lnTo>
                  <a:lnTo>
                    <a:pt x="1" y="301"/>
                  </a:ln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2" name="Google Shape;14052;p87"/>
            <p:cNvSpPr/>
            <p:nvPr/>
          </p:nvSpPr>
          <p:spPr>
            <a:xfrm>
              <a:off x="1334173" y="4558867"/>
              <a:ext cx="35353" cy="27328"/>
            </a:xfrm>
            <a:custGeom>
              <a:avLst/>
              <a:gdLst/>
              <a:ahLst/>
              <a:cxnLst/>
              <a:rect l="l" t="t" r="r" b="b"/>
              <a:pathLst>
                <a:path w="1881" h="1454" extrusionOk="0">
                  <a:moveTo>
                    <a:pt x="1880" y="0"/>
                  </a:moveTo>
                  <a:cubicBezTo>
                    <a:pt x="1479" y="0"/>
                    <a:pt x="1053" y="100"/>
                    <a:pt x="627" y="301"/>
                  </a:cubicBezTo>
                  <a:cubicBezTo>
                    <a:pt x="426" y="401"/>
                    <a:pt x="326" y="627"/>
                    <a:pt x="226" y="827"/>
                  </a:cubicBezTo>
                  <a:cubicBezTo>
                    <a:pt x="126" y="928"/>
                    <a:pt x="0" y="1253"/>
                    <a:pt x="0" y="1454"/>
                  </a:cubicBezTo>
                  <a:lnTo>
                    <a:pt x="226" y="1454"/>
                  </a:lnTo>
                  <a:cubicBezTo>
                    <a:pt x="326" y="1153"/>
                    <a:pt x="627" y="827"/>
                    <a:pt x="853" y="627"/>
                  </a:cubicBezTo>
                  <a:cubicBezTo>
                    <a:pt x="1153" y="401"/>
                    <a:pt x="1579" y="301"/>
                    <a:pt x="1880" y="100"/>
                  </a:cubicBezTo>
                  <a:lnTo>
                    <a:pt x="1880" y="0"/>
                  </a:ln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3" name="Google Shape;14053;p87"/>
            <p:cNvSpPr/>
            <p:nvPr/>
          </p:nvSpPr>
          <p:spPr>
            <a:xfrm>
              <a:off x="1363852" y="4596083"/>
              <a:ext cx="19" cy="8025"/>
            </a:xfrm>
            <a:custGeom>
              <a:avLst/>
              <a:gdLst/>
              <a:ahLst/>
              <a:cxnLst/>
              <a:rect l="l" t="t" r="r" b="b"/>
              <a:pathLst>
                <a:path w="1" h="427" extrusionOk="0">
                  <a:moveTo>
                    <a:pt x="0" y="201"/>
                  </a:moveTo>
                  <a:lnTo>
                    <a:pt x="0" y="301"/>
                  </a:lnTo>
                  <a:lnTo>
                    <a:pt x="0" y="426"/>
                  </a:lnTo>
                  <a:lnTo>
                    <a:pt x="0" y="301"/>
                  </a:lnTo>
                  <a:lnTo>
                    <a:pt x="0" y="201"/>
                  </a:lnTo>
                  <a:lnTo>
                    <a:pt x="0" y="10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4" name="Google Shape;14054;p87"/>
            <p:cNvSpPr/>
            <p:nvPr/>
          </p:nvSpPr>
          <p:spPr>
            <a:xfrm>
              <a:off x="1823151" y="4572531"/>
              <a:ext cx="33474" cy="27328"/>
            </a:xfrm>
            <a:custGeom>
              <a:avLst/>
              <a:gdLst/>
              <a:ahLst/>
              <a:cxnLst/>
              <a:rect l="l" t="t" r="r" b="b"/>
              <a:pathLst>
                <a:path w="1781" h="1454" extrusionOk="0">
                  <a:moveTo>
                    <a:pt x="1" y="0"/>
                  </a:moveTo>
                  <a:lnTo>
                    <a:pt x="101" y="100"/>
                  </a:lnTo>
                  <a:lnTo>
                    <a:pt x="201" y="100"/>
                  </a:lnTo>
                  <a:cubicBezTo>
                    <a:pt x="201" y="201"/>
                    <a:pt x="301" y="201"/>
                    <a:pt x="427" y="201"/>
                  </a:cubicBezTo>
                  <a:cubicBezTo>
                    <a:pt x="527" y="301"/>
                    <a:pt x="627" y="301"/>
                    <a:pt x="727" y="426"/>
                  </a:cubicBezTo>
                  <a:cubicBezTo>
                    <a:pt x="828" y="426"/>
                    <a:pt x="928" y="526"/>
                    <a:pt x="1053" y="526"/>
                  </a:cubicBezTo>
                  <a:cubicBezTo>
                    <a:pt x="1254" y="727"/>
                    <a:pt x="1454" y="827"/>
                    <a:pt x="1454" y="1053"/>
                  </a:cubicBezTo>
                  <a:cubicBezTo>
                    <a:pt x="1554" y="1153"/>
                    <a:pt x="1554" y="1153"/>
                    <a:pt x="1554" y="1253"/>
                  </a:cubicBezTo>
                  <a:lnTo>
                    <a:pt x="1554" y="1353"/>
                  </a:lnTo>
                  <a:lnTo>
                    <a:pt x="1554" y="1454"/>
                  </a:lnTo>
                  <a:lnTo>
                    <a:pt x="1680" y="1353"/>
                  </a:lnTo>
                  <a:lnTo>
                    <a:pt x="1780" y="1253"/>
                  </a:lnTo>
                  <a:lnTo>
                    <a:pt x="1780" y="927"/>
                  </a:lnTo>
                  <a:cubicBezTo>
                    <a:pt x="1780" y="827"/>
                    <a:pt x="1780" y="627"/>
                    <a:pt x="1680" y="526"/>
                  </a:cubicBezTo>
                  <a:cubicBezTo>
                    <a:pt x="1554" y="426"/>
                    <a:pt x="1454" y="301"/>
                    <a:pt x="1254" y="201"/>
                  </a:cubicBezTo>
                  <a:cubicBezTo>
                    <a:pt x="1153" y="100"/>
                    <a:pt x="1053" y="100"/>
                    <a:pt x="828" y="0"/>
                  </a:cubicBez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5" name="Google Shape;14055;p87"/>
            <p:cNvSpPr/>
            <p:nvPr/>
          </p:nvSpPr>
          <p:spPr>
            <a:xfrm>
              <a:off x="1846703" y="4558867"/>
              <a:ext cx="35353" cy="33455"/>
            </a:xfrm>
            <a:custGeom>
              <a:avLst/>
              <a:gdLst/>
              <a:ahLst/>
              <a:cxnLst/>
              <a:rect l="l" t="t" r="r" b="b"/>
              <a:pathLst>
                <a:path w="1881" h="1780" extrusionOk="0">
                  <a:moveTo>
                    <a:pt x="1" y="0"/>
                  </a:moveTo>
                  <a:lnTo>
                    <a:pt x="1" y="100"/>
                  </a:lnTo>
                  <a:lnTo>
                    <a:pt x="101" y="201"/>
                  </a:lnTo>
                  <a:cubicBezTo>
                    <a:pt x="101" y="201"/>
                    <a:pt x="201" y="201"/>
                    <a:pt x="301" y="301"/>
                  </a:cubicBezTo>
                  <a:cubicBezTo>
                    <a:pt x="527" y="401"/>
                    <a:pt x="828" y="527"/>
                    <a:pt x="1053" y="727"/>
                  </a:cubicBezTo>
                  <a:cubicBezTo>
                    <a:pt x="1354" y="928"/>
                    <a:pt x="1454" y="1153"/>
                    <a:pt x="1555" y="1354"/>
                  </a:cubicBezTo>
                  <a:lnTo>
                    <a:pt x="1555" y="1454"/>
                  </a:lnTo>
                  <a:cubicBezTo>
                    <a:pt x="1680" y="1454"/>
                    <a:pt x="1680" y="1554"/>
                    <a:pt x="1680" y="1554"/>
                  </a:cubicBezTo>
                  <a:lnTo>
                    <a:pt x="1680" y="1654"/>
                  </a:lnTo>
                  <a:lnTo>
                    <a:pt x="1680" y="1780"/>
                  </a:lnTo>
                  <a:cubicBezTo>
                    <a:pt x="1780" y="1780"/>
                    <a:pt x="1780" y="1780"/>
                    <a:pt x="1780" y="1654"/>
                  </a:cubicBezTo>
                  <a:cubicBezTo>
                    <a:pt x="1780" y="1654"/>
                    <a:pt x="1880" y="1654"/>
                    <a:pt x="1880" y="1554"/>
                  </a:cubicBezTo>
                  <a:lnTo>
                    <a:pt x="1880" y="1454"/>
                  </a:lnTo>
                  <a:lnTo>
                    <a:pt x="1880" y="1253"/>
                  </a:lnTo>
                  <a:cubicBezTo>
                    <a:pt x="1880" y="1028"/>
                    <a:pt x="1780" y="928"/>
                    <a:pt x="1680" y="727"/>
                  </a:cubicBezTo>
                  <a:cubicBezTo>
                    <a:pt x="1555" y="627"/>
                    <a:pt x="1454" y="527"/>
                    <a:pt x="1354" y="401"/>
                  </a:cubicBezTo>
                  <a:cubicBezTo>
                    <a:pt x="1053" y="201"/>
                    <a:pt x="728" y="100"/>
                    <a:pt x="427" y="0"/>
                  </a:cubicBezTo>
                  <a:close/>
                </a:path>
              </a:pathLst>
            </a:custGeom>
            <a:solidFill>
              <a:srgbClr val="83443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6" name="Google Shape;14056;p87"/>
            <p:cNvSpPr/>
            <p:nvPr/>
          </p:nvSpPr>
          <p:spPr>
            <a:xfrm>
              <a:off x="1479729" y="3683123"/>
              <a:ext cx="27347" cy="27817"/>
            </a:xfrm>
            <a:custGeom>
              <a:avLst/>
              <a:gdLst/>
              <a:ahLst/>
              <a:cxnLst/>
              <a:rect l="l" t="t" r="r" b="b"/>
              <a:pathLst>
                <a:path w="1455" h="1480" extrusionOk="0">
                  <a:moveTo>
                    <a:pt x="728" y="0"/>
                  </a:moveTo>
                  <a:cubicBezTo>
                    <a:pt x="302" y="0"/>
                    <a:pt x="1" y="326"/>
                    <a:pt x="1" y="752"/>
                  </a:cubicBezTo>
                  <a:cubicBezTo>
                    <a:pt x="1" y="1153"/>
                    <a:pt x="302" y="1479"/>
                    <a:pt x="728" y="1479"/>
                  </a:cubicBezTo>
                  <a:cubicBezTo>
                    <a:pt x="1154" y="1479"/>
                    <a:pt x="1454" y="1153"/>
                    <a:pt x="1454" y="752"/>
                  </a:cubicBezTo>
                  <a:cubicBezTo>
                    <a:pt x="1454" y="326"/>
                    <a:pt x="1154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7" name="Google Shape;14057;p87"/>
            <p:cNvSpPr/>
            <p:nvPr/>
          </p:nvSpPr>
          <p:spPr>
            <a:xfrm>
              <a:off x="1621057" y="3683123"/>
              <a:ext cx="27347" cy="27817"/>
            </a:xfrm>
            <a:custGeom>
              <a:avLst/>
              <a:gdLst/>
              <a:ahLst/>
              <a:cxnLst/>
              <a:rect l="l" t="t" r="r" b="b"/>
              <a:pathLst>
                <a:path w="1455" h="1480" extrusionOk="0">
                  <a:moveTo>
                    <a:pt x="727" y="0"/>
                  </a:moveTo>
                  <a:cubicBezTo>
                    <a:pt x="301" y="0"/>
                    <a:pt x="1" y="326"/>
                    <a:pt x="1" y="752"/>
                  </a:cubicBezTo>
                  <a:cubicBezTo>
                    <a:pt x="1" y="1153"/>
                    <a:pt x="301" y="1479"/>
                    <a:pt x="727" y="1479"/>
                  </a:cubicBezTo>
                  <a:cubicBezTo>
                    <a:pt x="1154" y="1479"/>
                    <a:pt x="1454" y="1153"/>
                    <a:pt x="1454" y="752"/>
                  </a:cubicBezTo>
                  <a:cubicBezTo>
                    <a:pt x="1454" y="326"/>
                    <a:pt x="1154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8" name="Google Shape;14058;p87"/>
            <p:cNvSpPr/>
            <p:nvPr/>
          </p:nvSpPr>
          <p:spPr>
            <a:xfrm>
              <a:off x="1467963" y="3629911"/>
              <a:ext cx="35335" cy="27178"/>
            </a:xfrm>
            <a:custGeom>
              <a:avLst/>
              <a:gdLst/>
              <a:ahLst/>
              <a:cxnLst/>
              <a:rect l="l" t="t" r="r" b="b"/>
              <a:pathLst>
                <a:path w="1880" h="1446" extrusionOk="0">
                  <a:moveTo>
                    <a:pt x="1257" y="0"/>
                  </a:moveTo>
                  <a:cubicBezTo>
                    <a:pt x="1005" y="0"/>
                    <a:pt x="707" y="145"/>
                    <a:pt x="527" y="325"/>
                  </a:cubicBezTo>
                  <a:cubicBezTo>
                    <a:pt x="100" y="751"/>
                    <a:pt x="0" y="1177"/>
                    <a:pt x="201" y="1378"/>
                  </a:cubicBezTo>
                  <a:cubicBezTo>
                    <a:pt x="225" y="1426"/>
                    <a:pt x="268" y="1445"/>
                    <a:pt x="323" y="1445"/>
                  </a:cubicBezTo>
                  <a:cubicBezTo>
                    <a:pt x="499" y="1445"/>
                    <a:pt x="799" y="1253"/>
                    <a:pt x="1028" y="1177"/>
                  </a:cubicBezTo>
                  <a:cubicBezTo>
                    <a:pt x="1354" y="952"/>
                    <a:pt x="1880" y="751"/>
                    <a:pt x="1654" y="225"/>
                  </a:cubicBezTo>
                  <a:cubicBezTo>
                    <a:pt x="1574" y="65"/>
                    <a:pt x="1426" y="0"/>
                    <a:pt x="1257" y="0"/>
                  </a:cubicBezTo>
                  <a:close/>
                </a:path>
              </a:pathLst>
            </a:custGeom>
            <a:solidFill>
              <a:srgbClr val="8C4B4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59" name="Google Shape;14059;p87"/>
            <p:cNvSpPr/>
            <p:nvPr/>
          </p:nvSpPr>
          <p:spPr>
            <a:xfrm>
              <a:off x="1624835" y="3625945"/>
              <a:ext cx="35335" cy="26651"/>
            </a:xfrm>
            <a:custGeom>
              <a:avLst/>
              <a:gdLst/>
              <a:ahLst/>
              <a:cxnLst/>
              <a:rect l="l" t="t" r="r" b="b"/>
              <a:pathLst>
                <a:path w="1880" h="1418" extrusionOk="0">
                  <a:moveTo>
                    <a:pt x="646" y="0"/>
                  </a:moveTo>
                  <a:cubicBezTo>
                    <a:pt x="488" y="0"/>
                    <a:pt x="366" y="67"/>
                    <a:pt x="326" y="235"/>
                  </a:cubicBezTo>
                  <a:cubicBezTo>
                    <a:pt x="0" y="762"/>
                    <a:pt x="526" y="962"/>
                    <a:pt x="827" y="1163"/>
                  </a:cubicBezTo>
                  <a:cubicBezTo>
                    <a:pt x="1120" y="1249"/>
                    <a:pt x="1365" y="1418"/>
                    <a:pt x="1555" y="1418"/>
                  </a:cubicBezTo>
                  <a:cubicBezTo>
                    <a:pt x="1642" y="1418"/>
                    <a:pt x="1717" y="1382"/>
                    <a:pt x="1780" y="1288"/>
                  </a:cubicBezTo>
                  <a:cubicBezTo>
                    <a:pt x="1880" y="1063"/>
                    <a:pt x="1780" y="762"/>
                    <a:pt x="1454" y="336"/>
                  </a:cubicBezTo>
                  <a:cubicBezTo>
                    <a:pt x="1212" y="154"/>
                    <a:pt x="888" y="0"/>
                    <a:pt x="646" y="0"/>
                  </a:cubicBezTo>
                  <a:close/>
                </a:path>
              </a:pathLst>
            </a:custGeom>
            <a:solidFill>
              <a:srgbClr val="8C4B4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0" name="Google Shape;14060;p87"/>
            <p:cNvSpPr/>
            <p:nvPr/>
          </p:nvSpPr>
          <p:spPr>
            <a:xfrm>
              <a:off x="1562169" y="3720809"/>
              <a:ext cx="7556" cy="47119"/>
            </a:xfrm>
            <a:custGeom>
              <a:avLst/>
              <a:gdLst/>
              <a:ahLst/>
              <a:cxnLst/>
              <a:rect l="l" t="t" r="r" b="b"/>
              <a:pathLst>
                <a:path w="402" h="2507" extrusionOk="0">
                  <a:moveTo>
                    <a:pt x="201" y="0"/>
                  </a:moveTo>
                  <a:cubicBezTo>
                    <a:pt x="101" y="0"/>
                    <a:pt x="1" y="101"/>
                    <a:pt x="1" y="201"/>
                  </a:cubicBezTo>
                  <a:lnTo>
                    <a:pt x="1" y="2281"/>
                  </a:lnTo>
                  <a:cubicBezTo>
                    <a:pt x="1" y="2381"/>
                    <a:pt x="101" y="2507"/>
                    <a:pt x="201" y="2507"/>
                  </a:cubicBezTo>
                  <a:cubicBezTo>
                    <a:pt x="302" y="2507"/>
                    <a:pt x="402" y="2381"/>
                    <a:pt x="402" y="2281"/>
                  </a:cubicBezTo>
                  <a:lnTo>
                    <a:pt x="402" y="201"/>
                  </a:lnTo>
                  <a:cubicBezTo>
                    <a:pt x="402" y="101"/>
                    <a:pt x="302" y="0"/>
                    <a:pt x="201" y="0"/>
                  </a:cubicBezTo>
                  <a:close/>
                </a:path>
              </a:pathLst>
            </a:custGeom>
            <a:solidFill>
              <a:srgbClr val="844B3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1" name="Google Shape;14061;p87"/>
            <p:cNvSpPr/>
            <p:nvPr/>
          </p:nvSpPr>
          <p:spPr>
            <a:xfrm>
              <a:off x="1505179" y="3734473"/>
              <a:ext cx="123427" cy="35353"/>
            </a:xfrm>
            <a:custGeom>
              <a:avLst/>
              <a:gdLst/>
              <a:ahLst/>
              <a:cxnLst/>
              <a:rect l="l" t="t" r="r" b="b"/>
              <a:pathLst>
                <a:path w="6567" h="1881" extrusionOk="0">
                  <a:moveTo>
                    <a:pt x="6466" y="0"/>
                  </a:moveTo>
                  <a:cubicBezTo>
                    <a:pt x="6366" y="0"/>
                    <a:pt x="6266" y="0"/>
                    <a:pt x="6266" y="101"/>
                  </a:cubicBezTo>
                  <a:cubicBezTo>
                    <a:pt x="6266" y="101"/>
                    <a:pt x="6166" y="101"/>
                    <a:pt x="6065" y="301"/>
                  </a:cubicBezTo>
                  <a:cubicBezTo>
                    <a:pt x="5940" y="401"/>
                    <a:pt x="5740" y="527"/>
                    <a:pt x="5439" y="727"/>
                  </a:cubicBezTo>
                  <a:cubicBezTo>
                    <a:pt x="5113" y="827"/>
                    <a:pt x="4812" y="928"/>
                    <a:pt x="4486" y="1028"/>
                  </a:cubicBezTo>
                  <a:cubicBezTo>
                    <a:pt x="4286" y="1153"/>
                    <a:pt x="4060" y="1153"/>
                    <a:pt x="3860" y="1153"/>
                  </a:cubicBezTo>
                  <a:cubicBezTo>
                    <a:pt x="3760" y="1253"/>
                    <a:pt x="3659" y="1253"/>
                    <a:pt x="3559" y="1253"/>
                  </a:cubicBezTo>
                  <a:lnTo>
                    <a:pt x="2607" y="1253"/>
                  </a:lnTo>
                  <a:cubicBezTo>
                    <a:pt x="2506" y="1253"/>
                    <a:pt x="2306" y="1153"/>
                    <a:pt x="2080" y="1153"/>
                  </a:cubicBezTo>
                  <a:cubicBezTo>
                    <a:pt x="1880" y="1153"/>
                    <a:pt x="1679" y="1028"/>
                    <a:pt x="1554" y="1028"/>
                  </a:cubicBezTo>
                  <a:cubicBezTo>
                    <a:pt x="1354" y="928"/>
                    <a:pt x="1253" y="827"/>
                    <a:pt x="1053" y="827"/>
                  </a:cubicBezTo>
                  <a:cubicBezTo>
                    <a:pt x="827" y="627"/>
                    <a:pt x="627" y="527"/>
                    <a:pt x="426" y="401"/>
                  </a:cubicBezTo>
                  <a:cubicBezTo>
                    <a:pt x="426" y="301"/>
                    <a:pt x="301" y="301"/>
                    <a:pt x="301" y="301"/>
                  </a:cubicBezTo>
                  <a:lnTo>
                    <a:pt x="201" y="201"/>
                  </a:lnTo>
                  <a:cubicBezTo>
                    <a:pt x="201" y="201"/>
                    <a:pt x="156" y="156"/>
                    <a:pt x="97" y="156"/>
                  </a:cubicBezTo>
                  <a:cubicBezTo>
                    <a:pt x="67" y="156"/>
                    <a:pt x="34" y="167"/>
                    <a:pt x="0" y="201"/>
                  </a:cubicBezTo>
                  <a:lnTo>
                    <a:pt x="0" y="401"/>
                  </a:lnTo>
                  <a:lnTo>
                    <a:pt x="0" y="527"/>
                  </a:lnTo>
                  <a:cubicBezTo>
                    <a:pt x="100" y="527"/>
                    <a:pt x="100" y="627"/>
                    <a:pt x="201" y="627"/>
                  </a:cubicBezTo>
                  <a:cubicBezTo>
                    <a:pt x="301" y="827"/>
                    <a:pt x="527" y="1028"/>
                    <a:pt x="827" y="1253"/>
                  </a:cubicBezTo>
                  <a:cubicBezTo>
                    <a:pt x="928" y="1354"/>
                    <a:pt x="1153" y="1454"/>
                    <a:pt x="1354" y="1454"/>
                  </a:cubicBezTo>
                  <a:cubicBezTo>
                    <a:pt x="1554" y="1554"/>
                    <a:pt x="1679" y="1654"/>
                    <a:pt x="1980" y="1654"/>
                  </a:cubicBezTo>
                  <a:cubicBezTo>
                    <a:pt x="2181" y="1780"/>
                    <a:pt x="2406" y="1780"/>
                    <a:pt x="2607" y="1880"/>
                  </a:cubicBezTo>
                  <a:lnTo>
                    <a:pt x="3334" y="1880"/>
                  </a:lnTo>
                  <a:cubicBezTo>
                    <a:pt x="3559" y="1880"/>
                    <a:pt x="3760" y="1880"/>
                    <a:pt x="3960" y="1780"/>
                  </a:cubicBezTo>
                  <a:cubicBezTo>
                    <a:pt x="4186" y="1780"/>
                    <a:pt x="4386" y="1654"/>
                    <a:pt x="4587" y="1654"/>
                  </a:cubicBezTo>
                  <a:cubicBezTo>
                    <a:pt x="5013" y="1454"/>
                    <a:pt x="5439" y="1253"/>
                    <a:pt x="5740" y="1153"/>
                  </a:cubicBezTo>
                  <a:lnTo>
                    <a:pt x="6366" y="527"/>
                  </a:lnTo>
                  <a:cubicBezTo>
                    <a:pt x="6466" y="401"/>
                    <a:pt x="6466" y="301"/>
                    <a:pt x="6466" y="301"/>
                  </a:cubicBezTo>
                  <a:cubicBezTo>
                    <a:pt x="6567" y="201"/>
                    <a:pt x="6567" y="101"/>
                    <a:pt x="6466" y="0"/>
                  </a:cubicBezTo>
                  <a:close/>
                </a:path>
              </a:pathLst>
            </a:custGeom>
            <a:solidFill>
              <a:srgbClr val="2A0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2" name="Google Shape;14062;p87"/>
            <p:cNvSpPr/>
            <p:nvPr/>
          </p:nvSpPr>
          <p:spPr>
            <a:xfrm>
              <a:off x="1393061" y="3712802"/>
              <a:ext cx="106004" cy="106004"/>
            </a:xfrm>
            <a:custGeom>
              <a:avLst/>
              <a:gdLst/>
              <a:ahLst/>
              <a:cxnLst/>
              <a:rect l="l" t="t" r="r" b="b"/>
              <a:pathLst>
                <a:path w="5640" h="5640" extrusionOk="0">
                  <a:moveTo>
                    <a:pt x="2832" y="0"/>
                  </a:moveTo>
                  <a:cubicBezTo>
                    <a:pt x="1253" y="0"/>
                    <a:pt x="0" y="1254"/>
                    <a:pt x="0" y="2807"/>
                  </a:cubicBezTo>
                  <a:cubicBezTo>
                    <a:pt x="0" y="4386"/>
                    <a:pt x="1253" y="5640"/>
                    <a:pt x="2832" y="5640"/>
                  </a:cubicBezTo>
                  <a:cubicBezTo>
                    <a:pt x="4386" y="5640"/>
                    <a:pt x="5639" y="4386"/>
                    <a:pt x="5639" y="2807"/>
                  </a:cubicBezTo>
                  <a:cubicBezTo>
                    <a:pt x="5639" y="1254"/>
                    <a:pt x="4386" y="0"/>
                    <a:pt x="28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3" name="Google Shape;14063;p87"/>
            <p:cNvSpPr/>
            <p:nvPr/>
          </p:nvSpPr>
          <p:spPr>
            <a:xfrm>
              <a:off x="1650266" y="3710922"/>
              <a:ext cx="106004" cy="106004"/>
            </a:xfrm>
            <a:custGeom>
              <a:avLst/>
              <a:gdLst/>
              <a:ahLst/>
              <a:cxnLst/>
              <a:rect l="l" t="t" r="r" b="b"/>
              <a:pathLst>
                <a:path w="5640" h="5640" extrusionOk="0">
                  <a:moveTo>
                    <a:pt x="2833" y="0"/>
                  </a:moveTo>
                  <a:cubicBezTo>
                    <a:pt x="1254" y="0"/>
                    <a:pt x="1" y="1253"/>
                    <a:pt x="1" y="2807"/>
                  </a:cubicBezTo>
                  <a:cubicBezTo>
                    <a:pt x="1" y="4386"/>
                    <a:pt x="1254" y="5639"/>
                    <a:pt x="2833" y="5639"/>
                  </a:cubicBezTo>
                  <a:cubicBezTo>
                    <a:pt x="4387" y="5639"/>
                    <a:pt x="5640" y="4386"/>
                    <a:pt x="5640" y="2807"/>
                  </a:cubicBezTo>
                  <a:cubicBezTo>
                    <a:pt x="5640" y="1253"/>
                    <a:pt x="4387" y="0"/>
                    <a:pt x="28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4" name="Google Shape;14064;p87"/>
            <p:cNvSpPr/>
            <p:nvPr/>
          </p:nvSpPr>
          <p:spPr>
            <a:xfrm>
              <a:off x="1451949" y="3950233"/>
              <a:ext cx="267096" cy="373081"/>
            </a:xfrm>
            <a:custGeom>
              <a:avLst/>
              <a:gdLst/>
              <a:ahLst/>
              <a:cxnLst/>
              <a:rect l="l" t="t" r="r" b="b"/>
              <a:pathLst>
                <a:path w="14211" h="19850" extrusionOk="0">
                  <a:moveTo>
                    <a:pt x="7118" y="0"/>
                  </a:moveTo>
                  <a:cubicBezTo>
                    <a:pt x="3133" y="0"/>
                    <a:pt x="0" y="4486"/>
                    <a:pt x="0" y="9925"/>
                  </a:cubicBezTo>
                  <a:cubicBezTo>
                    <a:pt x="0" y="15464"/>
                    <a:pt x="3133" y="19850"/>
                    <a:pt x="7118" y="19850"/>
                  </a:cubicBezTo>
                  <a:cubicBezTo>
                    <a:pt x="11078" y="19850"/>
                    <a:pt x="14211" y="15364"/>
                    <a:pt x="14211" y="9925"/>
                  </a:cubicBezTo>
                  <a:cubicBezTo>
                    <a:pt x="14211" y="4486"/>
                    <a:pt x="10978" y="0"/>
                    <a:pt x="7118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5" name="Google Shape;14065;p87"/>
            <p:cNvSpPr/>
            <p:nvPr/>
          </p:nvSpPr>
          <p:spPr>
            <a:xfrm>
              <a:off x="1195195" y="3737086"/>
              <a:ext cx="42890" cy="44826"/>
            </a:xfrm>
            <a:custGeom>
              <a:avLst/>
              <a:gdLst/>
              <a:ahLst/>
              <a:cxnLst/>
              <a:rect l="l" t="t" r="r" b="b"/>
              <a:pathLst>
                <a:path w="2282" h="2385" extrusionOk="0">
                  <a:moveTo>
                    <a:pt x="839" y="0"/>
                  </a:moveTo>
                  <a:cubicBezTo>
                    <a:pt x="725" y="0"/>
                    <a:pt x="611" y="20"/>
                    <a:pt x="502" y="62"/>
                  </a:cubicBezTo>
                  <a:cubicBezTo>
                    <a:pt x="101" y="388"/>
                    <a:pt x="1" y="1014"/>
                    <a:pt x="302" y="1641"/>
                  </a:cubicBezTo>
                  <a:cubicBezTo>
                    <a:pt x="541" y="2101"/>
                    <a:pt x="942" y="2385"/>
                    <a:pt x="1297" y="2385"/>
                  </a:cubicBezTo>
                  <a:cubicBezTo>
                    <a:pt x="1426" y="2385"/>
                    <a:pt x="1548" y="2347"/>
                    <a:pt x="1655" y="2267"/>
                  </a:cubicBezTo>
                  <a:cubicBezTo>
                    <a:pt x="2181" y="2042"/>
                    <a:pt x="2282" y="1315"/>
                    <a:pt x="1981" y="789"/>
                  </a:cubicBezTo>
                  <a:cubicBezTo>
                    <a:pt x="1723" y="292"/>
                    <a:pt x="1276" y="0"/>
                    <a:pt x="839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6" name="Google Shape;14066;p87"/>
            <p:cNvSpPr/>
            <p:nvPr/>
          </p:nvSpPr>
          <p:spPr>
            <a:xfrm>
              <a:off x="1244196" y="3732594"/>
              <a:ext cx="15562" cy="21201"/>
            </a:xfrm>
            <a:custGeom>
              <a:avLst/>
              <a:gdLst/>
              <a:ahLst/>
              <a:cxnLst/>
              <a:rect l="l" t="t" r="r" b="b"/>
              <a:pathLst>
                <a:path w="828" h="1128" extrusionOk="0">
                  <a:moveTo>
                    <a:pt x="401" y="0"/>
                  </a:moveTo>
                  <a:cubicBezTo>
                    <a:pt x="101" y="0"/>
                    <a:pt x="0" y="201"/>
                    <a:pt x="0" y="501"/>
                  </a:cubicBezTo>
                  <a:cubicBezTo>
                    <a:pt x="0" y="827"/>
                    <a:pt x="101" y="1128"/>
                    <a:pt x="401" y="1128"/>
                  </a:cubicBezTo>
                  <a:cubicBezTo>
                    <a:pt x="627" y="1128"/>
                    <a:pt x="827" y="827"/>
                    <a:pt x="827" y="501"/>
                  </a:cubicBezTo>
                  <a:cubicBezTo>
                    <a:pt x="827" y="201"/>
                    <a:pt x="627" y="0"/>
                    <a:pt x="401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7" name="Google Shape;14067;p87"/>
            <p:cNvSpPr/>
            <p:nvPr/>
          </p:nvSpPr>
          <p:spPr>
            <a:xfrm>
              <a:off x="1206980" y="3713986"/>
              <a:ext cx="15562" cy="16258"/>
            </a:xfrm>
            <a:custGeom>
              <a:avLst/>
              <a:gdLst/>
              <a:ahLst/>
              <a:cxnLst/>
              <a:rect l="l" t="t" r="r" b="b"/>
              <a:pathLst>
                <a:path w="828" h="865" extrusionOk="0">
                  <a:moveTo>
                    <a:pt x="450" y="0"/>
                  </a:moveTo>
                  <a:cubicBezTo>
                    <a:pt x="401" y="0"/>
                    <a:pt x="351" y="13"/>
                    <a:pt x="301" y="38"/>
                  </a:cubicBezTo>
                  <a:cubicBezTo>
                    <a:pt x="101" y="38"/>
                    <a:pt x="0" y="238"/>
                    <a:pt x="101" y="564"/>
                  </a:cubicBezTo>
                  <a:cubicBezTo>
                    <a:pt x="101" y="764"/>
                    <a:pt x="301" y="865"/>
                    <a:pt x="502" y="865"/>
                  </a:cubicBezTo>
                  <a:cubicBezTo>
                    <a:pt x="727" y="764"/>
                    <a:pt x="828" y="564"/>
                    <a:pt x="727" y="363"/>
                  </a:cubicBezTo>
                  <a:cubicBezTo>
                    <a:pt x="727" y="118"/>
                    <a:pt x="599" y="0"/>
                    <a:pt x="450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8" name="Google Shape;14068;p87"/>
            <p:cNvSpPr/>
            <p:nvPr/>
          </p:nvSpPr>
          <p:spPr>
            <a:xfrm>
              <a:off x="1175422" y="3734473"/>
              <a:ext cx="15562" cy="16070"/>
            </a:xfrm>
            <a:custGeom>
              <a:avLst/>
              <a:gdLst/>
              <a:ahLst/>
              <a:cxnLst/>
              <a:rect l="l" t="t" r="r" b="b"/>
              <a:pathLst>
                <a:path w="828" h="855" extrusionOk="0">
                  <a:moveTo>
                    <a:pt x="301" y="0"/>
                  </a:moveTo>
                  <a:cubicBezTo>
                    <a:pt x="100" y="101"/>
                    <a:pt x="0" y="301"/>
                    <a:pt x="0" y="527"/>
                  </a:cubicBezTo>
                  <a:cubicBezTo>
                    <a:pt x="82" y="690"/>
                    <a:pt x="231" y="854"/>
                    <a:pt x="405" y="854"/>
                  </a:cubicBezTo>
                  <a:cubicBezTo>
                    <a:pt x="445" y="854"/>
                    <a:pt x="485" y="846"/>
                    <a:pt x="527" y="827"/>
                  </a:cubicBezTo>
                  <a:cubicBezTo>
                    <a:pt x="727" y="827"/>
                    <a:pt x="827" y="627"/>
                    <a:pt x="727" y="301"/>
                  </a:cubicBezTo>
                  <a:cubicBezTo>
                    <a:pt x="727" y="101"/>
                    <a:pt x="527" y="0"/>
                    <a:pt x="301" y="0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69" name="Google Shape;14069;p87"/>
            <p:cNvSpPr/>
            <p:nvPr/>
          </p:nvSpPr>
          <p:spPr>
            <a:xfrm>
              <a:off x="1187188" y="3716561"/>
              <a:ext cx="15562" cy="16765"/>
            </a:xfrm>
            <a:custGeom>
              <a:avLst/>
              <a:gdLst/>
              <a:ahLst/>
              <a:cxnLst/>
              <a:rect l="l" t="t" r="r" b="b"/>
              <a:pathLst>
                <a:path w="828" h="892" extrusionOk="0">
                  <a:moveTo>
                    <a:pt x="201" y="1"/>
                  </a:moveTo>
                  <a:cubicBezTo>
                    <a:pt x="101" y="101"/>
                    <a:pt x="1" y="327"/>
                    <a:pt x="101" y="627"/>
                  </a:cubicBezTo>
                  <a:cubicBezTo>
                    <a:pt x="101" y="794"/>
                    <a:pt x="278" y="892"/>
                    <a:pt x="411" y="892"/>
                  </a:cubicBezTo>
                  <a:cubicBezTo>
                    <a:pt x="459" y="892"/>
                    <a:pt x="501" y="879"/>
                    <a:pt x="527" y="853"/>
                  </a:cubicBezTo>
                  <a:cubicBezTo>
                    <a:pt x="728" y="853"/>
                    <a:pt x="828" y="527"/>
                    <a:pt x="728" y="327"/>
                  </a:cubicBezTo>
                  <a:cubicBezTo>
                    <a:pt x="627" y="101"/>
                    <a:pt x="427" y="1"/>
                    <a:pt x="201" y="1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0" name="Google Shape;14070;p87"/>
            <p:cNvSpPr/>
            <p:nvPr/>
          </p:nvSpPr>
          <p:spPr>
            <a:xfrm>
              <a:off x="1909369" y="3706618"/>
              <a:ext cx="45240" cy="44582"/>
            </a:xfrm>
            <a:custGeom>
              <a:avLst/>
              <a:gdLst/>
              <a:ahLst/>
              <a:cxnLst/>
              <a:rect l="l" t="t" r="r" b="b"/>
              <a:pathLst>
                <a:path w="2407" h="2372" extrusionOk="0">
                  <a:moveTo>
                    <a:pt x="1340" y="1"/>
                  </a:moveTo>
                  <a:cubicBezTo>
                    <a:pt x="939" y="1"/>
                    <a:pt x="546" y="298"/>
                    <a:pt x="326" y="755"/>
                  </a:cubicBezTo>
                  <a:cubicBezTo>
                    <a:pt x="0" y="1382"/>
                    <a:pt x="100" y="2009"/>
                    <a:pt x="627" y="2309"/>
                  </a:cubicBezTo>
                  <a:cubicBezTo>
                    <a:pt x="738" y="2352"/>
                    <a:pt x="855" y="2372"/>
                    <a:pt x="972" y="2372"/>
                  </a:cubicBezTo>
                  <a:cubicBezTo>
                    <a:pt x="1406" y="2372"/>
                    <a:pt x="1849" y="2097"/>
                    <a:pt x="2105" y="1683"/>
                  </a:cubicBezTo>
                  <a:cubicBezTo>
                    <a:pt x="2406" y="1056"/>
                    <a:pt x="2306" y="329"/>
                    <a:pt x="1780" y="129"/>
                  </a:cubicBezTo>
                  <a:cubicBezTo>
                    <a:pt x="1638" y="41"/>
                    <a:pt x="1488" y="1"/>
                    <a:pt x="1340" y="1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1" name="Google Shape;14071;p87"/>
            <p:cNvSpPr/>
            <p:nvPr/>
          </p:nvSpPr>
          <p:spPr>
            <a:xfrm>
              <a:off x="1887697" y="3701016"/>
              <a:ext cx="17912" cy="21689"/>
            </a:xfrm>
            <a:custGeom>
              <a:avLst/>
              <a:gdLst/>
              <a:ahLst/>
              <a:cxnLst/>
              <a:rect l="l" t="t" r="r" b="b"/>
              <a:pathLst>
                <a:path w="953" h="1154" extrusionOk="0">
                  <a:moveTo>
                    <a:pt x="527" y="1"/>
                  </a:moveTo>
                  <a:cubicBezTo>
                    <a:pt x="226" y="1"/>
                    <a:pt x="0" y="302"/>
                    <a:pt x="0" y="627"/>
                  </a:cubicBezTo>
                  <a:cubicBezTo>
                    <a:pt x="0" y="928"/>
                    <a:pt x="226" y="1154"/>
                    <a:pt x="527" y="1154"/>
                  </a:cubicBezTo>
                  <a:cubicBezTo>
                    <a:pt x="752" y="1154"/>
                    <a:pt x="953" y="928"/>
                    <a:pt x="953" y="627"/>
                  </a:cubicBezTo>
                  <a:cubicBezTo>
                    <a:pt x="953" y="302"/>
                    <a:pt x="752" y="1"/>
                    <a:pt x="527" y="1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2" name="Google Shape;14072;p87"/>
            <p:cNvSpPr/>
            <p:nvPr/>
          </p:nvSpPr>
          <p:spPr>
            <a:xfrm>
              <a:off x="1925383" y="3682653"/>
              <a:ext cx="15562" cy="17009"/>
            </a:xfrm>
            <a:custGeom>
              <a:avLst/>
              <a:gdLst/>
              <a:ahLst/>
              <a:cxnLst/>
              <a:rect l="l" t="t" r="r" b="b"/>
              <a:pathLst>
                <a:path w="828" h="905" extrusionOk="0">
                  <a:moveTo>
                    <a:pt x="443" y="1"/>
                  </a:moveTo>
                  <a:cubicBezTo>
                    <a:pt x="336" y="1"/>
                    <a:pt x="184" y="185"/>
                    <a:pt x="100" y="351"/>
                  </a:cubicBezTo>
                  <a:cubicBezTo>
                    <a:pt x="0" y="552"/>
                    <a:pt x="100" y="878"/>
                    <a:pt x="301" y="878"/>
                  </a:cubicBezTo>
                  <a:cubicBezTo>
                    <a:pt x="337" y="896"/>
                    <a:pt x="375" y="904"/>
                    <a:pt x="412" y="904"/>
                  </a:cubicBezTo>
                  <a:cubicBezTo>
                    <a:pt x="579" y="904"/>
                    <a:pt x="745" y="736"/>
                    <a:pt x="827" y="552"/>
                  </a:cubicBezTo>
                  <a:cubicBezTo>
                    <a:pt x="827" y="351"/>
                    <a:pt x="727" y="151"/>
                    <a:pt x="501" y="25"/>
                  </a:cubicBezTo>
                  <a:cubicBezTo>
                    <a:pt x="484" y="8"/>
                    <a:pt x="465" y="1"/>
                    <a:pt x="443" y="1"/>
                  </a:cubicBezTo>
                  <a:close/>
                </a:path>
              </a:pathLst>
            </a:custGeom>
            <a:solidFill>
              <a:srgbClr val="F9D0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3" name="Google Shape;14073;p87"/>
            <p:cNvSpPr/>
            <p:nvPr/>
          </p:nvSpPr>
          <p:spPr>
            <a:xfrm>
              <a:off x="1540497" y="3698028"/>
              <a:ext cx="47138" cy="30335"/>
            </a:xfrm>
            <a:custGeom>
              <a:avLst/>
              <a:gdLst/>
              <a:ahLst/>
              <a:cxnLst/>
              <a:rect l="l" t="t" r="r" b="b"/>
              <a:pathLst>
                <a:path w="2508" h="1614" extrusionOk="0">
                  <a:moveTo>
                    <a:pt x="1278" y="0"/>
                  </a:moveTo>
                  <a:cubicBezTo>
                    <a:pt x="710" y="0"/>
                    <a:pt x="151" y="101"/>
                    <a:pt x="101" y="360"/>
                  </a:cubicBezTo>
                  <a:cubicBezTo>
                    <a:pt x="1" y="786"/>
                    <a:pt x="928" y="1613"/>
                    <a:pt x="1354" y="1613"/>
                  </a:cubicBezTo>
                  <a:cubicBezTo>
                    <a:pt x="1780" y="1613"/>
                    <a:pt x="2507" y="586"/>
                    <a:pt x="2507" y="260"/>
                  </a:cubicBezTo>
                  <a:cubicBezTo>
                    <a:pt x="2456" y="107"/>
                    <a:pt x="1863" y="0"/>
                    <a:pt x="1278" y="0"/>
                  </a:cubicBezTo>
                  <a:close/>
                </a:path>
              </a:pathLst>
            </a:custGeom>
            <a:solidFill>
              <a:srgbClr val="B846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4" name="Google Shape;14074;p87"/>
            <p:cNvSpPr/>
            <p:nvPr/>
          </p:nvSpPr>
          <p:spPr>
            <a:xfrm>
              <a:off x="1061424" y="4037860"/>
              <a:ext cx="204452" cy="198795"/>
            </a:xfrm>
            <a:custGeom>
              <a:avLst/>
              <a:gdLst/>
              <a:ahLst/>
              <a:cxnLst/>
              <a:rect l="l" t="t" r="r" b="b"/>
              <a:pathLst>
                <a:path w="10878" h="10577" extrusionOk="0">
                  <a:moveTo>
                    <a:pt x="5865" y="2857"/>
                  </a:moveTo>
                  <a:lnTo>
                    <a:pt x="5865" y="2857"/>
                  </a:lnTo>
                  <a:cubicBezTo>
                    <a:pt x="6266" y="3483"/>
                    <a:pt x="6692" y="4311"/>
                    <a:pt x="6792" y="5163"/>
                  </a:cubicBezTo>
                  <a:cubicBezTo>
                    <a:pt x="6892" y="5463"/>
                    <a:pt x="6892" y="5689"/>
                    <a:pt x="6892" y="5789"/>
                  </a:cubicBezTo>
                  <a:cubicBezTo>
                    <a:pt x="6592" y="5263"/>
                    <a:pt x="6065" y="4210"/>
                    <a:pt x="5965" y="3383"/>
                  </a:cubicBezTo>
                  <a:cubicBezTo>
                    <a:pt x="5865" y="3283"/>
                    <a:pt x="5865" y="3057"/>
                    <a:pt x="5865" y="2857"/>
                  </a:cubicBezTo>
                  <a:close/>
                  <a:moveTo>
                    <a:pt x="2932" y="4210"/>
                  </a:moveTo>
                  <a:cubicBezTo>
                    <a:pt x="3033" y="4210"/>
                    <a:pt x="3133" y="4311"/>
                    <a:pt x="3233" y="4311"/>
                  </a:cubicBezTo>
                  <a:cubicBezTo>
                    <a:pt x="4712" y="5463"/>
                    <a:pt x="5338" y="6416"/>
                    <a:pt x="5439" y="6717"/>
                  </a:cubicBezTo>
                  <a:cubicBezTo>
                    <a:pt x="5013" y="6516"/>
                    <a:pt x="3759" y="5363"/>
                    <a:pt x="2932" y="4210"/>
                  </a:cubicBezTo>
                  <a:close/>
                  <a:moveTo>
                    <a:pt x="6369" y="650"/>
                  </a:moveTo>
                  <a:cubicBezTo>
                    <a:pt x="6604" y="650"/>
                    <a:pt x="6965" y="991"/>
                    <a:pt x="7419" y="1704"/>
                  </a:cubicBezTo>
                  <a:cubicBezTo>
                    <a:pt x="8371" y="3584"/>
                    <a:pt x="8246" y="5062"/>
                    <a:pt x="8045" y="6416"/>
                  </a:cubicBezTo>
                  <a:cubicBezTo>
                    <a:pt x="8045" y="7143"/>
                    <a:pt x="7945" y="7869"/>
                    <a:pt x="8145" y="8496"/>
                  </a:cubicBezTo>
                  <a:cubicBezTo>
                    <a:pt x="8371" y="9022"/>
                    <a:pt x="8672" y="9448"/>
                    <a:pt x="8998" y="9749"/>
                  </a:cubicBezTo>
                  <a:cubicBezTo>
                    <a:pt x="7519" y="9549"/>
                    <a:pt x="5338" y="8822"/>
                    <a:pt x="3133" y="6942"/>
                  </a:cubicBezTo>
                  <a:cubicBezTo>
                    <a:pt x="1153" y="5263"/>
                    <a:pt x="952" y="4210"/>
                    <a:pt x="1153" y="4010"/>
                  </a:cubicBezTo>
                  <a:cubicBezTo>
                    <a:pt x="1253" y="3910"/>
                    <a:pt x="1479" y="3809"/>
                    <a:pt x="1780" y="3809"/>
                  </a:cubicBezTo>
                  <a:lnTo>
                    <a:pt x="1980" y="3809"/>
                  </a:lnTo>
                  <a:cubicBezTo>
                    <a:pt x="2932" y="5363"/>
                    <a:pt x="4912" y="7443"/>
                    <a:pt x="5639" y="7443"/>
                  </a:cubicBezTo>
                  <a:cubicBezTo>
                    <a:pt x="5865" y="7343"/>
                    <a:pt x="6065" y="7243"/>
                    <a:pt x="6065" y="7042"/>
                  </a:cubicBezTo>
                  <a:cubicBezTo>
                    <a:pt x="6266" y="6416"/>
                    <a:pt x="5238" y="5062"/>
                    <a:pt x="3559" y="3910"/>
                  </a:cubicBezTo>
                  <a:cubicBezTo>
                    <a:pt x="3133" y="3584"/>
                    <a:pt x="2732" y="3383"/>
                    <a:pt x="2406" y="3283"/>
                  </a:cubicBezTo>
                  <a:cubicBezTo>
                    <a:pt x="2306" y="3057"/>
                    <a:pt x="2206" y="2957"/>
                    <a:pt x="2206" y="2857"/>
                  </a:cubicBezTo>
                  <a:cubicBezTo>
                    <a:pt x="1980" y="2331"/>
                    <a:pt x="1780" y="1704"/>
                    <a:pt x="1980" y="1303"/>
                  </a:cubicBezTo>
                  <a:cubicBezTo>
                    <a:pt x="2267" y="1016"/>
                    <a:pt x="2599" y="922"/>
                    <a:pt x="2916" y="922"/>
                  </a:cubicBezTo>
                  <a:cubicBezTo>
                    <a:pt x="3069" y="922"/>
                    <a:pt x="3219" y="944"/>
                    <a:pt x="3358" y="977"/>
                  </a:cubicBezTo>
                  <a:cubicBezTo>
                    <a:pt x="3860" y="1077"/>
                    <a:pt x="4612" y="1504"/>
                    <a:pt x="5113" y="2030"/>
                  </a:cubicBezTo>
                  <a:cubicBezTo>
                    <a:pt x="5113" y="2556"/>
                    <a:pt x="5238" y="2957"/>
                    <a:pt x="5338" y="3584"/>
                  </a:cubicBezTo>
                  <a:cubicBezTo>
                    <a:pt x="5439" y="4110"/>
                    <a:pt x="5739" y="4837"/>
                    <a:pt x="6065" y="5564"/>
                  </a:cubicBezTo>
                  <a:cubicBezTo>
                    <a:pt x="6692" y="6817"/>
                    <a:pt x="6993" y="6817"/>
                    <a:pt x="7218" y="6817"/>
                  </a:cubicBezTo>
                  <a:cubicBezTo>
                    <a:pt x="7619" y="6717"/>
                    <a:pt x="7619" y="6190"/>
                    <a:pt x="7419" y="5062"/>
                  </a:cubicBezTo>
                  <a:cubicBezTo>
                    <a:pt x="7218" y="3809"/>
                    <a:pt x="6592" y="2656"/>
                    <a:pt x="5739" y="1804"/>
                  </a:cubicBezTo>
                  <a:cubicBezTo>
                    <a:pt x="5865" y="1077"/>
                    <a:pt x="6065" y="676"/>
                    <a:pt x="6266" y="676"/>
                  </a:cubicBezTo>
                  <a:cubicBezTo>
                    <a:pt x="6297" y="659"/>
                    <a:pt x="6331" y="650"/>
                    <a:pt x="6369" y="650"/>
                  </a:cubicBezTo>
                  <a:close/>
                  <a:moveTo>
                    <a:pt x="6325" y="1"/>
                  </a:moveTo>
                  <a:cubicBezTo>
                    <a:pt x="6219" y="1"/>
                    <a:pt x="6131" y="22"/>
                    <a:pt x="6065" y="50"/>
                  </a:cubicBezTo>
                  <a:cubicBezTo>
                    <a:pt x="5639" y="150"/>
                    <a:pt x="5338" y="676"/>
                    <a:pt x="5238" y="1303"/>
                  </a:cubicBezTo>
                  <a:cubicBezTo>
                    <a:pt x="4612" y="777"/>
                    <a:pt x="4085" y="451"/>
                    <a:pt x="3459" y="351"/>
                  </a:cubicBezTo>
                  <a:cubicBezTo>
                    <a:pt x="3240" y="299"/>
                    <a:pt x="3037" y="274"/>
                    <a:pt x="2848" y="274"/>
                  </a:cubicBezTo>
                  <a:cubicBezTo>
                    <a:pt x="2300" y="274"/>
                    <a:pt x="1877" y="485"/>
                    <a:pt x="1579" y="877"/>
                  </a:cubicBezTo>
                  <a:cubicBezTo>
                    <a:pt x="1153" y="1403"/>
                    <a:pt x="1153" y="2230"/>
                    <a:pt x="1579" y="3183"/>
                  </a:cubicBezTo>
                  <a:cubicBezTo>
                    <a:pt x="1253" y="3183"/>
                    <a:pt x="952" y="3283"/>
                    <a:pt x="727" y="3584"/>
                  </a:cubicBezTo>
                  <a:cubicBezTo>
                    <a:pt x="426" y="4010"/>
                    <a:pt x="0" y="5163"/>
                    <a:pt x="2732" y="7343"/>
                  </a:cubicBezTo>
                  <a:cubicBezTo>
                    <a:pt x="6366" y="10476"/>
                    <a:pt x="9925" y="10576"/>
                    <a:pt x="10551" y="10576"/>
                  </a:cubicBezTo>
                  <a:cubicBezTo>
                    <a:pt x="10752" y="10576"/>
                    <a:pt x="10877" y="10476"/>
                    <a:pt x="10877" y="10275"/>
                  </a:cubicBezTo>
                  <a:cubicBezTo>
                    <a:pt x="10877" y="10175"/>
                    <a:pt x="10752" y="10075"/>
                    <a:pt x="10652" y="9950"/>
                  </a:cubicBezTo>
                  <a:cubicBezTo>
                    <a:pt x="10652" y="9950"/>
                    <a:pt x="9198" y="9649"/>
                    <a:pt x="8772" y="8296"/>
                  </a:cubicBezTo>
                  <a:cubicBezTo>
                    <a:pt x="8572" y="7769"/>
                    <a:pt x="8672" y="7143"/>
                    <a:pt x="8672" y="6416"/>
                  </a:cubicBezTo>
                  <a:cubicBezTo>
                    <a:pt x="8872" y="5062"/>
                    <a:pt x="8998" y="3383"/>
                    <a:pt x="7945" y="1504"/>
                  </a:cubicBezTo>
                  <a:cubicBezTo>
                    <a:pt x="7300" y="272"/>
                    <a:pt x="6700" y="1"/>
                    <a:pt x="63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4075" name="Google Shape;14075;p87"/>
          <p:cNvGrpSpPr/>
          <p:nvPr/>
        </p:nvGrpSpPr>
        <p:grpSpPr>
          <a:xfrm>
            <a:off x="9444763" y="1266912"/>
            <a:ext cx="1094644" cy="1042469"/>
            <a:chOff x="6542750" y="1157100"/>
            <a:chExt cx="637508" cy="607122"/>
          </a:xfrm>
        </p:grpSpPr>
        <p:sp>
          <p:nvSpPr>
            <p:cNvPr id="14076" name="Google Shape;14076;p87"/>
            <p:cNvSpPr/>
            <p:nvPr/>
          </p:nvSpPr>
          <p:spPr>
            <a:xfrm>
              <a:off x="6781892" y="1588101"/>
              <a:ext cx="48948" cy="156697"/>
            </a:xfrm>
            <a:custGeom>
              <a:avLst/>
              <a:gdLst/>
              <a:ahLst/>
              <a:cxnLst/>
              <a:rect l="l" t="t" r="r" b="b"/>
              <a:pathLst>
                <a:path w="1580" h="5058" extrusionOk="0">
                  <a:moveTo>
                    <a:pt x="1347" y="1"/>
                  </a:moveTo>
                  <a:cubicBezTo>
                    <a:pt x="1310" y="1"/>
                    <a:pt x="1254" y="45"/>
                    <a:pt x="1254" y="45"/>
                  </a:cubicBezTo>
                  <a:lnTo>
                    <a:pt x="1254" y="672"/>
                  </a:lnTo>
                  <a:cubicBezTo>
                    <a:pt x="1254" y="772"/>
                    <a:pt x="1154" y="973"/>
                    <a:pt x="1154" y="1198"/>
                  </a:cubicBezTo>
                  <a:lnTo>
                    <a:pt x="1154" y="1825"/>
                  </a:lnTo>
                  <a:cubicBezTo>
                    <a:pt x="1154" y="2226"/>
                    <a:pt x="1154" y="2652"/>
                    <a:pt x="1254" y="2978"/>
                  </a:cubicBezTo>
                  <a:lnTo>
                    <a:pt x="1254" y="3479"/>
                  </a:lnTo>
                  <a:cubicBezTo>
                    <a:pt x="1053" y="3604"/>
                    <a:pt x="853" y="3704"/>
                    <a:pt x="753" y="3805"/>
                  </a:cubicBezTo>
                  <a:cubicBezTo>
                    <a:pt x="527" y="3905"/>
                    <a:pt x="327" y="4005"/>
                    <a:pt x="126" y="4105"/>
                  </a:cubicBezTo>
                  <a:cubicBezTo>
                    <a:pt x="1" y="4105"/>
                    <a:pt x="1" y="4231"/>
                    <a:pt x="1" y="4231"/>
                  </a:cubicBezTo>
                  <a:cubicBezTo>
                    <a:pt x="1" y="4331"/>
                    <a:pt x="126" y="4331"/>
                    <a:pt x="226" y="4331"/>
                  </a:cubicBezTo>
                  <a:cubicBezTo>
                    <a:pt x="327" y="4331"/>
                    <a:pt x="527" y="4231"/>
                    <a:pt x="753" y="4231"/>
                  </a:cubicBezTo>
                  <a:lnTo>
                    <a:pt x="627" y="4331"/>
                  </a:lnTo>
                  <a:lnTo>
                    <a:pt x="527" y="4431"/>
                  </a:lnTo>
                  <a:cubicBezTo>
                    <a:pt x="427" y="4531"/>
                    <a:pt x="427" y="4632"/>
                    <a:pt x="427" y="4632"/>
                  </a:cubicBezTo>
                  <a:lnTo>
                    <a:pt x="427" y="4732"/>
                  </a:lnTo>
                  <a:cubicBezTo>
                    <a:pt x="427" y="4795"/>
                    <a:pt x="452" y="4826"/>
                    <a:pt x="490" y="4826"/>
                  </a:cubicBezTo>
                  <a:cubicBezTo>
                    <a:pt x="527" y="4826"/>
                    <a:pt x="577" y="4795"/>
                    <a:pt x="627" y="4732"/>
                  </a:cubicBezTo>
                  <a:lnTo>
                    <a:pt x="753" y="4632"/>
                  </a:lnTo>
                  <a:cubicBezTo>
                    <a:pt x="853" y="4632"/>
                    <a:pt x="853" y="4632"/>
                    <a:pt x="953" y="4531"/>
                  </a:cubicBezTo>
                  <a:cubicBezTo>
                    <a:pt x="953" y="4431"/>
                    <a:pt x="1053" y="4431"/>
                    <a:pt x="1154" y="4331"/>
                  </a:cubicBezTo>
                  <a:lnTo>
                    <a:pt x="1154" y="4958"/>
                  </a:lnTo>
                  <a:cubicBezTo>
                    <a:pt x="1154" y="4958"/>
                    <a:pt x="1154" y="5058"/>
                    <a:pt x="1254" y="5058"/>
                  </a:cubicBezTo>
                  <a:cubicBezTo>
                    <a:pt x="1254" y="5058"/>
                    <a:pt x="1379" y="5058"/>
                    <a:pt x="1379" y="4958"/>
                  </a:cubicBezTo>
                  <a:cubicBezTo>
                    <a:pt x="1480" y="4531"/>
                    <a:pt x="1580" y="4105"/>
                    <a:pt x="1580" y="3704"/>
                  </a:cubicBezTo>
                  <a:lnTo>
                    <a:pt x="1580" y="3604"/>
                  </a:lnTo>
                  <a:lnTo>
                    <a:pt x="1480" y="3479"/>
                  </a:lnTo>
                  <a:cubicBezTo>
                    <a:pt x="1480" y="3479"/>
                    <a:pt x="1580" y="3278"/>
                    <a:pt x="1580" y="2978"/>
                  </a:cubicBezTo>
                  <a:lnTo>
                    <a:pt x="1580" y="1825"/>
                  </a:lnTo>
                  <a:lnTo>
                    <a:pt x="1580" y="1198"/>
                  </a:lnTo>
                  <a:lnTo>
                    <a:pt x="1580" y="672"/>
                  </a:lnTo>
                  <a:cubicBezTo>
                    <a:pt x="1580" y="246"/>
                    <a:pt x="1480" y="45"/>
                    <a:pt x="1480" y="45"/>
                  </a:cubicBezTo>
                  <a:lnTo>
                    <a:pt x="1379" y="45"/>
                  </a:lnTo>
                  <a:cubicBezTo>
                    <a:pt x="1379" y="12"/>
                    <a:pt x="1365" y="1"/>
                    <a:pt x="13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7" name="Google Shape;14077;p87"/>
            <p:cNvSpPr/>
            <p:nvPr/>
          </p:nvSpPr>
          <p:spPr>
            <a:xfrm>
              <a:off x="6607190" y="1157100"/>
              <a:ext cx="573068" cy="475109"/>
            </a:xfrm>
            <a:custGeom>
              <a:avLst/>
              <a:gdLst/>
              <a:ahLst/>
              <a:cxnLst/>
              <a:rect l="l" t="t" r="r" b="b"/>
              <a:pathLst>
                <a:path w="18498" h="15336" extrusionOk="0">
                  <a:moveTo>
                    <a:pt x="6838" y="0"/>
                  </a:moveTo>
                  <a:cubicBezTo>
                    <a:pt x="5916" y="0"/>
                    <a:pt x="4928" y="269"/>
                    <a:pt x="3885" y="900"/>
                  </a:cubicBezTo>
                  <a:cubicBezTo>
                    <a:pt x="627" y="2779"/>
                    <a:pt x="1" y="7692"/>
                    <a:pt x="1580" y="10925"/>
                  </a:cubicBezTo>
                  <a:cubicBezTo>
                    <a:pt x="2752" y="13637"/>
                    <a:pt x="6122" y="15335"/>
                    <a:pt x="10047" y="15335"/>
                  </a:cubicBezTo>
                  <a:cubicBezTo>
                    <a:pt x="10655" y="15335"/>
                    <a:pt x="11277" y="15294"/>
                    <a:pt x="11906" y="15210"/>
                  </a:cubicBezTo>
                  <a:cubicBezTo>
                    <a:pt x="16517" y="14484"/>
                    <a:pt x="18497" y="10824"/>
                    <a:pt x="18397" y="9997"/>
                  </a:cubicBezTo>
                  <a:cubicBezTo>
                    <a:pt x="18397" y="9997"/>
                    <a:pt x="14938" y="9471"/>
                    <a:pt x="13911" y="6539"/>
                  </a:cubicBezTo>
                  <a:cubicBezTo>
                    <a:pt x="12918" y="3898"/>
                    <a:pt x="10353" y="0"/>
                    <a:pt x="683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8" name="Google Shape;14078;p87"/>
            <p:cNvSpPr/>
            <p:nvPr/>
          </p:nvSpPr>
          <p:spPr>
            <a:xfrm>
              <a:off x="6542750" y="1294437"/>
              <a:ext cx="122712" cy="49072"/>
            </a:xfrm>
            <a:custGeom>
              <a:avLst/>
              <a:gdLst/>
              <a:ahLst/>
              <a:cxnLst/>
              <a:rect l="l" t="t" r="r" b="b"/>
              <a:pathLst>
                <a:path w="3961" h="1584" extrusionOk="0">
                  <a:moveTo>
                    <a:pt x="1830" y="0"/>
                  </a:moveTo>
                  <a:cubicBezTo>
                    <a:pt x="890" y="0"/>
                    <a:pt x="1" y="25"/>
                    <a:pt x="1" y="25"/>
                  </a:cubicBezTo>
                  <a:cubicBezTo>
                    <a:pt x="1" y="25"/>
                    <a:pt x="2607" y="1579"/>
                    <a:pt x="3334" y="1579"/>
                  </a:cubicBezTo>
                  <a:cubicBezTo>
                    <a:pt x="3353" y="1582"/>
                    <a:pt x="3372" y="1584"/>
                    <a:pt x="3391" y="1584"/>
                  </a:cubicBezTo>
                  <a:cubicBezTo>
                    <a:pt x="3960" y="1584"/>
                    <a:pt x="3960" y="126"/>
                    <a:pt x="3960" y="126"/>
                  </a:cubicBezTo>
                  <a:cubicBezTo>
                    <a:pt x="3760" y="25"/>
                    <a:pt x="2770" y="0"/>
                    <a:pt x="18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79" name="Google Shape;14079;p87"/>
            <p:cNvSpPr/>
            <p:nvPr/>
          </p:nvSpPr>
          <p:spPr>
            <a:xfrm>
              <a:off x="6691830" y="1268816"/>
              <a:ext cx="31878" cy="32622"/>
            </a:xfrm>
            <a:custGeom>
              <a:avLst/>
              <a:gdLst/>
              <a:ahLst/>
              <a:cxnLst/>
              <a:rect l="l" t="t" r="r" b="b"/>
              <a:pathLst>
                <a:path w="1029" h="1053" extrusionOk="0">
                  <a:moveTo>
                    <a:pt x="527" y="0"/>
                  </a:moveTo>
                  <a:cubicBezTo>
                    <a:pt x="201" y="0"/>
                    <a:pt x="1" y="226"/>
                    <a:pt x="1" y="527"/>
                  </a:cubicBezTo>
                  <a:cubicBezTo>
                    <a:pt x="1" y="852"/>
                    <a:pt x="201" y="1053"/>
                    <a:pt x="527" y="1053"/>
                  </a:cubicBezTo>
                  <a:cubicBezTo>
                    <a:pt x="828" y="1053"/>
                    <a:pt x="1028" y="852"/>
                    <a:pt x="1028" y="527"/>
                  </a:cubicBezTo>
                  <a:cubicBezTo>
                    <a:pt x="1028" y="226"/>
                    <a:pt x="828" y="0"/>
                    <a:pt x="5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80" name="Google Shape;14080;p87"/>
            <p:cNvSpPr/>
            <p:nvPr/>
          </p:nvSpPr>
          <p:spPr>
            <a:xfrm>
              <a:off x="6678632" y="1314605"/>
              <a:ext cx="107191" cy="103318"/>
            </a:xfrm>
            <a:custGeom>
              <a:avLst/>
              <a:gdLst/>
              <a:ahLst/>
              <a:cxnLst/>
              <a:rect l="l" t="t" r="r" b="b"/>
              <a:pathLst>
                <a:path w="3460" h="3335" extrusionOk="0">
                  <a:moveTo>
                    <a:pt x="1680" y="1"/>
                  </a:moveTo>
                  <a:cubicBezTo>
                    <a:pt x="727" y="1"/>
                    <a:pt x="1" y="728"/>
                    <a:pt x="1" y="1655"/>
                  </a:cubicBezTo>
                  <a:cubicBezTo>
                    <a:pt x="1" y="2608"/>
                    <a:pt x="727" y="3334"/>
                    <a:pt x="1680" y="3334"/>
                  </a:cubicBezTo>
                  <a:cubicBezTo>
                    <a:pt x="2607" y="3334"/>
                    <a:pt x="3459" y="2608"/>
                    <a:pt x="3459" y="1655"/>
                  </a:cubicBezTo>
                  <a:cubicBezTo>
                    <a:pt x="3459" y="728"/>
                    <a:pt x="2607" y="1"/>
                    <a:pt x="16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81" name="Google Shape;14081;p87"/>
            <p:cNvSpPr/>
            <p:nvPr/>
          </p:nvSpPr>
          <p:spPr>
            <a:xfrm>
              <a:off x="6818232" y="1319965"/>
              <a:ext cx="309986" cy="185818"/>
            </a:xfrm>
            <a:custGeom>
              <a:avLst/>
              <a:gdLst/>
              <a:ahLst/>
              <a:cxnLst/>
              <a:rect l="l" t="t" r="r" b="b"/>
              <a:pathLst>
                <a:path w="10006" h="5998" extrusionOk="0">
                  <a:moveTo>
                    <a:pt x="3313" y="0"/>
                  </a:moveTo>
                  <a:cubicBezTo>
                    <a:pt x="2027" y="0"/>
                    <a:pt x="976" y="815"/>
                    <a:pt x="708" y="1808"/>
                  </a:cubicBezTo>
                  <a:cubicBezTo>
                    <a:pt x="0" y="4247"/>
                    <a:pt x="1975" y="5997"/>
                    <a:pt x="4391" y="5997"/>
                  </a:cubicBezTo>
                  <a:cubicBezTo>
                    <a:pt x="4458" y="5997"/>
                    <a:pt x="4525" y="5996"/>
                    <a:pt x="4592" y="5993"/>
                  </a:cubicBezTo>
                  <a:cubicBezTo>
                    <a:pt x="7926" y="5768"/>
                    <a:pt x="10006" y="3487"/>
                    <a:pt x="10006" y="3487"/>
                  </a:cubicBezTo>
                  <a:cubicBezTo>
                    <a:pt x="10006" y="3487"/>
                    <a:pt x="8026" y="2961"/>
                    <a:pt x="5720" y="981"/>
                  </a:cubicBezTo>
                  <a:cubicBezTo>
                    <a:pt x="4911" y="284"/>
                    <a:pt x="4071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82" name="Google Shape;14082;p87"/>
            <p:cNvSpPr/>
            <p:nvPr/>
          </p:nvSpPr>
          <p:spPr>
            <a:xfrm>
              <a:off x="6908480" y="1608889"/>
              <a:ext cx="52046" cy="155334"/>
            </a:xfrm>
            <a:custGeom>
              <a:avLst/>
              <a:gdLst/>
              <a:ahLst/>
              <a:cxnLst/>
              <a:rect l="l" t="t" r="r" b="b"/>
              <a:pathLst>
                <a:path w="1680" h="5014" extrusionOk="0">
                  <a:moveTo>
                    <a:pt x="1153" y="1"/>
                  </a:moveTo>
                  <a:cubicBezTo>
                    <a:pt x="1053" y="1"/>
                    <a:pt x="1053" y="101"/>
                    <a:pt x="1053" y="101"/>
                  </a:cubicBezTo>
                  <a:lnTo>
                    <a:pt x="1053" y="627"/>
                  </a:lnTo>
                  <a:lnTo>
                    <a:pt x="1053" y="1254"/>
                  </a:lnTo>
                  <a:lnTo>
                    <a:pt x="1053" y="1881"/>
                  </a:lnTo>
                  <a:cubicBezTo>
                    <a:pt x="1153" y="2307"/>
                    <a:pt x="1153" y="2708"/>
                    <a:pt x="1253" y="3033"/>
                  </a:cubicBezTo>
                  <a:cubicBezTo>
                    <a:pt x="1253" y="3334"/>
                    <a:pt x="1353" y="3560"/>
                    <a:pt x="1353" y="3560"/>
                  </a:cubicBezTo>
                  <a:cubicBezTo>
                    <a:pt x="1153" y="3660"/>
                    <a:pt x="927" y="3660"/>
                    <a:pt x="727" y="3760"/>
                  </a:cubicBezTo>
                  <a:cubicBezTo>
                    <a:pt x="526" y="3860"/>
                    <a:pt x="301" y="3961"/>
                    <a:pt x="100" y="4061"/>
                  </a:cubicBezTo>
                  <a:lnTo>
                    <a:pt x="0" y="4186"/>
                  </a:lnTo>
                  <a:cubicBezTo>
                    <a:pt x="0" y="4287"/>
                    <a:pt x="100" y="4287"/>
                    <a:pt x="201" y="4287"/>
                  </a:cubicBezTo>
                  <a:cubicBezTo>
                    <a:pt x="301" y="4287"/>
                    <a:pt x="526" y="4186"/>
                    <a:pt x="727" y="4186"/>
                  </a:cubicBezTo>
                  <a:cubicBezTo>
                    <a:pt x="627" y="4186"/>
                    <a:pt x="627" y="4287"/>
                    <a:pt x="526" y="4287"/>
                  </a:cubicBezTo>
                  <a:cubicBezTo>
                    <a:pt x="526" y="4387"/>
                    <a:pt x="426" y="4487"/>
                    <a:pt x="426" y="4487"/>
                  </a:cubicBezTo>
                  <a:cubicBezTo>
                    <a:pt x="301" y="4587"/>
                    <a:pt x="301" y="4688"/>
                    <a:pt x="301" y="4688"/>
                  </a:cubicBezTo>
                  <a:lnTo>
                    <a:pt x="201" y="4813"/>
                  </a:lnTo>
                  <a:cubicBezTo>
                    <a:pt x="301" y="4913"/>
                    <a:pt x="301" y="4913"/>
                    <a:pt x="426" y="4913"/>
                  </a:cubicBezTo>
                  <a:cubicBezTo>
                    <a:pt x="426" y="4913"/>
                    <a:pt x="526" y="4813"/>
                    <a:pt x="627" y="4813"/>
                  </a:cubicBezTo>
                  <a:cubicBezTo>
                    <a:pt x="727" y="4688"/>
                    <a:pt x="727" y="4688"/>
                    <a:pt x="827" y="4587"/>
                  </a:cubicBezTo>
                  <a:cubicBezTo>
                    <a:pt x="927" y="4587"/>
                    <a:pt x="927" y="4487"/>
                    <a:pt x="1053" y="4387"/>
                  </a:cubicBezTo>
                  <a:lnTo>
                    <a:pt x="1153" y="4387"/>
                  </a:lnTo>
                  <a:cubicBezTo>
                    <a:pt x="1053" y="4487"/>
                    <a:pt x="1053" y="4688"/>
                    <a:pt x="1053" y="4913"/>
                  </a:cubicBezTo>
                  <a:lnTo>
                    <a:pt x="1053" y="5013"/>
                  </a:lnTo>
                  <a:lnTo>
                    <a:pt x="1253" y="5013"/>
                  </a:lnTo>
                  <a:cubicBezTo>
                    <a:pt x="1454" y="4587"/>
                    <a:pt x="1554" y="4186"/>
                    <a:pt x="1679" y="3760"/>
                  </a:cubicBezTo>
                  <a:lnTo>
                    <a:pt x="1679" y="3660"/>
                  </a:lnTo>
                  <a:cubicBezTo>
                    <a:pt x="1679" y="3560"/>
                    <a:pt x="1554" y="3560"/>
                    <a:pt x="1554" y="3560"/>
                  </a:cubicBezTo>
                  <a:lnTo>
                    <a:pt x="1554" y="3033"/>
                  </a:lnTo>
                  <a:cubicBezTo>
                    <a:pt x="1554" y="2607"/>
                    <a:pt x="1554" y="2181"/>
                    <a:pt x="1454" y="1780"/>
                  </a:cubicBezTo>
                  <a:lnTo>
                    <a:pt x="1454" y="1154"/>
                  </a:lnTo>
                  <a:cubicBezTo>
                    <a:pt x="1353" y="928"/>
                    <a:pt x="1353" y="828"/>
                    <a:pt x="1353" y="627"/>
                  </a:cubicBezTo>
                  <a:cubicBezTo>
                    <a:pt x="1253" y="302"/>
                    <a:pt x="1253" y="101"/>
                    <a:pt x="1253" y="101"/>
                  </a:cubicBezTo>
                  <a:lnTo>
                    <a:pt x="11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083" name="Google Shape;14083;p87">
            <a:hlinkClick r:id="" action="ppaction://noaction"/>
          </p:cNvPr>
          <p:cNvSpPr txBox="1"/>
          <p:nvPr/>
        </p:nvSpPr>
        <p:spPr>
          <a:xfrm>
            <a:off x="11446400" y="1095333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A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4" name="Google Shape;14084;p87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B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5" name="Google Shape;14085;p87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C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6" name="Google Shape;14086;p87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E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7" name="Google Shape;14087;p87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F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8" name="Google Shape;14088;p87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D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089" name="Google Shape;14089;p87"/>
          <p:cNvSpPr/>
          <p:nvPr/>
        </p:nvSpPr>
        <p:spPr>
          <a:xfrm>
            <a:off x="9498245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37" y="0"/>
                </a:moveTo>
                <a:cubicBezTo>
                  <a:pt x="731" y="0"/>
                  <a:pt x="640" y="39"/>
                  <a:pt x="566" y="123"/>
                </a:cubicBezTo>
                <a:cubicBezTo>
                  <a:pt x="134" y="749"/>
                  <a:pt x="0" y="1181"/>
                  <a:pt x="373" y="1732"/>
                </a:cubicBezTo>
                <a:cubicBezTo>
                  <a:pt x="745" y="2239"/>
                  <a:pt x="2801" y="3535"/>
                  <a:pt x="4410" y="6708"/>
                </a:cubicBezTo>
                <a:lnTo>
                  <a:pt x="4410" y="6887"/>
                </a:lnTo>
                <a:cubicBezTo>
                  <a:pt x="4783" y="6827"/>
                  <a:pt x="5155" y="6768"/>
                  <a:pt x="5527" y="6768"/>
                </a:cubicBezTo>
                <a:cubicBezTo>
                  <a:pt x="5468" y="6202"/>
                  <a:pt x="5095" y="4220"/>
                  <a:pt x="3606" y="2537"/>
                </a:cubicBezTo>
                <a:cubicBezTo>
                  <a:pt x="2553" y="1269"/>
                  <a:pt x="1446" y="0"/>
                  <a:pt x="83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0" name="Google Shape;14090;p87"/>
          <p:cNvSpPr/>
          <p:nvPr/>
        </p:nvSpPr>
        <p:spPr>
          <a:xfrm>
            <a:off x="9371844" y="477394"/>
            <a:ext cx="715115" cy="401575"/>
          </a:xfrm>
          <a:custGeom>
            <a:avLst/>
            <a:gdLst/>
            <a:ahLst/>
            <a:cxnLst/>
            <a:rect l="l" t="t" r="r" b="b"/>
            <a:pathLst>
              <a:path w="17193" h="8636" extrusionOk="0">
                <a:moveTo>
                  <a:pt x="9745" y="0"/>
                </a:moveTo>
                <a:cubicBezTo>
                  <a:pt x="9362" y="0"/>
                  <a:pt x="8967" y="14"/>
                  <a:pt x="8566" y="43"/>
                </a:cubicBezTo>
                <a:cubicBezTo>
                  <a:pt x="8194" y="43"/>
                  <a:pt x="7822" y="102"/>
                  <a:pt x="7449" y="162"/>
                </a:cubicBezTo>
                <a:cubicBezTo>
                  <a:pt x="5155" y="415"/>
                  <a:pt x="2861" y="1160"/>
                  <a:pt x="1803" y="2516"/>
                </a:cubicBezTo>
                <a:cubicBezTo>
                  <a:pt x="0" y="4944"/>
                  <a:pt x="1118" y="7059"/>
                  <a:pt x="1803" y="7730"/>
                </a:cubicBezTo>
                <a:cubicBezTo>
                  <a:pt x="1862" y="7864"/>
                  <a:pt x="1922" y="7864"/>
                  <a:pt x="1997" y="7923"/>
                </a:cubicBezTo>
                <a:cubicBezTo>
                  <a:pt x="2687" y="8345"/>
                  <a:pt x="5509" y="8635"/>
                  <a:pt x="8413" y="8635"/>
                </a:cubicBezTo>
                <a:cubicBezTo>
                  <a:pt x="11462" y="8635"/>
                  <a:pt x="14602" y="8315"/>
                  <a:pt x="15464" y="7491"/>
                </a:cubicBezTo>
                <a:cubicBezTo>
                  <a:pt x="17192" y="5808"/>
                  <a:pt x="16641" y="1711"/>
                  <a:pt x="13170" y="475"/>
                </a:cubicBezTo>
                <a:cubicBezTo>
                  <a:pt x="12386" y="182"/>
                  <a:pt x="11144" y="0"/>
                  <a:pt x="974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1" name="Google Shape;14091;p87"/>
          <p:cNvSpPr/>
          <p:nvPr/>
        </p:nvSpPr>
        <p:spPr>
          <a:xfrm>
            <a:off x="6178224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36" y="0"/>
                </a:moveTo>
                <a:cubicBezTo>
                  <a:pt x="730" y="0"/>
                  <a:pt x="640" y="39"/>
                  <a:pt x="566" y="123"/>
                </a:cubicBezTo>
                <a:cubicBezTo>
                  <a:pt x="60" y="749"/>
                  <a:pt x="0" y="1181"/>
                  <a:pt x="373" y="1732"/>
                </a:cubicBezTo>
                <a:cubicBezTo>
                  <a:pt x="745" y="2239"/>
                  <a:pt x="2801" y="3535"/>
                  <a:pt x="4410" y="6708"/>
                </a:cubicBezTo>
                <a:lnTo>
                  <a:pt x="4410" y="6887"/>
                </a:lnTo>
                <a:cubicBezTo>
                  <a:pt x="4782" y="6827"/>
                  <a:pt x="5155" y="6768"/>
                  <a:pt x="5527" y="6768"/>
                </a:cubicBezTo>
                <a:cubicBezTo>
                  <a:pt x="5468" y="6202"/>
                  <a:pt x="5095" y="4220"/>
                  <a:pt x="3605" y="2537"/>
                </a:cubicBezTo>
                <a:cubicBezTo>
                  <a:pt x="2540" y="1269"/>
                  <a:pt x="1443" y="0"/>
                  <a:pt x="8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2" name="Google Shape;14092;p87"/>
          <p:cNvSpPr/>
          <p:nvPr/>
        </p:nvSpPr>
        <p:spPr>
          <a:xfrm>
            <a:off x="6051821" y="477394"/>
            <a:ext cx="715072" cy="401575"/>
          </a:xfrm>
          <a:custGeom>
            <a:avLst/>
            <a:gdLst/>
            <a:ahLst/>
            <a:cxnLst/>
            <a:rect l="l" t="t" r="r" b="b"/>
            <a:pathLst>
              <a:path w="17192" h="8636" extrusionOk="0">
                <a:moveTo>
                  <a:pt x="9744" y="0"/>
                </a:moveTo>
                <a:cubicBezTo>
                  <a:pt x="9362" y="0"/>
                  <a:pt x="8967" y="14"/>
                  <a:pt x="8566" y="43"/>
                </a:cubicBezTo>
                <a:cubicBezTo>
                  <a:pt x="8194" y="43"/>
                  <a:pt x="7821" y="102"/>
                  <a:pt x="7449" y="162"/>
                </a:cubicBezTo>
                <a:cubicBezTo>
                  <a:pt x="5155" y="415"/>
                  <a:pt x="2861" y="1160"/>
                  <a:pt x="1803" y="2516"/>
                </a:cubicBezTo>
                <a:cubicBezTo>
                  <a:pt x="0" y="4944"/>
                  <a:pt x="1118" y="7059"/>
                  <a:pt x="1803" y="7730"/>
                </a:cubicBezTo>
                <a:cubicBezTo>
                  <a:pt x="1862" y="7864"/>
                  <a:pt x="1922" y="7864"/>
                  <a:pt x="1982" y="7923"/>
                </a:cubicBezTo>
                <a:cubicBezTo>
                  <a:pt x="2679" y="8345"/>
                  <a:pt x="5505" y="8635"/>
                  <a:pt x="8409" y="8635"/>
                </a:cubicBezTo>
                <a:cubicBezTo>
                  <a:pt x="11458" y="8635"/>
                  <a:pt x="14594" y="8315"/>
                  <a:pt x="15449" y="7491"/>
                </a:cubicBezTo>
                <a:cubicBezTo>
                  <a:pt x="17192" y="5808"/>
                  <a:pt x="16566" y="1711"/>
                  <a:pt x="13095" y="475"/>
                </a:cubicBezTo>
                <a:cubicBezTo>
                  <a:pt x="12370" y="182"/>
                  <a:pt x="11140" y="0"/>
                  <a:pt x="974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3" name="Google Shape;14093;p87"/>
          <p:cNvSpPr/>
          <p:nvPr/>
        </p:nvSpPr>
        <p:spPr>
          <a:xfrm>
            <a:off x="7009757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28" y="0"/>
                </a:moveTo>
                <a:cubicBezTo>
                  <a:pt x="720" y="0"/>
                  <a:pt x="627" y="39"/>
                  <a:pt x="552" y="123"/>
                </a:cubicBezTo>
                <a:cubicBezTo>
                  <a:pt x="60" y="749"/>
                  <a:pt x="1" y="1181"/>
                  <a:pt x="373" y="1732"/>
                </a:cubicBezTo>
                <a:cubicBezTo>
                  <a:pt x="746" y="2239"/>
                  <a:pt x="2787" y="3535"/>
                  <a:pt x="4410" y="6708"/>
                </a:cubicBezTo>
                <a:lnTo>
                  <a:pt x="4410" y="6887"/>
                </a:lnTo>
                <a:cubicBezTo>
                  <a:pt x="4783" y="6827"/>
                  <a:pt x="5155" y="6768"/>
                  <a:pt x="5528" y="6768"/>
                </a:cubicBezTo>
                <a:cubicBezTo>
                  <a:pt x="5453" y="6202"/>
                  <a:pt x="5081" y="4220"/>
                  <a:pt x="3591" y="2537"/>
                </a:cubicBezTo>
                <a:cubicBezTo>
                  <a:pt x="2539" y="1269"/>
                  <a:pt x="1443" y="0"/>
                  <a:pt x="8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4" name="Google Shape;14094;p87"/>
          <p:cNvSpPr/>
          <p:nvPr/>
        </p:nvSpPr>
        <p:spPr>
          <a:xfrm>
            <a:off x="6883356" y="477394"/>
            <a:ext cx="715115" cy="401575"/>
          </a:xfrm>
          <a:custGeom>
            <a:avLst/>
            <a:gdLst/>
            <a:ahLst/>
            <a:cxnLst/>
            <a:rect l="l" t="t" r="r" b="b"/>
            <a:pathLst>
              <a:path w="17193" h="8636" extrusionOk="0">
                <a:moveTo>
                  <a:pt x="9743" y="0"/>
                </a:moveTo>
                <a:cubicBezTo>
                  <a:pt x="9362" y="0"/>
                  <a:pt x="8967" y="14"/>
                  <a:pt x="8567" y="43"/>
                </a:cubicBezTo>
                <a:cubicBezTo>
                  <a:pt x="8194" y="43"/>
                  <a:pt x="7822" y="102"/>
                  <a:pt x="7449" y="162"/>
                </a:cubicBezTo>
                <a:cubicBezTo>
                  <a:pt x="5140" y="415"/>
                  <a:pt x="2846" y="1160"/>
                  <a:pt x="1788" y="2516"/>
                </a:cubicBezTo>
                <a:cubicBezTo>
                  <a:pt x="1" y="4944"/>
                  <a:pt x="1118" y="7059"/>
                  <a:pt x="1788" y="7730"/>
                </a:cubicBezTo>
                <a:cubicBezTo>
                  <a:pt x="1863" y="7864"/>
                  <a:pt x="1922" y="7864"/>
                  <a:pt x="1982" y="7923"/>
                </a:cubicBezTo>
                <a:cubicBezTo>
                  <a:pt x="2680" y="8345"/>
                  <a:pt x="5505" y="8635"/>
                  <a:pt x="8410" y="8635"/>
                </a:cubicBezTo>
                <a:cubicBezTo>
                  <a:pt x="11459" y="8635"/>
                  <a:pt x="14595" y="8315"/>
                  <a:pt x="15449" y="7491"/>
                </a:cubicBezTo>
                <a:cubicBezTo>
                  <a:pt x="17192" y="5808"/>
                  <a:pt x="16567" y="1711"/>
                  <a:pt x="13096" y="475"/>
                </a:cubicBezTo>
                <a:cubicBezTo>
                  <a:pt x="12359" y="182"/>
                  <a:pt x="11136" y="0"/>
                  <a:pt x="97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5" name="Google Shape;14095;p87"/>
          <p:cNvSpPr/>
          <p:nvPr/>
        </p:nvSpPr>
        <p:spPr>
          <a:xfrm>
            <a:off x="7840709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37" y="0"/>
                </a:moveTo>
                <a:cubicBezTo>
                  <a:pt x="731" y="0"/>
                  <a:pt x="640" y="39"/>
                  <a:pt x="567" y="123"/>
                </a:cubicBezTo>
                <a:cubicBezTo>
                  <a:pt x="135" y="749"/>
                  <a:pt x="0" y="1181"/>
                  <a:pt x="373" y="1732"/>
                </a:cubicBezTo>
                <a:cubicBezTo>
                  <a:pt x="745" y="2239"/>
                  <a:pt x="2801" y="3535"/>
                  <a:pt x="4410" y="6708"/>
                </a:cubicBezTo>
                <a:lnTo>
                  <a:pt x="4410" y="6887"/>
                </a:lnTo>
                <a:cubicBezTo>
                  <a:pt x="4783" y="6827"/>
                  <a:pt x="5155" y="6768"/>
                  <a:pt x="5527" y="6768"/>
                </a:cubicBezTo>
                <a:cubicBezTo>
                  <a:pt x="5468" y="6202"/>
                  <a:pt x="5095" y="4220"/>
                  <a:pt x="3606" y="2537"/>
                </a:cubicBezTo>
                <a:cubicBezTo>
                  <a:pt x="2553" y="1269"/>
                  <a:pt x="1447" y="0"/>
                  <a:pt x="83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6" name="Google Shape;14096;p87"/>
          <p:cNvSpPr/>
          <p:nvPr/>
        </p:nvSpPr>
        <p:spPr>
          <a:xfrm>
            <a:off x="7714308" y="477394"/>
            <a:ext cx="715115" cy="401575"/>
          </a:xfrm>
          <a:custGeom>
            <a:avLst/>
            <a:gdLst/>
            <a:ahLst/>
            <a:cxnLst/>
            <a:rect l="l" t="t" r="r" b="b"/>
            <a:pathLst>
              <a:path w="17193" h="8636" extrusionOk="0">
                <a:moveTo>
                  <a:pt x="9745" y="0"/>
                </a:moveTo>
                <a:cubicBezTo>
                  <a:pt x="9362" y="0"/>
                  <a:pt x="8967" y="14"/>
                  <a:pt x="8566" y="43"/>
                </a:cubicBezTo>
                <a:cubicBezTo>
                  <a:pt x="8194" y="43"/>
                  <a:pt x="7822" y="102"/>
                  <a:pt x="7449" y="162"/>
                </a:cubicBezTo>
                <a:cubicBezTo>
                  <a:pt x="5155" y="415"/>
                  <a:pt x="2861" y="1160"/>
                  <a:pt x="1803" y="2516"/>
                </a:cubicBezTo>
                <a:cubicBezTo>
                  <a:pt x="0" y="4944"/>
                  <a:pt x="1118" y="7059"/>
                  <a:pt x="1803" y="7730"/>
                </a:cubicBezTo>
                <a:cubicBezTo>
                  <a:pt x="1863" y="7864"/>
                  <a:pt x="1922" y="7864"/>
                  <a:pt x="1997" y="7923"/>
                </a:cubicBezTo>
                <a:cubicBezTo>
                  <a:pt x="2687" y="8345"/>
                  <a:pt x="5509" y="8635"/>
                  <a:pt x="8413" y="8635"/>
                </a:cubicBezTo>
                <a:cubicBezTo>
                  <a:pt x="11462" y="8635"/>
                  <a:pt x="14602" y="8315"/>
                  <a:pt x="15464" y="7491"/>
                </a:cubicBezTo>
                <a:cubicBezTo>
                  <a:pt x="17192" y="5808"/>
                  <a:pt x="16581" y="1711"/>
                  <a:pt x="13170" y="475"/>
                </a:cubicBezTo>
                <a:cubicBezTo>
                  <a:pt x="12386" y="182"/>
                  <a:pt x="11144" y="0"/>
                  <a:pt x="974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7" name="Google Shape;14097;p87"/>
          <p:cNvSpPr/>
          <p:nvPr/>
        </p:nvSpPr>
        <p:spPr>
          <a:xfrm>
            <a:off x="8677235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37" y="0"/>
                </a:moveTo>
                <a:cubicBezTo>
                  <a:pt x="731" y="0"/>
                  <a:pt x="639" y="39"/>
                  <a:pt x="566" y="123"/>
                </a:cubicBezTo>
                <a:cubicBezTo>
                  <a:pt x="134" y="749"/>
                  <a:pt x="0" y="1181"/>
                  <a:pt x="373" y="1732"/>
                </a:cubicBezTo>
                <a:cubicBezTo>
                  <a:pt x="745" y="2239"/>
                  <a:pt x="2801" y="3535"/>
                  <a:pt x="4410" y="6708"/>
                </a:cubicBezTo>
                <a:lnTo>
                  <a:pt x="4410" y="6887"/>
                </a:lnTo>
                <a:cubicBezTo>
                  <a:pt x="4782" y="6827"/>
                  <a:pt x="5155" y="6768"/>
                  <a:pt x="5527" y="6768"/>
                </a:cubicBezTo>
                <a:cubicBezTo>
                  <a:pt x="5468" y="6202"/>
                  <a:pt x="5095" y="4220"/>
                  <a:pt x="3605" y="2537"/>
                </a:cubicBezTo>
                <a:cubicBezTo>
                  <a:pt x="2553" y="1269"/>
                  <a:pt x="1446" y="0"/>
                  <a:pt x="83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8" name="Google Shape;14098;p87"/>
          <p:cNvSpPr/>
          <p:nvPr/>
        </p:nvSpPr>
        <p:spPr>
          <a:xfrm>
            <a:off x="8550832" y="477394"/>
            <a:ext cx="715072" cy="401575"/>
          </a:xfrm>
          <a:custGeom>
            <a:avLst/>
            <a:gdLst/>
            <a:ahLst/>
            <a:cxnLst/>
            <a:rect l="l" t="t" r="r" b="b"/>
            <a:pathLst>
              <a:path w="17192" h="8636" extrusionOk="0">
                <a:moveTo>
                  <a:pt x="9745" y="0"/>
                </a:moveTo>
                <a:cubicBezTo>
                  <a:pt x="9362" y="0"/>
                  <a:pt x="8967" y="14"/>
                  <a:pt x="8566" y="43"/>
                </a:cubicBezTo>
                <a:cubicBezTo>
                  <a:pt x="8194" y="43"/>
                  <a:pt x="7821" y="102"/>
                  <a:pt x="7449" y="162"/>
                </a:cubicBezTo>
                <a:cubicBezTo>
                  <a:pt x="5155" y="415"/>
                  <a:pt x="2860" y="1160"/>
                  <a:pt x="1803" y="2516"/>
                </a:cubicBezTo>
                <a:cubicBezTo>
                  <a:pt x="0" y="4944"/>
                  <a:pt x="1117" y="7059"/>
                  <a:pt x="1803" y="7730"/>
                </a:cubicBezTo>
                <a:cubicBezTo>
                  <a:pt x="1862" y="7864"/>
                  <a:pt x="1996" y="7864"/>
                  <a:pt x="2056" y="7923"/>
                </a:cubicBezTo>
                <a:cubicBezTo>
                  <a:pt x="2717" y="8345"/>
                  <a:pt x="5524" y="8635"/>
                  <a:pt x="8421" y="8635"/>
                </a:cubicBezTo>
                <a:cubicBezTo>
                  <a:pt x="11461" y="8635"/>
                  <a:pt x="14602" y="8315"/>
                  <a:pt x="15464" y="7491"/>
                </a:cubicBezTo>
                <a:cubicBezTo>
                  <a:pt x="17192" y="5808"/>
                  <a:pt x="16641" y="1711"/>
                  <a:pt x="13169" y="475"/>
                </a:cubicBezTo>
                <a:cubicBezTo>
                  <a:pt x="12386" y="182"/>
                  <a:pt x="11144" y="0"/>
                  <a:pt x="974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099" name="Google Shape;14099;p87"/>
          <p:cNvSpPr/>
          <p:nvPr/>
        </p:nvSpPr>
        <p:spPr>
          <a:xfrm>
            <a:off x="10334771" y="164672"/>
            <a:ext cx="229928" cy="320245"/>
          </a:xfrm>
          <a:custGeom>
            <a:avLst/>
            <a:gdLst/>
            <a:ahLst/>
            <a:cxnLst/>
            <a:rect l="l" t="t" r="r" b="b"/>
            <a:pathLst>
              <a:path w="5528" h="6887" extrusionOk="0">
                <a:moveTo>
                  <a:pt x="837" y="0"/>
                </a:moveTo>
                <a:cubicBezTo>
                  <a:pt x="731" y="0"/>
                  <a:pt x="639" y="39"/>
                  <a:pt x="566" y="123"/>
                </a:cubicBezTo>
                <a:cubicBezTo>
                  <a:pt x="134" y="749"/>
                  <a:pt x="0" y="1181"/>
                  <a:pt x="373" y="1732"/>
                </a:cubicBezTo>
                <a:cubicBezTo>
                  <a:pt x="745" y="2239"/>
                  <a:pt x="2801" y="3535"/>
                  <a:pt x="4410" y="6708"/>
                </a:cubicBezTo>
                <a:lnTo>
                  <a:pt x="4410" y="6887"/>
                </a:lnTo>
                <a:cubicBezTo>
                  <a:pt x="4782" y="6827"/>
                  <a:pt x="5155" y="6768"/>
                  <a:pt x="5527" y="6768"/>
                </a:cubicBezTo>
                <a:cubicBezTo>
                  <a:pt x="5467" y="6202"/>
                  <a:pt x="5155" y="4220"/>
                  <a:pt x="3605" y="2537"/>
                </a:cubicBezTo>
                <a:cubicBezTo>
                  <a:pt x="2553" y="1269"/>
                  <a:pt x="1446" y="0"/>
                  <a:pt x="83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0" name="Google Shape;14100;p87"/>
          <p:cNvSpPr/>
          <p:nvPr/>
        </p:nvSpPr>
        <p:spPr>
          <a:xfrm>
            <a:off x="10208327" y="477394"/>
            <a:ext cx="715115" cy="401575"/>
          </a:xfrm>
          <a:custGeom>
            <a:avLst/>
            <a:gdLst/>
            <a:ahLst/>
            <a:cxnLst/>
            <a:rect l="l" t="t" r="r" b="b"/>
            <a:pathLst>
              <a:path w="17193" h="8636" extrusionOk="0">
                <a:moveTo>
                  <a:pt x="9746" y="0"/>
                </a:moveTo>
                <a:cubicBezTo>
                  <a:pt x="9363" y="0"/>
                  <a:pt x="8968" y="14"/>
                  <a:pt x="8567" y="43"/>
                </a:cubicBezTo>
                <a:cubicBezTo>
                  <a:pt x="8195" y="43"/>
                  <a:pt x="7822" y="102"/>
                  <a:pt x="7450" y="162"/>
                </a:cubicBezTo>
                <a:cubicBezTo>
                  <a:pt x="5156" y="415"/>
                  <a:pt x="2861" y="1160"/>
                  <a:pt x="1804" y="2516"/>
                </a:cubicBezTo>
                <a:cubicBezTo>
                  <a:pt x="1" y="4944"/>
                  <a:pt x="1118" y="7059"/>
                  <a:pt x="1804" y="7730"/>
                </a:cubicBezTo>
                <a:cubicBezTo>
                  <a:pt x="1863" y="7864"/>
                  <a:pt x="1997" y="7864"/>
                  <a:pt x="2057" y="7923"/>
                </a:cubicBezTo>
                <a:cubicBezTo>
                  <a:pt x="2718" y="8345"/>
                  <a:pt x="5525" y="8635"/>
                  <a:pt x="8422" y="8635"/>
                </a:cubicBezTo>
                <a:cubicBezTo>
                  <a:pt x="11462" y="8635"/>
                  <a:pt x="14603" y="8315"/>
                  <a:pt x="15465" y="7491"/>
                </a:cubicBezTo>
                <a:cubicBezTo>
                  <a:pt x="17193" y="5808"/>
                  <a:pt x="16642" y="1711"/>
                  <a:pt x="13170" y="475"/>
                </a:cubicBezTo>
                <a:cubicBezTo>
                  <a:pt x="12387" y="182"/>
                  <a:pt x="11145" y="0"/>
                  <a:pt x="97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1" name="Google Shape;14101;p87"/>
          <p:cNvSpPr/>
          <p:nvPr/>
        </p:nvSpPr>
        <p:spPr>
          <a:xfrm>
            <a:off x="4505173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74" y="0"/>
                </a:moveTo>
                <a:cubicBezTo>
                  <a:pt x="775" y="0"/>
                  <a:pt x="691" y="39"/>
                  <a:pt x="627" y="123"/>
                </a:cubicBezTo>
                <a:cubicBezTo>
                  <a:pt x="120" y="674"/>
                  <a:pt x="1" y="1166"/>
                  <a:pt x="373" y="1673"/>
                </a:cubicBezTo>
                <a:cubicBezTo>
                  <a:pt x="805" y="2164"/>
                  <a:pt x="2802" y="3475"/>
                  <a:pt x="4411" y="6693"/>
                </a:cubicBezTo>
                <a:lnTo>
                  <a:pt x="4411" y="6827"/>
                </a:lnTo>
                <a:cubicBezTo>
                  <a:pt x="4783" y="6827"/>
                  <a:pt x="5155" y="6753"/>
                  <a:pt x="5528" y="6753"/>
                </a:cubicBezTo>
                <a:cubicBezTo>
                  <a:pt x="5468" y="6142"/>
                  <a:pt x="5155" y="4220"/>
                  <a:pt x="3606" y="2477"/>
                </a:cubicBezTo>
                <a:cubicBezTo>
                  <a:pt x="2541" y="1260"/>
                  <a:pt x="1444" y="0"/>
                  <a:pt x="87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2" name="Google Shape;14102;p87"/>
          <p:cNvSpPr/>
          <p:nvPr/>
        </p:nvSpPr>
        <p:spPr>
          <a:xfrm>
            <a:off x="4378772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9" y="1"/>
                </a:moveTo>
                <a:cubicBezTo>
                  <a:pt x="9303" y="1"/>
                  <a:pt x="8937" y="12"/>
                  <a:pt x="8567" y="36"/>
                </a:cubicBezTo>
                <a:cubicBezTo>
                  <a:pt x="8194" y="36"/>
                  <a:pt x="7822" y="110"/>
                  <a:pt x="7450" y="110"/>
                </a:cubicBezTo>
                <a:cubicBezTo>
                  <a:pt x="5155" y="408"/>
                  <a:pt x="2861" y="1093"/>
                  <a:pt x="1803" y="2523"/>
                </a:cubicBezTo>
                <a:cubicBezTo>
                  <a:pt x="1" y="4952"/>
                  <a:pt x="1118" y="7052"/>
                  <a:pt x="1803" y="7738"/>
                </a:cubicBezTo>
                <a:cubicBezTo>
                  <a:pt x="1863" y="7797"/>
                  <a:pt x="1982" y="7857"/>
                  <a:pt x="2042" y="7931"/>
                </a:cubicBezTo>
                <a:cubicBezTo>
                  <a:pt x="2728" y="8317"/>
                  <a:pt x="5458" y="8590"/>
                  <a:pt x="8306" y="8590"/>
                </a:cubicBezTo>
                <a:cubicBezTo>
                  <a:pt x="11393" y="8590"/>
                  <a:pt x="14617" y="8269"/>
                  <a:pt x="15524" y="7425"/>
                </a:cubicBezTo>
                <a:cubicBezTo>
                  <a:pt x="17193" y="5756"/>
                  <a:pt x="16641" y="1719"/>
                  <a:pt x="13155" y="482"/>
                </a:cubicBezTo>
                <a:cubicBezTo>
                  <a:pt x="12368" y="184"/>
                  <a:pt x="11093" y="1"/>
                  <a:pt x="96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3" name="Google Shape;14103;p87"/>
          <p:cNvSpPr/>
          <p:nvPr/>
        </p:nvSpPr>
        <p:spPr>
          <a:xfrm>
            <a:off x="1185152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28" y="0"/>
                </a:moveTo>
                <a:cubicBezTo>
                  <a:pt x="721" y="0"/>
                  <a:pt x="628" y="39"/>
                  <a:pt x="552" y="123"/>
                </a:cubicBezTo>
                <a:cubicBezTo>
                  <a:pt x="120" y="674"/>
                  <a:pt x="1" y="1166"/>
                  <a:pt x="373" y="1673"/>
                </a:cubicBezTo>
                <a:cubicBezTo>
                  <a:pt x="746" y="2164"/>
                  <a:pt x="2787" y="3475"/>
                  <a:pt x="4410" y="6693"/>
                </a:cubicBezTo>
                <a:lnTo>
                  <a:pt x="4410" y="6827"/>
                </a:lnTo>
                <a:cubicBezTo>
                  <a:pt x="4783" y="6827"/>
                  <a:pt x="5155" y="6753"/>
                  <a:pt x="5528" y="6753"/>
                </a:cubicBezTo>
                <a:cubicBezTo>
                  <a:pt x="5453" y="6142"/>
                  <a:pt x="5081" y="4220"/>
                  <a:pt x="3591" y="2477"/>
                </a:cubicBezTo>
                <a:cubicBezTo>
                  <a:pt x="2539" y="1260"/>
                  <a:pt x="1444" y="0"/>
                  <a:pt x="82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4" name="Google Shape;14104;p87"/>
          <p:cNvSpPr/>
          <p:nvPr/>
        </p:nvSpPr>
        <p:spPr>
          <a:xfrm>
            <a:off x="1058751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8" y="1"/>
                </a:moveTo>
                <a:cubicBezTo>
                  <a:pt x="9302" y="1"/>
                  <a:pt x="8937" y="12"/>
                  <a:pt x="8567" y="36"/>
                </a:cubicBezTo>
                <a:cubicBezTo>
                  <a:pt x="8194" y="36"/>
                  <a:pt x="7822" y="110"/>
                  <a:pt x="7449" y="110"/>
                </a:cubicBezTo>
                <a:cubicBezTo>
                  <a:pt x="5140" y="408"/>
                  <a:pt x="2846" y="1093"/>
                  <a:pt x="1788" y="2523"/>
                </a:cubicBezTo>
                <a:cubicBezTo>
                  <a:pt x="1" y="4952"/>
                  <a:pt x="1118" y="7052"/>
                  <a:pt x="1788" y="7738"/>
                </a:cubicBezTo>
                <a:cubicBezTo>
                  <a:pt x="1863" y="7797"/>
                  <a:pt x="1922" y="7857"/>
                  <a:pt x="2042" y="7931"/>
                </a:cubicBezTo>
                <a:cubicBezTo>
                  <a:pt x="2699" y="8317"/>
                  <a:pt x="5429" y="8590"/>
                  <a:pt x="8274" y="8590"/>
                </a:cubicBezTo>
                <a:cubicBezTo>
                  <a:pt x="11359" y="8590"/>
                  <a:pt x="14582" y="8269"/>
                  <a:pt x="15449" y="7425"/>
                </a:cubicBezTo>
                <a:cubicBezTo>
                  <a:pt x="17192" y="5756"/>
                  <a:pt x="16626" y="1719"/>
                  <a:pt x="13155" y="482"/>
                </a:cubicBezTo>
                <a:cubicBezTo>
                  <a:pt x="12356" y="184"/>
                  <a:pt x="11088" y="1"/>
                  <a:pt x="965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5" name="Google Shape;14105;p87"/>
          <p:cNvSpPr/>
          <p:nvPr/>
        </p:nvSpPr>
        <p:spPr>
          <a:xfrm>
            <a:off x="2016104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38" y="0"/>
                </a:moveTo>
                <a:cubicBezTo>
                  <a:pt x="731" y="0"/>
                  <a:pt x="640" y="39"/>
                  <a:pt x="567" y="123"/>
                </a:cubicBezTo>
                <a:cubicBezTo>
                  <a:pt x="134" y="674"/>
                  <a:pt x="0" y="1166"/>
                  <a:pt x="373" y="1673"/>
                </a:cubicBezTo>
                <a:cubicBezTo>
                  <a:pt x="745" y="2164"/>
                  <a:pt x="2801" y="3475"/>
                  <a:pt x="4410" y="6693"/>
                </a:cubicBezTo>
                <a:lnTo>
                  <a:pt x="4410" y="6827"/>
                </a:lnTo>
                <a:cubicBezTo>
                  <a:pt x="4783" y="6827"/>
                  <a:pt x="5155" y="6753"/>
                  <a:pt x="5527" y="6753"/>
                </a:cubicBezTo>
                <a:cubicBezTo>
                  <a:pt x="5468" y="6142"/>
                  <a:pt x="5155" y="4220"/>
                  <a:pt x="3606" y="2477"/>
                </a:cubicBezTo>
                <a:cubicBezTo>
                  <a:pt x="2554" y="1260"/>
                  <a:pt x="1447" y="0"/>
                  <a:pt x="8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6" name="Google Shape;14106;p87"/>
          <p:cNvSpPr/>
          <p:nvPr/>
        </p:nvSpPr>
        <p:spPr>
          <a:xfrm>
            <a:off x="1889701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9" y="1"/>
                </a:moveTo>
                <a:cubicBezTo>
                  <a:pt x="9303" y="1"/>
                  <a:pt x="8937" y="12"/>
                  <a:pt x="8566" y="36"/>
                </a:cubicBezTo>
                <a:cubicBezTo>
                  <a:pt x="8194" y="36"/>
                  <a:pt x="7822" y="110"/>
                  <a:pt x="7449" y="110"/>
                </a:cubicBezTo>
                <a:cubicBezTo>
                  <a:pt x="5155" y="408"/>
                  <a:pt x="2861" y="1093"/>
                  <a:pt x="1803" y="2523"/>
                </a:cubicBezTo>
                <a:cubicBezTo>
                  <a:pt x="0" y="4952"/>
                  <a:pt x="1118" y="7052"/>
                  <a:pt x="1803" y="7738"/>
                </a:cubicBezTo>
                <a:cubicBezTo>
                  <a:pt x="1863" y="7797"/>
                  <a:pt x="1997" y="7857"/>
                  <a:pt x="2056" y="7931"/>
                </a:cubicBezTo>
                <a:cubicBezTo>
                  <a:pt x="2707" y="8317"/>
                  <a:pt x="5432" y="8590"/>
                  <a:pt x="8278" y="8590"/>
                </a:cubicBezTo>
                <a:cubicBezTo>
                  <a:pt x="11362" y="8590"/>
                  <a:pt x="14588" y="8269"/>
                  <a:pt x="15464" y="7425"/>
                </a:cubicBezTo>
                <a:cubicBezTo>
                  <a:pt x="17192" y="5756"/>
                  <a:pt x="16641" y="1719"/>
                  <a:pt x="13170" y="482"/>
                </a:cubicBezTo>
                <a:cubicBezTo>
                  <a:pt x="12370" y="184"/>
                  <a:pt x="11093" y="1"/>
                  <a:pt x="965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7" name="Google Shape;14107;p87"/>
          <p:cNvSpPr/>
          <p:nvPr/>
        </p:nvSpPr>
        <p:spPr>
          <a:xfrm>
            <a:off x="2847637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38" y="0"/>
                </a:moveTo>
                <a:cubicBezTo>
                  <a:pt x="732" y="0"/>
                  <a:pt x="640" y="39"/>
                  <a:pt x="567" y="123"/>
                </a:cubicBezTo>
                <a:cubicBezTo>
                  <a:pt x="120" y="674"/>
                  <a:pt x="1" y="1166"/>
                  <a:pt x="373" y="1673"/>
                </a:cubicBezTo>
                <a:cubicBezTo>
                  <a:pt x="805" y="2164"/>
                  <a:pt x="2802" y="3475"/>
                  <a:pt x="4411" y="6693"/>
                </a:cubicBezTo>
                <a:lnTo>
                  <a:pt x="4411" y="6827"/>
                </a:lnTo>
                <a:cubicBezTo>
                  <a:pt x="4783" y="6827"/>
                  <a:pt x="5155" y="6753"/>
                  <a:pt x="5528" y="6753"/>
                </a:cubicBezTo>
                <a:cubicBezTo>
                  <a:pt x="5468" y="6142"/>
                  <a:pt x="5155" y="4220"/>
                  <a:pt x="3606" y="2477"/>
                </a:cubicBezTo>
                <a:cubicBezTo>
                  <a:pt x="2541" y="1260"/>
                  <a:pt x="1444" y="0"/>
                  <a:pt x="8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8" name="Google Shape;14108;p87"/>
          <p:cNvSpPr/>
          <p:nvPr/>
        </p:nvSpPr>
        <p:spPr>
          <a:xfrm>
            <a:off x="2721236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9" y="1"/>
                </a:moveTo>
                <a:cubicBezTo>
                  <a:pt x="9303" y="1"/>
                  <a:pt x="8937" y="12"/>
                  <a:pt x="8567" y="36"/>
                </a:cubicBezTo>
                <a:cubicBezTo>
                  <a:pt x="8194" y="36"/>
                  <a:pt x="7822" y="110"/>
                  <a:pt x="7450" y="110"/>
                </a:cubicBezTo>
                <a:cubicBezTo>
                  <a:pt x="5155" y="408"/>
                  <a:pt x="2861" y="1093"/>
                  <a:pt x="1803" y="2523"/>
                </a:cubicBezTo>
                <a:cubicBezTo>
                  <a:pt x="1" y="4952"/>
                  <a:pt x="1118" y="7052"/>
                  <a:pt x="1803" y="7738"/>
                </a:cubicBezTo>
                <a:cubicBezTo>
                  <a:pt x="1863" y="7797"/>
                  <a:pt x="1982" y="7857"/>
                  <a:pt x="2042" y="7931"/>
                </a:cubicBezTo>
                <a:cubicBezTo>
                  <a:pt x="2699" y="8317"/>
                  <a:pt x="5429" y="8590"/>
                  <a:pt x="8283" y="8590"/>
                </a:cubicBezTo>
                <a:cubicBezTo>
                  <a:pt x="11377" y="8590"/>
                  <a:pt x="14617" y="8269"/>
                  <a:pt x="15524" y="7425"/>
                </a:cubicBezTo>
                <a:cubicBezTo>
                  <a:pt x="17193" y="5756"/>
                  <a:pt x="16641" y="1719"/>
                  <a:pt x="13155" y="482"/>
                </a:cubicBezTo>
                <a:cubicBezTo>
                  <a:pt x="12368" y="184"/>
                  <a:pt x="11093" y="1"/>
                  <a:pt x="965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09" name="Google Shape;14109;p87"/>
          <p:cNvSpPr/>
          <p:nvPr/>
        </p:nvSpPr>
        <p:spPr>
          <a:xfrm>
            <a:off x="3684163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74" y="0"/>
                </a:moveTo>
                <a:cubicBezTo>
                  <a:pt x="774" y="0"/>
                  <a:pt x="691" y="39"/>
                  <a:pt x="626" y="123"/>
                </a:cubicBezTo>
                <a:cubicBezTo>
                  <a:pt x="120" y="674"/>
                  <a:pt x="1" y="1166"/>
                  <a:pt x="373" y="1673"/>
                </a:cubicBezTo>
                <a:cubicBezTo>
                  <a:pt x="805" y="2164"/>
                  <a:pt x="2861" y="3475"/>
                  <a:pt x="4410" y="6693"/>
                </a:cubicBezTo>
                <a:lnTo>
                  <a:pt x="4410" y="6827"/>
                </a:lnTo>
                <a:cubicBezTo>
                  <a:pt x="4783" y="6827"/>
                  <a:pt x="5155" y="6753"/>
                  <a:pt x="5528" y="6753"/>
                </a:cubicBezTo>
                <a:cubicBezTo>
                  <a:pt x="5468" y="6142"/>
                  <a:pt x="5155" y="4220"/>
                  <a:pt x="3606" y="2477"/>
                </a:cubicBezTo>
                <a:cubicBezTo>
                  <a:pt x="2541" y="1260"/>
                  <a:pt x="1444" y="0"/>
                  <a:pt x="87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10" name="Google Shape;14110;p87"/>
          <p:cNvSpPr/>
          <p:nvPr/>
        </p:nvSpPr>
        <p:spPr>
          <a:xfrm>
            <a:off x="3557761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9" y="1"/>
                </a:moveTo>
                <a:cubicBezTo>
                  <a:pt x="9303" y="1"/>
                  <a:pt x="8937" y="12"/>
                  <a:pt x="8567" y="36"/>
                </a:cubicBezTo>
                <a:cubicBezTo>
                  <a:pt x="8194" y="36"/>
                  <a:pt x="7822" y="110"/>
                  <a:pt x="7449" y="110"/>
                </a:cubicBezTo>
                <a:cubicBezTo>
                  <a:pt x="5155" y="408"/>
                  <a:pt x="2861" y="1093"/>
                  <a:pt x="1803" y="2523"/>
                </a:cubicBezTo>
                <a:cubicBezTo>
                  <a:pt x="1" y="4952"/>
                  <a:pt x="1118" y="7052"/>
                  <a:pt x="1803" y="7738"/>
                </a:cubicBezTo>
                <a:cubicBezTo>
                  <a:pt x="1863" y="7797"/>
                  <a:pt x="1982" y="7857"/>
                  <a:pt x="2041" y="7931"/>
                </a:cubicBezTo>
                <a:cubicBezTo>
                  <a:pt x="2728" y="8317"/>
                  <a:pt x="5458" y="8590"/>
                  <a:pt x="8306" y="8590"/>
                </a:cubicBezTo>
                <a:cubicBezTo>
                  <a:pt x="11393" y="8590"/>
                  <a:pt x="14617" y="8269"/>
                  <a:pt x="15524" y="7425"/>
                </a:cubicBezTo>
                <a:cubicBezTo>
                  <a:pt x="17192" y="5756"/>
                  <a:pt x="16641" y="1719"/>
                  <a:pt x="13155" y="482"/>
                </a:cubicBezTo>
                <a:cubicBezTo>
                  <a:pt x="12367" y="184"/>
                  <a:pt x="11092" y="1"/>
                  <a:pt x="965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11" name="Google Shape;14111;p87"/>
          <p:cNvSpPr/>
          <p:nvPr/>
        </p:nvSpPr>
        <p:spPr>
          <a:xfrm>
            <a:off x="5341699" y="159139"/>
            <a:ext cx="229928" cy="317503"/>
          </a:xfrm>
          <a:custGeom>
            <a:avLst/>
            <a:gdLst/>
            <a:ahLst/>
            <a:cxnLst/>
            <a:rect l="l" t="t" r="r" b="b"/>
            <a:pathLst>
              <a:path w="5528" h="6828" extrusionOk="0">
                <a:moveTo>
                  <a:pt x="874" y="0"/>
                </a:moveTo>
                <a:cubicBezTo>
                  <a:pt x="774" y="0"/>
                  <a:pt x="691" y="39"/>
                  <a:pt x="626" y="123"/>
                </a:cubicBezTo>
                <a:cubicBezTo>
                  <a:pt x="120" y="674"/>
                  <a:pt x="1" y="1166"/>
                  <a:pt x="373" y="1673"/>
                </a:cubicBezTo>
                <a:cubicBezTo>
                  <a:pt x="805" y="2164"/>
                  <a:pt x="2861" y="3475"/>
                  <a:pt x="4410" y="6693"/>
                </a:cubicBezTo>
                <a:lnTo>
                  <a:pt x="4410" y="6827"/>
                </a:lnTo>
                <a:cubicBezTo>
                  <a:pt x="4783" y="6827"/>
                  <a:pt x="5155" y="6753"/>
                  <a:pt x="5528" y="6753"/>
                </a:cubicBezTo>
                <a:cubicBezTo>
                  <a:pt x="5468" y="6142"/>
                  <a:pt x="5155" y="4220"/>
                  <a:pt x="3606" y="2477"/>
                </a:cubicBezTo>
                <a:cubicBezTo>
                  <a:pt x="2541" y="1260"/>
                  <a:pt x="1444" y="0"/>
                  <a:pt x="87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12" name="Google Shape;14112;p87"/>
          <p:cNvSpPr/>
          <p:nvPr/>
        </p:nvSpPr>
        <p:spPr>
          <a:xfrm>
            <a:off x="5215297" y="471489"/>
            <a:ext cx="715115" cy="399481"/>
          </a:xfrm>
          <a:custGeom>
            <a:avLst/>
            <a:gdLst/>
            <a:ahLst/>
            <a:cxnLst/>
            <a:rect l="l" t="t" r="r" b="b"/>
            <a:pathLst>
              <a:path w="17193" h="8591" extrusionOk="0">
                <a:moveTo>
                  <a:pt x="9659" y="1"/>
                </a:moveTo>
                <a:cubicBezTo>
                  <a:pt x="9303" y="1"/>
                  <a:pt x="8937" y="12"/>
                  <a:pt x="8567" y="36"/>
                </a:cubicBezTo>
                <a:cubicBezTo>
                  <a:pt x="8194" y="36"/>
                  <a:pt x="7822" y="110"/>
                  <a:pt x="7449" y="110"/>
                </a:cubicBezTo>
                <a:cubicBezTo>
                  <a:pt x="5155" y="408"/>
                  <a:pt x="2861" y="1093"/>
                  <a:pt x="1803" y="2523"/>
                </a:cubicBezTo>
                <a:cubicBezTo>
                  <a:pt x="0" y="4952"/>
                  <a:pt x="1177" y="7052"/>
                  <a:pt x="1803" y="7738"/>
                </a:cubicBezTo>
                <a:cubicBezTo>
                  <a:pt x="1922" y="7797"/>
                  <a:pt x="1982" y="7857"/>
                  <a:pt x="2041" y="7931"/>
                </a:cubicBezTo>
                <a:cubicBezTo>
                  <a:pt x="2728" y="8317"/>
                  <a:pt x="5472" y="8590"/>
                  <a:pt x="8327" y="8590"/>
                </a:cubicBezTo>
                <a:cubicBezTo>
                  <a:pt x="11422" y="8590"/>
                  <a:pt x="14648" y="8269"/>
                  <a:pt x="15524" y="7425"/>
                </a:cubicBezTo>
                <a:cubicBezTo>
                  <a:pt x="17192" y="5756"/>
                  <a:pt x="16641" y="1719"/>
                  <a:pt x="13155" y="482"/>
                </a:cubicBezTo>
                <a:cubicBezTo>
                  <a:pt x="12367" y="184"/>
                  <a:pt x="11092" y="1"/>
                  <a:pt x="965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13" name="Google Shape;14113;p87">
            <a:hlinkClick r:id="" action="ppaction://noaction"/>
          </p:cNvPr>
          <p:cNvSpPr txBox="1"/>
          <p:nvPr/>
        </p:nvSpPr>
        <p:spPr>
          <a:xfrm>
            <a:off x="1028333" y="552679"/>
            <a:ext cx="7356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Sep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4" name="Google Shape;14114;p87"/>
          <p:cNvSpPr txBox="1"/>
          <p:nvPr/>
        </p:nvSpPr>
        <p:spPr>
          <a:xfrm>
            <a:off x="1883041" y="552679"/>
            <a:ext cx="7356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Oct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5" name="Google Shape;14115;p87"/>
          <p:cNvSpPr txBox="1"/>
          <p:nvPr/>
        </p:nvSpPr>
        <p:spPr>
          <a:xfrm>
            <a:off x="2650675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rPr>
              <a:t>Nov</a:t>
            </a:r>
            <a:endParaRPr sz="1735" kern="0">
              <a:solidFill>
                <a:srgbClr val="83492E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6" name="Google Shape;14116;p87"/>
          <p:cNvSpPr txBox="1"/>
          <p:nvPr/>
        </p:nvSpPr>
        <p:spPr>
          <a:xfrm>
            <a:off x="3543567" y="552679"/>
            <a:ext cx="7356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Dec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7" name="Google Shape;14117;p87"/>
          <p:cNvSpPr txBox="1"/>
          <p:nvPr/>
        </p:nvSpPr>
        <p:spPr>
          <a:xfrm>
            <a:off x="4311200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Jan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8" name="Google Shape;14118;p87"/>
          <p:cNvSpPr txBox="1"/>
          <p:nvPr/>
        </p:nvSpPr>
        <p:spPr>
          <a:xfrm>
            <a:off x="5158925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rPr>
              <a:t>Feb</a:t>
            </a:r>
            <a:endParaRPr sz="1735" kern="0">
              <a:solidFill>
                <a:srgbClr val="83492E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19" name="Google Shape;14119;p87"/>
          <p:cNvSpPr txBox="1"/>
          <p:nvPr/>
        </p:nvSpPr>
        <p:spPr>
          <a:xfrm>
            <a:off x="5987600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Mar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0" name="Google Shape;14120;p87"/>
          <p:cNvSpPr txBox="1"/>
          <p:nvPr/>
        </p:nvSpPr>
        <p:spPr>
          <a:xfrm>
            <a:off x="6825800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Apr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1" name="Google Shape;14121;p87"/>
          <p:cNvSpPr txBox="1"/>
          <p:nvPr/>
        </p:nvSpPr>
        <p:spPr>
          <a:xfrm>
            <a:off x="7654475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rPr>
              <a:t>May</a:t>
            </a:r>
            <a:endParaRPr sz="1735" kern="0">
              <a:solidFill>
                <a:srgbClr val="83492E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2" name="Google Shape;14122;p87"/>
          <p:cNvSpPr txBox="1"/>
          <p:nvPr/>
        </p:nvSpPr>
        <p:spPr>
          <a:xfrm>
            <a:off x="8489500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Jun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3" name="Google Shape;14123;p87"/>
          <p:cNvSpPr txBox="1"/>
          <p:nvPr/>
        </p:nvSpPr>
        <p:spPr>
          <a:xfrm>
            <a:off x="9308651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Jul</a:t>
            </a:r>
            <a:endParaRPr sz="1735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4" name="Google Shape;14124;p87"/>
          <p:cNvSpPr txBox="1"/>
          <p:nvPr/>
        </p:nvSpPr>
        <p:spPr>
          <a:xfrm>
            <a:off x="10140500" y="552679"/>
            <a:ext cx="844400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1735" kern="0">
                <a:solidFill>
                  <a:srgbClr val="83492E"/>
                </a:solidFill>
                <a:latin typeface="Pangolin"/>
                <a:ea typeface="Pangolin"/>
                <a:cs typeface="Pangolin"/>
                <a:sym typeface="Pangolin"/>
              </a:rPr>
              <a:t>Aug</a:t>
            </a:r>
            <a:endParaRPr sz="1735" kern="0">
              <a:solidFill>
                <a:srgbClr val="83492E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14125" name="Google Shape;14125;p87">
            <a:hlinkClick r:id="" action="ppaction://noaction"/>
          </p:cNvPr>
          <p:cNvSpPr/>
          <p:nvPr/>
        </p:nvSpPr>
        <p:spPr>
          <a:xfrm>
            <a:off x="1955933" y="444040"/>
            <a:ext cx="571600" cy="4120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26" name="Google Shape;14126;p87">
            <a:hlinkClick r:id="" action="ppaction://noaction"/>
          </p:cNvPr>
          <p:cNvSpPr/>
          <p:nvPr/>
        </p:nvSpPr>
        <p:spPr>
          <a:xfrm>
            <a:off x="1953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27" name="Google Shape;14127;p87">
            <a:hlinkClick r:id="" action="ppaction://noaction"/>
          </p:cNvPr>
          <p:cNvSpPr/>
          <p:nvPr/>
        </p:nvSpPr>
        <p:spPr>
          <a:xfrm>
            <a:off x="2766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28" name="Google Shape;14128;p87">
            <a:hlinkClick r:id="" action="ppaction://noaction"/>
          </p:cNvPr>
          <p:cNvSpPr/>
          <p:nvPr/>
        </p:nvSpPr>
        <p:spPr>
          <a:xfrm>
            <a:off x="3630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29" name="Google Shape;14129;p87">
            <a:hlinkClick r:id="" action="ppaction://noaction"/>
          </p:cNvPr>
          <p:cNvSpPr/>
          <p:nvPr/>
        </p:nvSpPr>
        <p:spPr>
          <a:xfrm>
            <a:off x="4442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0" name="Google Shape;14130;p87">
            <a:hlinkClick r:id="" action="ppaction://noaction"/>
          </p:cNvPr>
          <p:cNvSpPr/>
          <p:nvPr/>
        </p:nvSpPr>
        <p:spPr>
          <a:xfrm>
            <a:off x="5281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1" name="Google Shape;14131;p87">
            <a:hlinkClick r:id="" action="ppaction://noaction"/>
          </p:cNvPr>
          <p:cNvSpPr/>
          <p:nvPr/>
        </p:nvSpPr>
        <p:spPr>
          <a:xfrm>
            <a:off x="609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2" name="Google Shape;14132;p87">
            <a:hlinkClick r:id="" action="ppaction://noaction"/>
          </p:cNvPr>
          <p:cNvSpPr/>
          <p:nvPr/>
        </p:nvSpPr>
        <p:spPr>
          <a:xfrm>
            <a:off x="6957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3" name="Google Shape;14133;p87">
            <a:hlinkClick r:id="" action="ppaction://noaction"/>
          </p:cNvPr>
          <p:cNvSpPr/>
          <p:nvPr/>
        </p:nvSpPr>
        <p:spPr>
          <a:xfrm>
            <a:off x="77702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4" name="Google Shape;14134;p87">
            <a:hlinkClick r:id="" action="ppaction://noaction"/>
          </p:cNvPr>
          <p:cNvSpPr/>
          <p:nvPr/>
        </p:nvSpPr>
        <p:spPr>
          <a:xfrm>
            <a:off x="863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5" name="Google Shape;14135;p87">
            <a:hlinkClick r:id="" action="ppaction://noaction"/>
          </p:cNvPr>
          <p:cNvSpPr/>
          <p:nvPr/>
        </p:nvSpPr>
        <p:spPr>
          <a:xfrm>
            <a:off x="9446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6" name="Google Shape;14136;p87">
            <a:hlinkClick r:id="" action="ppaction://noaction"/>
          </p:cNvPr>
          <p:cNvSpPr/>
          <p:nvPr/>
        </p:nvSpPr>
        <p:spPr>
          <a:xfrm>
            <a:off x="10259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7" name="Google Shape;14137;p87">
            <a:hlinkClick r:id="" action="ppaction://noaction"/>
          </p:cNvPr>
          <p:cNvSpPr/>
          <p:nvPr/>
        </p:nvSpPr>
        <p:spPr>
          <a:xfrm>
            <a:off x="1115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38" name="Google Shape;14138;p87"/>
          <p:cNvSpPr/>
          <p:nvPr/>
        </p:nvSpPr>
        <p:spPr>
          <a:xfrm flipH="1">
            <a:off x="1495250" y="3715707"/>
            <a:ext cx="319849" cy="310999"/>
          </a:xfrm>
          <a:custGeom>
            <a:avLst/>
            <a:gdLst/>
            <a:ahLst/>
            <a:cxnLst/>
            <a:rect l="l" t="t" r="r" b="b"/>
            <a:pathLst>
              <a:path w="10878" h="10577" extrusionOk="0">
                <a:moveTo>
                  <a:pt x="5865" y="2857"/>
                </a:moveTo>
                <a:lnTo>
                  <a:pt x="5865" y="2857"/>
                </a:lnTo>
                <a:cubicBezTo>
                  <a:pt x="6266" y="3483"/>
                  <a:pt x="6692" y="4311"/>
                  <a:pt x="6792" y="5163"/>
                </a:cubicBezTo>
                <a:cubicBezTo>
                  <a:pt x="6892" y="5463"/>
                  <a:pt x="6892" y="5689"/>
                  <a:pt x="6892" y="5789"/>
                </a:cubicBezTo>
                <a:cubicBezTo>
                  <a:pt x="6592" y="5263"/>
                  <a:pt x="6065" y="4210"/>
                  <a:pt x="5965" y="3383"/>
                </a:cubicBezTo>
                <a:cubicBezTo>
                  <a:pt x="5865" y="3283"/>
                  <a:pt x="5865" y="3057"/>
                  <a:pt x="5865" y="2857"/>
                </a:cubicBezTo>
                <a:close/>
                <a:moveTo>
                  <a:pt x="2932" y="4210"/>
                </a:moveTo>
                <a:cubicBezTo>
                  <a:pt x="3033" y="4210"/>
                  <a:pt x="3133" y="4311"/>
                  <a:pt x="3233" y="4311"/>
                </a:cubicBezTo>
                <a:cubicBezTo>
                  <a:pt x="4712" y="5463"/>
                  <a:pt x="5338" y="6416"/>
                  <a:pt x="5439" y="6717"/>
                </a:cubicBezTo>
                <a:cubicBezTo>
                  <a:pt x="5013" y="6516"/>
                  <a:pt x="3759" y="5363"/>
                  <a:pt x="2932" y="4210"/>
                </a:cubicBezTo>
                <a:close/>
                <a:moveTo>
                  <a:pt x="6369" y="650"/>
                </a:moveTo>
                <a:cubicBezTo>
                  <a:pt x="6604" y="650"/>
                  <a:pt x="6965" y="991"/>
                  <a:pt x="7419" y="1704"/>
                </a:cubicBezTo>
                <a:cubicBezTo>
                  <a:pt x="8371" y="3584"/>
                  <a:pt x="8246" y="5062"/>
                  <a:pt x="8045" y="6416"/>
                </a:cubicBezTo>
                <a:cubicBezTo>
                  <a:pt x="8045" y="7143"/>
                  <a:pt x="7945" y="7869"/>
                  <a:pt x="8145" y="8496"/>
                </a:cubicBezTo>
                <a:cubicBezTo>
                  <a:pt x="8371" y="9022"/>
                  <a:pt x="8672" y="9448"/>
                  <a:pt x="8998" y="9749"/>
                </a:cubicBezTo>
                <a:cubicBezTo>
                  <a:pt x="7519" y="9549"/>
                  <a:pt x="5338" y="8822"/>
                  <a:pt x="3133" y="6942"/>
                </a:cubicBezTo>
                <a:cubicBezTo>
                  <a:pt x="1153" y="5263"/>
                  <a:pt x="952" y="4210"/>
                  <a:pt x="1153" y="4010"/>
                </a:cubicBezTo>
                <a:cubicBezTo>
                  <a:pt x="1253" y="3910"/>
                  <a:pt x="1479" y="3809"/>
                  <a:pt x="1780" y="3809"/>
                </a:cubicBezTo>
                <a:lnTo>
                  <a:pt x="1980" y="3809"/>
                </a:lnTo>
                <a:cubicBezTo>
                  <a:pt x="2932" y="5363"/>
                  <a:pt x="4912" y="7443"/>
                  <a:pt x="5639" y="7443"/>
                </a:cubicBezTo>
                <a:cubicBezTo>
                  <a:pt x="5865" y="7343"/>
                  <a:pt x="6065" y="7243"/>
                  <a:pt x="6065" y="7042"/>
                </a:cubicBezTo>
                <a:cubicBezTo>
                  <a:pt x="6266" y="6416"/>
                  <a:pt x="5238" y="5062"/>
                  <a:pt x="3559" y="3910"/>
                </a:cubicBezTo>
                <a:cubicBezTo>
                  <a:pt x="3133" y="3584"/>
                  <a:pt x="2732" y="3383"/>
                  <a:pt x="2406" y="3283"/>
                </a:cubicBezTo>
                <a:cubicBezTo>
                  <a:pt x="2306" y="3057"/>
                  <a:pt x="2206" y="2957"/>
                  <a:pt x="2206" y="2857"/>
                </a:cubicBezTo>
                <a:cubicBezTo>
                  <a:pt x="1980" y="2331"/>
                  <a:pt x="1780" y="1704"/>
                  <a:pt x="1980" y="1303"/>
                </a:cubicBezTo>
                <a:cubicBezTo>
                  <a:pt x="2267" y="1016"/>
                  <a:pt x="2599" y="922"/>
                  <a:pt x="2916" y="922"/>
                </a:cubicBezTo>
                <a:cubicBezTo>
                  <a:pt x="3069" y="922"/>
                  <a:pt x="3219" y="944"/>
                  <a:pt x="3358" y="977"/>
                </a:cubicBezTo>
                <a:cubicBezTo>
                  <a:pt x="3860" y="1077"/>
                  <a:pt x="4612" y="1504"/>
                  <a:pt x="5113" y="2030"/>
                </a:cubicBezTo>
                <a:cubicBezTo>
                  <a:pt x="5113" y="2556"/>
                  <a:pt x="5238" y="2957"/>
                  <a:pt x="5338" y="3584"/>
                </a:cubicBezTo>
                <a:cubicBezTo>
                  <a:pt x="5439" y="4110"/>
                  <a:pt x="5739" y="4837"/>
                  <a:pt x="6065" y="5564"/>
                </a:cubicBezTo>
                <a:cubicBezTo>
                  <a:pt x="6692" y="6817"/>
                  <a:pt x="6993" y="6817"/>
                  <a:pt x="7218" y="6817"/>
                </a:cubicBezTo>
                <a:cubicBezTo>
                  <a:pt x="7619" y="6717"/>
                  <a:pt x="7619" y="6190"/>
                  <a:pt x="7419" y="5062"/>
                </a:cubicBezTo>
                <a:cubicBezTo>
                  <a:pt x="7218" y="3809"/>
                  <a:pt x="6592" y="2656"/>
                  <a:pt x="5739" y="1804"/>
                </a:cubicBezTo>
                <a:cubicBezTo>
                  <a:pt x="5865" y="1077"/>
                  <a:pt x="6065" y="676"/>
                  <a:pt x="6266" y="676"/>
                </a:cubicBezTo>
                <a:cubicBezTo>
                  <a:pt x="6297" y="659"/>
                  <a:pt x="6331" y="650"/>
                  <a:pt x="6369" y="650"/>
                </a:cubicBezTo>
                <a:close/>
                <a:moveTo>
                  <a:pt x="6325" y="1"/>
                </a:moveTo>
                <a:cubicBezTo>
                  <a:pt x="6219" y="1"/>
                  <a:pt x="6131" y="22"/>
                  <a:pt x="6065" y="50"/>
                </a:cubicBezTo>
                <a:cubicBezTo>
                  <a:pt x="5639" y="150"/>
                  <a:pt x="5338" y="676"/>
                  <a:pt x="5238" y="1303"/>
                </a:cubicBezTo>
                <a:cubicBezTo>
                  <a:pt x="4612" y="777"/>
                  <a:pt x="4085" y="451"/>
                  <a:pt x="3459" y="351"/>
                </a:cubicBezTo>
                <a:cubicBezTo>
                  <a:pt x="3240" y="299"/>
                  <a:pt x="3037" y="274"/>
                  <a:pt x="2848" y="274"/>
                </a:cubicBezTo>
                <a:cubicBezTo>
                  <a:pt x="2300" y="274"/>
                  <a:pt x="1877" y="485"/>
                  <a:pt x="1579" y="877"/>
                </a:cubicBezTo>
                <a:cubicBezTo>
                  <a:pt x="1153" y="1403"/>
                  <a:pt x="1153" y="2230"/>
                  <a:pt x="1579" y="3183"/>
                </a:cubicBezTo>
                <a:cubicBezTo>
                  <a:pt x="1253" y="3183"/>
                  <a:pt x="952" y="3283"/>
                  <a:pt x="727" y="3584"/>
                </a:cubicBezTo>
                <a:cubicBezTo>
                  <a:pt x="426" y="4010"/>
                  <a:pt x="0" y="5163"/>
                  <a:pt x="2732" y="7343"/>
                </a:cubicBezTo>
                <a:cubicBezTo>
                  <a:pt x="6366" y="10476"/>
                  <a:pt x="9925" y="10576"/>
                  <a:pt x="10551" y="10576"/>
                </a:cubicBezTo>
                <a:cubicBezTo>
                  <a:pt x="10752" y="10576"/>
                  <a:pt x="10877" y="10476"/>
                  <a:pt x="10877" y="10275"/>
                </a:cubicBezTo>
                <a:cubicBezTo>
                  <a:pt x="10877" y="10175"/>
                  <a:pt x="10752" y="10075"/>
                  <a:pt x="10652" y="9950"/>
                </a:cubicBezTo>
                <a:cubicBezTo>
                  <a:pt x="10652" y="9950"/>
                  <a:pt x="9198" y="9649"/>
                  <a:pt x="8772" y="8296"/>
                </a:cubicBezTo>
                <a:cubicBezTo>
                  <a:pt x="8572" y="7769"/>
                  <a:pt x="8672" y="7143"/>
                  <a:pt x="8672" y="6416"/>
                </a:cubicBezTo>
                <a:cubicBezTo>
                  <a:pt x="8872" y="5062"/>
                  <a:pt x="8998" y="3383"/>
                  <a:pt x="7945" y="1504"/>
                </a:cubicBezTo>
                <a:cubicBezTo>
                  <a:pt x="7300" y="272"/>
                  <a:pt x="6700" y="1"/>
                  <a:pt x="632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15" name="Google Shape;14211;p88"/>
          <p:cNvGrpSpPr/>
          <p:nvPr/>
        </p:nvGrpSpPr>
        <p:grpSpPr>
          <a:xfrm>
            <a:off x="3029263" y="5251795"/>
            <a:ext cx="1196171" cy="1227452"/>
            <a:chOff x="1768410" y="2029587"/>
            <a:chExt cx="897128" cy="920589"/>
          </a:xfrm>
        </p:grpSpPr>
        <p:grpSp>
          <p:nvGrpSpPr>
            <p:cNvPr id="116" name="Google Shape;14212;p88"/>
            <p:cNvGrpSpPr/>
            <p:nvPr/>
          </p:nvGrpSpPr>
          <p:grpSpPr>
            <a:xfrm>
              <a:off x="1768410" y="2029587"/>
              <a:ext cx="897128" cy="920589"/>
              <a:chOff x="1829200" y="2124438"/>
              <a:chExt cx="689250" cy="707275"/>
            </a:xfrm>
          </p:grpSpPr>
          <p:sp>
            <p:nvSpPr>
              <p:cNvPr id="131" name="Google Shape;14213;p88"/>
              <p:cNvSpPr/>
              <p:nvPr/>
            </p:nvSpPr>
            <p:spPr>
              <a:xfrm>
                <a:off x="2006525" y="2124438"/>
                <a:ext cx="208675" cy="103700"/>
              </a:xfrm>
              <a:custGeom>
                <a:avLst/>
                <a:gdLst/>
                <a:ahLst/>
                <a:cxnLst/>
                <a:rect l="l" t="t" r="r" b="b"/>
                <a:pathLst>
                  <a:path w="8347" h="4148" extrusionOk="0">
                    <a:moveTo>
                      <a:pt x="7624" y="0"/>
                    </a:moveTo>
                    <a:cubicBezTo>
                      <a:pt x="5760" y="0"/>
                      <a:pt x="3810" y="350"/>
                      <a:pt x="1880" y="1170"/>
                    </a:cubicBezTo>
                    <a:cubicBezTo>
                      <a:pt x="1254" y="1371"/>
                      <a:pt x="627" y="1697"/>
                      <a:pt x="1" y="1997"/>
                    </a:cubicBezTo>
                    <a:cubicBezTo>
                      <a:pt x="585" y="3348"/>
                      <a:pt x="2046" y="4148"/>
                      <a:pt x="3691" y="4148"/>
                    </a:cubicBezTo>
                    <a:cubicBezTo>
                      <a:pt x="4090" y="4148"/>
                      <a:pt x="4501" y="4100"/>
                      <a:pt x="4913" y="4002"/>
                    </a:cubicBezTo>
                    <a:cubicBezTo>
                      <a:pt x="6993" y="3476"/>
                      <a:pt x="8346" y="1797"/>
                      <a:pt x="8346" y="17"/>
                    </a:cubicBezTo>
                    <a:cubicBezTo>
                      <a:pt x="8107" y="6"/>
                      <a:pt x="7867" y="0"/>
                      <a:pt x="762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2" name="Google Shape;14214;p88"/>
              <p:cNvSpPr/>
              <p:nvPr/>
            </p:nvSpPr>
            <p:spPr>
              <a:xfrm>
                <a:off x="1829200" y="2427638"/>
                <a:ext cx="143525" cy="185350"/>
              </a:xfrm>
              <a:custGeom>
                <a:avLst/>
                <a:gdLst/>
                <a:ahLst/>
                <a:cxnLst/>
                <a:rect l="l" t="t" r="r" b="b"/>
                <a:pathLst>
                  <a:path w="5741" h="7414" extrusionOk="0">
                    <a:moveTo>
                      <a:pt x="1645" y="0"/>
                    </a:moveTo>
                    <a:cubicBezTo>
                      <a:pt x="1341" y="0"/>
                      <a:pt x="1033" y="39"/>
                      <a:pt x="728" y="120"/>
                    </a:cubicBezTo>
                    <a:cubicBezTo>
                      <a:pt x="502" y="120"/>
                      <a:pt x="301" y="220"/>
                      <a:pt x="101" y="220"/>
                    </a:cubicBezTo>
                    <a:cubicBezTo>
                      <a:pt x="1" y="1574"/>
                      <a:pt x="1" y="2827"/>
                      <a:pt x="301" y="3980"/>
                    </a:cubicBezTo>
                    <a:cubicBezTo>
                      <a:pt x="728" y="5534"/>
                      <a:pt x="1655" y="6787"/>
                      <a:pt x="3134" y="7413"/>
                    </a:cubicBezTo>
                    <a:cubicBezTo>
                      <a:pt x="4788" y="6787"/>
                      <a:pt x="5740" y="4807"/>
                      <a:pt x="5314" y="2927"/>
                    </a:cubicBezTo>
                    <a:cubicBezTo>
                      <a:pt x="4869" y="1168"/>
                      <a:pt x="3312" y="0"/>
                      <a:pt x="16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3" name="Google Shape;14215;p88"/>
              <p:cNvSpPr/>
              <p:nvPr/>
            </p:nvSpPr>
            <p:spPr>
              <a:xfrm>
                <a:off x="2244000" y="2425238"/>
                <a:ext cx="196025" cy="109425"/>
              </a:xfrm>
              <a:custGeom>
                <a:avLst/>
                <a:gdLst/>
                <a:ahLst/>
                <a:cxnLst/>
                <a:rect l="l" t="t" r="r" b="b"/>
                <a:pathLst>
                  <a:path w="7841" h="4377" extrusionOk="0">
                    <a:moveTo>
                      <a:pt x="5149" y="0"/>
                    </a:moveTo>
                    <a:cubicBezTo>
                      <a:pt x="3737" y="0"/>
                      <a:pt x="1893" y="309"/>
                      <a:pt x="0" y="843"/>
                    </a:cubicBezTo>
                    <a:lnTo>
                      <a:pt x="0" y="943"/>
                    </a:lnTo>
                    <a:cubicBezTo>
                      <a:pt x="953" y="1996"/>
                      <a:pt x="1680" y="3123"/>
                      <a:pt x="2306" y="4377"/>
                    </a:cubicBezTo>
                    <a:cubicBezTo>
                      <a:pt x="4812" y="3449"/>
                      <a:pt x="6592" y="2397"/>
                      <a:pt x="7720" y="1369"/>
                    </a:cubicBezTo>
                    <a:cubicBezTo>
                      <a:pt x="7841" y="414"/>
                      <a:pt x="6785" y="0"/>
                      <a:pt x="51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4" name="Google Shape;14216;p88"/>
              <p:cNvSpPr/>
              <p:nvPr/>
            </p:nvSpPr>
            <p:spPr>
              <a:xfrm>
                <a:off x="1964550" y="2482638"/>
                <a:ext cx="224950" cy="152100"/>
              </a:xfrm>
              <a:custGeom>
                <a:avLst/>
                <a:gdLst/>
                <a:ahLst/>
                <a:cxnLst/>
                <a:rect l="l" t="t" r="r" b="b"/>
                <a:pathLst>
                  <a:path w="8998" h="6084" extrusionOk="0">
                    <a:moveTo>
                      <a:pt x="7319" y="0"/>
                    </a:moveTo>
                    <a:cubicBezTo>
                      <a:pt x="1253" y="2832"/>
                      <a:pt x="0" y="5965"/>
                      <a:pt x="0" y="5965"/>
                    </a:cubicBezTo>
                    <a:cubicBezTo>
                      <a:pt x="494" y="6044"/>
                      <a:pt x="1012" y="6083"/>
                      <a:pt x="1552" y="6083"/>
                    </a:cubicBezTo>
                    <a:cubicBezTo>
                      <a:pt x="3750" y="6083"/>
                      <a:pt x="6301" y="5434"/>
                      <a:pt x="8998" y="4186"/>
                    </a:cubicBezTo>
                    <a:cubicBezTo>
                      <a:pt x="8246" y="1880"/>
                      <a:pt x="7419" y="101"/>
                      <a:pt x="7419" y="101"/>
                    </a:cubicBezTo>
                    <a:lnTo>
                      <a:pt x="731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5" name="Google Shape;14217;p88"/>
              <p:cNvSpPr/>
              <p:nvPr/>
            </p:nvSpPr>
            <p:spPr>
              <a:xfrm>
                <a:off x="2147500" y="2446288"/>
                <a:ext cx="232475" cy="385425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15417" extrusionOk="0">
                    <a:moveTo>
                      <a:pt x="3860" y="1"/>
                    </a:moveTo>
                    <a:cubicBezTo>
                      <a:pt x="3334" y="201"/>
                      <a:pt x="2808" y="301"/>
                      <a:pt x="2306" y="527"/>
                    </a:cubicBezTo>
                    <a:cubicBezTo>
                      <a:pt x="1454" y="828"/>
                      <a:pt x="727" y="1154"/>
                      <a:pt x="1" y="1454"/>
                    </a:cubicBezTo>
                    <a:lnTo>
                      <a:pt x="101" y="1555"/>
                    </a:lnTo>
                    <a:cubicBezTo>
                      <a:pt x="101" y="1555"/>
                      <a:pt x="928" y="3334"/>
                      <a:pt x="1680" y="5640"/>
                    </a:cubicBezTo>
                    <a:cubicBezTo>
                      <a:pt x="1880" y="6567"/>
                      <a:pt x="2181" y="7820"/>
                      <a:pt x="2306" y="8973"/>
                    </a:cubicBezTo>
                    <a:cubicBezTo>
                      <a:pt x="2507" y="12733"/>
                      <a:pt x="1680" y="14512"/>
                      <a:pt x="2407" y="15139"/>
                    </a:cubicBezTo>
                    <a:cubicBezTo>
                      <a:pt x="2591" y="15323"/>
                      <a:pt x="3056" y="15416"/>
                      <a:pt x="3655" y="15416"/>
                    </a:cubicBezTo>
                    <a:cubicBezTo>
                      <a:pt x="5089" y="15416"/>
                      <a:pt x="7292" y="14881"/>
                      <a:pt x="8246" y="13785"/>
                    </a:cubicBezTo>
                    <a:cubicBezTo>
                      <a:pt x="9299" y="12532"/>
                      <a:pt x="8572" y="7820"/>
                      <a:pt x="6166" y="3535"/>
                    </a:cubicBezTo>
                    <a:cubicBezTo>
                      <a:pt x="5540" y="2281"/>
                      <a:pt x="4813" y="1154"/>
                      <a:pt x="3860" y="101"/>
                    </a:cubicBezTo>
                    <a:lnTo>
                      <a:pt x="386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6" name="Google Shape;14218;p88"/>
              <p:cNvSpPr/>
              <p:nvPr/>
            </p:nvSpPr>
            <p:spPr>
              <a:xfrm>
                <a:off x="1831700" y="2124863"/>
                <a:ext cx="686750" cy="506925"/>
              </a:xfrm>
              <a:custGeom>
                <a:avLst/>
                <a:gdLst/>
                <a:ahLst/>
                <a:cxnLst/>
                <a:rect l="l" t="t" r="r" b="b"/>
                <a:pathLst>
                  <a:path w="27470" h="20277" extrusionOk="0">
                    <a:moveTo>
                      <a:pt x="15339" y="0"/>
                    </a:moveTo>
                    <a:cubicBezTo>
                      <a:pt x="15339" y="1780"/>
                      <a:pt x="13986" y="3459"/>
                      <a:pt x="11906" y="3985"/>
                    </a:cubicBezTo>
                    <a:cubicBezTo>
                      <a:pt x="11494" y="4083"/>
                      <a:pt x="11083" y="4131"/>
                      <a:pt x="10684" y="4131"/>
                    </a:cubicBezTo>
                    <a:cubicBezTo>
                      <a:pt x="9039" y="4131"/>
                      <a:pt x="7578" y="3331"/>
                      <a:pt x="6994" y="1980"/>
                    </a:cubicBezTo>
                    <a:cubicBezTo>
                      <a:pt x="2808" y="4386"/>
                      <a:pt x="527" y="8572"/>
                      <a:pt x="1" y="12331"/>
                    </a:cubicBezTo>
                    <a:cubicBezTo>
                      <a:pt x="201" y="12331"/>
                      <a:pt x="402" y="12231"/>
                      <a:pt x="628" y="12231"/>
                    </a:cubicBezTo>
                    <a:cubicBezTo>
                      <a:pt x="933" y="12150"/>
                      <a:pt x="1241" y="12111"/>
                      <a:pt x="1545" y="12111"/>
                    </a:cubicBezTo>
                    <a:cubicBezTo>
                      <a:pt x="3212" y="12111"/>
                      <a:pt x="4769" y="13279"/>
                      <a:pt x="5214" y="15038"/>
                    </a:cubicBezTo>
                    <a:cubicBezTo>
                      <a:pt x="5640" y="16918"/>
                      <a:pt x="4688" y="18898"/>
                      <a:pt x="3034" y="19524"/>
                    </a:cubicBezTo>
                    <a:cubicBezTo>
                      <a:pt x="3660" y="19950"/>
                      <a:pt x="4487" y="20151"/>
                      <a:pt x="5314" y="20276"/>
                    </a:cubicBezTo>
                    <a:cubicBezTo>
                      <a:pt x="5314" y="20276"/>
                      <a:pt x="6567" y="17143"/>
                      <a:pt x="12633" y="14311"/>
                    </a:cubicBezTo>
                    <a:cubicBezTo>
                      <a:pt x="13359" y="14011"/>
                      <a:pt x="14086" y="13685"/>
                      <a:pt x="14938" y="13384"/>
                    </a:cubicBezTo>
                    <a:cubicBezTo>
                      <a:pt x="15440" y="13158"/>
                      <a:pt x="15966" y="13058"/>
                      <a:pt x="16492" y="12858"/>
                    </a:cubicBezTo>
                    <a:cubicBezTo>
                      <a:pt x="18385" y="12324"/>
                      <a:pt x="20229" y="12015"/>
                      <a:pt x="21641" y="12015"/>
                    </a:cubicBezTo>
                    <a:cubicBezTo>
                      <a:pt x="23277" y="12015"/>
                      <a:pt x="24333" y="12429"/>
                      <a:pt x="24212" y="13384"/>
                    </a:cubicBezTo>
                    <a:cubicBezTo>
                      <a:pt x="27470" y="10552"/>
                      <a:pt x="26517" y="7419"/>
                      <a:pt x="25365" y="4913"/>
                    </a:cubicBezTo>
                    <a:cubicBezTo>
                      <a:pt x="24212" y="2507"/>
                      <a:pt x="20151" y="101"/>
                      <a:pt x="1533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7" name="Google Shape;14219;p88"/>
              <p:cNvSpPr/>
              <p:nvPr/>
            </p:nvSpPr>
            <p:spPr>
              <a:xfrm>
                <a:off x="2252150" y="2208138"/>
                <a:ext cx="213675" cy="183725"/>
              </a:xfrm>
              <a:custGeom>
                <a:avLst/>
                <a:gdLst/>
                <a:ahLst/>
                <a:cxnLst/>
                <a:rect l="l" t="t" r="r" b="b"/>
                <a:pathLst>
                  <a:path w="8547" h="7349" extrusionOk="0">
                    <a:moveTo>
                      <a:pt x="4349" y="1"/>
                    </a:moveTo>
                    <a:cubicBezTo>
                      <a:pt x="4014" y="1"/>
                      <a:pt x="3674" y="42"/>
                      <a:pt x="3333" y="128"/>
                    </a:cubicBezTo>
                    <a:cubicBezTo>
                      <a:pt x="1253" y="654"/>
                      <a:pt x="0" y="2634"/>
                      <a:pt x="501" y="4614"/>
                    </a:cubicBezTo>
                    <a:cubicBezTo>
                      <a:pt x="942" y="6271"/>
                      <a:pt x="2487" y="7348"/>
                      <a:pt x="4198" y="7348"/>
                    </a:cubicBezTo>
                    <a:cubicBezTo>
                      <a:pt x="4532" y="7348"/>
                      <a:pt x="4873" y="7307"/>
                      <a:pt x="5213" y="7221"/>
                    </a:cubicBezTo>
                    <a:cubicBezTo>
                      <a:pt x="7193" y="6695"/>
                      <a:pt x="8547" y="4614"/>
                      <a:pt x="8020" y="2735"/>
                    </a:cubicBezTo>
                    <a:cubicBezTo>
                      <a:pt x="7601" y="1078"/>
                      <a:pt x="6059" y="1"/>
                      <a:pt x="43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8" name="Google Shape;14220;p88"/>
              <p:cNvSpPr/>
              <p:nvPr/>
            </p:nvSpPr>
            <p:spPr>
              <a:xfrm>
                <a:off x="1904400" y="2253863"/>
                <a:ext cx="115300" cy="105625"/>
              </a:xfrm>
              <a:custGeom>
                <a:avLst/>
                <a:gdLst/>
                <a:ahLst/>
                <a:cxnLst/>
                <a:rect l="l" t="t" r="r" b="b"/>
                <a:pathLst>
                  <a:path w="4612" h="4225" extrusionOk="0">
                    <a:moveTo>
                      <a:pt x="2339" y="0"/>
                    </a:moveTo>
                    <a:cubicBezTo>
                      <a:pt x="2155" y="0"/>
                      <a:pt x="1967" y="26"/>
                      <a:pt x="1780" y="79"/>
                    </a:cubicBezTo>
                    <a:cubicBezTo>
                      <a:pt x="627" y="379"/>
                      <a:pt x="0" y="1532"/>
                      <a:pt x="226" y="2685"/>
                    </a:cubicBezTo>
                    <a:cubicBezTo>
                      <a:pt x="473" y="3633"/>
                      <a:pt x="1296" y="4225"/>
                      <a:pt x="2221" y="4225"/>
                    </a:cubicBezTo>
                    <a:cubicBezTo>
                      <a:pt x="2422" y="4225"/>
                      <a:pt x="2627" y="4197"/>
                      <a:pt x="2832" y="4139"/>
                    </a:cubicBezTo>
                    <a:cubicBezTo>
                      <a:pt x="3985" y="3938"/>
                      <a:pt x="4612" y="2785"/>
                      <a:pt x="4386" y="1633"/>
                    </a:cubicBezTo>
                    <a:cubicBezTo>
                      <a:pt x="4134" y="667"/>
                      <a:pt x="3285" y="0"/>
                      <a:pt x="233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9" name="Google Shape;14221;p88"/>
              <p:cNvSpPr/>
              <p:nvPr/>
            </p:nvSpPr>
            <p:spPr>
              <a:xfrm>
                <a:off x="2042875" y="2302813"/>
                <a:ext cx="263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1053" h="955" extrusionOk="0">
                    <a:moveTo>
                      <a:pt x="426" y="0"/>
                    </a:moveTo>
                    <a:cubicBezTo>
                      <a:pt x="100" y="101"/>
                      <a:pt x="0" y="301"/>
                      <a:pt x="0" y="627"/>
                    </a:cubicBezTo>
                    <a:cubicBezTo>
                      <a:pt x="82" y="791"/>
                      <a:pt x="247" y="954"/>
                      <a:pt x="469" y="954"/>
                    </a:cubicBezTo>
                    <a:cubicBezTo>
                      <a:pt x="519" y="954"/>
                      <a:pt x="572" y="946"/>
                      <a:pt x="627" y="928"/>
                    </a:cubicBezTo>
                    <a:cubicBezTo>
                      <a:pt x="852" y="928"/>
                      <a:pt x="1053" y="627"/>
                      <a:pt x="953" y="401"/>
                    </a:cubicBezTo>
                    <a:cubicBezTo>
                      <a:pt x="953" y="101"/>
                      <a:pt x="627" y="0"/>
                      <a:pt x="4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40" name="Google Shape;14222;p88"/>
              <p:cNvSpPr/>
              <p:nvPr/>
            </p:nvSpPr>
            <p:spPr>
              <a:xfrm>
                <a:off x="2158150" y="2260163"/>
                <a:ext cx="25725" cy="24775"/>
              </a:xfrm>
              <a:custGeom>
                <a:avLst/>
                <a:gdLst/>
                <a:ahLst/>
                <a:cxnLst/>
                <a:rect l="l" t="t" r="r" b="b"/>
                <a:pathLst>
                  <a:path w="1029" h="991" extrusionOk="0">
                    <a:moveTo>
                      <a:pt x="532" y="0"/>
                    </a:moveTo>
                    <a:cubicBezTo>
                      <a:pt x="487" y="0"/>
                      <a:pt x="443" y="9"/>
                      <a:pt x="402" y="27"/>
                    </a:cubicBezTo>
                    <a:cubicBezTo>
                      <a:pt x="101" y="127"/>
                      <a:pt x="1" y="328"/>
                      <a:pt x="101" y="654"/>
                    </a:cubicBezTo>
                    <a:cubicBezTo>
                      <a:pt x="101" y="814"/>
                      <a:pt x="293" y="991"/>
                      <a:pt x="486" y="991"/>
                    </a:cubicBezTo>
                    <a:cubicBezTo>
                      <a:pt x="534" y="991"/>
                      <a:pt x="582" y="980"/>
                      <a:pt x="627" y="954"/>
                    </a:cubicBezTo>
                    <a:cubicBezTo>
                      <a:pt x="928" y="954"/>
                      <a:pt x="1028" y="654"/>
                      <a:pt x="1028" y="328"/>
                    </a:cubicBezTo>
                    <a:cubicBezTo>
                      <a:pt x="946" y="164"/>
                      <a:pt x="731" y="0"/>
                      <a:pt x="5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41" name="Google Shape;14223;p88"/>
              <p:cNvSpPr/>
              <p:nvPr/>
            </p:nvSpPr>
            <p:spPr>
              <a:xfrm>
                <a:off x="2076700" y="2289663"/>
                <a:ext cx="8650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3460" h="2081" extrusionOk="0">
                    <a:moveTo>
                      <a:pt x="3259" y="0"/>
                    </a:moveTo>
                    <a:cubicBezTo>
                      <a:pt x="3133" y="0"/>
                      <a:pt x="3133" y="100"/>
                      <a:pt x="3133" y="201"/>
                    </a:cubicBezTo>
                    <a:cubicBezTo>
                      <a:pt x="3133" y="201"/>
                      <a:pt x="3033" y="401"/>
                      <a:pt x="2933" y="627"/>
                    </a:cubicBezTo>
                    <a:cubicBezTo>
                      <a:pt x="2833" y="827"/>
                      <a:pt x="2732" y="927"/>
                      <a:pt x="2507" y="1028"/>
                    </a:cubicBezTo>
                    <a:cubicBezTo>
                      <a:pt x="2407" y="1028"/>
                      <a:pt x="2306" y="1153"/>
                      <a:pt x="2306" y="1153"/>
                    </a:cubicBezTo>
                    <a:cubicBezTo>
                      <a:pt x="2206" y="1253"/>
                      <a:pt x="2106" y="1253"/>
                      <a:pt x="2006" y="1353"/>
                    </a:cubicBezTo>
                    <a:cubicBezTo>
                      <a:pt x="1880" y="1353"/>
                      <a:pt x="1780" y="1454"/>
                      <a:pt x="1680" y="1454"/>
                    </a:cubicBezTo>
                    <a:lnTo>
                      <a:pt x="853" y="1454"/>
                    </a:lnTo>
                    <a:cubicBezTo>
                      <a:pt x="627" y="1454"/>
                      <a:pt x="527" y="1353"/>
                      <a:pt x="427" y="1353"/>
                    </a:cubicBezTo>
                    <a:lnTo>
                      <a:pt x="126" y="1353"/>
                    </a:lnTo>
                    <a:cubicBezTo>
                      <a:pt x="1" y="1454"/>
                      <a:pt x="126" y="1554"/>
                      <a:pt x="126" y="1554"/>
                    </a:cubicBezTo>
                    <a:cubicBezTo>
                      <a:pt x="126" y="1554"/>
                      <a:pt x="226" y="1654"/>
                      <a:pt x="326" y="1654"/>
                    </a:cubicBezTo>
                    <a:cubicBezTo>
                      <a:pt x="427" y="1779"/>
                      <a:pt x="527" y="1880"/>
                      <a:pt x="752" y="1980"/>
                    </a:cubicBezTo>
                    <a:cubicBezTo>
                      <a:pt x="953" y="1980"/>
                      <a:pt x="1153" y="2080"/>
                      <a:pt x="1379" y="2080"/>
                    </a:cubicBezTo>
                    <a:cubicBezTo>
                      <a:pt x="1579" y="2080"/>
                      <a:pt x="1680" y="2080"/>
                      <a:pt x="1780" y="1980"/>
                    </a:cubicBezTo>
                    <a:cubicBezTo>
                      <a:pt x="2006" y="1980"/>
                      <a:pt x="2106" y="1980"/>
                      <a:pt x="2206" y="1880"/>
                    </a:cubicBezTo>
                    <a:cubicBezTo>
                      <a:pt x="2306" y="1880"/>
                      <a:pt x="2407" y="1779"/>
                      <a:pt x="2632" y="1779"/>
                    </a:cubicBezTo>
                    <a:lnTo>
                      <a:pt x="2933" y="1454"/>
                    </a:lnTo>
                    <a:cubicBezTo>
                      <a:pt x="3133" y="1353"/>
                      <a:pt x="3259" y="1153"/>
                      <a:pt x="3359" y="927"/>
                    </a:cubicBezTo>
                    <a:cubicBezTo>
                      <a:pt x="3459" y="727"/>
                      <a:pt x="3459" y="526"/>
                      <a:pt x="3459" y="401"/>
                    </a:cubicBezTo>
                    <a:lnTo>
                      <a:pt x="3459" y="201"/>
                    </a:lnTo>
                    <a:cubicBezTo>
                      <a:pt x="3459" y="100"/>
                      <a:pt x="3359" y="0"/>
                      <a:pt x="32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42" name="Google Shape;14224;p88"/>
              <p:cNvSpPr/>
              <p:nvPr/>
            </p:nvSpPr>
            <p:spPr>
              <a:xfrm>
                <a:off x="1977700" y="2347638"/>
                <a:ext cx="109675" cy="9805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3922" extrusionOk="0">
                    <a:moveTo>
                      <a:pt x="2241" y="1"/>
                    </a:moveTo>
                    <a:cubicBezTo>
                      <a:pt x="2054" y="1"/>
                      <a:pt x="1865" y="28"/>
                      <a:pt x="1680" y="87"/>
                    </a:cubicBezTo>
                    <a:cubicBezTo>
                      <a:pt x="627" y="288"/>
                      <a:pt x="1" y="1340"/>
                      <a:pt x="326" y="2368"/>
                    </a:cubicBezTo>
                    <a:cubicBezTo>
                      <a:pt x="493" y="3327"/>
                      <a:pt x="1319" y="3921"/>
                      <a:pt x="2183" y="3921"/>
                    </a:cubicBezTo>
                    <a:cubicBezTo>
                      <a:pt x="2358" y="3921"/>
                      <a:pt x="2534" y="3897"/>
                      <a:pt x="2707" y="3846"/>
                    </a:cubicBezTo>
                    <a:cubicBezTo>
                      <a:pt x="3760" y="3521"/>
                      <a:pt x="4387" y="2468"/>
                      <a:pt x="4086" y="1440"/>
                    </a:cubicBezTo>
                    <a:cubicBezTo>
                      <a:pt x="3901" y="577"/>
                      <a:pt x="3092" y="1"/>
                      <a:pt x="22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43" name="Google Shape;14225;p88"/>
              <p:cNvSpPr/>
              <p:nvPr/>
            </p:nvSpPr>
            <p:spPr>
              <a:xfrm>
                <a:off x="2197000" y="2258913"/>
                <a:ext cx="109675" cy="9927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3971" extrusionOk="0">
                    <a:moveTo>
                      <a:pt x="2283" y="0"/>
                    </a:moveTo>
                    <a:cubicBezTo>
                      <a:pt x="2118" y="0"/>
                      <a:pt x="1949" y="25"/>
                      <a:pt x="1780" y="77"/>
                    </a:cubicBezTo>
                    <a:cubicBezTo>
                      <a:pt x="727" y="278"/>
                      <a:pt x="1" y="1330"/>
                      <a:pt x="326" y="2383"/>
                    </a:cubicBezTo>
                    <a:cubicBezTo>
                      <a:pt x="504" y="3295"/>
                      <a:pt x="1354" y="3970"/>
                      <a:pt x="2261" y="3970"/>
                    </a:cubicBezTo>
                    <a:cubicBezTo>
                      <a:pt x="2376" y="3970"/>
                      <a:pt x="2492" y="3959"/>
                      <a:pt x="2607" y="3937"/>
                    </a:cubicBezTo>
                    <a:cubicBezTo>
                      <a:pt x="3660" y="3636"/>
                      <a:pt x="4387" y="2583"/>
                      <a:pt x="4086" y="1531"/>
                    </a:cubicBezTo>
                    <a:cubicBezTo>
                      <a:pt x="3897" y="668"/>
                      <a:pt x="3142" y="0"/>
                      <a:pt x="22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117" name="Google Shape;14226;p88"/>
            <p:cNvGrpSpPr/>
            <p:nvPr/>
          </p:nvGrpSpPr>
          <p:grpSpPr>
            <a:xfrm>
              <a:off x="1828340" y="2077789"/>
              <a:ext cx="777267" cy="797594"/>
              <a:chOff x="1829200" y="2124438"/>
              <a:chExt cx="689250" cy="707275"/>
            </a:xfrm>
          </p:grpSpPr>
          <p:sp>
            <p:nvSpPr>
              <p:cNvPr id="118" name="Google Shape;14227;p88"/>
              <p:cNvSpPr/>
              <p:nvPr/>
            </p:nvSpPr>
            <p:spPr>
              <a:xfrm>
                <a:off x="2006525" y="2124438"/>
                <a:ext cx="208675" cy="103700"/>
              </a:xfrm>
              <a:custGeom>
                <a:avLst/>
                <a:gdLst/>
                <a:ahLst/>
                <a:cxnLst/>
                <a:rect l="l" t="t" r="r" b="b"/>
                <a:pathLst>
                  <a:path w="8347" h="4148" extrusionOk="0">
                    <a:moveTo>
                      <a:pt x="7624" y="0"/>
                    </a:moveTo>
                    <a:cubicBezTo>
                      <a:pt x="5760" y="0"/>
                      <a:pt x="3810" y="350"/>
                      <a:pt x="1880" y="1170"/>
                    </a:cubicBezTo>
                    <a:cubicBezTo>
                      <a:pt x="1254" y="1371"/>
                      <a:pt x="627" y="1697"/>
                      <a:pt x="1" y="1997"/>
                    </a:cubicBezTo>
                    <a:cubicBezTo>
                      <a:pt x="585" y="3348"/>
                      <a:pt x="2046" y="4148"/>
                      <a:pt x="3691" y="4148"/>
                    </a:cubicBezTo>
                    <a:cubicBezTo>
                      <a:pt x="4090" y="4148"/>
                      <a:pt x="4501" y="4100"/>
                      <a:pt x="4913" y="4002"/>
                    </a:cubicBezTo>
                    <a:cubicBezTo>
                      <a:pt x="6993" y="3476"/>
                      <a:pt x="8346" y="1797"/>
                      <a:pt x="8346" y="17"/>
                    </a:cubicBezTo>
                    <a:cubicBezTo>
                      <a:pt x="8107" y="6"/>
                      <a:pt x="7867" y="0"/>
                      <a:pt x="76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19" name="Google Shape;14228;p88"/>
              <p:cNvSpPr/>
              <p:nvPr/>
            </p:nvSpPr>
            <p:spPr>
              <a:xfrm>
                <a:off x="1829200" y="2427638"/>
                <a:ext cx="143525" cy="185350"/>
              </a:xfrm>
              <a:custGeom>
                <a:avLst/>
                <a:gdLst/>
                <a:ahLst/>
                <a:cxnLst/>
                <a:rect l="l" t="t" r="r" b="b"/>
                <a:pathLst>
                  <a:path w="5741" h="7414" extrusionOk="0">
                    <a:moveTo>
                      <a:pt x="1645" y="0"/>
                    </a:moveTo>
                    <a:cubicBezTo>
                      <a:pt x="1341" y="0"/>
                      <a:pt x="1033" y="39"/>
                      <a:pt x="728" y="120"/>
                    </a:cubicBezTo>
                    <a:cubicBezTo>
                      <a:pt x="502" y="120"/>
                      <a:pt x="301" y="220"/>
                      <a:pt x="101" y="220"/>
                    </a:cubicBezTo>
                    <a:cubicBezTo>
                      <a:pt x="1" y="1574"/>
                      <a:pt x="1" y="2827"/>
                      <a:pt x="301" y="3980"/>
                    </a:cubicBezTo>
                    <a:cubicBezTo>
                      <a:pt x="728" y="5534"/>
                      <a:pt x="1655" y="6787"/>
                      <a:pt x="3134" y="7413"/>
                    </a:cubicBezTo>
                    <a:cubicBezTo>
                      <a:pt x="4788" y="6787"/>
                      <a:pt x="5740" y="4807"/>
                      <a:pt x="5314" y="2927"/>
                    </a:cubicBezTo>
                    <a:cubicBezTo>
                      <a:pt x="4869" y="1168"/>
                      <a:pt x="3312" y="0"/>
                      <a:pt x="16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0" name="Google Shape;14229;p88"/>
              <p:cNvSpPr/>
              <p:nvPr/>
            </p:nvSpPr>
            <p:spPr>
              <a:xfrm>
                <a:off x="2244000" y="2425238"/>
                <a:ext cx="196025" cy="109425"/>
              </a:xfrm>
              <a:custGeom>
                <a:avLst/>
                <a:gdLst/>
                <a:ahLst/>
                <a:cxnLst/>
                <a:rect l="l" t="t" r="r" b="b"/>
                <a:pathLst>
                  <a:path w="7841" h="4377" extrusionOk="0">
                    <a:moveTo>
                      <a:pt x="5149" y="0"/>
                    </a:moveTo>
                    <a:cubicBezTo>
                      <a:pt x="3737" y="0"/>
                      <a:pt x="1893" y="309"/>
                      <a:pt x="0" y="843"/>
                    </a:cubicBezTo>
                    <a:lnTo>
                      <a:pt x="0" y="943"/>
                    </a:lnTo>
                    <a:cubicBezTo>
                      <a:pt x="953" y="1996"/>
                      <a:pt x="1680" y="3123"/>
                      <a:pt x="2306" y="4377"/>
                    </a:cubicBezTo>
                    <a:cubicBezTo>
                      <a:pt x="4812" y="3449"/>
                      <a:pt x="6592" y="2397"/>
                      <a:pt x="7720" y="1369"/>
                    </a:cubicBezTo>
                    <a:cubicBezTo>
                      <a:pt x="7841" y="414"/>
                      <a:pt x="6785" y="0"/>
                      <a:pt x="51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1" name="Google Shape;14230;p88"/>
              <p:cNvSpPr/>
              <p:nvPr/>
            </p:nvSpPr>
            <p:spPr>
              <a:xfrm>
                <a:off x="1964550" y="2482638"/>
                <a:ext cx="224950" cy="152100"/>
              </a:xfrm>
              <a:custGeom>
                <a:avLst/>
                <a:gdLst/>
                <a:ahLst/>
                <a:cxnLst/>
                <a:rect l="l" t="t" r="r" b="b"/>
                <a:pathLst>
                  <a:path w="8998" h="6084" extrusionOk="0">
                    <a:moveTo>
                      <a:pt x="7319" y="0"/>
                    </a:moveTo>
                    <a:cubicBezTo>
                      <a:pt x="1253" y="2832"/>
                      <a:pt x="0" y="5965"/>
                      <a:pt x="0" y="5965"/>
                    </a:cubicBezTo>
                    <a:cubicBezTo>
                      <a:pt x="494" y="6044"/>
                      <a:pt x="1012" y="6083"/>
                      <a:pt x="1552" y="6083"/>
                    </a:cubicBezTo>
                    <a:cubicBezTo>
                      <a:pt x="3750" y="6083"/>
                      <a:pt x="6301" y="5434"/>
                      <a:pt x="8998" y="4186"/>
                    </a:cubicBezTo>
                    <a:cubicBezTo>
                      <a:pt x="8246" y="1880"/>
                      <a:pt x="7419" y="101"/>
                      <a:pt x="7419" y="101"/>
                    </a:cubicBezTo>
                    <a:lnTo>
                      <a:pt x="731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2" name="Google Shape;14231;p88"/>
              <p:cNvSpPr/>
              <p:nvPr/>
            </p:nvSpPr>
            <p:spPr>
              <a:xfrm>
                <a:off x="2147500" y="2446288"/>
                <a:ext cx="232475" cy="385425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15417" extrusionOk="0">
                    <a:moveTo>
                      <a:pt x="3860" y="1"/>
                    </a:moveTo>
                    <a:cubicBezTo>
                      <a:pt x="3334" y="201"/>
                      <a:pt x="2808" y="301"/>
                      <a:pt x="2306" y="527"/>
                    </a:cubicBezTo>
                    <a:cubicBezTo>
                      <a:pt x="1454" y="828"/>
                      <a:pt x="727" y="1154"/>
                      <a:pt x="1" y="1454"/>
                    </a:cubicBezTo>
                    <a:lnTo>
                      <a:pt x="101" y="1555"/>
                    </a:lnTo>
                    <a:cubicBezTo>
                      <a:pt x="101" y="1555"/>
                      <a:pt x="928" y="3334"/>
                      <a:pt x="1680" y="5640"/>
                    </a:cubicBezTo>
                    <a:cubicBezTo>
                      <a:pt x="1880" y="6567"/>
                      <a:pt x="2181" y="7820"/>
                      <a:pt x="2306" y="8973"/>
                    </a:cubicBezTo>
                    <a:cubicBezTo>
                      <a:pt x="2507" y="12733"/>
                      <a:pt x="1680" y="14512"/>
                      <a:pt x="2407" y="15139"/>
                    </a:cubicBezTo>
                    <a:cubicBezTo>
                      <a:pt x="2591" y="15323"/>
                      <a:pt x="3056" y="15416"/>
                      <a:pt x="3655" y="15416"/>
                    </a:cubicBezTo>
                    <a:cubicBezTo>
                      <a:pt x="5089" y="15416"/>
                      <a:pt x="7292" y="14881"/>
                      <a:pt x="8246" y="13785"/>
                    </a:cubicBezTo>
                    <a:cubicBezTo>
                      <a:pt x="9299" y="12532"/>
                      <a:pt x="8572" y="7820"/>
                      <a:pt x="6166" y="3535"/>
                    </a:cubicBezTo>
                    <a:cubicBezTo>
                      <a:pt x="5540" y="2281"/>
                      <a:pt x="4813" y="1154"/>
                      <a:pt x="3860" y="101"/>
                    </a:cubicBezTo>
                    <a:lnTo>
                      <a:pt x="3860" y="1"/>
                    </a:lnTo>
                    <a:close/>
                  </a:path>
                </a:pathLst>
              </a:custGeom>
              <a:solidFill>
                <a:srgbClr val="AB613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3" name="Google Shape;14232;p88"/>
              <p:cNvSpPr/>
              <p:nvPr/>
            </p:nvSpPr>
            <p:spPr>
              <a:xfrm>
                <a:off x="1831700" y="2124863"/>
                <a:ext cx="686750" cy="506925"/>
              </a:xfrm>
              <a:custGeom>
                <a:avLst/>
                <a:gdLst/>
                <a:ahLst/>
                <a:cxnLst/>
                <a:rect l="l" t="t" r="r" b="b"/>
                <a:pathLst>
                  <a:path w="27470" h="20277" extrusionOk="0">
                    <a:moveTo>
                      <a:pt x="15339" y="0"/>
                    </a:moveTo>
                    <a:cubicBezTo>
                      <a:pt x="15339" y="1780"/>
                      <a:pt x="13986" y="3459"/>
                      <a:pt x="11906" y="3985"/>
                    </a:cubicBezTo>
                    <a:cubicBezTo>
                      <a:pt x="11494" y="4083"/>
                      <a:pt x="11083" y="4131"/>
                      <a:pt x="10684" y="4131"/>
                    </a:cubicBezTo>
                    <a:cubicBezTo>
                      <a:pt x="9039" y="4131"/>
                      <a:pt x="7578" y="3331"/>
                      <a:pt x="6994" y="1980"/>
                    </a:cubicBezTo>
                    <a:cubicBezTo>
                      <a:pt x="2808" y="4386"/>
                      <a:pt x="527" y="8572"/>
                      <a:pt x="1" y="12331"/>
                    </a:cubicBezTo>
                    <a:cubicBezTo>
                      <a:pt x="201" y="12331"/>
                      <a:pt x="402" y="12231"/>
                      <a:pt x="628" y="12231"/>
                    </a:cubicBezTo>
                    <a:cubicBezTo>
                      <a:pt x="933" y="12150"/>
                      <a:pt x="1241" y="12111"/>
                      <a:pt x="1545" y="12111"/>
                    </a:cubicBezTo>
                    <a:cubicBezTo>
                      <a:pt x="3212" y="12111"/>
                      <a:pt x="4769" y="13279"/>
                      <a:pt x="5214" y="15038"/>
                    </a:cubicBezTo>
                    <a:cubicBezTo>
                      <a:pt x="5640" y="16918"/>
                      <a:pt x="4688" y="18898"/>
                      <a:pt x="3034" y="19524"/>
                    </a:cubicBezTo>
                    <a:cubicBezTo>
                      <a:pt x="3660" y="19950"/>
                      <a:pt x="4487" y="20151"/>
                      <a:pt x="5314" y="20276"/>
                    </a:cubicBezTo>
                    <a:cubicBezTo>
                      <a:pt x="5314" y="20276"/>
                      <a:pt x="6567" y="17143"/>
                      <a:pt x="12633" y="14311"/>
                    </a:cubicBezTo>
                    <a:cubicBezTo>
                      <a:pt x="13359" y="14011"/>
                      <a:pt x="14086" y="13685"/>
                      <a:pt x="14938" y="13384"/>
                    </a:cubicBezTo>
                    <a:cubicBezTo>
                      <a:pt x="15440" y="13158"/>
                      <a:pt x="15966" y="13058"/>
                      <a:pt x="16492" y="12858"/>
                    </a:cubicBezTo>
                    <a:cubicBezTo>
                      <a:pt x="18385" y="12324"/>
                      <a:pt x="20229" y="12015"/>
                      <a:pt x="21641" y="12015"/>
                    </a:cubicBezTo>
                    <a:cubicBezTo>
                      <a:pt x="23277" y="12015"/>
                      <a:pt x="24333" y="12429"/>
                      <a:pt x="24212" y="13384"/>
                    </a:cubicBezTo>
                    <a:cubicBezTo>
                      <a:pt x="27470" y="10552"/>
                      <a:pt x="26517" y="7419"/>
                      <a:pt x="25365" y="4913"/>
                    </a:cubicBezTo>
                    <a:cubicBezTo>
                      <a:pt x="24212" y="2507"/>
                      <a:pt x="20151" y="101"/>
                      <a:pt x="15339" y="0"/>
                    </a:cubicBezTo>
                    <a:close/>
                  </a:path>
                </a:pathLst>
              </a:custGeom>
              <a:solidFill>
                <a:srgbClr val="AB613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4" name="Google Shape;14233;p88"/>
              <p:cNvSpPr/>
              <p:nvPr/>
            </p:nvSpPr>
            <p:spPr>
              <a:xfrm>
                <a:off x="2252150" y="2208138"/>
                <a:ext cx="213675" cy="183725"/>
              </a:xfrm>
              <a:custGeom>
                <a:avLst/>
                <a:gdLst/>
                <a:ahLst/>
                <a:cxnLst/>
                <a:rect l="l" t="t" r="r" b="b"/>
                <a:pathLst>
                  <a:path w="8547" h="7349" extrusionOk="0">
                    <a:moveTo>
                      <a:pt x="4349" y="1"/>
                    </a:moveTo>
                    <a:cubicBezTo>
                      <a:pt x="4014" y="1"/>
                      <a:pt x="3674" y="42"/>
                      <a:pt x="3333" y="128"/>
                    </a:cubicBezTo>
                    <a:cubicBezTo>
                      <a:pt x="1253" y="654"/>
                      <a:pt x="0" y="2634"/>
                      <a:pt x="501" y="4614"/>
                    </a:cubicBezTo>
                    <a:cubicBezTo>
                      <a:pt x="942" y="6271"/>
                      <a:pt x="2487" y="7348"/>
                      <a:pt x="4198" y="7348"/>
                    </a:cubicBezTo>
                    <a:cubicBezTo>
                      <a:pt x="4532" y="7348"/>
                      <a:pt x="4873" y="7307"/>
                      <a:pt x="5213" y="7221"/>
                    </a:cubicBezTo>
                    <a:cubicBezTo>
                      <a:pt x="7193" y="6695"/>
                      <a:pt x="8547" y="4614"/>
                      <a:pt x="8020" y="2735"/>
                    </a:cubicBezTo>
                    <a:cubicBezTo>
                      <a:pt x="7601" y="1078"/>
                      <a:pt x="6059" y="1"/>
                      <a:pt x="434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5" name="Google Shape;14234;p88"/>
              <p:cNvSpPr/>
              <p:nvPr/>
            </p:nvSpPr>
            <p:spPr>
              <a:xfrm>
                <a:off x="1904400" y="2253863"/>
                <a:ext cx="115300" cy="105625"/>
              </a:xfrm>
              <a:custGeom>
                <a:avLst/>
                <a:gdLst/>
                <a:ahLst/>
                <a:cxnLst/>
                <a:rect l="l" t="t" r="r" b="b"/>
                <a:pathLst>
                  <a:path w="4612" h="4225" extrusionOk="0">
                    <a:moveTo>
                      <a:pt x="2339" y="0"/>
                    </a:moveTo>
                    <a:cubicBezTo>
                      <a:pt x="2155" y="0"/>
                      <a:pt x="1967" y="26"/>
                      <a:pt x="1780" y="79"/>
                    </a:cubicBezTo>
                    <a:cubicBezTo>
                      <a:pt x="627" y="379"/>
                      <a:pt x="0" y="1532"/>
                      <a:pt x="226" y="2685"/>
                    </a:cubicBezTo>
                    <a:cubicBezTo>
                      <a:pt x="473" y="3633"/>
                      <a:pt x="1296" y="4225"/>
                      <a:pt x="2221" y="4225"/>
                    </a:cubicBezTo>
                    <a:cubicBezTo>
                      <a:pt x="2422" y="4225"/>
                      <a:pt x="2627" y="4197"/>
                      <a:pt x="2832" y="4139"/>
                    </a:cubicBezTo>
                    <a:cubicBezTo>
                      <a:pt x="3985" y="3938"/>
                      <a:pt x="4612" y="2785"/>
                      <a:pt x="4386" y="1633"/>
                    </a:cubicBezTo>
                    <a:cubicBezTo>
                      <a:pt x="4134" y="667"/>
                      <a:pt x="3285" y="0"/>
                      <a:pt x="23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6" name="Google Shape;14235;p88"/>
              <p:cNvSpPr/>
              <p:nvPr/>
            </p:nvSpPr>
            <p:spPr>
              <a:xfrm>
                <a:off x="2042875" y="2302813"/>
                <a:ext cx="263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1053" h="955" extrusionOk="0">
                    <a:moveTo>
                      <a:pt x="426" y="0"/>
                    </a:moveTo>
                    <a:cubicBezTo>
                      <a:pt x="100" y="101"/>
                      <a:pt x="0" y="301"/>
                      <a:pt x="0" y="627"/>
                    </a:cubicBezTo>
                    <a:cubicBezTo>
                      <a:pt x="82" y="791"/>
                      <a:pt x="247" y="954"/>
                      <a:pt x="469" y="954"/>
                    </a:cubicBezTo>
                    <a:cubicBezTo>
                      <a:pt x="519" y="954"/>
                      <a:pt x="572" y="946"/>
                      <a:pt x="627" y="928"/>
                    </a:cubicBezTo>
                    <a:cubicBezTo>
                      <a:pt x="852" y="928"/>
                      <a:pt x="1053" y="627"/>
                      <a:pt x="953" y="401"/>
                    </a:cubicBezTo>
                    <a:cubicBezTo>
                      <a:pt x="953" y="101"/>
                      <a:pt x="627" y="0"/>
                      <a:pt x="4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7" name="Google Shape;14236;p88"/>
              <p:cNvSpPr/>
              <p:nvPr/>
            </p:nvSpPr>
            <p:spPr>
              <a:xfrm>
                <a:off x="2158150" y="2260163"/>
                <a:ext cx="25725" cy="24775"/>
              </a:xfrm>
              <a:custGeom>
                <a:avLst/>
                <a:gdLst/>
                <a:ahLst/>
                <a:cxnLst/>
                <a:rect l="l" t="t" r="r" b="b"/>
                <a:pathLst>
                  <a:path w="1029" h="991" extrusionOk="0">
                    <a:moveTo>
                      <a:pt x="532" y="0"/>
                    </a:moveTo>
                    <a:cubicBezTo>
                      <a:pt x="487" y="0"/>
                      <a:pt x="443" y="9"/>
                      <a:pt x="402" y="27"/>
                    </a:cubicBezTo>
                    <a:cubicBezTo>
                      <a:pt x="101" y="127"/>
                      <a:pt x="1" y="328"/>
                      <a:pt x="101" y="654"/>
                    </a:cubicBezTo>
                    <a:cubicBezTo>
                      <a:pt x="101" y="814"/>
                      <a:pt x="293" y="991"/>
                      <a:pt x="486" y="991"/>
                    </a:cubicBezTo>
                    <a:cubicBezTo>
                      <a:pt x="534" y="991"/>
                      <a:pt x="582" y="980"/>
                      <a:pt x="627" y="954"/>
                    </a:cubicBezTo>
                    <a:cubicBezTo>
                      <a:pt x="928" y="954"/>
                      <a:pt x="1028" y="654"/>
                      <a:pt x="1028" y="328"/>
                    </a:cubicBezTo>
                    <a:cubicBezTo>
                      <a:pt x="946" y="164"/>
                      <a:pt x="731" y="0"/>
                      <a:pt x="53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8" name="Google Shape;14237;p88"/>
              <p:cNvSpPr/>
              <p:nvPr/>
            </p:nvSpPr>
            <p:spPr>
              <a:xfrm>
                <a:off x="2076700" y="2289663"/>
                <a:ext cx="8650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3460" h="2081" extrusionOk="0">
                    <a:moveTo>
                      <a:pt x="3259" y="0"/>
                    </a:moveTo>
                    <a:cubicBezTo>
                      <a:pt x="3133" y="0"/>
                      <a:pt x="3133" y="100"/>
                      <a:pt x="3133" y="201"/>
                    </a:cubicBezTo>
                    <a:cubicBezTo>
                      <a:pt x="3133" y="201"/>
                      <a:pt x="3033" y="401"/>
                      <a:pt x="2933" y="627"/>
                    </a:cubicBezTo>
                    <a:cubicBezTo>
                      <a:pt x="2833" y="827"/>
                      <a:pt x="2732" y="927"/>
                      <a:pt x="2507" y="1028"/>
                    </a:cubicBezTo>
                    <a:cubicBezTo>
                      <a:pt x="2407" y="1028"/>
                      <a:pt x="2306" y="1153"/>
                      <a:pt x="2306" y="1153"/>
                    </a:cubicBezTo>
                    <a:cubicBezTo>
                      <a:pt x="2206" y="1253"/>
                      <a:pt x="2106" y="1253"/>
                      <a:pt x="2006" y="1353"/>
                    </a:cubicBezTo>
                    <a:cubicBezTo>
                      <a:pt x="1880" y="1353"/>
                      <a:pt x="1780" y="1454"/>
                      <a:pt x="1680" y="1454"/>
                    </a:cubicBezTo>
                    <a:lnTo>
                      <a:pt x="853" y="1454"/>
                    </a:lnTo>
                    <a:cubicBezTo>
                      <a:pt x="627" y="1454"/>
                      <a:pt x="527" y="1353"/>
                      <a:pt x="427" y="1353"/>
                    </a:cubicBezTo>
                    <a:lnTo>
                      <a:pt x="126" y="1353"/>
                    </a:lnTo>
                    <a:cubicBezTo>
                      <a:pt x="1" y="1454"/>
                      <a:pt x="126" y="1554"/>
                      <a:pt x="126" y="1554"/>
                    </a:cubicBezTo>
                    <a:cubicBezTo>
                      <a:pt x="126" y="1554"/>
                      <a:pt x="226" y="1654"/>
                      <a:pt x="326" y="1654"/>
                    </a:cubicBezTo>
                    <a:cubicBezTo>
                      <a:pt x="427" y="1779"/>
                      <a:pt x="527" y="1880"/>
                      <a:pt x="752" y="1980"/>
                    </a:cubicBezTo>
                    <a:cubicBezTo>
                      <a:pt x="953" y="1980"/>
                      <a:pt x="1153" y="2080"/>
                      <a:pt x="1379" y="2080"/>
                    </a:cubicBezTo>
                    <a:cubicBezTo>
                      <a:pt x="1579" y="2080"/>
                      <a:pt x="1680" y="2080"/>
                      <a:pt x="1780" y="1980"/>
                    </a:cubicBezTo>
                    <a:cubicBezTo>
                      <a:pt x="2006" y="1980"/>
                      <a:pt x="2106" y="1980"/>
                      <a:pt x="2206" y="1880"/>
                    </a:cubicBezTo>
                    <a:cubicBezTo>
                      <a:pt x="2306" y="1880"/>
                      <a:pt x="2407" y="1779"/>
                      <a:pt x="2632" y="1779"/>
                    </a:cubicBezTo>
                    <a:lnTo>
                      <a:pt x="2933" y="1454"/>
                    </a:lnTo>
                    <a:cubicBezTo>
                      <a:pt x="3133" y="1353"/>
                      <a:pt x="3259" y="1153"/>
                      <a:pt x="3359" y="927"/>
                    </a:cubicBezTo>
                    <a:cubicBezTo>
                      <a:pt x="3459" y="727"/>
                      <a:pt x="3459" y="526"/>
                      <a:pt x="3459" y="401"/>
                    </a:cubicBezTo>
                    <a:lnTo>
                      <a:pt x="3459" y="201"/>
                    </a:lnTo>
                    <a:cubicBezTo>
                      <a:pt x="3459" y="100"/>
                      <a:pt x="3359" y="0"/>
                      <a:pt x="32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9" name="Google Shape;14238;p88"/>
              <p:cNvSpPr/>
              <p:nvPr/>
            </p:nvSpPr>
            <p:spPr>
              <a:xfrm>
                <a:off x="1977700" y="2347638"/>
                <a:ext cx="109675" cy="9805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3922" extrusionOk="0">
                    <a:moveTo>
                      <a:pt x="2241" y="1"/>
                    </a:moveTo>
                    <a:cubicBezTo>
                      <a:pt x="2054" y="1"/>
                      <a:pt x="1865" y="28"/>
                      <a:pt x="1680" y="87"/>
                    </a:cubicBezTo>
                    <a:cubicBezTo>
                      <a:pt x="627" y="288"/>
                      <a:pt x="1" y="1340"/>
                      <a:pt x="326" y="2368"/>
                    </a:cubicBezTo>
                    <a:cubicBezTo>
                      <a:pt x="493" y="3327"/>
                      <a:pt x="1319" y="3921"/>
                      <a:pt x="2183" y="3921"/>
                    </a:cubicBezTo>
                    <a:cubicBezTo>
                      <a:pt x="2358" y="3921"/>
                      <a:pt x="2534" y="3897"/>
                      <a:pt x="2707" y="3846"/>
                    </a:cubicBezTo>
                    <a:cubicBezTo>
                      <a:pt x="3760" y="3521"/>
                      <a:pt x="4387" y="2468"/>
                      <a:pt x="4086" y="1440"/>
                    </a:cubicBezTo>
                    <a:cubicBezTo>
                      <a:pt x="3901" y="577"/>
                      <a:pt x="3092" y="1"/>
                      <a:pt x="224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30" name="Google Shape;14239;p88"/>
              <p:cNvSpPr/>
              <p:nvPr/>
            </p:nvSpPr>
            <p:spPr>
              <a:xfrm>
                <a:off x="2197000" y="2258913"/>
                <a:ext cx="109675" cy="9927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3971" extrusionOk="0">
                    <a:moveTo>
                      <a:pt x="2283" y="0"/>
                    </a:moveTo>
                    <a:cubicBezTo>
                      <a:pt x="2118" y="0"/>
                      <a:pt x="1949" y="25"/>
                      <a:pt x="1780" y="77"/>
                    </a:cubicBezTo>
                    <a:cubicBezTo>
                      <a:pt x="727" y="278"/>
                      <a:pt x="1" y="1330"/>
                      <a:pt x="326" y="2383"/>
                    </a:cubicBezTo>
                    <a:cubicBezTo>
                      <a:pt x="504" y="3295"/>
                      <a:pt x="1354" y="3970"/>
                      <a:pt x="2261" y="3970"/>
                    </a:cubicBezTo>
                    <a:cubicBezTo>
                      <a:pt x="2376" y="3970"/>
                      <a:pt x="2492" y="3959"/>
                      <a:pt x="2607" y="3937"/>
                    </a:cubicBezTo>
                    <a:cubicBezTo>
                      <a:pt x="3660" y="3636"/>
                      <a:pt x="4387" y="2583"/>
                      <a:pt x="4086" y="1531"/>
                    </a:cubicBezTo>
                    <a:cubicBezTo>
                      <a:pt x="3897" y="668"/>
                      <a:pt x="3142" y="0"/>
                      <a:pt x="228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grpSp>
        <p:nvGrpSpPr>
          <p:cNvPr id="173" name="Google Shape;6221;p39"/>
          <p:cNvGrpSpPr/>
          <p:nvPr/>
        </p:nvGrpSpPr>
        <p:grpSpPr>
          <a:xfrm flipH="1">
            <a:off x="8909274" y="4006263"/>
            <a:ext cx="2447627" cy="2660056"/>
            <a:chOff x="1221227" y="903959"/>
            <a:chExt cx="3124554" cy="1995042"/>
          </a:xfrm>
        </p:grpSpPr>
        <p:sp>
          <p:nvSpPr>
            <p:cNvPr id="174" name="Google Shape;6222;p39"/>
            <p:cNvSpPr/>
            <p:nvPr/>
          </p:nvSpPr>
          <p:spPr>
            <a:xfrm>
              <a:off x="3962695" y="903959"/>
              <a:ext cx="344783" cy="375812"/>
            </a:xfrm>
            <a:custGeom>
              <a:avLst/>
              <a:gdLst/>
              <a:ahLst/>
              <a:cxnLst/>
              <a:rect l="l" t="t" r="r" b="b"/>
              <a:pathLst>
                <a:path w="14212" h="15491" extrusionOk="0">
                  <a:moveTo>
                    <a:pt x="1580" y="1"/>
                  </a:moveTo>
                  <a:lnTo>
                    <a:pt x="1580" y="1"/>
                  </a:lnTo>
                  <a:cubicBezTo>
                    <a:pt x="1580" y="1"/>
                    <a:pt x="1" y="6267"/>
                    <a:pt x="3134" y="11680"/>
                  </a:cubicBezTo>
                  <a:cubicBezTo>
                    <a:pt x="4946" y="14827"/>
                    <a:pt x="7775" y="15490"/>
                    <a:pt x="9836" y="15490"/>
                  </a:cubicBezTo>
                  <a:cubicBezTo>
                    <a:pt x="11337" y="15490"/>
                    <a:pt x="12432" y="15139"/>
                    <a:pt x="12432" y="15139"/>
                  </a:cubicBezTo>
                  <a:cubicBezTo>
                    <a:pt x="12432" y="15139"/>
                    <a:pt x="14211" y="9800"/>
                    <a:pt x="10978" y="5314"/>
                  </a:cubicBezTo>
                  <a:cubicBezTo>
                    <a:pt x="7645" y="828"/>
                    <a:pt x="1580" y="1"/>
                    <a:pt x="1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5" name="Google Shape;6223;p39"/>
            <p:cNvSpPr/>
            <p:nvPr/>
          </p:nvSpPr>
          <p:spPr>
            <a:xfrm>
              <a:off x="4049032" y="982412"/>
              <a:ext cx="296748" cy="428068"/>
            </a:xfrm>
            <a:custGeom>
              <a:avLst/>
              <a:gdLst/>
              <a:ahLst/>
              <a:cxnLst/>
              <a:rect l="l" t="t" r="r" b="b"/>
              <a:pathLst>
                <a:path w="12232" h="17645" extrusionOk="0">
                  <a:moveTo>
                    <a:pt x="1" y="0"/>
                  </a:moveTo>
                  <a:lnTo>
                    <a:pt x="1" y="201"/>
                  </a:lnTo>
                  <a:cubicBezTo>
                    <a:pt x="1" y="201"/>
                    <a:pt x="727" y="1253"/>
                    <a:pt x="1880" y="2907"/>
                  </a:cubicBezTo>
                  <a:cubicBezTo>
                    <a:pt x="2507" y="3659"/>
                    <a:pt x="3134" y="4587"/>
                    <a:pt x="3860" y="5639"/>
                  </a:cubicBezTo>
                  <a:cubicBezTo>
                    <a:pt x="4186" y="6165"/>
                    <a:pt x="4587" y="6667"/>
                    <a:pt x="4913" y="7193"/>
                  </a:cubicBezTo>
                  <a:cubicBezTo>
                    <a:pt x="5339" y="7719"/>
                    <a:pt x="5740" y="8246"/>
                    <a:pt x="6166" y="8772"/>
                  </a:cubicBezTo>
                  <a:cubicBezTo>
                    <a:pt x="6592" y="9298"/>
                    <a:pt x="6993" y="9800"/>
                    <a:pt x="7319" y="10326"/>
                  </a:cubicBezTo>
                  <a:cubicBezTo>
                    <a:pt x="7720" y="10852"/>
                    <a:pt x="8146" y="11379"/>
                    <a:pt x="8472" y="11905"/>
                  </a:cubicBezTo>
                  <a:cubicBezTo>
                    <a:pt x="8672" y="12105"/>
                    <a:pt x="8873" y="12306"/>
                    <a:pt x="8973" y="12632"/>
                  </a:cubicBezTo>
                  <a:cubicBezTo>
                    <a:pt x="9199" y="12832"/>
                    <a:pt x="9299" y="13058"/>
                    <a:pt x="9499" y="13258"/>
                  </a:cubicBezTo>
                  <a:cubicBezTo>
                    <a:pt x="9825" y="13785"/>
                    <a:pt x="10026" y="14186"/>
                    <a:pt x="10352" y="14612"/>
                  </a:cubicBezTo>
                  <a:cubicBezTo>
                    <a:pt x="10853" y="15439"/>
                    <a:pt x="11179" y="16191"/>
                    <a:pt x="11479" y="16692"/>
                  </a:cubicBezTo>
                  <a:cubicBezTo>
                    <a:pt x="11705" y="17218"/>
                    <a:pt x="11906" y="17544"/>
                    <a:pt x="11906" y="17544"/>
                  </a:cubicBezTo>
                  <a:cubicBezTo>
                    <a:pt x="11906" y="17544"/>
                    <a:pt x="12006" y="17644"/>
                    <a:pt x="12106" y="17644"/>
                  </a:cubicBezTo>
                  <a:cubicBezTo>
                    <a:pt x="12231" y="17544"/>
                    <a:pt x="12231" y="17444"/>
                    <a:pt x="12231" y="17444"/>
                  </a:cubicBezTo>
                  <a:cubicBezTo>
                    <a:pt x="12231" y="17444"/>
                    <a:pt x="12006" y="17118"/>
                    <a:pt x="11805" y="16491"/>
                  </a:cubicBezTo>
                  <a:cubicBezTo>
                    <a:pt x="11605" y="15965"/>
                    <a:pt x="11279" y="15238"/>
                    <a:pt x="10753" y="14411"/>
                  </a:cubicBezTo>
                  <a:cubicBezTo>
                    <a:pt x="10552" y="13885"/>
                    <a:pt x="10352" y="13459"/>
                    <a:pt x="10026" y="12932"/>
                  </a:cubicBezTo>
                  <a:cubicBezTo>
                    <a:pt x="9825" y="12732"/>
                    <a:pt x="9725" y="12531"/>
                    <a:pt x="9499" y="12206"/>
                  </a:cubicBezTo>
                  <a:cubicBezTo>
                    <a:pt x="9399" y="12105"/>
                    <a:pt x="9299" y="12005"/>
                    <a:pt x="9299" y="11905"/>
                  </a:cubicBezTo>
                  <a:cubicBezTo>
                    <a:pt x="9199" y="11679"/>
                    <a:pt x="9098" y="11579"/>
                    <a:pt x="8973" y="11479"/>
                  </a:cubicBezTo>
                  <a:cubicBezTo>
                    <a:pt x="8572" y="10952"/>
                    <a:pt x="8146" y="10551"/>
                    <a:pt x="7845" y="10025"/>
                  </a:cubicBezTo>
                  <a:cubicBezTo>
                    <a:pt x="7419" y="9499"/>
                    <a:pt x="6993" y="8972"/>
                    <a:pt x="6592" y="8446"/>
                  </a:cubicBezTo>
                  <a:cubicBezTo>
                    <a:pt x="6266" y="7820"/>
                    <a:pt x="5840" y="7293"/>
                    <a:pt x="5439" y="6792"/>
                  </a:cubicBezTo>
                  <a:cubicBezTo>
                    <a:pt x="5113" y="6266"/>
                    <a:pt x="4712" y="5739"/>
                    <a:pt x="4286" y="5313"/>
                  </a:cubicBezTo>
                  <a:cubicBezTo>
                    <a:pt x="3560" y="4286"/>
                    <a:pt x="2833" y="3434"/>
                    <a:pt x="2306" y="2607"/>
                  </a:cubicBezTo>
                  <a:cubicBezTo>
                    <a:pt x="1053" y="1028"/>
                    <a:pt x="201" y="0"/>
                    <a:pt x="201" y="0"/>
                  </a:cubicBezTo>
                  <a:close/>
                </a:path>
              </a:pathLst>
            </a:custGeom>
            <a:solidFill>
              <a:srgbClr val="2252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6" name="Google Shape;6224;p39"/>
            <p:cNvSpPr/>
            <p:nvPr/>
          </p:nvSpPr>
          <p:spPr>
            <a:xfrm>
              <a:off x="3229388" y="1785628"/>
              <a:ext cx="72666" cy="45222"/>
            </a:xfrm>
            <a:custGeom>
              <a:avLst/>
              <a:gdLst/>
              <a:ahLst/>
              <a:cxnLst/>
              <a:rect l="l" t="t" r="r" b="b"/>
              <a:pathLst>
                <a:path w="2616" h="1628" extrusionOk="0">
                  <a:moveTo>
                    <a:pt x="1918" y="1"/>
                  </a:moveTo>
                  <a:cubicBezTo>
                    <a:pt x="1824" y="1"/>
                    <a:pt x="1703" y="23"/>
                    <a:pt x="1554" y="74"/>
                  </a:cubicBezTo>
                  <a:cubicBezTo>
                    <a:pt x="301" y="475"/>
                    <a:pt x="0" y="1628"/>
                    <a:pt x="0" y="1628"/>
                  </a:cubicBezTo>
                  <a:cubicBezTo>
                    <a:pt x="1834" y="1252"/>
                    <a:pt x="2616" y="1"/>
                    <a:pt x="1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7" name="Google Shape;6225;p39"/>
            <p:cNvSpPr/>
            <p:nvPr/>
          </p:nvSpPr>
          <p:spPr>
            <a:xfrm>
              <a:off x="3229388" y="1827876"/>
              <a:ext cx="74471" cy="32722"/>
            </a:xfrm>
            <a:custGeom>
              <a:avLst/>
              <a:gdLst/>
              <a:ahLst/>
              <a:cxnLst/>
              <a:rect l="l" t="t" r="r" b="b"/>
              <a:pathLst>
                <a:path w="2681" h="1178" extrusionOk="0">
                  <a:moveTo>
                    <a:pt x="705" y="0"/>
                  </a:moveTo>
                  <a:cubicBezTo>
                    <a:pt x="289" y="0"/>
                    <a:pt x="0" y="107"/>
                    <a:pt x="0" y="107"/>
                  </a:cubicBezTo>
                  <a:cubicBezTo>
                    <a:pt x="816" y="870"/>
                    <a:pt x="1667" y="1177"/>
                    <a:pt x="2138" y="1177"/>
                  </a:cubicBezTo>
                  <a:cubicBezTo>
                    <a:pt x="2565" y="1177"/>
                    <a:pt x="2681" y="926"/>
                    <a:pt x="2181" y="533"/>
                  </a:cubicBezTo>
                  <a:cubicBezTo>
                    <a:pt x="1667" y="107"/>
                    <a:pt x="1122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8" name="Google Shape;6226;p39"/>
            <p:cNvSpPr/>
            <p:nvPr/>
          </p:nvSpPr>
          <p:spPr>
            <a:xfrm>
              <a:off x="3699288" y="1404616"/>
              <a:ext cx="314914" cy="359246"/>
            </a:xfrm>
            <a:custGeom>
              <a:avLst/>
              <a:gdLst/>
              <a:ahLst/>
              <a:cxnLst/>
              <a:rect l="l" t="t" r="r" b="b"/>
              <a:pathLst>
                <a:path w="11337" h="12933" extrusionOk="0">
                  <a:moveTo>
                    <a:pt x="4959" y="1"/>
                  </a:moveTo>
                  <a:cubicBezTo>
                    <a:pt x="3354" y="1"/>
                    <a:pt x="3672" y="1920"/>
                    <a:pt x="4061" y="3014"/>
                  </a:cubicBezTo>
                  <a:cubicBezTo>
                    <a:pt x="3784" y="2937"/>
                    <a:pt x="3506" y="2890"/>
                    <a:pt x="3253" y="2890"/>
                  </a:cubicBezTo>
                  <a:cubicBezTo>
                    <a:pt x="2841" y="2890"/>
                    <a:pt x="2493" y="3014"/>
                    <a:pt x="2307" y="3340"/>
                  </a:cubicBezTo>
                  <a:cubicBezTo>
                    <a:pt x="1680" y="4392"/>
                    <a:pt x="2607" y="5646"/>
                    <a:pt x="2708" y="5746"/>
                  </a:cubicBezTo>
                  <a:cubicBezTo>
                    <a:pt x="2655" y="5693"/>
                    <a:pt x="2164" y="5522"/>
                    <a:pt x="1653" y="5522"/>
                  </a:cubicBezTo>
                  <a:cubicBezTo>
                    <a:pt x="1193" y="5522"/>
                    <a:pt x="717" y="5660"/>
                    <a:pt x="527" y="6147"/>
                  </a:cubicBezTo>
                  <a:cubicBezTo>
                    <a:pt x="1" y="7525"/>
                    <a:pt x="1154" y="8453"/>
                    <a:pt x="1154" y="8453"/>
                  </a:cubicBezTo>
                  <a:cubicBezTo>
                    <a:pt x="1395" y="8400"/>
                    <a:pt x="1624" y="8374"/>
                    <a:pt x="1840" y="8374"/>
                  </a:cubicBezTo>
                  <a:cubicBezTo>
                    <a:pt x="3771" y="8374"/>
                    <a:pt x="4647" y="10404"/>
                    <a:pt x="4287" y="12839"/>
                  </a:cubicBezTo>
                  <a:cubicBezTo>
                    <a:pt x="4279" y="12902"/>
                    <a:pt x="4316" y="12933"/>
                    <a:pt x="4389" y="12933"/>
                  </a:cubicBezTo>
                  <a:cubicBezTo>
                    <a:pt x="5267" y="12933"/>
                    <a:pt x="11336" y="8442"/>
                    <a:pt x="6893" y="1986"/>
                  </a:cubicBezTo>
                  <a:cubicBezTo>
                    <a:pt x="6367" y="1134"/>
                    <a:pt x="5740" y="508"/>
                    <a:pt x="5114" y="6"/>
                  </a:cubicBezTo>
                  <a:cubicBezTo>
                    <a:pt x="5060" y="3"/>
                    <a:pt x="5009" y="1"/>
                    <a:pt x="4959" y="1"/>
                  </a:cubicBezTo>
                  <a:close/>
                </a:path>
              </a:pathLst>
            </a:custGeom>
            <a:solidFill>
              <a:srgbClr val="F6B8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9" name="Google Shape;6227;p39"/>
            <p:cNvSpPr/>
            <p:nvPr/>
          </p:nvSpPr>
          <p:spPr>
            <a:xfrm>
              <a:off x="2924454" y="1431670"/>
              <a:ext cx="249970" cy="231859"/>
            </a:xfrm>
            <a:custGeom>
              <a:avLst/>
              <a:gdLst/>
              <a:ahLst/>
              <a:cxnLst/>
              <a:rect l="l" t="t" r="r" b="b"/>
              <a:pathLst>
                <a:path w="8999" h="8347" extrusionOk="0">
                  <a:moveTo>
                    <a:pt x="4074" y="1"/>
                  </a:moveTo>
                  <a:cubicBezTo>
                    <a:pt x="3755" y="1"/>
                    <a:pt x="3441" y="21"/>
                    <a:pt x="3134" y="60"/>
                  </a:cubicBezTo>
                  <a:cubicBezTo>
                    <a:pt x="2507" y="160"/>
                    <a:pt x="1881" y="386"/>
                    <a:pt x="1379" y="586"/>
                  </a:cubicBezTo>
                  <a:cubicBezTo>
                    <a:pt x="1154" y="687"/>
                    <a:pt x="953" y="787"/>
                    <a:pt x="753" y="912"/>
                  </a:cubicBezTo>
                  <a:cubicBezTo>
                    <a:pt x="427" y="1113"/>
                    <a:pt x="227" y="1313"/>
                    <a:pt x="1" y="1539"/>
                  </a:cubicBezTo>
                  <a:cubicBezTo>
                    <a:pt x="126" y="1539"/>
                    <a:pt x="2106" y="2667"/>
                    <a:pt x="2733" y="4546"/>
                  </a:cubicBezTo>
                  <a:cubicBezTo>
                    <a:pt x="3359" y="6651"/>
                    <a:pt x="3560" y="8205"/>
                    <a:pt x="3560" y="8205"/>
                  </a:cubicBezTo>
                  <a:cubicBezTo>
                    <a:pt x="3560" y="8205"/>
                    <a:pt x="3876" y="8347"/>
                    <a:pt x="4163" y="8347"/>
                  </a:cubicBezTo>
                  <a:cubicBezTo>
                    <a:pt x="4375" y="8347"/>
                    <a:pt x="4570" y="8270"/>
                    <a:pt x="4613" y="8005"/>
                  </a:cubicBezTo>
                  <a:cubicBezTo>
                    <a:pt x="4713" y="6025"/>
                    <a:pt x="7019" y="2792"/>
                    <a:pt x="8998" y="1839"/>
                  </a:cubicBezTo>
                  <a:cubicBezTo>
                    <a:pt x="8773" y="1639"/>
                    <a:pt x="8673" y="1539"/>
                    <a:pt x="8572" y="1413"/>
                  </a:cubicBezTo>
                  <a:cubicBezTo>
                    <a:pt x="8372" y="1313"/>
                    <a:pt x="8272" y="1213"/>
                    <a:pt x="8046" y="1113"/>
                  </a:cubicBezTo>
                  <a:cubicBezTo>
                    <a:pt x="6794" y="345"/>
                    <a:pt x="5396" y="1"/>
                    <a:pt x="4074" y="1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0" name="Google Shape;6228;p39"/>
            <p:cNvSpPr/>
            <p:nvPr/>
          </p:nvSpPr>
          <p:spPr>
            <a:xfrm>
              <a:off x="3162557" y="1418559"/>
              <a:ext cx="66860" cy="78833"/>
            </a:xfrm>
            <a:custGeom>
              <a:avLst/>
              <a:gdLst/>
              <a:ahLst/>
              <a:cxnLst/>
              <a:rect l="l" t="t" r="r" b="b"/>
              <a:pathLst>
                <a:path w="2407" h="2838" extrusionOk="0">
                  <a:moveTo>
                    <a:pt x="1900" y="1"/>
                  </a:moveTo>
                  <a:cubicBezTo>
                    <a:pt x="1760" y="1"/>
                    <a:pt x="1582" y="39"/>
                    <a:pt x="1354" y="131"/>
                  </a:cubicBezTo>
                  <a:cubicBezTo>
                    <a:pt x="201" y="532"/>
                    <a:pt x="0" y="1885"/>
                    <a:pt x="0" y="1885"/>
                  </a:cubicBezTo>
                  <a:cubicBezTo>
                    <a:pt x="101" y="2011"/>
                    <a:pt x="201" y="2111"/>
                    <a:pt x="426" y="2311"/>
                  </a:cubicBezTo>
                  <a:cubicBezTo>
                    <a:pt x="527" y="2412"/>
                    <a:pt x="727" y="2637"/>
                    <a:pt x="953" y="2838"/>
                  </a:cubicBezTo>
                  <a:cubicBezTo>
                    <a:pt x="1980" y="2512"/>
                    <a:pt x="2406" y="1058"/>
                    <a:pt x="2406" y="758"/>
                  </a:cubicBezTo>
                  <a:cubicBezTo>
                    <a:pt x="2406" y="502"/>
                    <a:pt x="2406" y="1"/>
                    <a:pt x="1900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1" name="Google Shape;6229;p39"/>
            <p:cNvSpPr/>
            <p:nvPr/>
          </p:nvSpPr>
          <p:spPr>
            <a:xfrm>
              <a:off x="2875734" y="1393783"/>
              <a:ext cx="69638" cy="86221"/>
            </a:xfrm>
            <a:custGeom>
              <a:avLst/>
              <a:gdLst/>
              <a:ahLst/>
              <a:cxnLst/>
              <a:rect l="l" t="t" r="r" b="b"/>
              <a:pathLst>
                <a:path w="2507" h="3104" extrusionOk="0">
                  <a:moveTo>
                    <a:pt x="567" y="0"/>
                  </a:moveTo>
                  <a:cubicBezTo>
                    <a:pt x="141" y="0"/>
                    <a:pt x="1" y="342"/>
                    <a:pt x="1" y="497"/>
                  </a:cubicBezTo>
                  <a:cubicBezTo>
                    <a:pt x="1" y="697"/>
                    <a:pt x="1" y="2577"/>
                    <a:pt x="1454" y="3103"/>
                  </a:cubicBezTo>
                  <a:cubicBezTo>
                    <a:pt x="1554" y="3003"/>
                    <a:pt x="1655" y="2903"/>
                    <a:pt x="1755" y="2903"/>
                  </a:cubicBezTo>
                  <a:cubicBezTo>
                    <a:pt x="1981" y="2677"/>
                    <a:pt x="2181" y="2477"/>
                    <a:pt x="2507" y="2276"/>
                  </a:cubicBezTo>
                  <a:cubicBezTo>
                    <a:pt x="2507" y="2151"/>
                    <a:pt x="2181" y="898"/>
                    <a:pt x="1354" y="271"/>
                  </a:cubicBezTo>
                  <a:cubicBezTo>
                    <a:pt x="1021" y="73"/>
                    <a:pt x="764" y="0"/>
                    <a:pt x="567" y="0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2" name="Google Shape;6230;p39"/>
            <p:cNvSpPr/>
            <p:nvPr/>
          </p:nvSpPr>
          <p:spPr>
            <a:xfrm>
              <a:off x="2823514" y="1984675"/>
              <a:ext cx="359274" cy="397135"/>
            </a:xfrm>
            <a:custGeom>
              <a:avLst/>
              <a:gdLst/>
              <a:ahLst/>
              <a:cxnLst/>
              <a:rect l="l" t="t" r="r" b="b"/>
              <a:pathLst>
                <a:path w="12934" h="14297" extrusionOk="0">
                  <a:moveTo>
                    <a:pt x="12006" y="1"/>
                  </a:moveTo>
                  <a:cubicBezTo>
                    <a:pt x="10390" y="1303"/>
                    <a:pt x="8403" y="2513"/>
                    <a:pt x="6491" y="2513"/>
                  </a:cubicBezTo>
                  <a:cubicBezTo>
                    <a:pt x="6416" y="2513"/>
                    <a:pt x="6341" y="2511"/>
                    <a:pt x="6267" y="2507"/>
                  </a:cubicBezTo>
                  <a:cubicBezTo>
                    <a:pt x="4161" y="2306"/>
                    <a:pt x="2908" y="1354"/>
                    <a:pt x="1881" y="301"/>
                  </a:cubicBezTo>
                  <a:cubicBezTo>
                    <a:pt x="1881" y="301"/>
                    <a:pt x="1" y="4813"/>
                    <a:pt x="302" y="9825"/>
                  </a:cubicBezTo>
                  <a:cubicBezTo>
                    <a:pt x="479" y="12602"/>
                    <a:pt x="3138" y="14296"/>
                    <a:pt x="6725" y="14296"/>
                  </a:cubicBezTo>
                  <a:cubicBezTo>
                    <a:pt x="7184" y="14296"/>
                    <a:pt x="7659" y="14268"/>
                    <a:pt x="8146" y="14211"/>
                  </a:cubicBezTo>
                  <a:cubicBezTo>
                    <a:pt x="11379" y="13785"/>
                    <a:pt x="12632" y="11179"/>
                    <a:pt x="12933" y="8146"/>
                  </a:cubicBezTo>
                  <a:lnTo>
                    <a:pt x="12933" y="8146"/>
                  </a:lnTo>
                  <a:cubicBezTo>
                    <a:pt x="12632" y="8347"/>
                    <a:pt x="12307" y="8447"/>
                    <a:pt x="11906" y="8572"/>
                  </a:cubicBezTo>
                  <a:cubicBezTo>
                    <a:pt x="11327" y="8711"/>
                    <a:pt x="10767" y="8773"/>
                    <a:pt x="10238" y="8773"/>
                  </a:cubicBezTo>
                  <a:cubicBezTo>
                    <a:pt x="7607" y="8773"/>
                    <a:pt x="5762" y="7222"/>
                    <a:pt x="6367" y="5740"/>
                  </a:cubicBezTo>
                  <a:cubicBezTo>
                    <a:pt x="7094" y="4186"/>
                    <a:pt x="9274" y="5314"/>
                    <a:pt x="10653" y="4487"/>
                  </a:cubicBezTo>
                  <a:cubicBezTo>
                    <a:pt x="11379" y="4061"/>
                    <a:pt x="12006" y="3134"/>
                    <a:pt x="12532" y="2306"/>
                  </a:cubicBezTo>
                  <a:cubicBezTo>
                    <a:pt x="12307" y="1354"/>
                    <a:pt x="12106" y="527"/>
                    <a:pt x="12006" y="1"/>
                  </a:cubicBezTo>
                  <a:close/>
                </a:path>
              </a:pathLst>
            </a:custGeom>
            <a:solidFill>
              <a:srgbClr val="F6B8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3" name="Google Shape;6231;p39"/>
            <p:cNvSpPr/>
            <p:nvPr/>
          </p:nvSpPr>
          <p:spPr>
            <a:xfrm>
              <a:off x="2799848" y="1807849"/>
              <a:ext cx="444190" cy="246636"/>
            </a:xfrm>
            <a:custGeom>
              <a:avLst/>
              <a:gdLst/>
              <a:ahLst/>
              <a:cxnLst/>
              <a:rect l="l" t="t" r="r" b="b"/>
              <a:pathLst>
                <a:path w="15991" h="8879" extrusionOk="0">
                  <a:moveTo>
                    <a:pt x="15464" y="1"/>
                  </a:moveTo>
                  <a:cubicBezTo>
                    <a:pt x="15038" y="402"/>
                    <a:pt x="14412" y="728"/>
                    <a:pt x="13685" y="1154"/>
                  </a:cubicBezTo>
                  <a:lnTo>
                    <a:pt x="13685" y="1254"/>
                  </a:lnTo>
                  <a:cubicBezTo>
                    <a:pt x="12737" y="1557"/>
                    <a:pt x="11016" y="2061"/>
                    <a:pt x="8878" y="2061"/>
                  </a:cubicBezTo>
                  <a:cubicBezTo>
                    <a:pt x="8188" y="2061"/>
                    <a:pt x="7456" y="2009"/>
                    <a:pt x="6692" y="1880"/>
                  </a:cubicBezTo>
                  <a:cubicBezTo>
                    <a:pt x="2306" y="1254"/>
                    <a:pt x="1479" y="402"/>
                    <a:pt x="1479" y="402"/>
                  </a:cubicBezTo>
                  <a:cubicBezTo>
                    <a:pt x="1479" y="402"/>
                    <a:pt x="327" y="728"/>
                    <a:pt x="327" y="1655"/>
                  </a:cubicBezTo>
                  <a:cubicBezTo>
                    <a:pt x="327" y="1880"/>
                    <a:pt x="427" y="2081"/>
                    <a:pt x="527" y="2407"/>
                  </a:cubicBezTo>
                  <a:cubicBezTo>
                    <a:pt x="527" y="2407"/>
                    <a:pt x="1" y="2908"/>
                    <a:pt x="728" y="4061"/>
                  </a:cubicBezTo>
                  <a:cubicBezTo>
                    <a:pt x="853" y="4161"/>
                    <a:pt x="953" y="4286"/>
                    <a:pt x="1053" y="4487"/>
                  </a:cubicBezTo>
                  <a:cubicBezTo>
                    <a:pt x="1479" y="5114"/>
                    <a:pt x="1981" y="5941"/>
                    <a:pt x="2733" y="6667"/>
                  </a:cubicBezTo>
                  <a:cubicBezTo>
                    <a:pt x="3760" y="7720"/>
                    <a:pt x="5013" y="8672"/>
                    <a:pt x="7119" y="8873"/>
                  </a:cubicBezTo>
                  <a:cubicBezTo>
                    <a:pt x="7193" y="8877"/>
                    <a:pt x="7268" y="8879"/>
                    <a:pt x="7343" y="8879"/>
                  </a:cubicBezTo>
                  <a:cubicBezTo>
                    <a:pt x="9255" y="8879"/>
                    <a:pt x="11242" y="7669"/>
                    <a:pt x="12858" y="6367"/>
                  </a:cubicBezTo>
                  <a:cubicBezTo>
                    <a:pt x="14312" y="5214"/>
                    <a:pt x="15364" y="3961"/>
                    <a:pt x="15565" y="3535"/>
                  </a:cubicBezTo>
                  <a:cubicBezTo>
                    <a:pt x="15665" y="3334"/>
                    <a:pt x="15765" y="3134"/>
                    <a:pt x="15765" y="3033"/>
                  </a:cubicBezTo>
                  <a:cubicBezTo>
                    <a:pt x="15991" y="2181"/>
                    <a:pt x="15364" y="1555"/>
                    <a:pt x="15264" y="1454"/>
                  </a:cubicBezTo>
                  <a:cubicBezTo>
                    <a:pt x="15665" y="1028"/>
                    <a:pt x="15991" y="527"/>
                    <a:pt x="158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4" name="Google Shape;6232;p39"/>
            <p:cNvSpPr/>
            <p:nvPr/>
          </p:nvSpPr>
          <p:spPr>
            <a:xfrm>
              <a:off x="3028895" y="2570846"/>
              <a:ext cx="215137" cy="205915"/>
            </a:xfrm>
            <a:custGeom>
              <a:avLst/>
              <a:gdLst/>
              <a:ahLst/>
              <a:cxnLst/>
              <a:rect l="l" t="t" r="r" b="b"/>
              <a:pathLst>
                <a:path w="7745" h="7413" extrusionOk="0">
                  <a:moveTo>
                    <a:pt x="1780" y="1"/>
                  </a:moveTo>
                  <a:lnTo>
                    <a:pt x="1780" y="4687"/>
                  </a:lnTo>
                  <a:cubicBezTo>
                    <a:pt x="1780" y="4687"/>
                    <a:pt x="0" y="5740"/>
                    <a:pt x="226" y="6893"/>
                  </a:cubicBezTo>
                  <a:cubicBezTo>
                    <a:pt x="319" y="7232"/>
                    <a:pt x="1753" y="7413"/>
                    <a:pt x="3311" y="7413"/>
                  </a:cubicBezTo>
                  <a:cubicBezTo>
                    <a:pt x="5093" y="7413"/>
                    <a:pt x="7038" y="7176"/>
                    <a:pt x="7319" y="6667"/>
                  </a:cubicBezTo>
                  <a:cubicBezTo>
                    <a:pt x="7745" y="5740"/>
                    <a:pt x="6893" y="1"/>
                    <a:pt x="6893" y="1"/>
                  </a:cubicBezTo>
                  <a:cubicBezTo>
                    <a:pt x="6893" y="1"/>
                    <a:pt x="6391" y="1"/>
                    <a:pt x="5539" y="101"/>
                  </a:cubicBezTo>
                  <a:lnTo>
                    <a:pt x="2406" y="101"/>
                  </a:lnTo>
                  <a:cubicBezTo>
                    <a:pt x="2106" y="101"/>
                    <a:pt x="1880" y="101"/>
                    <a:pt x="17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5" name="Google Shape;6233;p39"/>
            <p:cNvSpPr/>
            <p:nvPr/>
          </p:nvSpPr>
          <p:spPr>
            <a:xfrm>
              <a:off x="2657825" y="2515154"/>
              <a:ext cx="223526" cy="219553"/>
            </a:xfrm>
            <a:custGeom>
              <a:avLst/>
              <a:gdLst/>
              <a:ahLst/>
              <a:cxnLst/>
              <a:rect l="l" t="t" r="r" b="b"/>
              <a:pathLst>
                <a:path w="8047" h="7904" extrusionOk="0">
                  <a:moveTo>
                    <a:pt x="3034" y="1"/>
                  </a:moveTo>
                  <a:lnTo>
                    <a:pt x="2081" y="4612"/>
                  </a:lnTo>
                  <a:cubicBezTo>
                    <a:pt x="2081" y="4612"/>
                    <a:pt x="1" y="5138"/>
                    <a:pt x="1" y="6392"/>
                  </a:cubicBezTo>
                  <a:cubicBezTo>
                    <a:pt x="1" y="6958"/>
                    <a:pt x="3802" y="7904"/>
                    <a:pt x="5779" y="7904"/>
                  </a:cubicBezTo>
                  <a:cubicBezTo>
                    <a:pt x="6340" y="7904"/>
                    <a:pt x="6755" y="7828"/>
                    <a:pt x="6893" y="7645"/>
                  </a:cubicBezTo>
                  <a:cubicBezTo>
                    <a:pt x="7620" y="6793"/>
                    <a:pt x="8046" y="1053"/>
                    <a:pt x="8046" y="1053"/>
                  </a:cubicBezTo>
                  <a:lnTo>
                    <a:pt x="7720" y="1053"/>
                  </a:lnTo>
                  <a:cubicBezTo>
                    <a:pt x="6893" y="853"/>
                    <a:pt x="5114" y="527"/>
                    <a:pt x="3961" y="326"/>
                  </a:cubicBezTo>
                  <a:cubicBezTo>
                    <a:pt x="3460" y="226"/>
                    <a:pt x="3134" y="126"/>
                    <a:pt x="30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" name="Google Shape;6234;p39"/>
            <p:cNvSpPr/>
            <p:nvPr/>
          </p:nvSpPr>
          <p:spPr>
            <a:xfrm>
              <a:off x="2837457" y="1348146"/>
              <a:ext cx="125332" cy="143693"/>
            </a:xfrm>
            <a:custGeom>
              <a:avLst/>
              <a:gdLst/>
              <a:ahLst/>
              <a:cxnLst/>
              <a:rect l="l" t="t" r="r" b="b"/>
              <a:pathLst>
                <a:path w="4512" h="5173" extrusionOk="0">
                  <a:moveTo>
                    <a:pt x="1248" y="1"/>
                  </a:moveTo>
                  <a:cubicBezTo>
                    <a:pt x="796" y="1"/>
                    <a:pt x="463" y="185"/>
                    <a:pt x="326" y="561"/>
                  </a:cubicBezTo>
                  <a:cubicBezTo>
                    <a:pt x="0" y="1288"/>
                    <a:pt x="326" y="4947"/>
                    <a:pt x="2506" y="5172"/>
                  </a:cubicBezTo>
                  <a:cubicBezTo>
                    <a:pt x="2632" y="5047"/>
                    <a:pt x="2732" y="4846"/>
                    <a:pt x="2832" y="4746"/>
                  </a:cubicBezTo>
                  <a:cubicBezTo>
                    <a:pt x="1379" y="4220"/>
                    <a:pt x="1379" y="2340"/>
                    <a:pt x="1379" y="2140"/>
                  </a:cubicBezTo>
                  <a:cubicBezTo>
                    <a:pt x="1379" y="1985"/>
                    <a:pt x="1519" y="1643"/>
                    <a:pt x="1945" y="1643"/>
                  </a:cubicBezTo>
                  <a:cubicBezTo>
                    <a:pt x="2142" y="1643"/>
                    <a:pt x="2399" y="1716"/>
                    <a:pt x="2732" y="1914"/>
                  </a:cubicBezTo>
                  <a:cubicBezTo>
                    <a:pt x="3559" y="2541"/>
                    <a:pt x="3885" y="3794"/>
                    <a:pt x="3885" y="3919"/>
                  </a:cubicBezTo>
                  <a:cubicBezTo>
                    <a:pt x="4085" y="3794"/>
                    <a:pt x="4286" y="3694"/>
                    <a:pt x="4511" y="3593"/>
                  </a:cubicBezTo>
                  <a:cubicBezTo>
                    <a:pt x="4386" y="3067"/>
                    <a:pt x="4286" y="1613"/>
                    <a:pt x="3258" y="786"/>
                  </a:cubicBezTo>
                  <a:cubicBezTo>
                    <a:pt x="2506" y="267"/>
                    <a:pt x="1791" y="1"/>
                    <a:pt x="1248" y="1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7" name="Google Shape;6235;p39"/>
            <p:cNvSpPr/>
            <p:nvPr/>
          </p:nvSpPr>
          <p:spPr>
            <a:xfrm>
              <a:off x="3147946" y="1371534"/>
              <a:ext cx="133693" cy="137693"/>
            </a:xfrm>
            <a:custGeom>
              <a:avLst/>
              <a:gdLst/>
              <a:ahLst/>
              <a:cxnLst/>
              <a:rect l="l" t="t" r="r" b="b"/>
              <a:pathLst>
                <a:path w="4813" h="4957" extrusionOk="0">
                  <a:moveTo>
                    <a:pt x="3458" y="0"/>
                  </a:moveTo>
                  <a:cubicBezTo>
                    <a:pt x="2977" y="0"/>
                    <a:pt x="2396" y="137"/>
                    <a:pt x="1780" y="446"/>
                  </a:cubicBezTo>
                  <a:cubicBezTo>
                    <a:pt x="526" y="1072"/>
                    <a:pt x="100" y="2852"/>
                    <a:pt x="0" y="3278"/>
                  </a:cubicBezTo>
                  <a:cubicBezTo>
                    <a:pt x="226" y="3378"/>
                    <a:pt x="326" y="3478"/>
                    <a:pt x="526" y="3578"/>
                  </a:cubicBezTo>
                  <a:cubicBezTo>
                    <a:pt x="526" y="3578"/>
                    <a:pt x="727" y="2225"/>
                    <a:pt x="1880" y="1824"/>
                  </a:cubicBezTo>
                  <a:cubicBezTo>
                    <a:pt x="2108" y="1732"/>
                    <a:pt x="2286" y="1694"/>
                    <a:pt x="2426" y="1694"/>
                  </a:cubicBezTo>
                  <a:cubicBezTo>
                    <a:pt x="2932" y="1694"/>
                    <a:pt x="2932" y="2195"/>
                    <a:pt x="2932" y="2451"/>
                  </a:cubicBezTo>
                  <a:cubicBezTo>
                    <a:pt x="2932" y="2751"/>
                    <a:pt x="2506" y="4205"/>
                    <a:pt x="1479" y="4531"/>
                  </a:cubicBezTo>
                  <a:cubicBezTo>
                    <a:pt x="1479" y="4631"/>
                    <a:pt x="1579" y="4631"/>
                    <a:pt x="1679" y="4731"/>
                  </a:cubicBezTo>
                  <a:cubicBezTo>
                    <a:pt x="1679" y="4832"/>
                    <a:pt x="1679" y="4832"/>
                    <a:pt x="1780" y="4957"/>
                  </a:cubicBezTo>
                  <a:cubicBezTo>
                    <a:pt x="3860" y="4957"/>
                    <a:pt x="4812" y="1498"/>
                    <a:pt x="4712" y="671"/>
                  </a:cubicBezTo>
                  <a:cubicBezTo>
                    <a:pt x="4582" y="253"/>
                    <a:pt x="4111" y="0"/>
                    <a:pt x="3458" y="0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8" name="Google Shape;6236;p39"/>
            <p:cNvSpPr/>
            <p:nvPr/>
          </p:nvSpPr>
          <p:spPr>
            <a:xfrm>
              <a:off x="2797070" y="1474390"/>
              <a:ext cx="519384" cy="390746"/>
            </a:xfrm>
            <a:custGeom>
              <a:avLst/>
              <a:gdLst/>
              <a:ahLst/>
              <a:cxnLst/>
              <a:rect l="l" t="t" r="r" b="b"/>
              <a:pathLst>
                <a:path w="18698" h="14067" extrusionOk="0">
                  <a:moveTo>
                    <a:pt x="4587" y="1"/>
                  </a:moveTo>
                  <a:cubicBezTo>
                    <a:pt x="4487" y="1"/>
                    <a:pt x="4386" y="101"/>
                    <a:pt x="4286" y="201"/>
                  </a:cubicBezTo>
                  <a:cubicBezTo>
                    <a:pt x="4186" y="301"/>
                    <a:pt x="4086" y="502"/>
                    <a:pt x="3960" y="627"/>
                  </a:cubicBezTo>
                  <a:cubicBezTo>
                    <a:pt x="3033" y="1755"/>
                    <a:pt x="2406" y="3234"/>
                    <a:pt x="1780" y="5113"/>
                  </a:cubicBezTo>
                  <a:cubicBezTo>
                    <a:pt x="1780" y="5113"/>
                    <a:pt x="427" y="6567"/>
                    <a:pt x="326" y="8246"/>
                  </a:cubicBezTo>
                  <a:cubicBezTo>
                    <a:pt x="0" y="10953"/>
                    <a:pt x="1579" y="12407"/>
                    <a:pt x="1579" y="12407"/>
                  </a:cubicBezTo>
                  <a:cubicBezTo>
                    <a:pt x="1579" y="12407"/>
                    <a:pt x="2406" y="13259"/>
                    <a:pt x="6792" y="13885"/>
                  </a:cubicBezTo>
                  <a:cubicBezTo>
                    <a:pt x="7556" y="14014"/>
                    <a:pt x="8288" y="14066"/>
                    <a:pt x="8978" y="14066"/>
                  </a:cubicBezTo>
                  <a:cubicBezTo>
                    <a:pt x="11116" y="14066"/>
                    <a:pt x="12837" y="13562"/>
                    <a:pt x="13785" y="13259"/>
                  </a:cubicBezTo>
                  <a:lnTo>
                    <a:pt x="13785" y="13159"/>
                  </a:lnTo>
                  <a:cubicBezTo>
                    <a:pt x="14512" y="12733"/>
                    <a:pt x="15138" y="12407"/>
                    <a:pt x="15564" y="12006"/>
                  </a:cubicBezTo>
                  <a:cubicBezTo>
                    <a:pt x="18697" y="9274"/>
                    <a:pt x="15564" y="5740"/>
                    <a:pt x="15564" y="5740"/>
                  </a:cubicBezTo>
                  <a:cubicBezTo>
                    <a:pt x="15564" y="5740"/>
                    <a:pt x="15665" y="2908"/>
                    <a:pt x="14412" y="1254"/>
                  </a:cubicBezTo>
                  <a:cubicBezTo>
                    <a:pt x="14311" y="1129"/>
                    <a:pt x="14311" y="1129"/>
                    <a:pt x="14311" y="1028"/>
                  </a:cubicBezTo>
                  <a:cubicBezTo>
                    <a:pt x="14211" y="928"/>
                    <a:pt x="14111" y="928"/>
                    <a:pt x="14111" y="828"/>
                  </a:cubicBezTo>
                  <a:cubicBezTo>
                    <a:pt x="13885" y="627"/>
                    <a:pt x="13685" y="402"/>
                    <a:pt x="13584" y="301"/>
                  </a:cubicBezTo>
                  <a:cubicBezTo>
                    <a:pt x="11605" y="1254"/>
                    <a:pt x="9299" y="4487"/>
                    <a:pt x="9199" y="6467"/>
                  </a:cubicBezTo>
                  <a:cubicBezTo>
                    <a:pt x="9156" y="6732"/>
                    <a:pt x="8961" y="6809"/>
                    <a:pt x="8749" y="6809"/>
                  </a:cubicBezTo>
                  <a:cubicBezTo>
                    <a:pt x="8462" y="6809"/>
                    <a:pt x="8146" y="6667"/>
                    <a:pt x="8146" y="6667"/>
                  </a:cubicBezTo>
                  <a:cubicBezTo>
                    <a:pt x="8146" y="6667"/>
                    <a:pt x="7945" y="5113"/>
                    <a:pt x="7319" y="3008"/>
                  </a:cubicBezTo>
                  <a:cubicBezTo>
                    <a:pt x="6692" y="1129"/>
                    <a:pt x="4712" y="1"/>
                    <a:pt x="4587" y="1"/>
                  </a:cubicBezTo>
                  <a:close/>
                </a:path>
              </a:pathLst>
            </a:custGeom>
            <a:solidFill>
              <a:srgbClr val="F6B8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9" name="Google Shape;6237;p39"/>
            <p:cNvSpPr/>
            <p:nvPr/>
          </p:nvSpPr>
          <p:spPr>
            <a:xfrm>
              <a:off x="2600049" y="1699409"/>
              <a:ext cx="719187" cy="874269"/>
            </a:xfrm>
            <a:custGeom>
              <a:avLst/>
              <a:gdLst/>
              <a:ahLst/>
              <a:cxnLst/>
              <a:rect l="l" t="t" r="r" b="b"/>
              <a:pathLst>
                <a:path w="25891" h="31474" extrusionOk="0">
                  <a:moveTo>
                    <a:pt x="2006" y="0"/>
                  </a:moveTo>
                  <a:cubicBezTo>
                    <a:pt x="1408" y="0"/>
                    <a:pt x="934" y="412"/>
                    <a:pt x="728" y="972"/>
                  </a:cubicBezTo>
                  <a:cubicBezTo>
                    <a:pt x="1" y="2852"/>
                    <a:pt x="1880" y="8817"/>
                    <a:pt x="5540" y="11098"/>
                  </a:cubicBezTo>
                  <a:cubicBezTo>
                    <a:pt x="4587" y="13078"/>
                    <a:pt x="3434" y="16110"/>
                    <a:pt x="3434" y="18842"/>
                  </a:cubicBezTo>
                  <a:cubicBezTo>
                    <a:pt x="3434" y="23629"/>
                    <a:pt x="6467" y="27088"/>
                    <a:pt x="6467" y="27088"/>
                  </a:cubicBezTo>
                  <a:lnTo>
                    <a:pt x="6041" y="29494"/>
                  </a:lnTo>
                  <a:lnTo>
                    <a:pt x="6041" y="29694"/>
                  </a:lnTo>
                  <a:cubicBezTo>
                    <a:pt x="7194" y="29895"/>
                    <a:pt x="8973" y="30221"/>
                    <a:pt x="9800" y="30421"/>
                  </a:cubicBezTo>
                  <a:lnTo>
                    <a:pt x="10126" y="27915"/>
                  </a:lnTo>
                  <a:cubicBezTo>
                    <a:pt x="10126" y="27915"/>
                    <a:pt x="12418" y="28540"/>
                    <a:pt x="15144" y="28540"/>
                  </a:cubicBezTo>
                  <a:cubicBezTo>
                    <a:pt x="15956" y="28540"/>
                    <a:pt x="16806" y="28485"/>
                    <a:pt x="17645" y="28341"/>
                  </a:cubicBezTo>
                  <a:lnTo>
                    <a:pt x="17845" y="31374"/>
                  </a:lnTo>
                  <a:lnTo>
                    <a:pt x="17845" y="31474"/>
                  </a:lnTo>
                  <a:lnTo>
                    <a:pt x="20978" y="31474"/>
                  </a:lnTo>
                  <a:cubicBezTo>
                    <a:pt x="20978" y="31148"/>
                    <a:pt x="20878" y="28241"/>
                    <a:pt x="20878" y="28241"/>
                  </a:cubicBezTo>
                  <a:cubicBezTo>
                    <a:pt x="20878" y="28241"/>
                    <a:pt x="25164" y="25509"/>
                    <a:pt x="25790" y="21975"/>
                  </a:cubicBezTo>
                  <a:cubicBezTo>
                    <a:pt x="25891" y="21649"/>
                    <a:pt x="25891" y="21223"/>
                    <a:pt x="25891" y="20822"/>
                  </a:cubicBezTo>
                  <a:lnTo>
                    <a:pt x="25891" y="18842"/>
                  </a:lnTo>
                  <a:cubicBezTo>
                    <a:pt x="25690" y="17163"/>
                    <a:pt x="25364" y="15083"/>
                    <a:pt x="24963" y="13203"/>
                  </a:cubicBezTo>
                  <a:cubicBezTo>
                    <a:pt x="24437" y="10697"/>
                    <a:pt x="23710" y="8391"/>
                    <a:pt x="22958" y="6937"/>
                  </a:cubicBezTo>
                  <a:cubicBezTo>
                    <a:pt x="22958" y="7038"/>
                    <a:pt x="22858" y="7238"/>
                    <a:pt x="22758" y="7439"/>
                  </a:cubicBezTo>
                  <a:cubicBezTo>
                    <a:pt x="22557" y="7865"/>
                    <a:pt x="21505" y="9118"/>
                    <a:pt x="20051" y="10271"/>
                  </a:cubicBezTo>
                  <a:cubicBezTo>
                    <a:pt x="20151" y="10797"/>
                    <a:pt x="20352" y="11624"/>
                    <a:pt x="20577" y="12576"/>
                  </a:cubicBezTo>
                  <a:cubicBezTo>
                    <a:pt x="20051" y="13404"/>
                    <a:pt x="19424" y="14331"/>
                    <a:pt x="18698" y="14757"/>
                  </a:cubicBezTo>
                  <a:cubicBezTo>
                    <a:pt x="17319" y="15584"/>
                    <a:pt x="15139" y="14456"/>
                    <a:pt x="14412" y="16010"/>
                  </a:cubicBezTo>
                  <a:cubicBezTo>
                    <a:pt x="13807" y="17492"/>
                    <a:pt x="15652" y="19043"/>
                    <a:pt x="18283" y="19043"/>
                  </a:cubicBezTo>
                  <a:cubicBezTo>
                    <a:pt x="18812" y="19043"/>
                    <a:pt x="19372" y="18981"/>
                    <a:pt x="19951" y="18842"/>
                  </a:cubicBezTo>
                  <a:cubicBezTo>
                    <a:pt x="20352" y="18717"/>
                    <a:pt x="20677" y="18617"/>
                    <a:pt x="20978" y="18416"/>
                  </a:cubicBezTo>
                  <a:lnTo>
                    <a:pt x="20978" y="18416"/>
                  </a:lnTo>
                  <a:cubicBezTo>
                    <a:pt x="20677" y="21449"/>
                    <a:pt x="19424" y="24055"/>
                    <a:pt x="16191" y="24481"/>
                  </a:cubicBezTo>
                  <a:cubicBezTo>
                    <a:pt x="15704" y="24538"/>
                    <a:pt x="15229" y="24566"/>
                    <a:pt x="14770" y="24566"/>
                  </a:cubicBezTo>
                  <a:cubicBezTo>
                    <a:pt x="11183" y="24566"/>
                    <a:pt x="8524" y="22872"/>
                    <a:pt x="8347" y="20095"/>
                  </a:cubicBezTo>
                  <a:cubicBezTo>
                    <a:pt x="8046" y="15083"/>
                    <a:pt x="9926" y="10571"/>
                    <a:pt x="9926" y="10571"/>
                  </a:cubicBezTo>
                  <a:cubicBezTo>
                    <a:pt x="9174" y="9845"/>
                    <a:pt x="8672" y="9018"/>
                    <a:pt x="8246" y="8391"/>
                  </a:cubicBezTo>
                  <a:cubicBezTo>
                    <a:pt x="8146" y="8190"/>
                    <a:pt x="8046" y="8065"/>
                    <a:pt x="7921" y="7965"/>
                  </a:cubicBezTo>
                  <a:cubicBezTo>
                    <a:pt x="7194" y="6812"/>
                    <a:pt x="7720" y="6311"/>
                    <a:pt x="7720" y="6311"/>
                  </a:cubicBezTo>
                  <a:cubicBezTo>
                    <a:pt x="7620" y="5985"/>
                    <a:pt x="7520" y="5784"/>
                    <a:pt x="7520" y="5559"/>
                  </a:cubicBezTo>
                  <a:lnTo>
                    <a:pt x="7419" y="5559"/>
                  </a:lnTo>
                  <a:cubicBezTo>
                    <a:pt x="7419" y="5559"/>
                    <a:pt x="5840" y="4431"/>
                    <a:pt x="4161" y="1699"/>
                  </a:cubicBezTo>
                  <a:cubicBezTo>
                    <a:pt x="3414" y="462"/>
                    <a:pt x="2640" y="0"/>
                    <a:pt x="2006" y="0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0" name="Google Shape;6238;p39"/>
            <p:cNvSpPr/>
            <p:nvPr/>
          </p:nvSpPr>
          <p:spPr>
            <a:xfrm>
              <a:off x="3310829" y="1343313"/>
              <a:ext cx="530522" cy="943352"/>
            </a:xfrm>
            <a:custGeom>
              <a:avLst/>
              <a:gdLst/>
              <a:ahLst/>
              <a:cxnLst/>
              <a:rect l="l" t="t" r="r" b="b"/>
              <a:pathLst>
                <a:path w="19099" h="33961" extrusionOk="0">
                  <a:moveTo>
                    <a:pt x="12885" y="0"/>
                  </a:moveTo>
                  <a:cubicBezTo>
                    <a:pt x="9706" y="0"/>
                    <a:pt x="6512" y="1473"/>
                    <a:pt x="4487" y="4193"/>
                  </a:cubicBezTo>
                  <a:cubicBezTo>
                    <a:pt x="1" y="10133"/>
                    <a:pt x="4688" y="20484"/>
                    <a:pt x="4161" y="26123"/>
                  </a:cubicBezTo>
                  <a:cubicBezTo>
                    <a:pt x="3760" y="31662"/>
                    <a:pt x="302" y="31662"/>
                    <a:pt x="302" y="31662"/>
                  </a:cubicBezTo>
                  <a:lnTo>
                    <a:pt x="302" y="33642"/>
                  </a:lnTo>
                  <a:cubicBezTo>
                    <a:pt x="302" y="33642"/>
                    <a:pt x="1693" y="33960"/>
                    <a:pt x="3631" y="33960"/>
                  </a:cubicBezTo>
                  <a:cubicBezTo>
                    <a:pt x="5977" y="33960"/>
                    <a:pt x="9124" y="33495"/>
                    <a:pt x="11580" y="31437"/>
                  </a:cubicBezTo>
                  <a:cubicBezTo>
                    <a:pt x="17018" y="26750"/>
                    <a:pt x="16066" y="21311"/>
                    <a:pt x="14813" y="17026"/>
                  </a:cubicBezTo>
                  <a:cubicBezTo>
                    <a:pt x="14186" y="14845"/>
                    <a:pt x="12106" y="11286"/>
                    <a:pt x="15139" y="10660"/>
                  </a:cubicBezTo>
                  <a:cubicBezTo>
                    <a:pt x="15139" y="10660"/>
                    <a:pt x="13986" y="9732"/>
                    <a:pt x="14512" y="8354"/>
                  </a:cubicBezTo>
                  <a:cubicBezTo>
                    <a:pt x="14702" y="7867"/>
                    <a:pt x="15178" y="7729"/>
                    <a:pt x="15638" y="7729"/>
                  </a:cubicBezTo>
                  <a:cubicBezTo>
                    <a:pt x="16149" y="7729"/>
                    <a:pt x="16640" y="7900"/>
                    <a:pt x="16693" y="7953"/>
                  </a:cubicBezTo>
                  <a:cubicBezTo>
                    <a:pt x="16592" y="7853"/>
                    <a:pt x="15665" y="6599"/>
                    <a:pt x="16292" y="5547"/>
                  </a:cubicBezTo>
                  <a:cubicBezTo>
                    <a:pt x="16478" y="5221"/>
                    <a:pt x="16826" y="5097"/>
                    <a:pt x="17238" y="5097"/>
                  </a:cubicBezTo>
                  <a:cubicBezTo>
                    <a:pt x="17491" y="5097"/>
                    <a:pt x="17769" y="5144"/>
                    <a:pt x="18046" y="5221"/>
                  </a:cubicBezTo>
                  <a:cubicBezTo>
                    <a:pt x="17657" y="4127"/>
                    <a:pt x="17339" y="2208"/>
                    <a:pt x="18944" y="2208"/>
                  </a:cubicBezTo>
                  <a:cubicBezTo>
                    <a:pt x="18994" y="2208"/>
                    <a:pt x="19045" y="2210"/>
                    <a:pt x="19099" y="2213"/>
                  </a:cubicBezTo>
                  <a:cubicBezTo>
                    <a:pt x="17300" y="713"/>
                    <a:pt x="15096" y="0"/>
                    <a:pt x="12885" y="0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1" name="Google Shape;6239;p39"/>
            <p:cNvSpPr/>
            <p:nvPr/>
          </p:nvSpPr>
          <p:spPr>
            <a:xfrm>
              <a:off x="2840930" y="1818988"/>
              <a:ext cx="365524" cy="52249"/>
            </a:xfrm>
            <a:custGeom>
              <a:avLst/>
              <a:gdLst/>
              <a:ahLst/>
              <a:cxnLst/>
              <a:rect l="l" t="t" r="r" b="b"/>
              <a:pathLst>
                <a:path w="13159" h="1881" extrusionOk="0">
                  <a:moveTo>
                    <a:pt x="0" y="1"/>
                  </a:moveTo>
                  <a:cubicBezTo>
                    <a:pt x="0" y="1"/>
                    <a:pt x="0" y="126"/>
                    <a:pt x="101" y="126"/>
                  </a:cubicBezTo>
                  <a:cubicBezTo>
                    <a:pt x="201" y="226"/>
                    <a:pt x="301" y="327"/>
                    <a:pt x="401" y="327"/>
                  </a:cubicBezTo>
                  <a:cubicBezTo>
                    <a:pt x="727" y="527"/>
                    <a:pt x="1254" y="753"/>
                    <a:pt x="1880" y="953"/>
                  </a:cubicBezTo>
                  <a:cubicBezTo>
                    <a:pt x="2181" y="1053"/>
                    <a:pt x="2507" y="1154"/>
                    <a:pt x="2908" y="1254"/>
                  </a:cubicBezTo>
                  <a:cubicBezTo>
                    <a:pt x="3234" y="1379"/>
                    <a:pt x="3635" y="1379"/>
                    <a:pt x="3960" y="1479"/>
                  </a:cubicBezTo>
                  <a:cubicBezTo>
                    <a:pt x="4386" y="1580"/>
                    <a:pt x="4787" y="1680"/>
                    <a:pt x="5213" y="1680"/>
                  </a:cubicBezTo>
                  <a:cubicBezTo>
                    <a:pt x="5640" y="1780"/>
                    <a:pt x="6041" y="1780"/>
                    <a:pt x="6467" y="1880"/>
                  </a:cubicBezTo>
                  <a:cubicBezTo>
                    <a:pt x="7294" y="1880"/>
                    <a:pt x="8146" y="1880"/>
                    <a:pt x="8973" y="1780"/>
                  </a:cubicBezTo>
                  <a:cubicBezTo>
                    <a:pt x="9800" y="1680"/>
                    <a:pt x="10527" y="1479"/>
                    <a:pt x="11153" y="1254"/>
                  </a:cubicBezTo>
                  <a:cubicBezTo>
                    <a:pt x="11479" y="1254"/>
                    <a:pt x="11680" y="1154"/>
                    <a:pt x="11905" y="1053"/>
                  </a:cubicBezTo>
                  <a:cubicBezTo>
                    <a:pt x="12206" y="953"/>
                    <a:pt x="12407" y="853"/>
                    <a:pt x="12532" y="753"/>
                  </a:cubicBezTo>
                  <a:cubicBezTo>
                    <a:pt x="12933" y="527"/>
                    <a:pt x="13033" y="527"/>
                    <a:pt x="13033" y="527"/>
                  </a:cubicBezTo>
                  <a:lnTo>
                    <a:pt x="13158" y="427"/>
                  </a:lnTo>
                  <a:lnTo>
                    <a:pt x="13033" y="427"/>
                  </a:lnTo>
                  <a:cubicBezTo>
                    <a:pt x="13033" y="427"/>
                    <a:pt x="12833" y="427"/>
                    <a:pt x="12532" y="627"/>
                  </a:cubicBezTo>
                  <a:cubicBezTo>
                    <a:pt x="12306" y="627"/>
                    <a:pt x="12106" y="753"/>
                    <a:pt x="11905" y="853"/>
                  </a:cubicBezTo>
                  <a:cubicBezTo>
                    <a:pt x="11579" y="853"/>
                    <a:pt x="11379" y="953"/>
                    <a:pt x="11053" y="1053"/>
                  </a:cubicBezTo>
                  <a:cubicBezTo>
                    <a:pt x="10427" y="1154"/>
                    <a:pt x="9700" y="1254"/>
                    <a:pt x="8973" y="1379"/>
                  </a:cubicBezTo>
                  <a:cubicBezTo>
                    <a:pt x="8146" y="1479"/>
                    <a:pt x="7294" y="1479"/>
                    <a:pt x="6467" y="1479"/>
                  </a:cubicBezTo>
                  <a:cubicBezTo>
                    <a:pt x="6041" y="1479"/>
                    <a:pt x="5640" y="1379"/>
                    <a:pt x="5213" y="1379"/>
                  </a:cubicBezTo>
                  <a:cubicBezTo>
                    <a:pt x="4787" y="1254"/>
                    <a:pt x="4487" y="1154"/>
                    <a:pt x="4061" y="1154"/>
                  </a:cubicBezTo>
                  <a:cubicBezTo>
                    <a:pt x="3234" y="953"/>
                    <a:pt x="2607" y="853"/>
                    <a:pt x="1980" y="753"/>
                  </a:cubicBezTo>
                  <a:cubicBezTo>
                    <a:pt x="1354" y="527"/>
                    <a:pt x="827" y="427"/>
                    <a:pt x="502" y="226"/>
                  </a:cubicBezTo>
                  <a:cubicBezTo>
                    <a:pt x="301" y="126"/>
                    <a:pt x="201" y="126"/>
                    <a:pt x="1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2" name="Google Shape;6240;p39"/>
            <p:cNvSpPr/>
            <p:nvPr/>
          </p:nvSpPr>
          <p:spPr>
            <a:xfrm>
              <a:off x="3133308" y="1807849"/>
              <a:ext cx="110721" cy="89832"/>
            </a:xfrm>
            <a:custGeom>
              <a:avLst/>
              <a:gdLst/>
              <a:ahLst/>
              <a:cxnLst/>
              <a:rect l="l" t="t" r="r" b="b"/>
              <a:pathLst>
                <a:path w="3986" h="3234" extrusionOk="0">
                  <a:moveTo>
                    <a:pt x="3886" y="1"/>
                  </a:moveTo>
                  <a:lnTo>
                    <a:pt x="3886" y="201"/>
                  </a:lnTo>
                  <a:cubicBezTo>
                    <a:pt x="3760" y="302"/>
                    <a:pt x="3760" y="527"/>
                    <a:pt x="3660" y="728"/>
                  </a:cubicBezTo>
                  <a:cubicBezTo>
                    <a:pt x="3560" y="928"/>
                    <a:pt x="3359" y="1154"/>
                    <a:pt x="3134" y="1354"/>
                  </a:cubicBezTo>
                  <a:cubicBezTo>
                    <a:pt x="2933" y="1555"/>
                    <a:pt x="2632" y="1780"/>
                    <a:pt x="2407" y="1880"/>
                  </a:cubicBezTo>
                  <a:cubicBezTo>
                    <a:pt x="1881" y="2281"/>
                    <a:pt x="1254" y="2507"/>
                    <a:pt x="853" y="2808"/>
                  </a:cubicBezTo>
                  <a:cubicBezTo>
                    <a:pt x="427" y="3033"/>
                    <a:pt x="126" y="3134"/>
                    <a:pt x="126" y="3134"/>
                  </a:cubicBezTo>
                  <a:lnTo>
                    <a:pt x="1" y="3234"/>
                  </a:lnTo>
                  <a:lnTo>
                    <a:pt x="126" y="3234"/>
                  </a:lnTo>
                  <a:cubicBezTo>
                    <a:pt x="126" y="3234"/>
                    <a:pt x="427" y="3134"/>
                    <a:pt x="953" y="3033"/>
                  </a:cubicBezTo>
                  <a:cubicBezTo>
                    <a:pt x="1379" y="2908"/>
                    <a:pt x="2006" y="2607"/>
                    <a:pt x="2632" y="2281"/>
                  </a:cubicBezTo>
                  <a:cubicBezTo>
                    <a:pt x="2733" y="2181"/>
                    <a:pt x="2933" y="2081"/>
                    <a:pt x="3033" y="1981"/>
                  </a:cubicBezTo>
                  <a:lnTo>
                    <a:pt x="3359" y="1655"/>
                  </a:lnTo>
                  <a:cubicBezTo>
                    <a:pt x="3660" y="1354"/>
                    <a:pt x="3760" y="1154"/>
                    <a:pt x="3886" y="828"/>
                  </a:cubicBezTo>
                  <a:cubicBezTo>
                    <a:pt x="3986" y="627"/>
                    <a:pt x="3986" y="402"/>
                    <a:pt x="3986" y="201"/>
                  </a:cubicBezTo>
                  <a:cubicBezTo>
                    <a:pt x="3986" y="101"/>
                    <a:pt x="3886" y="1"/>
                    <a:pt x="3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3" name="Google Shape;6241;p39"/>
            <p:cNvSpPr/>
            <p:nvPr/>
          </p:nvSpPr>
          <p:spPr>
            <a:xfrm>
              <a:off x="2689852" y="1935261"/>
              <a:ext cx="104471" cy="519384"/>
            </a:xfrm>
            <a:custGeom>
              <a:avLst/>
              <a:gdLst/>
              <a:ahLst/>
              <a:cxnLst/>
              <a:rect l="l" t="t" r="r" b="b"/>
              <a:pathLst>
                <a:path w="3761" h="18698" extrusionOk="0">
                  <a:moveTo>
                    <a:pt x="3560" y="0"/>
                  </a:moveTo>
                  <a:cubicBezTo>
                    <a:pt x="3560" y="0"/>
                    <a:pt x="3334" y="326"/>
                    <a:pt x="3134" y="727"/>
                  </a:cubicBezTo>
                  <a:cubicBezTo>
                    <a:pt x="2808" y="1253"/>
                    <a:pt x="2407" y="1880"/>
                    <a:pt x="1981" y="2707"/>
                  </a:cubicBezTo>
                  <a:cubicBezTo>
                    <a:pt x="1254" y="4386"/>
                    <a:pt x="302" y="6792"/>
                    <a:pt x="1" y="9299"/>
                  </a:cubicBezTo>
                  <a:lnTo>
                    <a:pt x="1" y="10226"/>
                  </a:lnTo>
                  <a:lnTo>
                    <a:pt x="1" y="11178"/>
                  </a:lnTo>
                  <a:cubicBezTo>
                    <a:pt x="1" y="11479"/>
                    <a:pt x="101" y="11805"/>
                    <a:pt x="101" y="12106"/>
                  </a:cubicBezTo>
                  <a:cubicBezTo>
                    <a:pt x="201" y="12431"/>
                    <a:pt x="201" y="12732"/>
                    <a:pt x="302" y="13058"/>
                  </a:cubicBezTo>
                  <a:cubicBezTo>
                    <a:pt x="427" y="13584"/>
                    <a:pt x="627" y="14111"/>
                    <a:pt x="728" y="14612"/>
                  </a:cubicBezTo>
                  <a:cubicBezTo>
                    <a:pt x="928" y="15138"/>
                    <a:pt x="1154" y="15664"/>
                    <a:pt x="1354" y="16091"/>
                  </a:cubicBezTo>
                  <a:cubicBezTo>
                    <a:pt x="1555" y="16492"/>
                    <a:pt x="1780" y="16817"/>
                    <a:pt x="1981" y="17118"/>
                  </a:cubicBezTo>
                  <a:cubicBezTo>
                    <a:pt x="2181" y="17544"/>
                    <a:pt x="2407" y="17745"/>
                    <a:pt x="2607" y="17970"/>
                  </a:cubicBezTo>
                  <a:cubicBezTo>
                    <a:pt x="2933" y="18371"/>
                    <a:pt x="3134" y="18697"/>
                    <a:pt x="3134" y="18697"/>
                  </a:cubicBezTo>
                  <a:lnTo>
                    <a:pt x="3234" y="18697"/>
                  </a:lnTo>
                  <a:lnTo>
                    <a:pt x="3234" y="18597"/>
                  </a:lnTo>
                  <a:cubicBezTo>
                    <a:pt x="3234" y="18597"/>
                    <a:pt x="3033" y="18271"/>
                    <a:pt x="2708" y="17870"/>
                  </a:cubicBezTo>
                  <a:cubicBezTo>
                    <a:pt x="2607" y="17644"/>
                    <a:pt x="2407" y="17344"/>
                    <a:pt x="2307" y="17018"/>
                  </a:cubicBezTo>
                  <a:cubicBezTo>
                    <a:pt x="2181" y="16918"/>
                    <a:pt x="2081" y="16717"/>
                    <a:pt x="1981" y="16492"/>
                  </a:cubicBezTo>
                  <a:cubicBezTo>
                    <a:pt x="1881" y="16291"/>
                    <a:pt x="1780" y="16091"/>
                    <a:pt x="1680" y="15865"/>
                  </a:cubicBezTo>
                  <a:cubicBezTo>
                    <a:pt x="1254" y="15038"/>
                    <a:pt x="928" y="14111"/>
                    <a:pt x="627" y="12958"/>
                  </a:cubicBezTo>
                  <a:cubicBezTo>
                    <a:pt x="627" y="12632"/>
                    <a:pt x="527" y="12331"/>
                    <a:pt x="527" y="12106"/>
                  </a:cubicBezTo>
                  <a:cubicBezTo>
                    <a:pt x="527" y="11805"/>
                    <a:pt x="427" y="11479"/>
                    <a:pt x="427" y="11178"/>
                  </a:cubicBezTo>
                  <a:lnTo>
                    <a:pt x="427" y="10226"/>
                  </a:lnTo>
                  <a:lnTo>
                    <a:pt x="427" y="9399"/>
                  </a:lnTo>
                  <a:cubicBezTo>
                    <a:pt x="527" y="8146"/>
                    <a:pt x="828" y="6893"/>
                    <a:pt x="1154" y="5840"/>
                  </a:cubicBezTo>
                  <a:cubicBezTo>
                    <a:pt x="1555" y="4712"/>
                    <a:pt x="1881" y="3760"/>
                    <a:pt x="2307" y="2832"/>
                  </a:cubicBezTo>
                  <a:cubicBezTo>
                    <a:pt x="3033" y="1153"/>
                    <a:pt x="3760" y="101"/>
                    <a:pt x="3760" y="101"/>
                  </a:cubicBezTo>
                  <a:cubicBezTo>
                    <a:pt x="3760" y="101"/>
                    <a:pt x="3760" y="0"/>
                    <a:pt x="3660" y="0"/>
                  </a:cubicBezTo>
                  <a:close/>
                </a:path>
              </a:pathLst>
            </a:custGeom>
            <a:solidFill>
              <a:srgbClr val="AF5D4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4" name="Google Shape;6242;p39"/>
            <p:cNvSpPr/>
            <p:nvPr/>
          </p:nvSpPr>
          <p:spPr>
            <a:xfrm>
              <a:off x="2991285" y="1999314"/>
              <a:ext cx="298691" cy="234637"/>
            </a:xfrm>
            <a:custGeom>
              <a:avLst/>
              <a:gdLst/>
              <a:ahLst/>
              <a:cxnLst/>
              <a:rect l="l" t="t" r="r" b="b"/>
              <a:pathLst>
                <a:path w="10753" h="8447" extrusionOk="0">
                  <a:moveTo>
                    <a:pt x="7319" y="0"/>
                  </a:moveTo>
                  <a:cubicBezTo>
                    <a:pt x="7319" y="0"/>
                    <a:pt x="7219" y="401"/>
                    <a:pt x="6893" y="927"/>
                  </a:cubicBezTo>
                  <a:cubicBezTo>
                    <a:pt x="6592" y="1554"/>
                    <a:pt x="6066" y="2406"/>
                    <a:pt x="5239" y="3233"/>
                  </a:cubicBezTo>
                  <a:cubicBezTo>
                    <a:pt x="5114" y="3434"/>
                    <a:pt x="4813" y="3534"/>
                    <a:pt x="4613" y="3759"/>
                  </a:cubicBezTo>
                  <a:cubicBezTo>
                    <a:pt x="4613" y="3759"/>
                    <a:pt x="4487" y="3860"/>
                    <a:pt x="4387" y="3860"/>
                  </a:cubicBezTo>
                  <a:cubicBezTo>
                    <a:pt x="4387" y="3860"/>
                    <a:pt x="4287" y="3960"/>
                    <a:pt x="4186" y="3960"/>
                  </a:cubicBezTo>
                  <a:cubicBezTo>
                    <a:pt x="4086" y="3960"/>
                    <a:pt x="3986" y="4060"/>
                    <a:pt x="3760" y="4060"/>
                  </a:cubicBezTo>
                  <a:cubicBezTo>
                    <a:pt x="3447" y="4110"/>
                    <a:pt x="3134" y="4110"/>
                    <a:pt x="2795" y="4110"/>
                  </a:cubicBezTo>
                  <a:cubicBezTo>
                    <a:pt x="2457" y="4110"/>
                    <a:pt x="2094" y="4110"/>
                    <a:pt x="1680" y="4160"/>
                  </a:cubicBezTo>
                  <a:cubicBezTo>
                    <a:pt x="1354" y="4160"/>
                    <a:pt x="953" y="4286"/>
                    <a:pt x="628" y="4587"/>
                  </a:cubicBezTo>
                  <a:cubicBezTo>
                    <a:pt x="327" y="4912"/>
                    <a:pt x="101" y="5313"/>
                    <a:pt x="1" y="5739"/>
                  </a:cubicBezTo>
                  <a:cubicBezTo>
                    <a:pt x="1" y="6165"/>
                    <a:pt x="227" y="6566"/>
                    <a:pt x="427" y="6892"/>
                  </a:cubicBezTo>
                  <a:cubicBezTo>
                    <a:pt x="628" y="7293"/>
                    <a:pt x="953" y="7519"/>
                    <a:pt x="1354" y="7719"/>
                  </a:cubicBezTo>
                  <a:cubicBezTo>
                    <a:pt x="1981" y="8145"/>
                    <a:pt x="2833" y="8346"/>
                    <a:pt x="3560" y="8446"/>
                  </a:cubicBezTo>
                  <a:cubicBezTo>
                    <a:pt x="4387" y="8446"/>
                    <a:pt x="5114" y="8346"/>
                    <a:pt x="5866" y="8246"/>
                  </a:cubicBezTo>
                  <a:cubicBezTo>
                    <a:pt x="6267" y="8145"/>
                    <a:pt x="6592" y="8045"/>
                    <a:pt x="6893" y="7820"/>
                  </a:cubicBezTo>
                  <a:cubicBezTo>
                    <a:pt x="7219" y="7719"/>
                    <a:pt x="7520" y="7519"/>
                    <a:pt x="7846" y="7293"/>
                  </a:cubicBezTo>
                  <a:cubicBezTo>
                    <a:pt x="8372" y="6892"/>
                    <a:pt x="8773" y="6466"/>
                    <a:pt x="9199" y="5940"/>
                  </a:cubicBezTo>
                  <a:cubicBezTo>
                    <a:pt x="9926" y="5013"/>
                    <a:pt x="10252" y="4060"/>
                    <a:pt x="10452" y="3434"/>
                  </a:cubicBezTo>
                  <a:cubicBezTo>
                    <a:pt x="10653" y="2807"/>
                    <a:pt x="10753" y="2406"/>
                    <a:pt x="10753" y="2406"/>
                  </a:cubicBezTo>
                  <a:lnTo>
                    <a:pt x="10653" y="2281"/>
                  </a:lnTo>
                  <a:lnTo>
                    <a:pt x="10552" y="2406"/>
                  </a:lnTo>
                  <a:cubicBezTo>
                    <a:pt x="10552" y="2406"/>
                    <a:pt x="10452" y="2807"/>
                    <a:pt x="10252" y="3434"/>
                  </a:cubicBezTo>
                  <a:cubicBezTo>
                    <a:pt x="10026" y="4060"/>
                    <a:pt x="9625" y="4912"/>
                    <a:pt x="8873" y="5739"/>
                  </a:cubicBezTo>
                  <a:cubicBezTo>
                    <a:pt x="8572" y="6266"/>
                    <a:pt x="8146" y="6667"/>
                    <a:pt x="7620" y="6993"/>
                  </a:cubicBezTo>
                  <a:cubicBezTo>
                    <a:pt x="7119" y="7419"/>
                    <a:pt x="6492" y="7719"/>
                    <a:pt x="5740" y="7820"/>
                  </a:cubicBezTo>
                  <a:cubicBezTo>
                    <a:pt x="5114" y="8045"/>
                    <a:pt x="4387" y="8045"/>
                    <a:pt x="3660" y="8045"/>
                  </a:cubicBezTo>
                  <a:cubicBezTo>
                    <a:pt x="2933" y="7920"/>
                    <a:pt x="2207" y="7719"/>
                    <a:pt x="1580" y="7419"/>
                  </a:cubicBezTo>
                  <a:cubicBezTo>
                    <a:pt x="1254" y="7193"/>
                    <a:pt x="953" y="6993"/>
                    <a:pt x="728" y="6667"/>
                  </a:cubicBezTo>
                  <a:cubicBezTo>
                    <a:pt x="527" y="6366"/>
                    <a:pt x="427" y="6040"/>
                    <a:pt x="427" y="5739"/>
                  </a:cubicBezTo>
                  <a:cubicBezTo>
                    <a:pt x="427" y="5414"/>
                    <a:pt x="628" y="5113"/>
                    <a:pt x="853" y="4912"/>
                  </a:cubicBezTo>
                  <a:cubicBezTo>
                    <a:pt x="1054" y="4687"/>
                    <a:pt x="1480" y="4587"/>
                    <a:pt x="1780" y="4587"/>
                  </a:cubicBezTo>
                  <a:cubicBezTo>
                    <a:pt x="2407" y="4486"/>
                    <a:pt x="3134" y="4587"/>
                    <a:pt x="3861" y="4386"/>
                  </a:cubicBezTo>
                  <a:cubicBezTo>
                    <a:pt x="4613" y="4286"/>
                    <a:pt x="5114" y="3860"/>
                    <a:pt x="5540" y="3434"/>
                  </a:cubicBezTo>
                  <a:cubicBezTo>
                    <a:pt x="5866" y="3033"/>
                    <a:pt x="6166" y="2506"/>
                    <a:pt x="6492" y="2080"/>
                  </a:cubicBezTo>
                  <a:cubicBezTo>
                    <a:pt x="6693" y="1779"/>
                    <a:pt x="6893" y="1353"/>
                    <a:pt x="7119" y="1028"/>
                  </a:cubicBezTo>
                  <a:cubicBezTo>
                    <a:pt x="7319" y="401"/>
                    <a:pt x="7520" y="100"/>
                    <a:pt x="7520" y="100"/>
                  </a:cubicBezTo>
                  <a:cubicBezTo>
                    <a:pt x="7520" y="0"/>
                    <a:pt x="7520" y="0"/>
                    <a:pt x="7420" y="0"/>
                  </a:cubicBezTo>
                  <a:close/>
                </a:path>
              </a:pathLst>
            </a:custGeom>
            <a:solidFill>
              <a:srgbClr val="AF5D4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5" name="Google Shape;6243;p39"/>
            <p:cNvSpPr/>
            <p:nvPr/>
          </p:nvSpPr>
          <p:spPr>
            <a:xfrm>
              <a:off x="2921677" y="1624773"/>
              <a:ext cx="41111" cy="37611"/>
            </a:xfrm>
            <a:custGeom>
              <a:avLst/>
              <a:gdLst/>
              <a:ahLst/>
              <a:cxnLst/>
              <a:rect l="l" t="t" r="r" b="b"/>
              <a:pathLst>
                <a:path w="1480" h="1354" extrusionOk="0">
                  <a:moveTo>
                    <a:pt x="853" y="0"/>
                  </a:moveTo>
                  <a:cubicBezTo>
                    <a:pt x="427" y="0"/>
                    <a:pt x="101" y="326"/>
                    <a:pt x="101" y="627"/>
                  </a:cubicBezTo>
                  <a:cubicBezTo>
                    <a:pt x="1" y="1053"/>
                    <a:pt x="327" y="1354"/>
                    <a:pt x="728" y="1354"/>
                  </a:cubicBezTo>
                  <a:cubicBezTo>
                    <a:pt x="1053" y="1354"/>
                    <a:pt x="1354" y="1153"/>
                    <a:pt x="1479" y="727"/>
                  </a:cubicBezTo>
                  <a:cubicBezTo>
                    <a:pt x="1479" y="426"/>
                    <a:pt x="1154" y="100"/>
                    <a:pt x="853" y="0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6" name="Google Shape;6244;p39"/>
            <p:cNvSpPr/>
            <p:nvPr/>
          </p:nvSpPr>
          <p:spPr>
            <a:xfrm>
              <a:off x="3119392" y="1642161"/>
              <a:ext cx="37611" cy="37639"/>
            </a:xfrm>
            <a:custGeom>
              <a:avLst/>
              <a:gdLst/>
              <a:ahLst/>
              <a:cxnLst/>
              <a:rect l="l" t="t" r="r" b="b"/>
              <a:pathLst>
                <a:path w="1354" h="1355" extrusionOk="0">
                  <a:moveTo>
                    <a:pt x="727" y="1"/>
                  </a:moveTo>
                  <a:cubicBezTo>
                    <a:pt x="402" y="1"/>
                    <a:pt x="1" y="327"/>
                    <a:pt x="1" y="627"/>
                  </a:cubicBezTo>
                  <a:cubicBezTo>
                    <a:pt x="1" y="1053"/>
                    <a:pt x="201" y="1354"/>
                    <a:pt x="627" y="1354"/>
                  </a:cubicBezTo>
                  <a:cubicBezTo>
                    <a:pt x="1028" y="1354"/>
                    <a:pt x="1354" y="1154"/>
                    <a:pt x="1354" y="728"/>
                  </a:cubicBezTo>
                  <a:cubicBezTo>
                    <a:pt x="1354" y="427"/>
                    <a:pt x="1128" y="101"/>
                    <a:pt x="727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7" name="Google Shape;6245;p39"/>
            <p:cNvSpPr/>
            <p:nvPr/>
          </p:nvSpPr>
          <p:spPr>
            <a:xfrm>
              <a:off x="3026117" y="1679771"/>
              <a:ext cx="14639" cy="49444"/>
            </a:xfrm>
            <a:custGeom>
              <a:avLst/>
              <a:gdLst/>
              <a:ahLst/>
              <a:cxnLst/>
              <a:rect l="l" t="t" r="r" b="b"/>
              <a:pathLst>
                <a:path w="527" h="1780" extrusionOk="0">
                  <a:moveTo>
                    <a:pt x="326" y="0"/>
                  </a:moveTo>
                  <a:cubicBezTo>
                    <a:pt x="226" y="0"/>
                    <a:pt x="100" y="126"/>
                    <a:pt x="100" y="226"/>
                  </a:cubicBezTo>
                  <a:lnTo>
                    <a:pt x="0" y="1579"/>
                  </a:lnTo>
                  <a:cubicBezTo>
                    <a:pt x="0" y="1679"/>
                    <a:pt x="100" y="1780"/>
                    <a:pt x="226" y="1780"/>
                  </a:cubicBezTo>
                  <a:cubicBezTo>
                    <a:pt x="326" y="1780"/>
                    <a:pt x="426" y="1679"/>
                    <a:pt x="426" y="1579"/>
                  </a:cubicBezTo>
                  <a:lnTo>
                    <a:pt x="526" y="226"/>
                  </a:lnTo>
                  <a:cubicBezTo>
                    <a:pt x="526" y="126"/>
                    <a:pt x="426" y="0"/>
                    <a:pt x="326" y="0"/>
                  </a:cubicBezTo>
                  <a:close/>
                </a:path>
              </a:pathLst>
            </a:custGeom>
            <a:solidFill>
              <a:srgbClr val="5B3D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8" name="Google Shape;6246;p39"/>
            <p:cNvSpPr/>
            <p:nvPr/>
          </p:nvSpPr>
          <p:spPr>
            <a:xfrm>
              <a:off x="3003146" y="1723630"/>
              <a:ext cx="54999" cy="33194"/>
            </a:xfrm>
            <a:custGeom>
              <a:avLst/>
              <a:gdLst/>
              <a:ahLst/>
              <a:cxnLst/>
              <a:rect l="l" t="t" r="r" b="b"/>
              <a:pathLst>
                <a:path w="1980" h="1195" extrusionOk="0">
                  <a:moveTo>
                    <a:pt x="201" y="0"/>
                  </a:moveTo>
                  <a:cubicBezTo>
                    <a:pt x="201" y="0"/>
                    <a:pt x="0" y="927"/>
                    <a:pt x="100" y="1053"/>
                  </a:cubicBezTo>
                  <a:cubicBezTo>
                    <a:pt x="201" y="1103"/>
                    <a:pt x="382" y="1128"/>
                    <a:pt x="551" y="1128"/>
                  </a:cubicBezTo>
                  <a:cubicBezTo>
                    <a:pt x="721" y="1128"/>
                    <a:pt x="877" y="1103"/>
                    <a:pt x="927" y="1053"/>
                  </a:cubicBezTo>
                  <a:cubicBezTo>
                    <a:pt x="927" y="942"/>
                    <a:pt x="1025" y="364"/>
                    <a:pt x="1048" y="229"/>
                  </a:cubicBezTo>
                  <a:lnTo>
                    <a:pt x="1048" y="229"/>
                  </a:lnTo>
                  <a:cubicBezTo>
                    <a:pt x="1049" y="229"/>
                    <a:pt x="1051" y="229"/>
                    <a:pt x="1053" y="230"/>
                  </a:cubicBezTo>
                  <a:lnTo>
                    <a:pt x="1053" y="230"/>
                  </a:lnTo>
                  <a:lnTo>
                    <a:pt x="1053" y="201"/>
                  </a:lnTo>
                  <a:cubicBezTo>
                    <a:pt x="1053" y="201"/>
                    <a:pt x="1051" y="211"/>
                    <a:pt x="1048" y="229"/>
                  </a:cubicBezTo>
                  <a:lnTo>
                    <a:pt x="1048" y="229"/>
                  </a:lnTo>
                  <a:cubicBezTo>
                    <a:pt x="584" y="155"/>
                    <a:pt x="201" y="0"/>
                    <a:pt x="201" y="0"/>
                  </a:cubicBezTo>
                  <a:close/>
                  <a:moveTo>
                    <a:pt x="1980" y="201"/>
                  </a:moveTo>
                  <a:lnTo>
                    <a:pt x="1980" y="201"/>
                  </a:lnTo>
                  <a:cubicBezTo>
                    <a:pt x="1828" y="248"/>
                    <a:pt x="1661" y="267"/>
                    <a:pt x="1493" y="267"/>
                  </a:cubicBezTo>
                  <a:cubicBezTo>
                    <a:pt x="1345" y="267"/>
                    <a:pt x="1195" y="252"/>
                    <a:pt x="1053" y="230"/>
                  </a:cubicBezTo>
                  <a:lnTo>
                    <a:pt x="1053" y="230"/>
                  </a:lnTo>
                  <a:lnTo>
                    <a:pt x="1053" y="1053"/>
                  </a:lnTo>
                  <a:cubicBezTo>
                    <a:pt x="1053" y="1124"/>
                    <a:pt x="1366" y="1195"/>
                    <a:pt x="1585" y="1195"/>
                  </a:cubicBezTo>
                  <a:cubicBezTo>
                    <a:pt x="1676" y="1195"/>
                    <a:pt x="1750" y="1182"/>
                    <a:pt x="1780" y="1153"/>
                  </a:cubicBezTo>
                  <a:cubicBezTo>
                    <a:pt x="1980" y="1053"/>
                    <a:pt x="1980" y="201"/>
                    <a:pt x="1980" y="20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9" name="Google Shape;6247;p39"/>
            <p:cNvSpPr/>
            <p:nvPr/>
          </p:nvSpPr>
          <p:spPr>
            <a:xfrm>
              <a:off x="2846485" y="1674188"/>
              <a:ext cx="110027" cy="107499"/>
            </a:xfrm>
            <a:custGeom>
              <a:avLst/>
              <a:gdLst/>
              <a:ahLst/>
              <a:cxnLst/>
              <a:rect l="l" t="t" r="r" b="b"/>
              <a:pathLst>
                <a:path w="3961" h="3870" extrusionOk="0">
                  <a:moveTo>
                    <a:pt x="2181" y="1"/>
                  </a:moveTo>
                  <a:cubicBezTo>
                    <a:pt x="1054" y="1"/>
                    <a:pt x="101" y="728"/>
                    <a:pt x="1" y="1780"/>
                  </a:cubicBezTo>
                  <a:cubicBezTo>
                    <a:pt x="1" y="2833"/>
                    <a:pt x="728" y="3760"/>
                    <a:pt x="1780" y="3860"/>
                  </a:cubicBezTo>
                  <a:cubicBezTo>
                    <a:pt x="1844" y="3867"/>
                    <a:pt x="1907" y="3870"/>
                    <a:pt x="1970" y="3870"/>
                  </a:cubicBezTo>
                  <a:cubicBezTo>
                    <a:pt x="2922" y="3870"/>
                    <a:pt x="3767" y="3170"/>
                    <a:pt x="3861" y="2206"/>
                  </a:cubicBezTo>
                  <a:cubicBezTo>
                    <a:pt x="3961" y="1053"/>
                    <a:pt x="3234" y="101"/>
                    <a:pt x="21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0" name="Google Shape;6248;p39"/>
            <p:cNvSpPr/>
            <p:nvPr/>
          </p:nvSpPr>
          <p:spPr>
            <a:xfrm>
              <a:off x="3119392" y="1700270"/>
              <a:ext cx="112804" cy="107832"/>
            </a:xfrm>
            <a:custGeom>
              <a:avLst/>
              <a:gdLst/>
              <a:ahLst/>
              <a:cxnLst/>
              <a:rect l="l" t="t" r="r" b="b"/>
              <a:pathLst>
                <a:path w="4061" h="3882" extrusionOk="0">
                  <a:moveTo>
                    <a:pt x="1953" y="0"/>
                  </a:moveTo>
                  <a:cubicBezTo>
                    <a:pt x="997" y="0"/>
                    <a:pt x="194" y="723"/>
                    <a:pt x="101" y="1768"/>
                  </a:cubicBezTo>
                  <a:cubicBezTo>
                    <a:pt x="1" y="2821"/>
                    <a:pt x="828" y="3774"/>
                    <a:pt x="1880" y="3874"/>
                  </a:cubicBezTo>
                  <a:cubicBezTo>
                    <a:pt x="1937" y="3879"/>
                    <a:pt x="1993" y="3882"/>
                    <a:pt x="2050" y="3882"/>
                  </a:cubicBezTo>
                  <a:cubicBezTo>
                    <a:pt x="3010" y="3882"/>
                    <a:pt x="3866" y="3089"/>
                    <a:pt x="3960" y="2094"/>
                  </a:cubicBezTo>
                  <a:cubicBezTo>
                    <a:pt x="4061" y="1042"/>
                    <a:pt x="3234" y="114"/>
                    <a:pt x="2181" y="14"/>
                  </a:cubicBezTo>
                  <a:cubicBezTo>
                    <a:pt x="2104" y="5"/>
                    <a:pt x="2028" y="0"/>
                    <a:pt x="19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1" name="Google Shape;6249;p39"/>
            <p:cNvSpPr/>
            <p:nvPr/>
          </p:nvSpPr>
          <p:spPr>
            <a:xfrm>
              <a:off x="2965536" y="1683243"/>
              <a:ext cx="144832" cy="52249"/>
            </a:xfrm>
            <a:custGeom>
              <a:avLst/>
              <a:gdLst/>
              <a:ahLst/>
              <a:cxnLst/>
              <a:rect l="l" t="t" r="r" b="b"/>
              <a:pathLst>
                <a:path w="5214" h="1881" extrusionOk="0">
                  <a:moveTo>
                    <a:pt x="101" y="1"/>
                  </a:moveTo>
                  <a:lnTo>
                    <a:pt x="1" y="101"/>
                  </a:lnTo>
                  <a:cubicBezTo>
                    <a:pt x="1" y="101"/>
                    <a:pt x="1" y="201"/>
                    <a:pt x="101" y="402"/>
                  </a:cubicBezTo>
                  <a:cubicBezTo>
                    <a:pt x="201" y="502"/>
                    <a:pt x="301" y="828"/>
                    <a:pt x="527" y="1028"/>
                  </a:cubicBezTo>
                  <a:cubicBezTo>
                    <a:pt x="727" y="1254"/>
                    <a:pt x="1028" y="1454"/>
                    <a:pt x="1354" y="1554"/>
                  </a:cubicBezTo>
                  <a:cubicBezTo>
                    <a:pt x="1555" y="1655"/>
                    <a:pt x="1780" y="1755"/>
                    <a:pt x="1880" y="1755"/>
                  </a:cubicBezTo>
                  <a:cubicBezTo>
                    <a:pt x="1981" y="1755"/>
                    <a:pt x="2081" y="1755"/>
                    <a:pt x="2181" y="1880"/>
                  </a:cubicBezTo>
                  <a:lnTo>
                    <a:pt x="3134" y="1880"/>
                  </a:lnTo>
                  <a:cubicBezTo>
                    <a:pt x="3234" y="1880"/>
                    <a:pt x="3334" y="1755"/>
                    <a:pt x="3434" y="1755"/>
                  </a:cubicBezTo>
                  <a:cubicBezTo>
                    <a:pt x="3535" y="1755"/>
                    <a:pt x="3535" y="1755"/>
                    <a:pt x="3660" y="1655"/>
                  </a:cubicBezTo>
                  <a:cubicBezTo>
                    <a:pt x="4061" y="1554"/>
                    <a:pt x="4387" y="1454"/>
                    <a:pt x="4587" y="1254"/>
                  </a:cubicBezTo>
                  <a:cubicBezTo>
                    <a:pt x="5113" y="828"/>
                    <a:pt x="5214" y="402"/>
                    <a:pt x="5214" y="402"/>
                  </a:cubicBezTo>
                  <a:lnTo>
                    <a:pt x="5113" y="301"/>
                  </a:lnTo>
                  <a:lnTo>
                    <a:pt x="5013" y="301"/>
                  </a:lnTo>
                  <a:cubicBezTo>
                    <a:pt x="5013" y="301"/>
                    <a:pt x="5013" y="402"/>
                    <a:pt x="4913" y="502"/>
                  </a:cubicBezTo>
                  <a:cubicBezTo>
                    <a:pt x="4788" y="627"/>
                    <a:pt x="4587" y="828"/>
                    <a:pt x="4387" y="928"/>
                  </a:cubicBezTo>
                  <a:cubicBezTo>
                    <a:pt x="4161" y="1128"/>
                    <a:pt x="3860" y="1254"/>
                    <a:pt x="3535" y="1354"/>
                  </a:cubicBezTo>
                  <a:cubicBezTo>
                    <a:pt x="3434" y="1354"/>
                    <a:pt x="3234" y="1454"/>
                    <a:pt x="3033" y="1454"/>
                  </a:cubicBezTo>
                  <a:lnTo>
                    <a:pt x="2281" y="1454"/>
                  </a:lnTo>
                  <a:cubicBezTo>
                    <a:pt x="2181" y="1354"/>
                    <a:pt x="2081" y="1354"/>
                    <a:pt x="1981" y="1354"/>
                  </a:cubicBezTo>
                  <a:cubicBezTo>
                    <a:pt x="1880" y="1354"/>
                    <a:pt x="1655" y="1254"/>
                    <a:pt x="1454" y="1254"/>
                  </a:cubicBezTo>
                  <a:cubicBezTo>
                    <a:pt x="1354" y="1128"/>
                    <a:pt x="1154" y="1128"/>
                    <a:pt x="1028" y="1028"/>
                  </a:cubicBezTo>
                  <a:cubicBezTo>
                    <a:pt x="928" y="928"/>
                    <a:pt x="828" y="828"/>
                    <a:pt x="727" y="828"/>
                  </a:cubicBezTo>
                  <a:cubicBezTo>
                    <a:pt x="527" y="627"/>
                    <a:pt x="402" y="402"/>
                    <a:pt x="301" y="301"/>
                  </a:cubicBezTo>
                  <a:cubicBezTo>
                    <a:pt x="201" y="201"/>
                    <a:pt x="201" y="101"/>
                    <a:pt x="201" y="101"/>
                  </a:cubicBezTo>
                  <a:cubicBezTo>
                    <a:pt x="101" y="101"/>
                    <a:pt x="101" y="1"/>
                    <a:pt x="101" y="1"/>
                  </a:cubicBezTo>
                  <a:close/>
                </a:path>
              </a:pathLst>
            </a:custGeom>
            <a:solidFill>
              <a:srgbClr val="5B3D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2" name="Google Shape;6250;p39"/>
            <p:cNvSpPr/>
            <p:nvPr/>
          </p:nvSpPr>
          <p:spPr>
            <a:xfrm>
              <a:off x="3000340" y="1648217"/>
              <a:ext cx="69527" cy="43611"/>
            </a:xfrm>
            <a:custGeom>
              <a:avLst/>
              <a:gdLst/>
              <a:ahLst/>
              <a:cxnLst/>
              <a:rect l="l" t="t" r="r" b="b"/>
              <a:pathLst>
                <a:path w="2503" h="1570" extrusionOk="0">
                  <a:moveTo>
                    <a:pt x="1032" y="0"/>
                  </a:moveTo>
                  <a:cubicBezTo>
                    <a:pt x="705" y="0"/>
                    <a:pt x="418" y="56"/>
                    <a:pt x="302" y="209"/>
                  </a:cubicBezTo>
                  <a:cubicBezTo>
                    <a:pt x="1" y="510"/>
                    <a:pt x="627" y="1562"/>
                    <a:pt x="1154" y="1562"/>
                  </a:cubicBezTo>
                  <a:cubicBezTo>
                    <a:pt x="1187" y="1567"/>
                    <a:pt x="1221" y="1569"/>
                    <a:pt x="1254" y="1569"/>
                  </a:cubicBezTo>
                  <a:cubicBezTo>
                    <a:pt x="1937" y="1569"/>
                    <a:pt x="2502" y="620"/>
                    <a:pt x="2407" y="309"/>
                  </a:cubicBezTo>
                  <a:cubicBezTo>
                    <a:pt x="2326" y="180"/>
                    <a:pt x="1616" y="0"/>
                    <a:pt x="1032" y="0"/>
                  </a:cubicBezTo>
                  <a:close/>
                </a:path>
              </a:pathLst>
            </a:custGeom>
            <a:solidFill>
              <a:srgbClr val="331E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3" name="Google Shape;6251;p39"/>
            <p:cNvSpPr/>
            <p:nvPr/>
          </p:nvSpPr>
          <p:spPr>
            <a:xfrm>
              <a:off x="3432658" y="2426046"/>
              <a:ext cx="602938" cy="292414"/>
            </a:xfrm>
            <a:custGeom>
              <a:avLst/>
              <a:gdLst/>
              <a:ahLst/>
              <a:cxnLst/>
              <a:rect l="l" t="t" r="r" b="b"/>
              <a:pathLst>
                <a:path w="21706" h="10527" extrusionOk="0">
                  <a:moveTo>
                    <a:pt x="840" y="1"/>
                  </a:moveTo>
                  <a:cubicBezTo>
                    <a:pt x="721" y="1"/>
                    <a:pt x="615" y="26"/>
                    <a:pt x="502" y="76"/>
                  </a:cubicBezTo>
                  <a:lnTo>
                    <a:pt x="201" y="76"/>
                  </a:lnTo>
                  <a:cubicBezTo>
                    <a:pt x="101" y="76"/>
                    <a:pt x="101" y="76"/>
                    <a:pt x="1" y="201"/>
                  </a:cubicBezTo>
                  <a:cubicBezTo>
                    <a:pt x="1" y="301"/>
                    <a:pt x="101" y="402"/>
                    <a:pt x="201" y="502"/>
                  </a:cubicBezTo>
                  <a:lnTo>
                    <a:pt x="502" y="502"/>
                  </a:lnTo>
                  <a:cubicBezTo>
                    <a:pt x="627" y="502"/>
                    <a:pt x="928" y="602"/>
                    <a:pt x="1254" y="602"/>
                  </a:cubicBezTo>
                  <a:cubicBezTo>
                    <a:pt x="1555" y="702"/>
                    <a:pt x="1881" y="828"/>
                    <a:pt x="2382" y="928"/>
                  </a:cubicBezTo>
                  <a:cubicBezTo>
                    <a:pt x="2808" y="1028"/>
                    <a:pt x="3234" y="1128"/>
                    <a:pt x="3860" y="1229"/>
                  </a:cubicBezTo>
                  <a:cubicBezTo>
                    <a:pt x="4061" y="1329"/>
                    <a:pt x="4387" y="1329"/>
                    <a:pt x="4688" y="1454"/>
                  </a:cubicBezTo>
                  <a:cubicBezTo>
                    <a:pt x="4888" y="1554"/>
                    <a:pt x="5214" y="1554"/>
                    <a:pt x="5515" y="1655"/>
                  </a:cubicBezTo>
                  <a:cubicBezTo>
                    <a:pt x="6141" y="1855"/>
                    <a:pt x="6768" y="1955"/>
                    <a:pt x="7520" y="2281"/>
                  </a:cubicBezTo>
                  <a:cubicBezTo>
                    <a:pt x="8146" y="2482"/>
                    <a:pt x="8773" y="2707"/>
                    <a:pt x="9500" y="3008"/>
                  </a:cubicBezTo>
                  <a:cubicBezTo>
                    <a:pt x="10126" y="3209"/>
                    <a:pt x="10853" y="3635"/>
                    <a:pt x="11480" y="3835"/>
                  </a:cubicBezTo>
                  <a:cubicBezTo>
                    <a:pt x="12206" y="4261"/>
                    <a:pt x="12833" y="4587"/>
                    <a:pt x="13460" y="4888"/>
                  </a:cubicBezTo>
                  <a:cubicBezTo>
                    <a:pt x="14186" y="5214"/>
                    <a:pt x="14713" y="5615"/>
                    <a:pt x="15339" y="5940"/>
                  </a:cubicBezTo>
                  <a:cubicBezTo>
                    <a:pt x="15966" y="6341"/>
                    <a:pt x="16492" y="6767"/>
                    <a:pt x="17018" y="7093"/>
                  </a:cubicBezTo>
                  <a:cubicBezTo>
                    <a:pt x="17219" y="7294"/>
                    <a:pt x="17545" y="7494"/>
                    <a:pt x="17745" y="7720"/>
                  </a:cubicBezTo>
                  <a:cubicBezTo>
                    <a:pt x="17946" y="7920"/>
                    <a:pt x="18171" y="8021"/>
                    <a:pt x="18372" y="8221"/>
                  </a:cubicBezTo>
                  <a:cubicBezTo>
                    <a:pt x="18898" y="8547"/>
                    <a:pt x="19299" y="8848"/>
                    <a:pt x="19625" y="9174"/>
                  </a:cubicBezTo>
                  <a:cubicBezTo>
                    <a:pt x="19926" y="9474"/>
                    <a:pt x="20252" y="9700"/>
                    <a:pt x="20552" y="9900"/>
                  </a:cubicBezTo>
                  <a:cubicBezTo>
                    <a:pt x="21079" y="10326"/>
                    <a:pt x="21404" y="10527"/>
                    <a:pt x="21404" y="10527"/>
                  </a:cubicBezTo>
                  <a:lnTo>
                    <a:pt x="21605" y="10527"/>
                  </a:lnTo>
                  <a:cubicBezTo>
                    <a:pt x="21705" y="10427"/>
                    <a:pt x="21705" y="10326"/>
                    <a:pt x="21605" y="10226"/>
                  </a:cubicBezTo>
                  <a:cubicBezTo>
                    <a:pt x="21605" y="10226"/>
                    <a:pt x="21404" y="9900"/>
                    <a:pt x="20878" y="9474"/>
                  </a:cubicBezTo>
                  <a:lnTo>
                    <a:pt x="20051" y="8647"/>
                  </a:lnTo>
                  <a:cubicBezTo>
                    <a:pt x="19625" y="8346"/>
                    <a:pt x="19199" y="8021"/>
                    <a:pt x="18798" y="7720"/>
                  </a:cubicBezTo>
                  <a:cubicBezTo>
                    <a:pt x="18372" y="7394"/>
                    <a:pt x="17846" y="6968"/>
                    <a:pt x="17319" y="6667"/>
                  </a:cubicBezTo>
                  <a:cubicBezTo>
                    <a:pt x="16793" y="6341"/>
                    <a:pt x="16166" y="5940"/>
                    <a:pt x="15540" y="5615"/>
                  </a:cubicBezTo>
                  <a:cubicBezTo>
                    <a:pt x="15038" y="5214"/>
                    <a:pt x="14412" y="4788"/>
                    <a:pt x="13785" y="4462"/>
                  </a:cubicBezTo>
                  <a:cubicBezTo>
                    <a:pt x="13159" y="4061"/>
                    <a:pt x="12407" y="3635"/>
                    <a:pt x="11780" y="3334"/>
                  </a:cubicBezTo>
                  <a:cubicBezTo>
                    <a:pt x="11480" y="3108"/>
                    <a:pt x="11053" y="3008"/>
                    <a:pt x="10753" y="2808"/>
                  </a:cubicBezTo>
                  <a:cubicBezTo>
                    <a:pt x="10427" y="2707"/>
                    <a:pt x="10126" y="2482"/>
                    <a:pt x="9700" y="2381"/>
                  </a:cubicBezTo>
                  <a:cubicBezTo>
                    <a:pt x="9074" y="2081"/>
                    <a:pt x="8347" y="1755"/>
                    <a:pt x="7720" y="1554"/>
                  </a:cubicBezTo>
                  <a:cubicBezTo>
                    <a:pt x="7094" y="1329"/>
                    <a:pt x="6367" y="1128"/>
                    <a:pt x="5740" y="928"/>
                  </a:cubicBezTo>
                  <a:cubicBezTo>
                    <a:pt x="5114" y="702"/>
                    <a:pt x="4587" y="502"/>
                    <a:pt x="3961" y="402"/>
                  </a:cubicBezTo>
                  <a:cubicBezTo>
                    <a:pt x="3434" y="301"/>
                    <a:pt x="2908" y="201"/>
                    <a:pt x="2507" y="201"/>
                  </a:cubicBezTo>
                  <a:cubicBezTo>
                    <a:pt x="1981" y="76"/>
                    <a:pt x="1555" y="76"/>
                    <a:pt x="1254" y="76"/>
                  </a:cubicBezTo>
                  <a:cubicBezTo>
                    <a:pt x="1091" y="26"/>
                    <a:pt x="959" y="1"/>
                    <a:pt x="840" y="1"/>
                  </a:cubicBezTo>
                  <a:close/>
                </a:path>
              </a:pathLst>
            </a:custGeom>
            <a:solidFill>
              <a:srgbClr val="651D1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4" name="Google Shape;6252;p39"/>
            <p:cNvSpPr/>
            <p:nvPr/>
          </p:nvSpPr>
          <p:spPr>
            <a:xfrm>
              <a:off x="3989610" y="2692674"/>
              <a:ext cx="163693" cy="156804"/>
            </a:xfrm>
            <a:custGeom>
              <a:avLst/>
              <a:gdLst/>
              <a:ahLst/>
              <a:cxnLst/>
              <a:rect l="l" t="t" r="r" b="b"/>
              <a:pathLst>
                <a:path w="5893" h="5645" extrusionOk="0">
                  <a:moveTo>
                    <a:pt x="627" y="1"/>
                  </a:moveTo>
                  <a:lnTo>
                    <a:pt x="627" y="1"/>
                  </a:lnTo>
                  <a:cubicBezTo>
                    <a:pt x="0" y="828"/>
                    <a:pt x="2506" y="5214"/>
                    <a:pt x="4587" y="5640"/>
                  </a:cubicBezTo>
                  <a:cubicBezTo>
                    <a:pt x="4605" y="5643"/>
                    <a:pt x="4624" y="5644"/>
                    <a:pt x="4644" y="5644"/>
                  </a:cubicBezTo>
                  <a:cubicBezTo>
                    <a:pt x="5255" y="5644"/>
                    <a:pt x="5893" y="4104"/>
                    <a:pt x="4386" y="2281"/>
                  </a:cubicBezTo>
                  <a:cubicBezTo>
                    <a:pt x="2607" y="301"/>
                    <a:pt x="627" y="1"/>
                    <a:pt x="6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5" name="Google Shape;6253;p39"/>
            <p:cNvSpPr/>
            <p:nvPr/>
          </p:nvSpPr>
          <p:spPr>
            <a:xfrm>
              <a:off x="3881698" y="2643259"/>
              <a:ext cx="75916" cy="139249"/>
            </a:xfrm>
            <a:custGeom>
              <a:avLst/>
              <a:gdLst/>
              <a:ahLst/>
              <a:cxnLst/>
              <a:rect l="l" t="t" r="r" b="b"/>
              <a:pathLst>
                <a:path w="2733" h="5013" extrusionOk="0">
                  <a:moveTo>
                    <a:pt x="1379" y="0"/>
                  </a:moveTo>
                  <a:lnTo>
                    <a:pt x="1379" y="0"/>
                  </a:lnTo>
                  <a:cubicBezTo>
                    <a:pt x="0" y="1253"/>
                    <a:pt x="126" y="4912"/>
                    <a:pt x="1680" y="5013"/>
                  </a:cubicBezTo>
                  <a:cubicBezTo>
                    <a:pt x="2306" y="5013"/>
                    <a:pt x="2732" y="3760"/>
                    <a:pt x="2507" y="2707"/>
                  </a:cubicBezTo>
                  <a:cubicBezTo>
                    <a:pt x="2206" y="1354"/>
                    <a:pt x="1379" y="0"/>
                    <a:pt x="13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6" name="Google Shape;6254;p39"/>
            <p:cNvSpPr/>
            <p:nvPr/>
          </p:nvSpPr>
          <p:spPr>
            <a:xfrm>
              <a:off x="3763341" y="2556235"/>
              <a:ext cx="80333" cy="145054"/>
            </a:xfrm>
            <a:custGeom>
              <a:avLst/>
              <a:gdLst/>
              <a:ahLst/>
              <a:cxnLst/>
              <a:rect l="l" t="t" r="r" b="b"/>
              <a:pathLst>
                <a:path w="2892" h="5222" extrusionOk="0">
                  <a:moveTo>
                    <a:pt x="1128" y="0"/>
                  </a:moveTo>
                  <a:lnTo>
                    <a:pt x="1128" y="0"/>
                  </a:lnTo>
                  <a:cubicBezTo>
                    <a:pt x="1" y="1654"/>
                    <a:pt x="201" y="5213"/>
                    <a:pt x="1755" y="5213"/>
                  </a:cubicBezTo>
                  <a:cubicBezTo>
                    <a:pt x="1796" y="5219"/>
                    <a:pt x="1836" y="5222"/>
                    <a:pt x="1876" y="5222"/>
                  </a:cubicBezTo>
                  <a:cubicBezTo>
                    <a:pt x="2549" y="5222"/>
                    <a:pt x="2891" y="4418"/>
                    <a:pt x="2607" y="3233"/>
                  </a:cubicBezTo>
                  <a:cubicBezTo>
                    <a:pt x="2382" y="1554"/>
                    <a:pt x="1129" y="0"/>
                    <a:pt x="11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7" name="Google Shape;6255;p39"/>
            <p:cNvSpPr/>
            <p:nvPr/>
          </p:nvSpPr>
          <p:spPr>
            <a:xfrm>
              <a:off x="3630096" y="2494960"/>
              <a:ext cx="89416" cy="142137"/>
            </a:xfrm>
            <a:custGeom>
              <a:avLst/>
              <a:gdLst/>
              <a:ahLst/>
              <a:cxnLst/>
              <a:rect l="l" t="t" r="r" b="b"/>
              <a:pathLst>
                <a:path w="3219" h="5117" extrusionOk="0">
                  <a:moveTo>
                    <a:pt x="813" y="1"/>
                  </a:moveTo>
                  <a:lnTo>
                    <a:pt x="813" y="1"/>
                  </a:lnTo>
                  <a:cubicBezTo>
                    <a:pt x="0" y="1749"/>
                    <a:pt x="687" y="5117"/>
                    <a:pt x="2208" y="5117"/>
                  </a:cubicBezTo>
                  <a:cubicBezTo>
                    <a:pt x="2236" y="5117"/>
                    <a:pt x="2263" y="5116"/>
                    <a:pt x="2291" y="5114"/>
                  </a:cubicBezTo>
                  <a:cubicBezTo>
                    <a:pt x="2918" y="5013"/>
                    <a:pt x="3219" y="4086"/>
                    <a:pt x="2793" y="2933"/>
                  </a:cubicBezTo>
                  <a:cubicBezTo>
                    <a:pt x="2291" y="1354"/>
                    <a:pt x="813" y="1"/>
                    <a:pt x="8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8" name="Google Shape;6256;p39"/>
            <p:cNvSpPr/>
            <p:nvPr/>
          </p:nvSpPr>
          <p:spPr>
            <a:xfrm>
              <a:off x="3672844" y="2423852"/>
              <a:ext cx="151110" cy="63749"/>
            </a:xfrm>
            <a:custGeom>
              <a:avLst/>
              <a:gdLst/>
              <a:ahLst/>
              <a:cxnLst/>
              <a:rect l="l" t="t" r="r" b="b"/>
              <a:pathLst>
                <a:path w="5440" h="2295" extrusionOk="0">
                  <a:moveTo>
                    <a:pt x="3753" y="0"/>
                  </a:moveTo>
                  <a:cubicBezTo>
                    <a:pt x="2516" y="0"/>
                    <a:pt x="814" y="708"/>
                    <a:pt x="0" y="1734"/>
                  </a:cubicBezTo>
                  <a:cubicBezTo>
                    <a:pt x="0" y="1734"/>
                    <a:pt x="1375" y="2295"/>
                    <a:pt x="2847" y="2295"/>
                  </a:cubicBezTo>
                  <a:cubicBezTo>
                    <a:pt x="3051" y="2295"/>
                    <a:pt x="3256" y="2284"/>
                    <a:pt x="3459" y="2260"/>
                  </a:cubicBezTo>
                  <a:cubicBezTo>
                    <a:pt x="4712" y="2034"/>
                    <a:pt x="5439" y="1408"/>
                    <a:pt x="5138" y="681"/>
                  </a:cubicBezTo>
                  <a:cubicBezTo>
                    <a:pt x="4954" y="207"/>
                    <a:pt x="4421" y="0"/>
                    <a:pt x="37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9" name="Google Shape;6257;p39"/>
            <p:cNvSpPr/>
            <p:nvPr/>
          </p:nvSpPr>
          <p:spPr>
            <a:xfrm>
              <a:off x="3815561" y="2503598"/>
              <a:ext cx="150387" cy="61222"/>
            </a:xfrm>
            <a:custGeom>
              <a:avLst/>
              <a:gdLst/>
              <a:ahLst/>
              <a:cxnLst/>
              <a:rect l="l" t="t" r="r" b="b"/>
              <a:pathLst>
                <a:path w="5414" h="2204" extrusionOk="0">
                  <a:moveTo>
                    <a:pt x="3443" y="0"/>
                  </a:moveTo>
                  <a:cubicBezTo>
                    <a:pt x="2254" y="0"/>
                    <a:pt x="781" y="530"/>
                    <a:pt x="0" y="1369"/>
                  </a:cubicBezTo>
                  <a:cubicBezTo>
                    <a:pt x="0" y="1369"/>
                    <a:pt x="1579" y="2204"/>
                    <a:pt x="3090" y="2204"/>
                  </a:cubicBezTo>
                  <a:cubicBezTo>
                    <a:pt x="3171" y="2204"/>
                    <a:pt x="3253" y="2201"/>
                    <a:pt x="3334" y="2196"/>
                  </a:cubicBezTo>
                  <a:cubicBezTo>
                    <a:pt x="4687" y="2196"/>
                    <a:pt x="5414" y="1569"/>
                    <a:pt x="5213" y="943"/>
                  </a:cubicBezTo>
                  <a:cubicBezTo>
                    <a:pt x="5033" y="285"/>
                    <a:pt x="4314" y="0"/>
                    <a:pt x="34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0" name="Google Shape;6258;p39"/>
            <p:cNvSpPr/>
            <p:nvPr/>
          </p:nvSpPr>
          <p:spPr>
            <a:xfrm>
              <a:off x="3937390" y="2597484"/>
              <a:ext cx="147610" cy="63610"/>
            </a:xfrm>
            <a:custGeom>
              <a:avLst/>
              <a:gdLst/>
              <a:ahLst/>
              <a:cxnLst/>
              <a:rect l="l" t="t" r="r" b="b"/>
              <a:pathLst>
                <a:path w="5314" h="2290" extrusionOk="0">
                  <a:moveTo>
                    <a:pt x="2731" y="0"/>
                  </a:moveTo>
                  <a:cubicBezTo>
                    <a:pt x="1675" y="0"/>
                    <a:pt x="569" y="296"/>
                    <a:pt x="0" y="921"/>
                  </a:cubicBezTo>
                  <a:cubicBezTo>
                    <a:pt x="0" y="921"/>
                    <a:pt x="1755" y="1949"/>
                    <a:pt x="3008" y="2275"/>
                  </a:cubicBezTo>
                  <a:cubicBezTo>
                    <a:pt x="3110" y="2284"/>
                    <a:pt x="3215" y="2289"/>
                    <a:pt x="3319" y="2289"/>
                  </a:cubicBezTo>
                  <a:cubicBezTo>
                    <a:pt x="4292" y="2289"/>
                    <a:pt x="5314" y="1878"/>
                    <a:pt x="5314" y="1222"/>
                  </a:cubicBezTo>
                  <a:cubicBezTo>
                    <a:pt x="5204" y="428"/>
                    <a:pt x="4003" y="0"/>
                    <a:pt x="27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211" name="Google Shape;6259;p39"/>
            <p:cNvGrpSpPr/>
            <p:nvPr/>
          </p:nvGrpSpPr>
          <p:grpSpPr>
            <a:xfrm rot="-2523449">
              <a:off x="1342840" y="2274235"/>
              <a:ext cx="460423" cy="540097"/>
              <a:chOff x="1418932" y="2274259"/>
              <a:chExt cx="460407" cy="540078"/>
            </a:xfrm>
          </p:grpSpPr>
          <p:sp>
            <p:nvSpPr>
              <p:cNvPr id="214" name="Google Shape;6260;p39"/>
              <p:cNvSpPr/>
              <p:nvPr/>
            </p:nvSpPr>
            <p:spPr>
              <a:xfrm rot="-1137101">
                <a:off x="1472399" y="2321134"/>
                <a:ext cx="353473" cy="388259"/>
              </a:xfrm>
              <a:custGeom>
                <a:avLst/>
                <a:gdLst/>
                <a:ahLst/>
                <a:cxnLst/>
                <a:rect l="l" t="t" r="r" b="b"/>
                <a:pathLst>
                  <a:path w="24438" h="26843" extrusionOk="0">
                    <a:moveTo>
                      <a:pt x="17770" y="0"/>
                    </a:moveTo>
                    <a:cubicBezTo>
                      <a:pt x="17018" y="0"/>
                      <a:pt x="16292" y="226"/>
                      <a:pt x="15665" y="526"/>
                    </a:cubicBezTo>
                    <a:cubicBezTo>
                      <a:pt x="15139" y="752"/>
                      <a:pt x="14637" y="1153"/>
                      <a:pt x="14211" y="1579"/>
                    </a:cubicBezTo>
                    <a:cubicBezTo>
                      <a:pt x="13585" y="952"/>
                      <a:pt x="12758" y="526"/>
                      <a:pt x="11906" y="526"/>
                    </a:cubicBezTo>
                    <a:cubicBezTo>
                      <a:pt x="10552" y="526"/>
                      <a:pt x="9399" y="1379"/>
                      <a:pt x="8673" y="2406"/>
                    </a:cubicBezTo>
                    <a:cubicBezTo>
                      <a:pt x="8246" y="3033"/>
                      <a:pt x="7946" y="3759"/>
                      <a:pt x="7845" y="4612"/>
                    </a:cubicBezTo>
                    <a:lnTo>
                      <a:pt x="7520" y="4286"/>
                    </a:lnTo>
                    <a:cubicBezTo>
                      <a:pt x="7319" y="4085"/>
                      <a:pt x="6993" y="3985"/>
                      <a:pt x="6793" y="3885"/>
                    </a:cubicBezTo>
                    <a:cubicBezTo>
                      <a:pt x="6609" y="3787"/>
                      <a:pt x="6429" y="3751"/>
                      <a:pt x="6250" y="3751"/>
                    </a:cubicBezTo>
                    <a:cubicBezTo>
                      <a:pt x="6015" y="3751"/>
                      <a:pt x="5782" y="3814"/>
                      <a:pt x="5540" y="3885"/>
                    </a:cubicBezTo>
                    <a:cubicBezTo>
                      <a:pt x="4186" y="4186"/>
                      <a:pt x="3134" y="5138"/>
                      <a:pt x="2307" y="6266"/>
                    </a:cubicBezTo>
                    <a:cubicBezTo>
                      <a:pt x="1580" y="7419"/>
                      <a:pt x="1254" y="8772"/>
                      <a:pt x="953" y="10025"/>
                    </a:cubicBezTo>
                    <a:cubicBezTo>
                      <a:pt x="1" y="15564"/>
                      <a:pt x="3459" y="23609"/>
                      <a:pt x="7946" y="26842"/>
                    </a:cubicBezTo>
                    <a:cubicBezTo>
                      <a:pt x="9299" y="26542"/>
                      <a:pt x="11605" y="25689"/>
                      <a:pt x="12432" y="24662"/>
                    </a:cubicBezTo>
                    <a:cubicBezTo>
                      <a:pt x="13059" y="23810"/>
                      <a:pt x="13384" y="22557"/>
                      <a:pt x="12632" y="21930"/>
                    </a:cubicBezTo>
                    <a:cubicBezTo>
                      <a:pt x="14011" y="21629"/>
                      <a:pt x="15264" y="20902"/>
                      <a:pt x="15891" y="19649"/>
                    </a:cubicBezTo>
                    <a:cubicBezTo>
                      <a:pt x="16191" y="19123"/>
                      <a:pt x="16191" y="18396"/>
                      <a:pt x="16091" y="17770"/>
                    </a:cubicBezTo>
                    <a:cubicBezTo>
                      <a:pt x="16517" y="17770"/>
                      <a:pt x="16818" y="17669"/>
                      <a:pt x="17144" y="17544"/>
                    </a:cubicBezTo>
                    <a:cubicBezTo>
                      <a:pt x="18171" y="17043"/>
                      <a:pt x="19023" y="15990"/>
                      <a:pt x="19224" y="14737"/>
                    </a:cubicBezTo>
                    <a:cubicBezTo>
                      <a:pt x="19424" y="13584"/>
                      <a:pt x="19124" y="12231"/>
                      <a:pt x="18272" y="11404"/>
                    </a:cubicBezTo>
                    <a:cubicBezTo>
                      <a:pt x="19951" y="11178"/>
                      <a:pt x="21630" y="10451"/>
                      <a:pt x="22783" y="9198"/>
                    </a:cubicBezTo>
                    <a:cubicBezTo>
                      <a:pt x="23911" y="7845"/>
                      <a:pt x="24437" y="5965"/>
                      <a:pt x="23810" y="4386"/>
                    </a:cubicBezTo>
                    <a:cubicBezTo>
                      <a:pt x="23610" y="3659"/>
                      <a:pt x="23084" y="2932"/>
                      <a:pt x="22557" y="2406"/>
                    </a:cubicBezTo>
                    <a:cubicBezTo>
                      <a:pt x="21304" y="1053"/>
                      <a:pt x="19650" y="0"/>
                      <a:pt x="177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15" name="Google Shape;6261;p39"/>
              <p:cNvSpPr/>
              <p:nvPr/>
            </p:nvSpPr>
            <p:spPr>
              <a:xfrm rot="-1137101">
                <a:off x="1605231" y="2375832"/>
                <a:ext cx="156978" cy="424520"/>
              </a:xfrm>
              <a:custGeom>
                <a:avLst/>
                <a:gdLst/>
                <a:ahLst/>
                <a:cxnLst/>
                <a:rect l="l" t="t" r="r" b="b"/>
                <a:pathLst>
                  <a:path w="10853" h="29350" extrusionOk="0">
                    <a:moveTo>
                      <a:pt x="10552" y="1"/>
                    </a:moveTo>
                    <a:cubicBezTo>
                      <a:pt x="8246" y="1480"/>
                      <a:pt x="6266" y="3459"/>
                      <a:pt x="4587" y="5640"/>
                    </a:cubicBezTo>
                    <a:cubicBezTo>
                      <a:pt x="3760" y="6693"/>
                      <a:pt x="3033" y="7946"/>
                      <a:pt x="2406" y="9199"/>
                    </a:cubicBezTo>
                    <a:cubicBezTo>
                      <a:pt x="1880" y="10452"/>
                      <a:pt x="1354" y="11705"/>
                      <a:pt x="953" y="13059"/>
                    </a:cubicBezTo>
                    <a:cubicBezTo>
                      <a:pt x="627" y="14312"/>
                      <a:pt x="326" y="15665"/>
                      <a:pt x="201" y="17144"/>
                    </a:cubicBezTo>
                    <a:cubicBezTo>
                      <a:pt x="101" y="17445"/>
                      <a:pt x="101" y="17770"/>
                      <a:pt x="101" y="18071"/>
                    </a:cubicBezTo>
                    <a:lnTo>
                      <a:pt x="101" y="19124"/>
                    </a:lnTo>
                    <a:cubicBezTo>
                      <a:pt x="101" y="19851"/>
                      <a:pt x="0" y="20477"/>
                      <a:pt x="101" y="21204"/>
                    </a:cubicBezTo>
                    <a:lnTo>
                      <a:pt x="201" y="22257"/>
                    </a:lnTo>
                    <a:lnTo>
                      <a:pt x="326" y="23284"/>
                    </a:lnTo>
                    <a:cubicBezTo>
                      <a:pt x="426" y="23911"/>
                      <a:pt x="527" y="24663"/>
                      <a:pt x="627" y="25289"/>
                    </a:cubicBezTo>
                    <a:cubicBezTo>
                      <a:pt x="727" y="25916"/>
                      <a:pt x="953" y="26643"/>
                      <a:pt x="1153" y="27269"/>
                    </a:cubicBezTo>
                    <a:cubicBezTo>
                      <a:pt x="1354" y="27896"/>
                      <a:pt x="1579" y="28623"/>
                      <a:pt x="1680" y="29249"/>
                    </a:cubicBezTo>
                    <a:cubicBezTo>
                      <a:pt x="1780" y="29349"/>
                      <a:pt x="1880" y="29349"/>
                      <a:pt x="1980" y="29349"/>
                    </a:cubicBezTo>
                    <a:cubicBezTo>
                      <a:pt x="2081" y="29349"/>
                      <a:pt x="2081" y="29249"/>
                      <a:pt x="2081" y="29149"/>
                    </a:cubicBezTo>
                    <a:cubicBezTo>
                      <a:pt x="1354" y="26542"/>
                      <a:pt x="953" y="23810"/>
                      <a:pt x="827" y="21204"/>
                    </a:cubicBezTo>
                    <a:cubicBezTo>
                      <a:pt x="727" y="18497"/>
                      <a:pt x="1053" y="15765"/>
                      <a:pt x="1780" y="13259"/>
                    </a:cubicBezTo>
                    <a:cubicBezTo>
                      <a:pt x="2406" y="10652"/>
                      <a:pt x="3660" y="8246"/>
                      <a:pt x="5213" y="6066"/>
                    </a:cubicBezTo>
                    <a:cubicBezTo>
                      <a:pt x="5965" y="5013"/>
                      <a:pt x="6792" y="3986"/>
                      <a:pt x="7720" y="2933"/>
                    </a:cubicBezTo>
                    <a:cubicBezTo>
                      <a:pt x="8672" y="1981"/>
                      <a:pt x="9725" y="1154"/>
                      <a:pt x="10752" y="327"/>
                    </a:cubicBezTo>
                    <a:cubicBezTo>
                      <a:pt x="10853" y="327"/>
                      <a:pt x="10853" y="226"/>
                      <a:pt x="10853" y="101"/>
                    </a:cubicBezTo>
                    <a:cubicBezTo>
                      <a:pt x="10752" y="1"/>
                      <a:pt x="10652" y="1"/>
                      <a:pt x="10552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sp>
          <p:nvSpPr>
            <p:cNvPr id="212" name="Google Shape;6262;p39"/>
            <p:cNvSpPr/>
            <p:nvPr/>
          </p:nvSpPr>
          <p:spPr>
            <a:xfrm rot="-2700000">
              <a:off x="2211427" y="2526709"/>
              <a:ext cx="171753" cy="337234"/>
            </a:xfrm>
            <a:custGeom>
              <a:avLst/>
              <a:gdLst/>
              <a:ahLst/>
              <a:cxnLst/>
              <a:rect l="l" t="t" r="r" b="b"/>
              <a:pathLst>
                <a:path w="8079" h="15863" extrusionOk="0">
                  <a:moveTo>
                    <a:pt x="5629" y="0"/>
                  </a:moveTo>
                  <a:cubicBezTo>
                    <a:pt x="4808" y="0"/>
                    <a:pt x="1175" y="2604"/>
                    <a:pt x="560" y="7622"/>
                  </a:cubicBezTo>
                  <a:cubicBezTo>
                    <a:pt x="0" y="11452"/>
                    <a:pt x="1702" y="15863"/>
                    <a:pt x="4593" y="15863"/>
                  </a:cubicBezTo>
                  <a:cubicBezTo>
                    <a:pt x="4937" y="15863"/>
                    <a:pt x="5297" y="15800"/>
                    <a:pt x="5673" y="15667"/>
                  </a:cubicBezTo>
                  <a:cubicBezTo>
                    <a:pt x="8079" y="14940"/>
                    <a:pt x="4946" y="11281"/>
                    <a:pt x="5472" y="6494"/>
                  </a:cubicBezTo>
                  <a:cubicBezTo>
                    <a:pt x="5898" y="2509"/>
                    <a:pt x="6400" y="103"/>
                    <a:pt x="5673" y="3"/>
                  </a:cubicBezTo>
                  <a:cubicBezTo>
                    <a:pt x="5659" y="1"/>
                    <a:pt x="5645" y="0"/>
                    <a:pt x="56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3" name="Google Shape;6263;p39"/>
            <p:cNvSpPr/>
            <p:nvPr/>
          </p:nvSpPr>
          <p:spPr>
            <a:xfrm rot="-2700000">
              <a:off x="2208585" y="2422063"/>
              <a:ext cx="164121" cy="359663"/>
            </a:xfrm>
            <a:custGeom>
              <a:avLst/>
              <a:gdLst/>
              <a:ahLst/>
              <a:cxnLst/>
              <a:rect l="l" t="t" r="r" b="b"/>
              <a:pathLst>
                <a:path w="7720" h="16918" extrusionOk="0">
                  <a:moveTo>
                    <a:pt x="7419" y="0"/>
                  </a:moveTo>
                  <a:cubicBezTo>
                    <a:pt x="6692" y="326"/>
                    <a:pt x="5840" y="627"/>
                    <a:pt x="5213" y="1153"/>
                  </a:cubicBezTo>
                  <a:cubicBezTo>
                    <a:pt x="4487" y="1579"/>
                    <a:pt x="3860" y="2081"/>
                    <a:pt x="3334" y="2707"/>
                  </a:cubicBezTo>
                  <a:cubicBezTo>
                    <a:pt x="2206" y="3960"/>
                    <a:pt x="1454" y="5439"/>
                    <a:pt x="953" y="6993"/>
                  </a:cubicBezTo>
                  <a:cubicBezTo>
                    <a:pt x="426" y="8572"/>
                    <a:pt x="101" y="10226"/>
                    <a:pt x="101" y="11905"/>
                  </a:cubicBezTo>
                  <a:cubicBezTo>
                    <a:pt x="0" y="13484"/>
                    <a:pt x="101" y="15138"/>
                    <a:pt x="426" y="16717"/>
                  </a:cubicBezTo>
                  <a:cubicBezTo>
                    <a:pt x="426" y="16817"/>
                    <a:pt x="527" y="16918"/>
                    <a:pt x="627" y="16918"/>
                  </a:cubicBezTo>
                  <a:cubicBezTo>
                    <a:pt x="727" y="16918"/>
                    <a:pt x="827" y="16817"/>
                    <a:pt x="827" y="16717"/>
                  </a:cubicBezTo>
                  <a:lnTo>
                    <a:pt x="827" y="16617"/>
                  </a:lnTo>
                  <a:cubicBezTo>
                    <a:pt x="727" y="15865"/>
                    <a:pt x="727" y="15038"/>
                    <a:pt x="727" y="14311"/>
                  </a:cubicBezTo>
                  <a:cubicBezTo>
                    <a:pt x="727" y="13484"/>
                    <a:pt x="727" y="12732"/>
                    <a:pt x="827" y="11905"/>
                  </a:cubicBezTo>
                  <a:cubicBezTo>
                    <a:pt x="953" y="10351"/>
                    <a:pt x="1153" y="8772"/>
                    <a:pt x="1680" y="7319"/>
                  </a:cubicBezTo>
                  <a:cubicBezTo>
                    <a:pt x="1880" y="6592"/>
                    <a:pt x="2206" y="5840"/>
                    <a:pt x="2607" y="5113"/>
                  </a:cubicBezTo>
                  <a:cubicBezTo>
                    <a:pt x="2933" y="4487"/>
                    <a:pt x="3334" y="3760"/>
                    <a:pt x="3860" y="3233"/>
                  </a:cubicBezTo>
                  <a:cubicBezTo>
                    <a:pt x="4913" y="1980"/>
                    <a:pt x="6166" y="1053"/>
                    <a:pt x="7519" y="426"/>
                  </a:cubicBezTo>
                  <a:cubicBezTo>
                    <a:pt x="7619" y="326"/>
                    <a:pt x="7720" y="201"/>
                    <a:pt x="7619" y="101"/>
                  </a:cubicBezTo>
                  <a:cubicBezTo>
                    <a:pt x="7619" y="0"/>
                    <a:pt x="7519" y="0"/>
                    <a:pt x="7419" y="0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16" name="Google Shape;14145;p88"/>
          <p:cNvGrpSpPr/>
          <p:nvPr/>
        </p:nvGrpSpPr>
        <p:grpSpPr>
          <a:xfrm>
            <a:off x="10748614" y="3938406"/>
            <a:ext cx="1176111" cy="1234145"/>
            <a:chOff x="6640528" y="1982522"/>
            <a:chExt cx="882083" cy="925609"/>
          </a:xfrm>
        </p:grpSpPr>
        <p:grpSp>
          <p:nvGrpSpPr>
            <p:cNvPr id="217" name="Google Shape;14146;p88"/>
            <p:cNvGrpSpPr/>
            <p:nvPr/>
          </p:nvGrpSpPr>
          <p:grpSpPr>
            <a:xfrm>
              <a:off x="6640528" y="1982522"/>
              <a:ext cx="882083" cy="925609"/>
              <a:chOff x="7058075" y="2077784"/>
              <a:chExt cx="754304" cy="791322"/>
            </a:xfrm>
          </p:grpSpPr>
          <p:sp>
            <p:nvSpPr>
              <p:cNvPr id="238" name="Google Shape;14147;p88"/>
              <p:cNvSpPr/>
              <p:nvPr/>
            </p:nvSpPr>
            <p:spPr>
              <a:xfrm>
                <a:off x="7097585" y="2165963"/>
                <a:ext cx="714793" cy="461009"/>
              </a:xfrm>
              <a:custGeom>
                <a:avLst/>
                <a:gdLst/>
                <a:ahLst/>
                <a:cxnLst/>
                <a:rect l="l" t="t" r="r" b="b"/>
                <a:pathLst>
                  <a:path w="16626" h="10723" extrusionOk="0">
                    <a:moveTo>
                      <a:pt x="6590" y="0"/>
                    </a:moveTo>
                    <a:cubicBezTo>
                      <a:pt x="2181" y="0"/>
                      <a:pt x="1" y="4011"/>
                      <a:pt x="661" y="4751"/>
                    </a:cubicBezTo>
                    <a:cubicBezTo>
                      <a:pt x="661" y="4851"/>
                      <a:pt x="761" y="4976"/>
                      <a:pt x="961" y="5077"/>
                    </a:cubicBezTo>
                    <a:cubicBezTo>
                      <a:pt x="2604" y="6401"/>
                      <a:pt x="9835" y="10722"/>
                      <a:pt x="13574" y="10722"/>
                    </a:cubicBezTo>
                    <a:cubicBezTo>
                      <a:pt x="13657" y="10722"/>
                      <a:pt x="13739" y="10720"/>
                      <a:pt x="13819" y="10716"/>
                    </a:cubicBezTo>
                    <a:cubicBezTo>
                      <a:pt x="14019" y="10716"/>
                      <a:pt x="14245" y="10716"/>
                      <a:pt x="14445" y="10616"/>
                    </a:cubicBezTo>
                    <a:cubicBezTo>
                      <a:pt x="15498" y="10290"/>
                      <a:pt x="16626" y="3723"/>
                      <a:pt x="10360" y="891"/>
                    </a:cubicBezTo>
                    <a:cubicBezTo>
                      <a:pt x="8967" y="258"/>
                      <a:pt x="7707" y="0"/>
                      <a:pt x="6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39" name="Google Shape;14148;p88"/>
              <p:cNvSpPr/>
              <p:nvPr/>
            </p:nvSpPr>
            <p:spPr>
              <a:xfrm>
                <a:off x="7058075" y="2384194"/>
                <a:ext cx="633623" cy="484912"/>
              </a:xfrm>
              <a:custGeom>
                <a:avLst/>
                <a:gdLst/>
                <a:ahLst/>
                <a:cxnLst/>
                <a:rect l="l" t="t" r="r" b="b"/>
                <a:pathLst>
                  <a:path w="14738" h="11279" extrusionOk="0">
                    <a:moveTo>
                      <a:pt x="1880" y="1"/>
                    </a:moveTo>
                    <a:lnTo>
                      <a:pt x="1680" y="101"/>
                    </a:lnTo>
                    <a:cubicBezTo>
                      <a:pt x="1680" y="101"/>
                      <a:pt x="1" y="2808"/>
                      <a:pt x="427" y="4913"/>
                    </a:cubicBezTo>
                    <a:cubicBezTo>
                      <a:pt x="953" y="6993"/>
                      <a:pt x="3033" y="9499"/>
                      <a:pt x="3560" y="10026"/>
                    </a:cubicBezTo>
                    <a:cubicBezTo>
                      <a:pt x="3885" y="10226"/>
                      <a:pt x="3459" y="11053"/>
                      <a:pt x="3760" y="11279"/>
                    </a:cubicBezTo>
                    <a:cubicBezTo>
                      <a:pt x="3885" y="11279"/>
                      <a:pt x="4186" y="11053"/>
                      <a:pt x="4512" y="10953"/>
                    </a:cubicBezTo>
                    <a:cubicBezTo>
                      <a:pt x="4712" y="10753"/>
                      <a:pt x="5139" y="10552"/>
                      <a:pt x="5439" y="10552"/>
                    </a:cubicBezTo>
                    <a:cubicBezTo>
                      <a:pt x="5993" y="10693"/>
                      <a:pt x="6816" y="10812"/>
                      <a:pt x="7741" y="10812"/>
                    </a:cubicBezTo>
                    <a:cubicBezTo>
                      <a:pt x="9450" y="10812"/>
                      <a:pt x="11508" y="10405"/>
                      <a:pt x="12858" y="8973"/>
                    </a:cubicBezTo>
                    <a:cubicBezTo>
                      <a:pt x="14412" y="7419"/>
                      <a:pt x="14738" y="5640"/>
                      <a:pt x="14738" y="5640"/>
                    </a:cubicBezTo>
                    <a:lnTo>
                      <a:pt x="14738" y="5640"/>
                    </a:lnTo>
                    <a:cubicBezTo>
                      <a:pt x="14658" y="5644"/>
                      <a:pt x="14576" y="5646"/>
                      <a:pt x="14493" y="5646"/>
                    </a:cubicBezTo>
                    <a:cubicBezTo>
                      <a:pt x="10754" y="5646"/>
                      <a:pt x="3523" y="1325"/>
                      <a:pt x="18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0" name="Google Shape;14149;p88"/>
              <p:cNvSpPr/>
              <p:nvPr/>
            </p:nvSpPr>
            <p:spPr>
              <a:xfrm>
                <a:off x="7511735" y="2077784"/>
                <a:ext cx="148453" cy="164618"/>
              </a:xfrm>
              <a:custGeom>
                <a:avLst/>
                <a:gdLst/>
                <a:ahLst/>
                <a:cxnLst/>
                <a:rect l="l" t="t" r="r" b="b"/>
                <a:pathLst>
                  <a:path w="3453" h="3829" extrusionOk="0">
                    <a:moveTo>
                      <a:pt x="2490" y="0"/>
                    </a:moveTo>
                    <a:cubicBezTo>
                      <a:pt x="2461" y="0"/>
                      <a:pt x="2433" y="3"/>
                      <a:pt x="2406" y="10"/>
                    </a:cubicBezTo>
                    <a:cubicBezTo>
                      <a:pt x="0" y="962"/>
                      <a:pt x="326" y="3569"/>
                      <a:pt x="326" y="3569"/>
                    </a:cubicBezTo>
                    <a:cubicBezTo>
                      <a:pt x="375" y="3776"/>
                      <a:pt x="500" y="3829"/>
                      <a:pt x="616" y="3829"/>
                    </a:cubicBezTo>
                    <a:cubicBezTo>
                      <a:pt x="740" y="3829"/>
                      <a:pt x="852" y="3769"/>
                      <a:pt x="852" y="3769"/>
                    </a:cubicBezTo>
                    <a:cubicBezTo>
                      <a:pt x="852" y="3769"/>
                      <a:pt x="952" y="3143"/>
                      <a:pt x="1579" y="2215"/>
                    </a:cubicBezTo>
                    <a:cubicBezTo>
                      <a:pt x="2406" y="1063"/>
                      <a:pt x="3133" y="1063"/>
                      <a:pt x="3359" y="862"/>
                    </a:cubicBezTo>
                    <a:cubicBezTo>
                      <a:pt x="3452" y="651"/>
                      <a:pt x="2909" y="0"/>
                      <a:pt x="24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1" name="Google Shape;14150;p88"/>
              <p:cNvSpPr/>
              <p:nvPr/>
            </p:nvSpPr>
            <p:spPr>
              <a:xfrm>
                <a:off x="7256358" y="2734413"/>
                <a:ext cx="116381" cy="85168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1981" extrusionOk="0">
                    <a:moveTo>
                      <a:pt x="301" y="0"/>
                    </a:moveTo>
                    <a:cubicBezTo>
                      <a:pt x="100" y="0"/>
                      <a:pt x="0" y="100"/>
                      <a:pt x="0" y="301"/>
                    </a:cubicBezTo>
                    <a:cubicBezTo>
                      <a:pt x="100" y="827"/>
                      <a:pt x="527" y="1153"/>
                      <a:pt x="928" y="1454"/>
                    </a:cubicBezTo>
                    <a:cubicBezTo>
                      <a:pt x="1153" y="1554"/>
                      <a:pt x="1253" y="1780"/>
                      <a:pt x="1554" y="1880"/>
                    </a:cubicBezTo>
                    <a:cubicBezTo>
                      <a:pt x="1667" y="1930"/>
                      <a:pt x="1798" y="1930"/>
                      <a:pt x="1943" y="1930"/>
                    </a:cubicBezTo>
                    <a:cubicBezTo>
                      <a:pt x="2087" y="1930"/>
                      <a:pt x="2243" y="1930"/>
                      <a:pt x="2406" y="1980"/>
                    </a:cubicBezTo>
                    <a:cubicBezTo>
                      <a:pt x="2507" y="1980"/>
                      <a:pt x="2707" y="1780"/>
                      <a:pt x="2507" y="1654"/>
                    </a:cubicBezTo>
                    <a:cubicBezTo>
                      <a:pt x="2406" y="1554"/>
                      <a:pt x="2181" y="1353"/>
                      <a:pt x="2080" y="1153"/>
                    </a:cubicBezTo>
                    <a:cubicBezTo>
                      <a:pt x="1880" y="927"/>
                      <a:pt x="1654" y="827"/>
                      <a:pt x="1454" y="727"/>
                    </a:cubicBezTo>
                    <a:cubicBezTo>
                      <a:pt x="1153" y="526"/>
                      <a:pt x="727" y="100"/>
                      <a:pt x="3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2" name="Google Shape;14151;p88"/>
              <p:cNvSpPr/>
              <p:nvPr/>
            </p:nvSpPr>
            <p:spPr>
              <a:xfrm>
                <a:off x="7391054" y="2823838"/>
                <a:ext cx="8641" cy="4342"/>
              </a:xfrm>
              <a:custGeom>
                <a:avLst/>
                <a:gdLst/>
                <a:ahLst/>
                <a:cxnLst/>
                <a:rect l="l" t="t" r="r" b="b"/>
                <a:pathLst>
                  <a:path w="201" h="101" extrusionOk="0">
                    <a:moveTo>
                      <a:pt x="0" y="0"/>
                    </a:moveTo>
                    <a:lnTo>
                      <a:pt x="0" y="101"/>
                    </a:lnTo>
                    <a:lnTo>
                      <a:pt x="201" y="101"/>
                    </a:lnTo>
                    <a:cubicBezTo>
                      <a:pt x="100" y="101"/>
                      <a:pt x="100" y="101"/>
                      <a:pt x="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3" name="Google Shape;14152;p88"/>
              <p:cNvSpPr/>
              <p:nvPr/>
            </p:nvSpPr>
            <p:spPr>
              <a:xfrm>
                <a:off x="7417968" y="2832437"/>
                <a:ext cx="43" cy="5460"/>
              </a:xfrm>
              <a:custGeom>
                <a:avLst/>
                <a:gdLst/>
                <a:ahLst/>
                <a:cxnLst/>
                <a:rect l="l" t="t" r="r" b="b"/>
                <a:pathLst>
                  <a:path w="1" h="127" extrusionOk="0">
                    <a:moveTo>
                      <a:pt x="1" y="1"/>
                    </a:moveTo>
                    <a:lnTo>
                      <a:pt x="1" y="126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4" name="Google Shape;14153;p88"/>
              <p:cNvSpPr/>
              <p:nvPr/>
            </p:nvSpPr>
            <p:spPr>
              <a:xfrm>
                <a:off x="7337141" y="2724697"/>
                <a:ext cx="106836" cy="68573"/>
              </a:xfrm>
              <a:custGeom>
                <a:avLst/>
                <a:gdLst/>
                <a:ahLst/>
                <a:cxnLst/>
                <a:rect l="l" t="t" r="r" b="b"/>
                <a:pathLst>
                  <a:path w="2485" h="1595" extrusionOk="0">
                    <a:moveTo>
                      <a:pt x="201" y="1"/>
                    </a:moveTo>
                    <a:cubicBezTo>
                      <a:pt x="101" y="1"/>
                      <a:pt x="1" y="126"/>
                      <a:pt x="1" y="226"/>
                    </a:cubicBezTo>
                    <a:cubicBezTo>
                      <a:pt x="201" y="627"/>
                      <a:pt x="527" y="953"/>
                      <a:pt x="828" y="1153"/>
                    </a:cubicBezTo>
                    <a:cubicBezTo>
                      <a:pt x="1029" y="1379"/>
                      <a:pt x="1254" y="1479"/>
                      <a:pt x="1455" y="1579"/>
                    </a:cubicBezTo>
                    <a:lnTo>
                      <a:pt x="2081" y="1579"/>
                    </a:lnTo>
                    <a:cubicBezTo>
                      <a:pt x="2115" y="1590"/>
                      <a:pt x="2146" y="1595"/>
                      <a:pt x="2174" y="1595"/>
                    </a:cubicBezTo>
                    <a:cubicBezTo>
                      <a:pt x="2424" y="1595"/>
                      <a:pt x="2484" y="1233"/>
                      <a:pt x="2282" y="1053"/>
                    </a:cubicBezTo>
                    <a:cubicBezTo>
                      <a:pt x="2081" y="953"/>
                      <a:pt x="1981" y="853"/>
                      <a:pt x="1780" y="752"/>
                    </a:cubicBezTo>
                    <a:cubicBezTo>
                      <a:pt x="1555" y="627"/>
                      <a:pt x="1455" y="527"/>
                      <a:pt x="1254" y="427"/>
                    </a:cubicBezTo>
                    <a:cubicBezTo>
                      <a:pt x="928" y="326"/>
                      <a:pt x="527" y="126"/>
                      <a:pt x="2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5" name="Google Shape;14154;p88"/>
              <p:cNvSpPr/>
              <p:nvPr/>
            </p:nvSpPr>
            <p:spPr>
              <a:xfrm>
                <a:off x="7401028" y="2701954"/>
                <a:ext cx="131256" cy="78289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1821" extrusionOk="0">
                    <a:moveTo>
                      <a:pt x="291" y="0"/>
                    </a:moveTo>
                    <a:cubicBezTo>
                      <a:pt x="116" y="0"/>
                      <a:pt x="0" y="245"/>
                      <a:pt x="169" y="329"/>
                    </a:cubicBezTo>
                    <a:cubicBezTo>
                      <a:pt x="796" y="956"/>
                      <a:pt x="1422" y="1582"/>
                      <a:pt x="2274" y="1783"/>
                    </a:cubicBezTo>
                    <a:cubicBezTo>
                      <a:pt x="2335" y="1809"/>
                      <a:pt x="2393" y="1820"/>
                      <a:pt x="2447" y="1820"/>
                    </a:cubicBezTo>
                    <a:cubicBezTo>
                      <a:pt x="2860" y="1820"/>
                      <a:pt x="3052" y="1133"/>
                      <a:pt x="2675" y="956"/>
                    </a:cubicBezTo>
                    <a:cubicBezTo>
                      <a:pt x="1949" y="530"/>
                      <a:pt x="1222" y="329"/>
                      <a:pt x="395" y="28"/>
                    </a:cubicBezTo>
                    <a:cubicBezTo>
                      <a:pt x="359" y="9"/>
                      <a:pt x="324" y="0"/>
                      <a:pt x="2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6" name="Google Shape;14155;p88"/>
              <p:cNvSpPr/>
              <p:nvPr/>
            </p:nvSpPr>
            <p:spPr>
              <a:xfrm>
                <a:off x="7468656" y="2670010"/>
                <a:ext cx="115306" cy="60104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1398" extrusionOk="0">
                    <a:moveTo>
                      <a:pt x="202" y="0"/>
                    </a:moveTo>
                    <a:cubicBezTo>
                      <a:pt x="54" y="0"/>
                      <a:pt x="1" y="258"/>
                      <a:pt x="175" y="345"/>
                    </a:cubicBezTo>
                    <a:cubicBezTo>
                      <a:pt x="701" y="546"/>
                      <a:pt x="902" y="872"/>
                      <a:pt x="1328" y="1172"/>
                    </a:cubicBezTo>
                    <a:cubicBezTo>
                      <a:pt x="1729" y="1398"/>
                      <a:pt x="2055" y="1398"/>
                      <a:pt x="2481" y="1398"/>
                    </a:cubicBezTo>
                    <a:cubicBezTo>
                      <a:pt x="2581" y="1398"/>
                      <a:pt x="2681" y="1172"/>
                      <a:pt x="2681" y="1072"/>
                    </a:cubicBezTo>
                    <a:cubicBezTo>
                      <a:pt x="2481" y="546"/>
                      <a:pt x="2255" y="345"/>
                      <a:pt x="1729" y="245"/>
                    </a:cubicBezTo>
                    <a:cubicBezTo>
                      <a:pt x="1328" y="19"/>
                      <a:pt x="802" y="145"/>
                      <a:pt x="275" y="19"/>
                    </a:cubicBezTo>
                    <a:cubicBezTo>
                      <a:pt x="249" y="6"/>
                      <a:pt x="225" y="0"/>
                      <a:pt x="2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7" name="Google Shape;14156;p88"/>
              <p:cNvSpPr/>
              <p:nvPr/>
            </p:nvSpPr>
            <p:spPr>
              <a:xfrm>
                <a:off x="7184173" y="2212868"/>
                <a:ext cx="246777" cy="167069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3886" extrusionOk="0">
                    <a:moveTo>
                      <a:pt x="5439" y="1"/>
                    </a:moveTo>
                    <a:cubicBezTo>
                      <a:pt x="4186" y="126"/>
                      <a:pt x="3133" y="427"/>
                      <a:pt x="2080" y="1154"/>
                    </a:cubicBezTo>
                    <a:cubicBezTo>
                      <a:pt x="1253" y="1680"/>
                      <a:pt x="201" y="2507"/>
                      <a:pt x="100" y="3560"/>
                    </a:cubicBezTo>
                    <a:cubicBezTo>
                      <a:pt x="0" y="3760"/>
                      <a:pt x="326" y="3885"/>
                      <a:pt x="526" y="3885"/>
                    </a:cubicBezTo>
                    <a:cubicBezTo>
                      <a:pt x="1353" y="3760"/>
                      <a:pt x="1980" y="2833"/>
                      <a:pt x="2506" y="2306"/>
                    </a:cubicBezTo>
                    <a:cubicBezTo>
                      <a:pt x="3333" y="1479"/>
                      <a:pt x="4386" y="753"/>
                      <a:pt x="5439" y="427"/>
                    </a:cubicBezTo>
                    <a:cubicBezTo>
                      <a:pt x="5739" y="427"/>
                      <a:pt x="5639" y="1"/>
                      <a:pt x="5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8" name="Google Shape;14157;p88"/>
              <p:cNvSpPr/>
              <p:nvPr/>
            </p:nvSpPr>
            <p:spPr>
              <a:xfrm>
                <a:off x="7314527" y="2262438"/>
                <a:ext cx="192907" cy="229537"/>
              </a:xfrm>
              <a:custGeom>
                <a:avLst/>
                <a:gdLst/>
                <a:ahLst/>
                <a:cxnLst/>
                <a:rect l="l" t="t" r="r" b="b"/>
                <a:pathLst>
                  <a:path w="4487" h="5339" extrusionOk="0">
                    <a:moveTo>
                      <a:pt x="4186" y="1"/>
                    </a:moveTo>
                    <a:cubicBezTo>
                      <a:pt x="4186" y="1"/>
                      <a:pt x="4061" y="1"/>
                      <a:pt x="4061" y="101"/>
                    </a:cubicBezTo>
                    <a:cubicBezTo>
                      <a:pt x="2933" y="727"/>
                      <a:pt x="1981" y="1153"/>
                      <a:pt x="1254" y="2306"/>
                    </a:cubicBezTo>
                    <a:cubicBezTo>
                      <a:pt x="727" y="3033"/>
                      <a:pt x="1" y="4286"/>
                      <a:pt x="427" y="5239"/>
                    </a:cubicBezTo>
                    <a:cubicBezTo>
                      <a:pt x="527" y="5239"/>
                      <a:pt x="527" y="5339"/>
                      <a:pt x="627" y="5339"/>
                    </a:cubicBezTo>
                    <a:lnTo>
                      <a:pt x="727" y="5239"/>
                    </a:lnTo>
                    <a:cubicBezTo>
                      <a:pt x="1454" y="4913"/>
                      <a:pt x="1880" y="3760"/>
                      <a:pt x="2407" y="3133"/>
                    </a:cubicBezTo>
                    <a:cubicBezTo>
                      <a:pt x="2933" y="2206"/>
                      <a:pt x="3560" y="1153"/>
                      <a:pt x="4387" y="427"/>
                    </a:cubicBezTo>
                    <a:cubicBezTo>
                      <a:pt x="4487" y="326"/>
                      <a:pt x="4387" y="1"/>
                      <a:pt x="41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49" name="Google Shape;14158;p88"/>
              <p:cNvSpPr/>
              <p:nvPr/>
            </p:nvSpPr>
            <p:spPr>
              <a:xfrm>
                <a:off x="7471837" y="2293694"/>
                <a:ext cx="103483" cy="265092"/>
              </a:xfrm>
              <a:custGeom>
                <a:avLst/>
                <a:gdLst/>
                <a:ahLst/>
                <a:cxnLst/>
                <a:rect l="l" t="t" r="r" b="b"/>
                <a:pathLst>
                  <a:path w="2407" h="6166" extrusionOk="0">
                    <a:moveTo>
                      <a:pt x="2181" y="0"/>
                    </a:moveTo>
                    <a:cubicBezTo>
                      <a:pt x="2081" y="0"/>
                      <a:pt x="2081" y="0"/>
                      <a:pt x="1981" y="126"/>
                    </a:cubicBezTo>
                    <a:cubicBezTo>
                      <a:pt x="1154" y="2106"/>
                      <a:pt x="1" y="3885"/>
                      <a:pt x="201" y="6066"/>
                    </a:cubicBezTo>
                    <a:cubicBezTo>
                      <a:pt x="201" y="6166"/>
                      <a:pt x="302" y="6166"/>
                      <a:pt x="302" y="6166"/>
                    </a:cubicBezTo>
                    <a:lnTo>
                      <a:pt x="402" y="6166"/>
                    </a:lnTo>
                    <a:cubicBezTo>
                      <a:pt x="1880" y="4386"/>
                      <a:pt x="1981" y="2306"/>
                      <a:pt x="2407" y="226"/>
                    </a:cubicBezTo>
                    <a:cubicBezTo>
                      <a:pt x="2407" y="126"/>
                      <a:pt x="2282" y="0"/>
                      <a:pt x="21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50" name="Google Shape;14159;p88"/>
              <p:cNvSpPr/>
              <p:nvPr/>
            </p:nvSpPr>
            <p:spPr>
              <a:xfrm>
                <a:off x="7623774" y="2320608"/>
                <a:ext cx="59330" cy="283450"/>
              </a:xfrm>
              <a:custGeom>
                <a:avLst/>
                <a:gdLst/>
                <a:ahLst/>
                <a:cxnLst/>
                <a:rect l="l" t="t" r="r" b="b"/>
                <a:pathLst>
                  <a:path w="1380" h="6593" extrusionOk="0">
                    <a:moveTo>
                      <a:pt x="226" y="1"/>
                    </a:moveTo>
                    <a:cubicBezTo>
                      <a:pt x="126" y="1"/>
                      <a:pt x="1" y="126"/>
                      <a:pt x="1" y="227"/>
                    </a:cubicBezTo>
                    <a:cubicBezTo>
                      <a:pt x="226" y="1379"/>
                      <a:pt x="326" y="2507"/>
                      <a:pt x="427" y="3660"/>
                    </a:cubicBezTo>
                    <a:cubicBezTo>
                      <a:pt x="427" y="4613"/>
                      <a:pt x="126" y="5540"/>
                      <a:pt x="427" y="6392"/>
                    </a:cubicBezTo>
                    <a:cubicBezTo>
                      <a:pt x="427" y="6492"/>
                      <a:pt x="527" y="6593"/>
                      <a:pt x="627" y="6593"/>
                    </a:cubicBezTo>
                    <a:cubicBezTo>
                      <a:pt x="753" y="6593"/>
                      <a:pt x="753" y="6492"/>
                      <a:pt x="853" y="6492"/>
                    </a:cubicBezTo>
                    <a:cubicBezTo>
                      <a:pt x="1379" y="5640"/>
                      <a:pt x="1154" y="4387"/>
                      <a:pt x="1154" y="3460"/>
                    </a:cubicBezTo>
                    <a:cubicBezTo>
                      <a:pt x="1053" y="2307"/>
                      <a:pt x="753" y="1254"/>
                      <a:pt x="326" y="227"/>
                    </a:cubicBezTo>
                    <a:cubicBezTo>
                      <a:pt x="326" y="126"/>
                      <a:pt x="226" y="1"/>
                      <a:pt x="2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grpSp>
            <p:nvGrpSpPr>
              <p:cNvPr id="251" name="Google Shape;14160;p88"/>
              <p:cNvGrpSpPr/>
              <p:nvPr/>
            </p:nvGrpSpPr>
            <p:grpSpPr>
              <a:xfrm rot="1636033">
                <a:off x="7150169" y="2560437"/>
                <a:ext cx="370942" cy="156636"/>
                <a:chOff x="6136063" y="2480375"/>
                <a:chExt cx="370975" cy="156650"/>
              </a:xfrm>
            </p:grpSpPr>
            <p:sp>
              <p:nvSpPr>
                <p:cNvPr id="252" name="Google Shape;14161;p88"/>
                <p:cNvSpPr/>
                <p:nvPr/>
              </p:nvSpPr>
              <p:spPr>
                <a:xfrm>
                  <a:off x="6219413" y="2480375"/>
                  <a:ext cx="33850" cy="3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580" extrusionOk="0">
                      <a:moveTo>
                        <a:pt x="627" y="0"/>
                      </a:moveTo>
                      <a:cubicBezTo>
                        <a:pt x="326" y="0"/>
                        <a:pt x="0" y="426"/>
                        <a:pt x="0" y="852"/>
                      </a:cubicBezTo>
                      <a:cubicBezTo>
                        <a:pt x="0" y="1253"/>
                        <a:pt x="326" y="1579"/>
                        <a:pt x="627" y="1579"/>
                      </a:cubicBezTo>
                      <a:cubicBezTo>
                        <a:pt x="1053" y="1579"/>
                        <a:pt x="1354" y="1253"/>
                        <a:pt x="1354" y="852"/>
                      </a:cubicBezTo>
                      <a:cubicBezTo>
                        <a:pt x="1354" y="426"/>
                        <a:pt x="1053" y="0"/>
                        <a:pt x="627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53" name="Google Shape;14162;p88"/>
                <p:cNvSpPr/>
                <p:nvPr/>
              </p:nvSpPr>
              <p:spPr>
                <a:xfrm>
                  <a:off x="6407388" y="2480375"/>
                  <a:ext cx="33850" cy="3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580" extrusionOk="0">
                      <a:moveTo>
                        <a:pt x="627" y="0"/>
                      </a:moveTo>
                      <a:cubicBezTo>
                        <a:pt x="326" y="0"/>
                        <a:pt x="0" y="426"/>
                        <a:pt x="0" y="852"/>
                      </a:cubicBezTo>
                      <a:cubicBezTo>
                        <a:pt x="0" y="1253"/>
                        <a:pt x="326" y="1579"/>
                        <a:pt x="627" y="1579"/>
                      </a:cubicBezTo>
                      <a:cubicBezTo>
                        <a:pt x="1053" y="1579"/>
                        <a:pt x="1354" y="1253"/>
                        <a:pt x="1354" y="852"/>
                      </a:cubicBezTo>
                      <a:cubicBezTo>
                        <a:pt x="1354" y="426"/>
                        <a:pt x="1053" y="0"/>
                        <a:pt x="627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54" name="Google Shape;14163;p88"/>
                <p:cNvSpPr/>
                <p:nvPr/>
              </p:nvSpPr>
              <p:spPr>
                <a:xfrm>
                  <a:off x="6136063" y="2538025"/>
                  <a:ext cx="99025" cy="9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61" h="3960" extrusionOk="0">
                      <a:moveTo>
                        <a:pt x="1981" y="0"/>
                      </a:moveTo>
                      <a:cubicBezTo>
                        <a:pt x="828" y="0"/>
                        <a:pt x="1" y="827"/>
                        <a:pt x="1" y="1980"/>
                      </a:cubicBezTo>
                      <a:cubicBezTo>
                        <a:pt x="1" y="3133"/>
                        <a:pt x="828" y="3960"/>
                        <a:pt x="1981" y="3960"/>
                      </a:cubicBezTo>
                      <a:cubicBezTo>
                        <a:pt x="3134" y="3960"/>
                        <a:pt x="3961" y="3133"/>
                        <a:pt x="3961" y="1980"/>
                      </a:cubicBezTo>
                      <a:cubicBezTo>
                        <a:pt x="3961" y="827"/>
                        <a:pt x="3134" y="0"/>
                        <a:pt x="198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55" name="Google Shape;14164;p88"/>
                <p:cNvSpPr/>
                <p:nvPr/>
              </p:nvSpPr>
              <p:spPr>
                <a:xfrm>
                  <a:off x="6407388" y="2538025"/>
                  <a:ext cx="99650" cy="9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6" h="3960" extrusionOk="0">
                      <a:moveTo>
                        <a:pt x="1980" y="0"/>
                      </a:moveTo>
                      <a:cubicBezTo>
                        <a:pt x="852" y="0"/>
                        <a:pt x="0" y="827"/>
                        <a:pt x="0" y="1980"/>
                      </a:cubicBezTo>
                      <a:cubicBezTo>
                        <a:pt x="0" y="3133"/>
                        <a:pt x="852" y="3960"/>
                        <a:pt x="1980" y="3960"/>
                      </a:cubicBezTo>
                      <a:cubicBezTo>
                        <a:pt x="3133" y="3960"/>
                        <a:pt x="3985" y="3133"/>
                        <a:pt x="3985" y="1980"/>
                      </a:cubicBezTo>
                      <a:cubicBezTo>
                        <a:pt x="3985" y="827"/>
                        <a:pt x="3133" y="0"/>
                        <a:pt x="198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56" name="Google Shape;14165;p88"/>
                <p:cNvSpPr/>
                <p:nvPr/>
              </p:nvSpPr>
              <p:spPr>
                <a:xfrm>
                  <a:off x="6268913" y="2522350"/>
                  <a:ext cx="115300" cy="52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2" h="2081" extrusionOk="0">
                      <a:moveTo>
                        <a:pt x="126" y="0"/>
                      </a:moveTo>
                      <a:cubicBezTo>
                        <a:pt x="0" y="0"/>
                        <a:pt x="0" y="101"/>
                        <a:pt x="0" y="201"/>
                      </a:cubicBezTo>
                      <a:lnTo>
                        <a:pt x="0" y="301"/>
                      </a:lnTo>
                      <a:cubicBezTo>
                        <a:pt x="0" y="301"/>
                        <a:pt x="126" y="427"/>
                        <a:pt x="126" y="527"/>
                      </a:cubicBezTo>
                      <a:cubicBezTo>
                        <a:pt x="226" y="627"/>
                        <a:pt x="326" y="828"/>
                        <a:pt x="426" y="1053"/>
                      </a:cubicBezTo>
                      <a:cubicBezTo>
                        <a:pt x="627" y="1354"/>
                        <a:pt x="852" y="1554"/>
                        <a:pt x="1253" y="1780"/>
                      </a:cubicBezTo>
                      <a:cubicBezTo>
                        <a:pt x="1379" y="1880"/>
                        <a:pt x="1579" y="1980"/>
                        <a:pt x="1780" y="1980"/>
                      </a:cubicBezTo>
                      <a:cubicBezTo>
                        <a:pt x="1880" y="2081"/>
                        <a:pt x="2106" y="2081"/>
                        <a:pt x="2306" y="2081"/>
                      </a:cubicBezTo>
                      <a:lnTo>
                        <a:pt x="2933" y="2081"/>
                      </a:lnTo>
                      <a:cubicBezTo>
                        <a:pt x="3033" y="2081"/>
                        <a:pt x="3133" y="1980"/>
                        <a:pt x="3258" y="1980"/>
                      </a:cubicBezTo>
                      <a:cubicBezTo>
                        <a:pt x="3359" y="1980"/>
                        <a:pt x="3459" y="1880"/>
                        <a:pt x="3559" y="1880"/>
                      </a:cubicBezTo>
                      <a:cubicBezTo>
                        <a:pt x="3885" y="1680"/>
                        <a:pt x="4086" y="1354"/>
                        <a:pt x="4286" y="1153"/>
                      </a:cubicBezTo>
                      <a:cubicBezTo>
                        <a:pt x="4386" y="828"/>
                        <a:pt x="4512" y="627"/>
                        <a:pt x="4512" y="427"/>
                      </a:cubicBezTo>
                      <a:cubicBezTo>
                        <a:pt x="4612" y="301"/>
                        <a:pt x="4612" y="201"/>
                        <a:pt x="4612" y="201"/>
                      </a:cubicBezTo>
                      <a:cubicBezTo>
                        <a:pt x="4612" y="101"/>
                        <a:pt x="4512" y="0"/>
                        <a:pt x="4512" y="0"/>
                      </a:cubicBezTo>
                      <a:cubicBezTo>
                        <a:pt x="4386" y="0"/>
                        <a:pt x="4286" y="0"/>
                        <a:pt x="4286" y="101"/>
                      </a:cubicBezTo>
                      <a:cubicBezTo>
                        <a:pt x="4286" y="101"/>
                        <a:pt x="4286" y="201"/>
                        <a:pt x="4186" y="301"/>
                      </a:cubicBezTo>
                      <a:cubicBezTo>
                        <a:pt x="4086" y="427"/>
                        <a:pt x="3985" y="627"/>
                        <a:pt x="3885" y="828"/>
                      </a:cubicBezTo>
                      <a:cubicBezTo>
                        <a:pt x="3659" y="1053"/>
                        <a:pt x="3459" y="1153"/>
                        <a:pt x="3258" y="1354"/>
                      </a:cubicBezTo>
                      <a:lnTo>
                        <a:pt x="3033" y="1354"/>
                      </a:lnTo>
                      <a:cubicBezTo>
                        <a:pt x="2933" y="1454"/>
                        <a:pt x="2933" y="1454"/>
                        <a:pt x="2832" y="1454"/>
                      </a:cubicBezTo>
                      <a:lnTo>
                        <a:pt x="2406" y="1454"/>
                      </a:lnTo>
                      <a:cubicBezTo>
                        <a:pt x="2206" y="1454"/>
                        <a:pt x="2106" y="1454"/>
                        <a:pt x="1880" y="1354"/>
                      </a:cubicBezTo>
                      <a:cubicBezTo>
                        <a:pt x="1780" y="1354"/>
                        <a:pt x="1579" y="1354"/>
                        <a:pt x="1479" y="1254"/>
                      </a:cubicBezTo>
                      <a:cubicBezTo>
                        <a:pt x="1253" y="1153"/>
                        <a:pt x="1053" y="928"/>
                        <a:pt x="852" y="727"/>
                      </a:cubicBezTo>
                      <a:cubicBezTo>
                        <a:pt x="627" y="627"/>
                        <a:pt x="527" y="427"/>
                        <a:pt x="426" y="301"/>
                      </a:cubicBezTo>
                      <a:cubicBezTo>
                        <a:pt x="426" y="201"/>
                        <a:pt x="326" y="201"/>
                        <a:pt x="326" y="201"/>
                      </a:cubicBezTo>
                      <a:lnTo>
                        <a:pt x="326" y="101"/>
                      </a:lnTo>
                      <a:cubicBezTo>
                        <a:pt x="326" y="0"/>
                        <a:pt x="226" y="0"/>
                        <a:pt x="12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</p:grpSp>
        </p:grpSp>
        <p:grpSp>
          <p:nvGrpSpPr>
            <p:cNvPr id="218" name="Google Shape;14166;p88"/>
            <p:cNvGrpSpPr/>
            <p:nvPr/>
          </p:nvGrpSpPr>
          <p:grpSpPr>
            <a:xfrm>
              <a:off x="6704418" y="2077784"/>
              <a:ext cx="754304" cy="791322"/>
              <a:chOff x="7058075" y="2077784"/>
              <a:chExt cx="754304" cy="791322"/>
            </a:xfrm>
          </p:grpSpPr>
          <p:sp>
            <p:nvSpPr>
              <p:cNvPr id="219" name="Google Shape;14167;p88"/>
              <p:cNvSpPr/>
              <p:nvPr/>
            </p:nvSpPr>
            <p:spPr>
              <a:xfrm>
                <a:off x="7097585" y="2165963"/>
                <a:ext cx="714793" cy="461009"/>
              </a:xfrm>
              <a:custGeom>
                <a:avLst/>
                <a:gdLst/>
                <a:ahLst/>
                <a:cxnLst/>
                <a:rect l="l" t="t" r="r" b="b"/>
                <a:pathLst>
                  <a:path w="16626" h="10723" extrusionOk="0">
                    <a:moveTo>
                      <a:pt x="6590" y="0"/>
                    </a:moveTo>
                    <a:cubicBezTo>
                      <a:pt x="2181" y="0"/>
                      <a:pt x="1" y="4011"/>
                      <a:pt x="661" y="4751"/>
                    </a:cubicBezTo>
                    <a:cubicBezTo>
                      <a:pt x="661" y="4851"/>
                      <a:pt x="761" y="4976"/>
                      <a:pt x="961" y="5077"/>
                    </a:cubicBezTo>
                    <a:cubicBezTo>
                      <a:pt x="2604" y="6401"/>
                      <a:pt x="9835" y="10722"/>
                      <a:pt x="13574" y="10722"/>
                    </a:cubicBezTo>
                    <a:cubicBezTo>
                      <a:pt x="13657" y="10722"/>
                      <a:pt x="13739" y="10720"/>
                      <a:pt x="13819" y="10716"/>
                    </a:cubicBezTo>
                    <a:cubicBezTo>
                      <a:pt x="14019" y="10716"/>
                      <a:pt x="14245" y="10716"/>
                      <a:pt x="14445" y="10616"/>
                    </a:cubicBezTo>
                    <a:cubicBezTo>
                      <a:pt x="15498" y="10290"/>
                      <a:pt x="16626" y="3723"/>
                      <a:pt x="10360" y="891"/>
                    </a:cubicBezTo>
                    <a:cubicBezTo>
                      <a:pt x="8967" y="258"/>
                      <a:pt x="7707" y="0"/>
                      <a:pt x="6590" y="0"/>
                    </a:cubicBezTo>
                    <a:close/>
                  </a:path>
                </a:pathLst>
              </a:custGeom>
              <a:solidFill>
                <a:srgbClr val="8C3A2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0" name="Google Shape;14168;p88"/>
              <p:cNvSpPr/>
              <p:nvPr/>
            </p:nvSpPr>
            <p:spPr>
              <a:xfrm>
                <a:off x="7058075" y="2384194"/>
                <a:ext cx="633623" cy="484912"/>
              </a:xfrm>
              <a:custGeom>
                <a:avLst/>
                <a:gdLst/>
                <a:ahLst/>
                <a:cxnLst/>
                <a:rect l="l" t="t" r="r" b="b"/>
                <a:pathLst>
                  <a:path w="14738" h="11279" extrusionOk="0">
                    <a:moveTo>
                      <a:pt x="1880" y="1"/>
                    </a:moveTo>
                    <a:lnTo>
                      <a:pt x="1680" y="101"/>
                    </a:lnTo>
                    <a:cubicBezTo>
                      <a:pt x="1680" y="101"/>
                      <a:pt x="1" y="2808"/>
                      <a:pt x="427" y="4913"/>
                    </a:cubicBezTo>
                    <a:cubicBezTo>
                      <a:pt x="953" y="6993"/>
                      <a:pt x="3033" y="9499"/>
                      <a:pt x="3560" y="10026"/>
                    </a:cubicBezTo>
                    <a:cubicBezTo>
                      <a:pt x="3885" y="10226"/>
                      <a:pt x="3459" y="11053"/>
                      <a:pt x="3760" y="11279"/>
                    </a:cubicBezTo>
                    <a:cubicBezTo>
                      <a:pt x="3885" y="11279"/>
                      <a:pt x="4186" y="11053"/>
                      <a:pt x="4512" y="10953"/>
                    </a:cubicBezTo>
                    <a:cubicBezTo>
                      <a:pt x="4712" y="10753"/>
                      <a:pt x="5139" y="10552"/>
                      <a:pt x="5439" y="10552"/>
                    </a:cubicBezTo>
                    <a:cubicBezTo>
                      <a:pt x="5993" y="10693"/>
                      <a:pt x="6816" y="10812"/>
                      <a:pt x="7741" y="10812"/>
                    </a:cubicBezTo>
                    <a:cubicBezTo>
                      <a:pt x="9450" y="10812"/>
                      <a:pt x="11508" y="10405"/>
                      <a:pt x="12858" y="8973"/>
                    </a:cubicBezTo>
                    <a:cubicBezTo>
                      <a:pt x="14412" y="7419"/>
                      <a:pt x="14738" y="5640"/>
                      <a:pt x="14738" y="5640"/>
                    </a:cubicBezTo>
                    <a:lnTo>
                      <a:pt x="14738" y="5640"/>
                    </a:lnTo>
                    <a:cubicBezTo>
                      <a:pt x="14658" y="5644"/>
                      <a:pt x="14576" y="5646"/>
                      <a:pt x="14493" y="5646"/>
                    </a:cubicBezTo>
                    <a:cubicBezTo>
                      <a:pt x="10754" y="5646"/>
                      <a:pt x="3523" y="1325"/>
                      <a:pt x="1880" y="1"/>
                    </a:cubicBezTo>
                    <a:close/>
                  </a:path>
                </a:pathLst>
              </a:custGeom>
              <a:solidFill>
                <a:srgbClr val="D39A5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1" name="Google Shape;14169;p88"/>
              <p:cNvSpPr/>
              <p:nvPr/>
            </p:nvSpPr>
            <p:spPr>
              <a:xfrm>
                <a:off x="7511735" y="2077784"/>
                <a:ext cx="148453" cy="164618"/>
              </a:xfrm>
              <a:custGeom>
                <a:avLst/>
                <a:gdLst/>
                <a:ahLst/>
                <a:cxnLst/>
                <a:rect l="l" t="t" r="r" b="b"/>
                <a:pathLst>
                  <a:path w="3453" h="3829" extrusionOk="0">
                    <a:moveTo>
                      <a:pt x="2490" y="0"/>
                    </a:moveTo>
                    <a:cubicBezTo>
                      <a:pt x="2461" y="0"/>
                      <a:pt x="2433" y="3"/>
                      <a:pt x="2406" y="10"/>
                    </a:cubicBezTo>
                    <a:cubicBezTo>
                      <a:pt x="0" y="962"/>
                      <a:pt x="326" y="3569"/>
                      <a:pt x="326" y="3569"/>
                    </a:cubicBezTo>
                    <a:cubicBezTo>
                      <a:pt x="375" y="3776"/>
                      <a:pt x="500" y="3829"/>
                      <a:pt x="616" y="3829"/>
                    </a:cubicBezTo>
                    <a:cubicBezTo>
                      <a:pt x="740" y="3829"/>
                      <a:pt x="852" y="3769"/>
                      <a:pt x="852" y="3769"/>
                    </a:cubicBezTo>
                    <a:cubicBezTo>
                      <a:pt x="852" y="3769"/>
                      <a:pt x="952" y="3143"/>
                      <a:pt x="1579" y="2215"/>
                    </a:cubicBezTo>
                    <a:cubicBezTo>
                      <a:pt x="2406" y="1063"/>
                      <a:pt x="3133" y="1063"/>
                      <a:pt x="3359" y="862"/>
                    </a:cubicBezTo>
                    <a:cubicBezTo>
                      <a:pt x="3452" y="651"/>
                      <a:pt x="2909" y="0"/>
                      <a:pt x="2490" y="0"/>
                    </a:cubicBezTo>
                    <a:close/>
                  </a:path>
                </a:pathLst>
              </a:custGeom>
              <a:solidFill>
                <a:srgbClr val="8C3A2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2" name="Google Shape;14170;p88"/>
              <p:cNvSpPr/>
              <p:nvPr/>
            </p:nvSpPr>
            <p:spPr>
              <a:xfrm>
                <a:off x="7256358" y="2734413"/>
                <a:ext cx="116381" cy="85168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1981" extrusionOk="0">
                    <a:moveTo>
                      <a:pt x="301" y="0"/>
                    </a:moveTo>
                    <a:cubicBezTo>
                      <a:pt x="100" y="0"/>
                      <a:pt x="0" y="100"/>
                      <a:pt x="0" y="301"/>
                    </a:cubicBezTo>
                    <a:cubicBezTo>
                      <a:pt x="100" y="827"/>
                      <a:pt x="527" y="1153"/>
                      <a:pt x="928" y="1454"/>
                    </a:cubicBezTo>
                    <a:cubicBezTo>
                      <a:pt x="1153" y="1554"/>
                      <a:pt x="1253" y="1780"/>
                      <a:pt x="1554" y="1880"/>
                    </a:cubicBezTo>
                    <a:cubicBezTo>
                      <a:pt x="1667" y="1930"/>
                      <a:pt x="1798" y="1930"/>
                      <a:pt x="1943" y="1930"/>
                    </a:cubicBezTo>
                    <a:cubicBezTo>
                      <a:pt x="2087" y="1930"/>
                      <a:pt x="2243" y="1930"/>
                      <a:pt x="2406" y="1980"/>
                    </a:cubicBezTo>
                    <a:cubicBezTo>
                      <a:pt x="2507" y="1980"/>
                      <a:pt x="2707" y="1780"/>
                      <a:pt x="2507" y="1654"/>
                    </a:cubicBezTo>
                    <a:cubicBezTo>
                      <a:pt x="2406" y="1554"/>
                      <a:pt x="2181" y="1353"/>
                      <a:pt x="2080" y="1153"/>
                    </a:cubicBezTo>
                    <a:cubicBezTo>
                      <a:pt x="1880" y="927"/>
                      <a:pt x="1654" y="827"/>
                      <a:pt x="1454" y="727"/>
                    </a:cubicBezTo>
                    <a:cubicBezTo>
                      <a:pt x="1153" y="526"/>
                      <a:pt x="727" y="100"/>
                      <a:pt x="301" y="0"/>
                    </a:cubicBez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3" name="Google Shape;14171;p88"/>
              <p:cNvSpPr/>
              <p:nvPr/>
            </p:nvSpPr>
            <p:spPr>
              <a:xfrm>
                <a:off x="7391054" y="2823838"/>
                <a:ext cx="8641" cy="4342"/>
              </a:xfrm>
              <a:custGeom>
                <a:avLst/>
                <a:gdLst/>
                <a:ahLst/>
                <a:cxnLst/>
                <a:rect l="l" t="t" r="r" b="b"/>
                <a:pathLst>
                  <a:path w="201" h="101" extrusionOk="0">
                    <a:moveTo>
                      <a:pt x="0" y="0"/>
                    </a:moveTo>
                    <a:lnTo>
                      <a:pt x="0" y="101"/>
                    </a:lnTo>
                    <a:lnTo>
                      <a:pt x="201" y="101"/>
                    </a:lnTo>
                    <a:cubicBezTo>
                      <a:pt x="100" y="101"/>
                      <a:pt x="100" y="101"/>
                      <a:pt x="0" y="0"/>
                    </a:cubicBez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4" name="Google Shape;14172;p88"/>
              <p:cNvSpPr/>
              <p:nvPr/>
            </p:nvSpPr>
            <p:spPr>
              <a:xfrm>
                <a:off x="7417968" y="2832437"/>
                <a:ext cx="43" cy="5460"/>
              </a:xfrm>
              <a:custGeom>
                <a:avLst/>
                <a:gdLst/>
                <a:ahLst/>
                <a:cxnLst/>
                <a:rect l="l" t="t" r="r" b="b"/>
                <a:pathLst>
                  <a:path w="1" h="127" extrusionOk="0">
                    <a:moveTo>
                      <a:pt x="1" y="1"/>
                    </a:moveTo>
                    <a:lnTo>
                      <a:pt x="1" y="126"/>
                    </a:ln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5" name="Google Shape;14173;p88"/>
              <p:cNvSpPr/>
              <p:nvPr/>
            </p:nvSpPr>
            <p:spPr>
              <a:xfrm>
                <a:off x="7337141" y="2724697"/>
                <a:ext cx="106836" cy="68573"/>
              </a:xfrm>
              <a:custGeom>
                <a:avLst/>
                <a:gdLst/>
                <a:ahLst/>
                <a:cxnLst/>
                <a:rect l="l" t="t" r="r" b="b"/>
                <a:pathLst>
                  <a:path w="2485" h="1595" extrusionOk="0">
                    <a:moveTo>
                      <a:pt x="201" y="1"/>
                    </a:moveTo>
                    <a:cubicBezTo>
                      <a:pt x="101" y="1"/>
                      <a:pt x="1" y="126"/>
                      <a:pt x="1" y="226"/>
                    </a:cubicBezTo>
                    <a:cubicBezTo>
                      <a:pt x="201" y="627"/>
                      <a:pt x="527" y="953"/>
                      <a:pt x="828" y="1153"/>
                    </a:cubicBezTo>
                    <a:cubicBezTo>
                      <a:pt x="1029" y="1379"/>
                      <a:pt x="1254" y="1479"/>
                      <a:pt x="1455" y="1579"/>
                    </a:cubicBezTo>
                    <a:lnTo>
                      <a:pt x="2081" y="1579"/>
                    </a:lnTo>
                    <a:cubicBezTo>
                      <a:pt x="2115" y="1590"/>
                      <a:pt x="2146" y="1595"/>
                      <a:pt x="2174" y="1595"/>
                    </a:cubicBezTo>
                    <a:cubicBezTo>
                      <a:pt x="2424" y="1595"/>
                      <a:pt x="2484" y="1233"/>
                      <a:pt x="2282" y="1053"/>
                    </a:cubicBezTo>
                    <a:cubicBezTo>
                      <a:pt x="2081" y="953"/>
                      <a:pt x="1981" y="853"/>
                      <a:pt x="1780" y="752"/>
                    </a:cubicBezTo>
                    <a:cubicBezTo>
                      <a:pt x="1555" y="627"/>
                      <a:pt x="1455" y="527"/>
                      <a:pt x="1254" y="427"/>
                    </a:cubicBezTo>
                    <a:cubicBezTo>
                      <a:pt x="928" y="326"/>
                      <a:pt x="527" y="126"/>
                      <a:pt x="201" y="1"/>
                    </a:cubicBez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6" name="Google Shape;14174;p88"/>
              <p:cNvSpPr/>
              <p:nvPr/>
            </p:nvSpPr>
            <p:spPr>
              <a:xfrm>
                <a:off x="7401028" y="2701954"/>
                <a:ext cx="131256" cy="78289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1821" extrusionOk="0">
                    <a:moveTo>
                      <a:pt x="291" y="0"/>
                    </a:moveTo>
                    <a:cubicBezTo>
                      <a:pt x="116" y="0"/>
                      <a:pt x="0" y="245"/>
                      <a:pt x="169" y="329"/>
                    </a:cubicBezTo>
                    <a:cubicBezTo>
                      <a:pt x="796" y="956"/>
                      <a:pt x="1422" y="1582"/>
                      <a:pt x="2274" y="1783"/>
                    </a:cubicBezTo>
                    <a:cubicBezTo>
                      <a:pt x="2335" y="1809"/>
                      <a:pt x="2393" y="1820"/>
                      <a:pt x="2447" y="1820"/>
                    </a:cubicBezTo>
                    <a:cubicBezTo>
                      <a:pt x="2860" y="1820"/>
                      <a:pt x="3052" y="1133"/>
                      <a:pt x="2675" y="956"/>
                    </a:cubicBezTo>
                    <a:cubicBezTo>
                      <a:pt x="1949" y="530"/>
                      <a:pt x="1222" y="329"/>
                      <a:pt x="395" y="28"/>
                    </a:cubicBezTo>
                    <a:cubicBezTo>
                      <a:pt x="359" y="9"/>
                      <a:pt x="324" y="0"/>
                      <a:pt x="291" y="0"/>
                    </a:cubicBez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7" name="Google Shape;14175;p88"/>
              <p:cNvSpPr/>
              <p:nvPr/>
            </p:nvSpPr>
            <p:spPr>
              <a:xfrm>
                <a:off x="7468656" y="2670010"/>
                <a:ext cx="115306" cy="60104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1398" extrusionOk="0">
                    <a:moveTo>
                      <a:pt x="202" y="0"/>
                    </a:moveTo>
                    <a:cubicBezTo>
                      <a:pt x="54" y="0"/>
                      <a:pt x="1" y="258"/>
                      <a:pt x="175" y="345"/>
                    </a:cubicBezTo>
                    <a:cubicBezTo>
                      <a:pt x="701" y="546"/>
                      <a:pt x="902" y="872"/>
                      <a:pt x="1328" y="1172"/>
                    </a:cubicBezTo>
                    <a:cubicBezTo>
                      <a:pt x="1729" y="1398"/>
                      <a:pt x="2055" y="1398"/>
                      <a:pt x="2481" y="1398"/>
                    </a:cubicBezTo>
                    <a:cubicBezTo>
                      <a:pt x="2581" y="1398"/>
                      <a:pt x="2681" y="1172"/>
                      <a:pt x="2681" y="1072"/>
                    </a:cubicBezTo>
                    <a:cubicBezTo>
                      <a:pt x="2481" y="546"/>
                      <a:pt x="2255" y="345"/>
                      <a:pt x="1729" y="245"/>
                    </a:cubicBezTo>
                    <a:cubicBezTo>
                      <a:pt x="1328" y="19"/>
                      <a:pt x="802" y="145"/>
                      <a:pt x="275" y="19"/>
                    </a:cubicBezTo>
                    <a:cubicBezTo>
                      <a:pt x="249" y="6"/>
                      <a:pt x="225" y="0"/>
                      <a:pt x="202" y="0"/>
                    </a:cubicBezTo>
                    <a:close/>
                  </a:path>
                </a:pathLst>
              </a:custGeom>
              <a:solidFill>
                <a:srgbClr val="B77B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8" name="Google Shape;14176;p88"/>
              <p:cNvSpPr/>
              <p:nvPr/>
            </p:nvSpPr>
            <p:spPr>
              <a:xfrm>
                <a:off x="7184173" y="2212868"/>
                <a:ext cx="246777" cy="167069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3886" extrusionOk="0">
                    <a:moveTo>
                      <a:pt x="5439" y="1"/>
                    </a:moveTo>
                    <a:cubicBezTo>
                      <a:pt x="4186" y="126"/>
                      <a:pt x="3133" y="427"/>
                      <a:pt x="2080" y="1154"/>
                    </a:cubicBezTo>
                    <a:cubicBezTo>
                      <a:pt x="1253" y="1680"/>
                      <a:pt x="201" y="2507"/>
                      <a:pt x="100" y="3560"/>
                    </a:cubicBezTo>
                    <a:cubicBezTo>
                      <a:pt x="0" y="3760"/>
                      <a:pt x="326" y="3885"/>
                      <a:pt x="526" y="3885"/>
                    </a:cubicBezTo>
                    <a:cubicBezTo>
                      <a:pt x="1353" y="3760"/>
                      <a:pt x="1980" y="2833"/>
                      <a:pt x="2506" y="2306"/>
                    </a:cubicBezTo>
                    <a:cubicBezTo>
                      <a:pt x="3333" y="1479"/>
                      <a:pt x="4386" y="753"/>
                      <a:pt x="5439" y="427"/>
                    </a:cubicBezTo>
                    <a:cubicBezTo>
                      <a:pt x="5739" y="427"/>
                      <a:pt x="5639" y="1"/>
                      <a:pt x="5439" y="1"/>
                    </a:cubicBezTo>
                    <a:close/>
                  </a:path>
                </a:pathLst>
              </a:custGeom>
              <a:solidFill>
                <a:srgbClr val="52231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9" name="Google Shape;14177;p88"/>
              <p:cNvSpPr/>
              <p:nvPr/>
            </p:nvSpPr>
            <p:spPr>
              <a:xfrm>
                <a:off x="7314527" y="2262438"/>
                <a:ext cx="192907" cy="229537"/>
              </a:xfrm>
              <a:custGeom>
                <a:avLst/>
                <a:gdLst/>
                <a:ahLst/>
                <a:cxnLst/>
                <a:rect l="l" t="t" r="r" b="b"/>
                <a:pathLst>
                  <a:path w="4487" h="5339" extrusionOk="0">
                    <a:moveTo>
                      <a:pt x="4186" y="1"/>
                    </a:moveTo>
                    <a:cubicBezTo>
                      <a:pt x="4186" y="1"/>
                      <a:pt x="4061" y="1"/>
                      <a:pt x="4061" y="101"/>
                    </a:cubicBezTo>
                    <a:cubicBezTo>
                      <a:pt x="2933" y="727"/>
                      <a:pt x="1981" y="1153"/>
                      <a:pt x="1254" y="2306"/>
                    </a:cubicBezTo>
                    <a:cubicBezTo>
                      <a:pt x="727" y="3033"/>
                      <a:pt x="1" y="4286"/>
                      <a:pt x="427" y="5239"/>
                    </a:cubicBezTo>
                    <a:cubicBezTo>
                      <a:pt x="527" y="5239"/>
                      <a:pt x="527" y="5339"/>
                      <a:pt x="627" y="5339"/>
                    </a:cubicBezTo>
                    <a:lnTo>
                      <a:pt x="727" y="5239"/>
                    </a:lnTo>
                    <a:cubicBezTo>
                      <a:pt x="1454" y="4913"/>
                      <a:pt x="1880" y="3760"/>
                      <a:pt x="2407" y="3133"/>
                    </a:cubicBezTo>
                    <a:cubicBezTo>
                      <a:pt x="2933" y="2206"/>
                      <a:pt x="3560" y="1153"/>
                      <a:pt x="4387" y="427"/>
                    </a:cubicBezTo>
                    <a:cubicBezTo>
                      <a:pt x="4487" y="326"/>
                      <a:pt x="4387" y="1"/>
                      <a:pt x="4186" y="1"/>
                    </a:cubicBezTo>
                    <a:close/>
                  </a:path>
                </a:pathLst>
              </a:custGeom>
              <a:solidFill>
                <a:srgbClr val="52231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30" name="Google Shape;14178;p88"/>
              <p:cNvSpPr/>
              <p:nvPr/>
            </p:nvSpPr>
            <p:spPr>
              <a:xfrm>
                <a:off x="7471837" y="2293694"/>
                <a:ext cx="103483" cy="265092"/>
              </a:xfrm>
              <a:custGeom>
                <a:avLst/>
                <a:gdLst/>
                <a:ahLst/>
                <a:cxnLst/>
                <a:rect l="l" t="t" r="r" b="b"/>
                <a:pathLst>
                  <a:path w="2407" h="6166" extrusionOk="0">
                    <a:moveTo>
                      <a:pt x="2181" y="0"/>
                    </a:moveTo>
                    <a:cubicBezTo>
                      <a:pt x="2081" y="0"/>
                      <a:pt x="2081" y="0"/>
                      <a:pt x="1981" y="126"/>
                    </a:cubicBezTo>
                    <a:cubicBezTo>
                      <a:pt x="1154" y="2106"/>
                      <a:pt x="1" y="3885"/>
                      <a:pt x="201" y="6066"/>
                    </a:cubicBezTo>
                    <a:cubicBezTo>
                      <a:pt x="201" y="6166"/>
                      <a:pt x="302" y="6166"/>
                      <a:pt x="302" y="6166"/>
                    </a:cubicBezTo>
                    <a:lnTo>
                      <a:pt x="402" y="6166"/>
                    </a:lnTo>
                    <a:cubicBezTo>
                      <a:pt x="1880" y="4386"/>
                      <a:pt x="1981" y="2306"/>
                      <a:pt x="2407" y="226"/>
                    </a:cubicBezTo>
                    <a:cubicBezTo>
                      <a:pt x="2407" y="126"/>
                      <a:pt x="2282" y="0"/>
                      <a:pt x="2181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31" name="Google Shape;14179;p88"/>
              <p:cNvSpPr/>
              <p:nvPr/>
            </p:nvSpPr>
            <p:spPr>
              <a:xfrm>
                <a:off x="7623774" y="2320608"/>
                <a:ext cx="59330" cy="283450"/>
              </a:xfrm>
              <a:custGeom>
                <a:avLst/>
                <a:gdLst/>
                <a:ahLst/>
                <a:cxnLst/>
                <a:rect l="l" t="t" r="r" b="b"/>
                <a:pathLst>
                  <a:path w="1380" h="6593" extrusionOk="0">
                    <a:moveTo>
                      <a:pt x="226" y="1"/>
                    </a:moveTo>
                    <a:cubicBezTo>
                      <a:pt x="126" y="1"/>
                      <a:pt x="1" y="126"/>
                      <a:pt x="1" y="227"/>
                    </a:cubicBezTo>
                    <a:cubicBezTo>
                      <a:pt x="226" y="1379"/>
                      <a:pt x="326" y="2507"/>
                      <a:pt x="427" y="3660"/>
                    </a:cubicBezTo>
                    <a:cubicBezTo>
                      <a:pt x="427" y="4613"/>
                      <a:pt x="126" y="5540"/>
                      <a:pt x="427" y="6392"/>
                    </a:cubicBezTo>
                    <a:cubicBezTo>
                      <a:pt x="427" y="6492"/>
                      <a:pt x="527" y="6593"/>
                      <a:pt x="627" y="6593"/>
                    </a:cubicBezTo>
                    <a:cubicBezTo>
                      <a:pt x="753" y="6593"/>
                      <a:pt x="753" y="6492"/>
                      <a:pt x="853" y="6492"/>
                    </a:cubicBezTo>
                    <a:cubicBezTo>
                      <a:pt x="1379" y="5640"/>
                      <a:pt x="1154" y="4387"/>
                      <a:pt x="1154" y="3460"/>
                    </a:cubicBezTo>
                    <a:cubicBezTo>
                      <a:pt x="1053" y="2307"/>
                      <a:pt x="753" y="1254"/>
                      <a:pt x="326" y="227"/>
                    </a:cubicBezTo>
                    <a:cubicBezTo>
                      <a:pt x="326" y="126"/>
                      <a:pt x="226" y="1"/>
                      <a:pt x="226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grpSp>
            <p:nvGrpSpPr>
              <p:cNvPr id="232" name="Google Shape;14180;p88"/>
              <p:cNvGrpSpPr/>
              <p:nvPr/>
            </p:nvGrpSpPr>
            <p:grpSpPr>
              <a:xfrm rot="1636033">
                <a:off x="7150169" y="2560437"/>
                <a:ext cx="370942" cy="156636"/>
                <a:chOff x="6136063" y="2480375"/>
                <a:chExt cx="370975" cy="156650"/>
              </a:xfrm>
            </p:grpSpPr>
            <p:sp>
              <p:nvSpPr>
                <p:cNvPr id="233" name="Google Shape;14181;p88"/>
                <p:cNvSpPr/>
                <p:nvPr/>
              </p:nvSpPr>
              <p:spPr>
                <a:xfrm>
                  <a:off x="6219413" y="2480375"/>
                  <a:ext cx="33850" cy="3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580" extrusionOk="0">
                      <a:moveTo>
                        <a:pt x="627" y="0"/>
                      </a:moveTo>
                      <a:cubicBezTo>
                        <a:pt x="326" y="0"/>
                        <a:pt x="0" y="426"/>
                        <a:pt x="0" y="852"/>
                      </a:cubicBezTo>
                      <a:cubicBezTo>
                        <a:pt x="0" y="1253"/>
                        <a:pt x="326" y="1579"/>
                        <a:pt x="627" y="1579"/>
                      </a:cubicBezTo>
                      <a:cubicBezTo>
                        <a:pt x="1053" y="1579"/>
                        <a:pt x="1354" y="1253"/>
                        <a:pt x="1354" y="852"/>
                      </a:cubicBezTo>
                      <a:cubicBezTo>
                        <a:pt x="1354" y="426"/>
                        <a:pt x="1053" y="0"/>
                        <a:pt x="627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34" name="Google Shape;14182;p88"/>
                <p:cNvSpPr/>
                <p:nvPr/>
              </p:nvSpPr>
              <p:spPr>
                <a:xfrm>
                  <a:off x="6407388" y="2480375"/>
                  <a:ext cx="33850" cy="3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580" extrusionOk="0">
                      <a:moveTo>
                        <a:pt x="627" y="0"/>
                      </a:moveTo>
                      <a:cubicBezTo>
                        <a:pt x="326" y="0"/>
                        <a:pt x="0" y="426"/>
                        <a:pt x="0" y="852"/>
                      </a:cubicBezTo>
                      <a:cubicBezTo>
                        <a:pt x="0" y="1253"/>
                        <a:pt x="326" y="1579"/>
                        <a:pt x="627" y="1579"/>
                      </a:cubicBezTo>
                      <a:cubicBezTo>
                        <a:pt x="1053" y="1579"/>
                        <a:pt x="1354" y="1253"/>
                        <a:pt x="1354" y="852"/>
                      </a:cubicBezTo>
                      <a:cubicBezTo>
                        <a:pt x="1354" y="426"/>
                        <a:pt x="1053" y="0"/>
                        <a:pt x="627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35" name="Google Shape;14183;p88"/>
                <p:cNvSpPr/>
                <p:nvPr/>
              </p:nvSpPr>
              <p:spPr>
                <a:xfrm>
                  <a:off x="6136063" y="2538025"/>
                  <a:ext cx="99025" cy="9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61" h="3960" extrusionOk="0">
                      <a:moveTo>
                        <a:pt x="1981" y="0"/>
                      </a:moveTo>
                      <a:cubicBezTo>
                        <a:pt x="828" y="0"/>
                        <a:pt x="1" y="827"/>
                        <a:pt x="1" y="1980"/>
                      </a:cubicBezTo>
                      <a:cubicBezTo>
                        <a:pt x="1" y="3133"/>
                        <a:pt x="828" y="3960"/>
                        <a:pt x="1981" y="3960"/>
                      </a:cubicBezTo>
                      <a:cubicBezTo>
                        <a:pt x="3134" y="3960"/>
                        <a:pt x="3961" y="3133"/>
                        <a:pt x="3961" y="1980"/>
                      </a:cubicBezTo>
                      <a:cubicBezTo>
                        <a:pt x="3961" y="827"/>
                        <a:pt x="3134" y="0"/>
                        <a:pt x="198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36" name="Google Shape;14184;p88"/>
                <p:cNvSpPr/>
                <p:nvPr/>
              </p:nvSpPr>
              <p:spPr>
                <a:xfrm>
                  <a:off x="6407388" y="2538025"/>
                  <a:ext cx="99650" cy="9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6" h="3960" extrusionOk="0">
                      <a:moveTo>
                        <a:pt x="1980" y="0"/>
                      </a:moveTo>
                      <a:cubicBezTo>
                        <a:pt x="852" y="0"/>
                        <a:pt x="0" y="827"/>
                        <a:pt x="0" y="1980"/>
                      </a:cubicBezTo>
                      <a:cubicBezTo>
                        <a:pt x="0" y="3133"/>
                        <a:pt x="852" y="3960"/>
                        <a:pt x="1980" y="3960"/>
                      </a:cubicBezTo>
                      <a:cubicBezTo>
                        <a:pt x="3133" y="3960"/>
                        <a:pt x="3985" y="3133"/>
                        <a:pt x="3985" y="1980"/>
                      </a:cubicBezTo>
                      <a:cubicBezTo>
                        <a:pt x="3985" y="827"/>
                        <a:pt x="3133" y="0"/>
                        <a:pt x="19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237" name="Google Shape;14185;p88"/>
                <p:cNvSpPr/>
                <p:nvPr/>
              </p:nvSpPr>
              <p:spPr>
                <a:xfrm>
                  <a:off x="6268913" y="2522350"/>
                  <a:ext cx="115300" cy="52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2" h="2081" extrusionOk="0">
                      <a:moveTo>
                        <a:pt x="126" y="0"/>
                      </a:moveTo>
                      <a:cubicBezTo>
                        <a:pt x="0" y="0"/>
                        <a:pt x="0" y="101"/>
                        <a:pt x="0" y="201"/>
                      </a:cubicBezTo>
                      <a:lnTo>
                        <a:pt x="0" y="301"/>
                      </a:lnTo>
                      <a:cubicBezTo>
                        <a:pt x="0" y="301"/>
                        <a:pt x="126" y="427"/>
                        <a:pt x="126" y="527"/>
                      </a:cubicBezTo>
                      <a:cubicBezTo>
                        <a:pt x="226" y="627"/>
                        <a:pt x="326" y="828"/>
                        <a:pt x="426" y="1053"/>
                      </a:cubicBezTo>
                      <a:cubicBezTo>
                        <a:pt x="627" y="1354"/>
                        <a:pt x="852" y="1554"/>
                        <a:pt x="1253" y="1780"/>
                      </a:cubicBezTo>
                      <a:cubicBezTo>
                        <a:pt x="1379" y="1880"/>
                        <a:pt x="1579" y="1980"/>
                        <a:pt x="1780" y="1980"/>
                      </a:cubicBezTo>
                      <a:cubicBezTo>
                        <a:pt x="1880" y="2081"/>
                        <a:pt x="2106" y="2081"/>
                        <a:pt x="2306" y="2081"/>
                      </a:cubicBezTo>
                      <a:lnTo>
                        <a:pt x="2933" y="2081"/>
                      </a:lnTo>
                      <a:cubicBezTo>
                        <a:pt x="3033" y="2081"/>
                        <a:pt x="3133" y="1980"/>
                        <a:pt x="3258" y="1980"/>
                      </a:cubicBezTo>
                      <a:cubicBezTo>
                        <a:pt x="3359" y="1980"/>
                        <a:pt x="3459" y="1880"/>
                        <a:pt x="3559" y="1880"/>
                      </a:cubicBezTo>
                      <a:cubicBezTo>
                        <a:pt x="3885" y="1680"/>
                        <a:pt x="4086" y="1354"/>
                        <a:pt x="4286" y="1153"/>
                      </a:cubicBezTo>
                      <a:cubicBezTo>
                        <a:pt x="4386" y="828"/>
                        <a:pt x="4512" y="627"/>
                        <a:pt x="4512" y="427"/>
                      </a:cubicBezTo>
                      <a:cubicBezTo>
                        <a:pt x="4612" y="301"/>
                        <a:pt x="4612" y="201"/>
                        <a:pt x="4612" y="201"/>
                      </a:cubicBezTo>
                      <a:cubicBezTo>
                        <a:pt x="4612" y="101"/>
                        <a:pt x="4512" y="0"/>
                        <a:pt x="4512" y="0"/>
                      </a:cubicBezTo>
                      <a:cubicBezTo>
                        <a:pt x="4386" y="0"/>
                        <a:pt x="4286" y="0"/>
                        <a:pt x="4286" y="101"/>
                      </a:cubicBezTo>
                      <a:cubicBezTo>
                        <a:pt x="4286" y="101"/>
                        <a:pt x="4286" y="201"/>
                        <a:pt x="4186" y="301"/>
                      </a:cubicBezTo>
                      <a:cubicBezTo>
                        <a:pt x="4086" y="427"/>
                        <a:pt x="3985" y="627"/>
                        <a:pt x="3885" y="828"/>
                      </a:cubicBezTo>
                      <a:cubicBezTo>
                        <a:pt x="3659" y="1053"/>
                        <a:pt x="3459" y="1153"/>
                        <a:pt x="3258" y="1354"/>
                      </a:cubicBezTo>
                      <a:lnTo>
                        <a:pt x="3033" y="1354"/>
                      </a:lnTo>
                      <a:cubicBezTo>
                        <a:pt x="2933" y="1454"/>
                        <a:pt x="2933" y="1454"/>
                        <a:pt x="2832" y="1454"/>
                      </a:cubicBezTo>
                      <a:lnTo>
                        <a:pt x="2406" y="1454"/>
                      </a:lnTo>
                      <a:cubicBezTo>
                        <a:pt x="2206" y="1454"/>
                        <a:pt x="2106" y="1454"/>
                        <a:pt x="1880" y="1354"/>
                      </a:cubicBezTo>
                      <a:cubicBezTo>
                        <a:pt x="1780" y="1354"/>
                        <a:pt x="1579" y="1354"/>
                        <a:pt x="1479" y="1254"/>
                      </a:cubicBezTo>
                      <a:cubicBezTo>
                        <a:pt x="1253" y="1153"/>
                        <a:pt x="1053" y="928"/>
                        <a:pt x="852" y="727"/>
                      </a:cubicBezTo>
                      <a:cubicBezTo>
                        <a:pt x="627" y="627"/>
                        <a:pt x="527" y="427"/>
                        <a:pt x="426" y="301"/>
                      </a:cubicBezTo>
                      <a:cubicBezTo>
                        <a:pt x="426" y="201"/>
                        <a:pt x="326" y="201"/>
                        <a:pt x="326" y="201"/>
                      </a:cubicBezTo>
                      <a:lnTo>
                        <a:pt x="326" y="101"/>
                      </a:lnTo>
                      <a:cubicBezTo>
                        <a:pt x="326" y="0"/>
                        <a:pt x="226" y="0"/>
                        <a:pt x="126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200">
                    <a:buClr>
                      <a:srgbClr val="000000"/>
                    </a:buClr>
                  </a:pPr>
                  <a:endParaRPr sz="1865" kern="0">
                    <a:solidFill>
                      <a:srgbClr val="000000"/>
                    </a:solidFill>
                    <a:latin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</p:grpSp>
        </p:grpSp>
      </p:grpSp>
      <p:grpSp>
        <p:nvGrpSpPr>
          <p:cNvPr id="257" name="Google Shape;9330;p58"/>
          <p:cNvGrpSpPr/>
          <p:nvPr/>
        </p:nvGrpSpPr>
        <p:grpSpPr>
          <a:xfrm>
            <a:off x="1002536" y="1026714"/>
            <a:ext cx="1692581" cy="1700297"/>
            <a:chOff x="2261471" y="2757943"/>
            <a:chExt cx="1950932" cy="1908256"/>
          </a:xfrm>
        </p:grpSpPr>
        <p:grpSp>
          <p:nvGrpSpPr>
            <p:cNvPr id="258" name="Google Shape;9331;p58"/>
            <p:cNvGrpSpPr/>
            <p:nvPr/>
          </p:nvGrpSpPr>
          <p:grpSpPr>
            <a:xfrm flipH="1">
              <a:off x="2374340" y="2931468"/>
              <a:ext cx="1382273" cy="1722631"/>
              <a:chOff x="7445826" y="3496299"/>
              <a:chExt cx="1036653" cy="1291909"/>
            </a:xfrm>
          </p:grpSpPr>
          <p:sp>
            <p:nvSpPr>
              <p:cNvPr id="265" name="Google Shape;9332;p58"/>
              <p:cNvSpPr/>
              <p:nvPr/>
            </p:nvSpPr>
            <p:spPr>
              <a:xfrm>
                <a:off x="7621179" y="4674938"/>
                <a:ext cx="144036" cy="113064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6060" extrusionOk="0">
                    <a:moveTo>
                      <a:pt x="3880" y="0"/>
                    </a:moveTo>
                    <a:cubicBezTo>
                      <a:pt x="3806" y="0"/>
                      <a:pt x="3733" y="3"/>
                      <a:pt x="3659" y="9"/>
                    </a:cubicBezTo>
                    <a:cubicBezTo>
                      <a:pt x="2607" y="9"/>
                      <a:pt x="0" y="3142"/>
                      <a:pt x="301" y="3769"/>
                    </a:cubicBezTo>
                    <a:cubicBezTo>
                      <a:pt x="431" y="4003"/>
                      <a:pt x="614" y="4100"/>
                      <a:pt x="827" y="4100"/>
                    </a:cubicBezTo>
                    <a:cubicBezTo>
                      <a:pt x="1845" y="4100"/>
                      <a:pt x="3558" y="1889"/>
                      <a:pt x="3559" y="1889"/>
                    </a:cubicBezTo>
                    <a:lnTo>
                      <a:pt x="3559" y="1889"/>
                    </a:lnTo>
                    <a:cubicBezTo>
                      <a:pt x="3558" y="1890"/>
                      <a:pt x="1554" y="5122"/>
                      <a:pt x="2707" y="5523"/>
                    </a:cubicBezTo>
                    <a:cubicBezTo>
                      <a:pt x="2818" y="5563"/>
                      <a:pt x="2926" y="5581"/>
                      <a:pt x="3030" y="5581"/>
                    </a:cubicBezTo>
                    <a:cubicBezTo>
                      <a:pt x="4305" y="5581"/>
                      <a:pt x="5012" y="2817"/>
                      <a:pt x="5013" y="2816"/>
                    </a:cubicBezTo>
                    <a:lnTo>
                      <a:pt x="5013" y="2816"/>
                    </a:lnTo>
                    <a:cubicBezTo>
                      <a:pt x="5013" y="2817"/>
                      <a:pt x="4919" y="6060"/>
                      <a:pt x="5664" y="6060"/>
                    </a:cubicBezTo>
                    <a:cubicBezTo>
                      <a:pt x="5688" y="6060"/>
                      <a:pt x="5713" y="6056"/>
                      <a:pt x="5739" y="6049"/>
                    </a:cubicBezTo>
                    <a:cubicBezTo>
                      <a:pt x="7093" y="5849"/>
                      <a:pt x="7719" y="1989"/>
                      <a:pt x="7318" y="1563"/>
                    </a:cubicBezTo>
                    <a:cubicBezTo>
                      <a:pt x="6912" y="1157"/>
                      <a:pt x="5369" y="0"/>
                      <a:pt x="388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6" name="Google Shape;9333;p58"/>
              <p:cNvSpPr/>
              <p:nvPr/>
            </p:nvSpPr>
            <p:spPr>
              <a:xfrm>
                <a:off x="7956437" y="4679696"/>
                <a:ext cx="142170" cy="108512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5816" extrusionOk="0">
                    <a:moveTo>
                      <a:pt x="3670" y="0"/>
                    </a:moveTo>
                    <a:cubicBezTo>
                      <a:pt x="2283" y="0"/>
                      <a:pt x="874" y="822"/>
                      <a:pt x="501" y="1107"/>
                    </a:cubicBezTo>
                    <a:cubicBezTo>
                      <a:pt x="0" y="1508"/>
                      <a:pt x="201" y="5393"/>
                      <a:pt x="1554" y="5794"/>
                    </a:cubicBezTo>
                    <a:cubicBezTo>
                      <a:pt x="1591" y="5809"/>
                      <a:pt x="1627" y="5816"/>
                      <a:pt x="1662" y="5816"/>
                    </a:cubicBezTo>
                    <a:cubicBezTo>
                      <a:pt x="2401" y="5816"/>
                      <a:pt x="2607" y="2661"/>
                      <a:pt x="2607" y="2661"/>
                    </a:cubicBezTo>
                    <a:cubicBezTo>
                      <a:pt x="2607" y="2661"/>
                      <a:pt x="2961" y="5631"/>
                      <a:pt x="4316" y="5631"/>
                    </a:cubicBezTo>
                    <a:cubicBezTo>
                      <a:pt x="4402" y="5631"/>
                      <a:pt x="4492" y="5619"/>
                      <a:pt x="4587" y="5594"/>
                    </a:cubicBezTo>
                    <a:cubicBezTo>
                      <a:pt x="5739" y="5268"/>
                      <a:pt x="4261" y="1935"/>
                      <a:pt x="4261" y="1935"/>
                    </a:cubicBezTo>
                    <a:lnTo>
                      <a:pt x="4261" y="1935"/>
                    </a:lnTo>
                    <a:cubicBezTo>
                      <a:pt x="4261" y="1935"/>
                      <a:pt x="5808" y="4476"/>
                      <a:pt x="6770" y="4476"/>
                    </a:cubicBezTo>
                    <a:cubicBezTo>
                      <a:pt x="6931" y="4476"/>
                      <a:pt x="7075" y="4405"/>
                      <a:pt x="7193" y="4240"/>
                    </a:cubicBezTo>
                    <a:cubicBezTo>
                      <a:pt x="7619" y="3614"/>
                      <a:pt x="5313" y="155"/>
                      <a:pt x="4261" y="55"/>
                    </a:cubicBezTo>
                    <a:cubicBezTo>
                      <a:pt x="4066" y="17"/>
                      <a:pt x="3868" y="0"/>
                      <a:pt x="36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7" name="Google Shape;9334;p58"/>
              <p:cNvSpPr/>
              <p:nvPr/>
            </p:nvSpPr>
            <p:spPr>
              <a:xfrm>
                <a:off x="7500527" y="3696896"/>
                <a:ext cx="802440" cy="1020845"/>
              </a:xfrm>
              <a:custGeom>
                <a:avLst/>
                <a:gdLst/>
                <a:ahLst/>
                <a:cxnLst/>
                <a:rect l="l" t="t" r="r" b="b"/>
                <a:pathLst>
                  <a:path w="43009" h="54715" extrusionOk="0">
                    <a:moveTo>
                      <a:pt x="14412" y="1"/>
                    </a:moveTo>
                    <a:cubicBezTo>
                      <a:pt x="14412" y="1"/>
                      <a:pt x="13034" y="201"/>
                      <a:pt x="11580" y="427"/>
                    </a:cubicBezTo>
                    <a:cubicBezTo>
                      <a:pt x="2181" y="7194"/>
                      <a:pt x="5414" y="19625"/>
                      <a:pt x="5414" y="19625"/>
                    </a:cubicBezTo>
                    <a:cubicBezTo>
                      <a:pt x="5414" y="19625"/>
                      <a:pt x="1" y="23810"/>
                      <a:pt x="627" y="36242"/>
                    </a:cubicBezTo>
                    <a:cubicBezTo>
                      <a:pt x="1354" y="48447"/>
                      <a:pt x="10527" y="54713"/>
                      <a:pt x="18798" y="54713"/>
                    </a:cubicBezTo>
                    <a:cubicBezTo>
                      <a:pt x="18943" y="54714"/>
                      <a:pt x="19089" y="54715"/>
                      <a:pt x="19235" y="54715"/>
                    </a:cubicBezTo>
                    <a:cubicBezTo>
                      <a:pt x="29563" y="54715"/>
                      <a:pt x="41468" y="51158"/>
                      <a:pt x="42382" y="35515"/>
                    </a:cubicBezTo>
                    <a:cubicBezTo>
                      <a:pt x="43009" y="25991"/>
                      <a:pt x="38723" y="19951"/>
                      <a:pt x="38723" y="19951"/>
                    </a:cubicBezTo>
                    <a:cubicBezTo>
                      <a:pt x="42382" y="11179"/>
                      <a:pt x="37996" y="3860"/>
                      <a:pt x="35289" y="1981"/>
                    </a:cubicBezTo>
                    <a:cubicBezTo>
                      <a:pt x="34663" y="1680"/>
                      <a:pt x="34237" y="1354"/>
                      <a:pt x="33936" y="1053"/>
                    </a:cubicBezTo>
                    <a:cubicBezTo>
                      <a:pt x="33936" y="1053"/>
                      <a:pt x="33889" y="1050"/>
                      <a:pt x="33801" y="1050"/>
                    </a:cubicBezTo>
                    <a:cubicBezTo>
                      <a:pt x="32727" y="1050"/>
                      <a:pt x="25521" y="1500"/>
                      <a:pt x="22232" y="13359"/>
                    </a:cubicBezTo>
                    <a:cubicBezTo>
                      <a:pt x="22232" y="13359"/>
                      <a:pt x="21705" y="13685"/>
                      <a:pt x="21179" y="13685"/>
                    </a:cubicBezTo>
                    <a:cubicBezTo>
                      <a:pt x="20678" y="13685"/>
                      <a:pt x="20452" y="13058"/>
                      <a:pt x="20452" y="13058"/>
                    </a:cubicBezTo>
                    <a:cubicBezTo>
                      <a:pt x="20252" y="2808"/>
                      <a:pt x="15440" y="201"/>
                      <a:pt x="14412" y="1"/>
                    </a:cubicBezTo>
                    <a:close/>
                  </a:path>
                </a:pathLst>
              </a:custGeom>
              <a:solidFill>
                <a:srgbClr val="D9863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8" name="Google Shape;9335;p58"/>
              <p:cNvSpPr/>
              <p:nvPr/>
            </p:nvSpPr>
            <p:spPr>
              <a:xfrm>
                <a:off x="7581944" y="3594154"/>
                <a:ext cx="713444" cy="358093"/>
              </a:xfrm>
              <a:custGeom>
                <a:avLst/>
                <a:gdLst/>
                <a:ahLst/>
                <a:cxnLst/>
                <a:rect l="l" t="t" r="r" b="b"/>
                <a:pathLst>
                  <a:path w="38239" h="19193" extrusionOk="0">
                    <a:moveTo>
                      <a:pt x="2945" y="1"/>
                    </a:moveTo>
                    <a:cubicBezTo>
                      <a:pt x="1289" y="1"/>
                      <a:pt x="1" y="501"/>
                      <a:pt x="223" y="1548"/>
                    </a:cubicBezTo>
                    <a:cubicBezTo>
                      <a:pt x="424" y="2275"/>
                      <a:pt x="1151" y="2575"/>
                      <a:pt x="1903" y="2575"/>
                    </a:cubicBezTo>
                    <a:cubicBezTo>
                      <a:pt x="1151" y="3202"/>
                      <a:pt x="649" y="4054"/>
                      <a:pt x="1050" y="4555"/>
                    </a:cubicBezTo>
                    <a:cubicBezTo>
                      <a:pt x="1216" y="4823"/>
                      <a:pt x="1510" y="4928"/>
                      <a:pt x="1855" y="4928"/>
                    </a:cubicBezTo>
                    <a:cubicBezTo>
                      <a:pt x="2190" y="4928"/>
                      <a:pt x="2572" y="4829"/>
                      <a:pt x="2930" y="4681"/>
                    </a:cubicBezTo>
                    <a:lnTo>
                      <a:pt x="2930" y="5182"/>
                    </a:lnTo>
                    <a:cubicBezTo>
                      <a:pt x="3153" y="5835"/>
                      <a:pt x="4201" y="6040"/>
                      <a:pt x="5444" y="6040"/>
                    </a:cubicBezTo>
                    <a:cubicBezTo>
                      <a:pt x="6014" y="6040"/>
                      <a:pt x="6625" y="5997"/>
                      <a:pt x="7216" y="5934"/>
                    </a:cubicBezTo>
                    <a:cubicBezTo>
                      <a:pt x="8670" y="5708"/>
                      <a:pt x="10048" y="5508"/>
                      <a:pt x="10048" y="5508"/>
                    </a:cubicBezTo>
                    <a:cubicBezTo>
                      <a:pt x="11076" y="5708"/>
                      <a:pt x="15888" y="8315"/>
                      <a:pt x="16088" y="18565"/>
                    </a:cubicBezTo>
                    <a:cubicBezTo>
                      <a:pt x="16088" y="18565"/>
                      <a:pt x="16314" y="19192"/>
                      <a:pt x="16815" y="19192"/>
                    </a:cubicBezTo>
                    <a:cubicBezTo>
                      <a:pt x="17341" y="19192"/>
                      <a:pt x="17868" y="18866"/>
                      <a:pt x="17868" y="18866"/>
                    </a:cubicBezTo>
                    <a:cubicBezTo>
                      <a:pt x="21157" y="7007"/>
                      <a:pt x="28363" y="6557"/>
                      <a:pt x="29437" y="6557"/>
                    </a:cubicBezTo>
                    <a:cubicBezTo>
                      <a:pt x="29525" y="6557"/>
                      <a:pt x="29572" y="6560"/>
                      <a:pt x="29572" y="6560"/>
                    </a:cubicBezTo>
                    <a:cubicBezTo>
                      <a:pt x="29873" y="6861"/>
                      <a:pt x="30299" y="7187"/>
                      <a:pt x="30925" y="7488"/>
                    </a:cubicBezTo>
                    <a:cubicBezTo>
                      <a:pt x="31929" y="8059"/>
                      <a:pt x="33185" y="8535"/>
                      <a:pt x="34113" y="8535"/>
                    </a:cubicBezTo>
                    <a:cubicBezTo>
                      <a:pt x="34528" y="8535"/>
                      <a:pt x="34878" y="8439"/>
                      <a:pt x="35111" y="8215"/>
                    </a:cubicBezTo>
                    <a:cubicBezTo>
                      <a:pt x="35311" y="8014"/>
                      <a:pt x="35311" y="7814"/>
                      <a:pt x="35211" y="7488"/>
                    </a:cubicBezTo>
                    <a:lnTo>
                      <a:pt x="35211" y="7488"/>
                    </a:lnTo>
                    <a:cubicBezTo>
                      <a:pt x="35326" y="7500"/>
                      <a:pt x="35442" y="7506"/>
                      <a:pt x="35557" y="7506"/>
                    </a:cubicBezTo>
                    <a:cubicBezTo>
                      <a:pt x="36365" y="7506"/>
                      <a:pt x="37128" y="7197"/>
                      <a:pt x="37391" y="6560"/>
                    </a:cubicBezTo>
                    <a:cubicBezTo>
                      <a:pt x="37617" y="5808"/>
                      <a:pt x="37191" y="5082"/>
                      <a:pt x="36564" y="4555"/>
                    </a:cubicBezTo>
                    <a:cubicBezTo>
                      <a:pt x="37391" y="4455"/>
                      <a:pt x="38018" y="4154"/>
                      <a:pt x="38118" y="3728"/>
                    </a:cubicBezTo>
                    <a:cubicBezTo>
                      <a:pt x="38239" y="2933"/>
                      <a:pt x="37548" y="1743"/>
                      <a:pt x="34527" y="1743"/>
                    </a:cubicBezTo>
                    <a:cubicBezTo>
                      <a:pt x="34408" y="1743"/>
                      <a:pt x="34285" y="1745"/>
                      <a:pt x="34158" y="1748"/>
                    </a:cubicBezTo>
                    <a:cubicBezTo>
                      <a:pt x="30725" y="1849"/>
                      <a:pt x="28319" y="5082"/>
                      <a:pt x="28319" y="5082"/>
                    </a:cubicBezTo>
                    <a:cubicBezTo>
                      <a:pt x="28319" y="5082"/>
                      <a:pt x="24033" y="2801"/>
                      <a:pt x="18920" y="2575"/>
                    </a:cubicBezTo>
                    <a:cubicBezTo>
                      <a:pt x="18668" y="2566"/>
                      <a:pt x="18420" y="2561"/>
                      <a:pt x="18178" y="2561"/>
                    </a:cubicBezTo>
                    <a:cubicBezTo>
                      <a:pt x="13399" y="2561"/>
                      <a:pt x="10675" y="4355"/>
                      <a:pt x="10675" y="4355"/>
                    </a:cubicBezTo>
                    <a:cubicBezTo>
                      <a:pt x="10675" y="4355"/>
                      <a:pt x="10148" y="2901"/>
                      <a:pt x="7542" y="1222"/>
                    </a:cubicBezTo>
                    <a:cubicBezTo>
                      <a:pt x="6284" y="420"/>
                      <a:pt x="4460" y="1"/>
                      <a:pt x="2945" y="1"/>
                    </a:cubicBezTo>
                    <a:close/>
                  </a:path>
                </a:pathLst>
              </a:custGeom>
              <a:solidFill>
                <a:srgbClr val="8C3A2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9" name="Google Shape;9336;p58"/>
              <p:cNvSpPr/>
              <p:nvPr/>
            </p:nvSpPr>
            <p:spPr>
              <a:xfrm>
                <a:off x="7866680" y="3929397"/>
                <a:ext cx="58435" cy="123886"/>
              </a:xfrm>
              <a:custGeom>
                <a:avLst/>
                <a:gdLst/>
                <a:ahLst/>
                <a:cxnLst/>
                <a:rect l="l" t="t" r="r" b="b"/>
                <a:pathLst>
                  <a:path w="3132" h="6640" extrusionOk="0">
                    <a:moveTo>
                      <a:pt x="1615" y="0"/>
                    </a:moveTo>
                    <a:cubicBezTo>
                      <a:pt x="1040" y="0"/>
                      <a:pt x="185" y="778"/>
                      <a:pt x="99" y="1850"/>
                    </a:cubicBezTo>
                    <a:cubicBezTo>
                      <a:pt x="0" y="2368"/>
                      <a:pt x="413" y="6639"/>
                      <a:pt x="809" y="6639"/>
                    </a:cubicBezTo>
                    <a:cubicBezTo>
                      <a:pt x="815" y="6639"/>
                      <a:pt x="820" y="6638"/>
                      <a:pt x="826" y="6637"/>
                    </a:cubicBezTo>
                    <a:cubicBezTo>
                      <a:pt x="1152" y="6637"/>
                      <a:pt x="2706" y="3103"/>
                      <a:pt x="2806" y="2576"/>
                    </a:cubicBezTo>
                    <a:cubicBezTo>
                      <a:pt x="3132" y="1424"/>
                      <a:pt x="2706" y="596"/>
                      <a:pt x="1879" y="70"/>
                    </a:cubicBezTo>
                    <a:cubicBezTo>
                      <a:pt x="1802" y="23"/>
                      <a:pt x="1713" y="0"/>
                      <a:pt x="1615" y="0"/>
                    </a:cubicBezTo>
                    <a:close/>
                  </a:path>
                </a:pathLst>
              </a:custGeom>
              <a:solidFill>
                <a:srgbClr val="2D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0" name="Google Shape;9337;p58"/>
              <p:cNvSpPr/>
              <p:nvPr/>
            </p:nvSpPr>
            <p:spPr>
              <a:xfrm>
                <a:off x="7975597" y="3915274"/>
                <a:ext cx="39293" cy="40692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2181" extrusionOk="0">
                    <a:moveTo>
                      <a:pt x="1053" y="0"/>
                    </a:moveTo>
                    <a:cubicBezTo>
                      <a:pt x="427" y="0"/>
                      <a:pt x="1" y="401"/>
                      <a:pt x="1" y="1028"/>
                    </a:cubicBezTo>
                    <a:cubicBezTo>
                      <a:pt x="1" y="1654"/>
                      <a:pt x="427" y="2181"/>
                      <a:pt x="1053" y="2181"/>
                    </a:cubicBezTo>
                    <a:cubicBezTo>
                      <a:pt x="1680" y="2181"/>
                      <a:pt x="2106" y="1654"/>
                      <a:pt x="2106" y="1028"/>
                    </a:cubicBezTo>
                    <a:cubicBezTo>
                      <a:pt x="2106" y="401"/>
                      <a:pt x="1680" y="0"/>
                      <a:pt x="1053" y="0"/>
                    </a:cubicBezTo>
                    <a:close/>
                  </a:path>
                </a:pathLst>
              </a:custGeom>
              <a:solidFill>
                <a:srgbClr val="2D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1" name="Google Shape;9338;p58"/>
              <p:cNvSpPr/>
              <p:nvPr/>
            </p:nvSpPr>
            <p:spPr>
              <a:xfrm>
                <a:off x="7784834" y="3899359"/>
                <a:ext cx="40692" cy="39311"/>
              </a:xfrm>
              <a:custGeom>
                <a:avLst/>
                <a:gdLst/>
                <a:ahLst/>
                <a:cxnLst/>
                <a:rect l="l" t="t" r="r" b="b"/>
                <a:pathLst>
                  <a:path w="2181" h="2107" extrusionOk="0">
                    <a:moveTo>
                      <a:pt x="1053" y="1"/>
                    </a:moveTo>
                    <a:cubicBezTo>
                      <a:pt x="426" y="1"/>
                      <a:pt x="0" y="427"/>
                      <a:pt x="0" y="1054"/>
                    </a:cubicBezTo>
                    <a:cubicBezTo>
                      <a:pt x="0" y="1680"/>
                      <a:pt x="426" y="2106"/>
                      <a:pt x="1053" y="2106"/>
                    </a:cubicBezTo>
                    <a:cubicBezTo>
                      <a:pt x="1679" y="2106"/>
                      <a:pt x="2180" y="1680"/>
                      <a:pt x="2180" y="1054"/>
                    </a:cubicBezTo>
                    <a:cubicBezTo>
                      <a:pt x="2180" y="427"/>
                      <a:pt x="1679" y="1"/>
                      <a:pt x="1053" y="1"/>
                    </a:cubicBezTo>
                    <a:close/>
                  </a:path>
                </a:pathLst>
              </a:custGeom>
              <a:solidFill>
                <a:srgbClr val="2D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2" name="Google Shape;9339;p58"/>
              <p:cNvSpPr/>
              <p:nvPr/>
            </p:nvSpPr>
            <p:spPr>
              <a:xfrm>
                <a:off x="7656234" y="3938650"/>
                <a:ext cx="148252" cy="147786"/>
              </a:xfrm>
              <a:custGeom>
                <a:avLst/>
                <a:gdLst/>
                <a:ahLst/>
                <a:cxnLst/>
                <a:rect l="l" t="t" r="r" b="b"/>
                <a:pathLst>
                  <a:path w="7946" h="7921" extrusionOk="0">
                    <a:moveTo>
                      <a:pt x="3961" y="0"/>
                    </a:moveTo>
                    <a:cubicBezTo>
                      <a:pt x="1780" y="0"/>
                      <a:pt x="1" y="1755"/>
                      <a:pt x="1" y="3960"/>
                    </a:cubicBezTo>
                    <a:cubicBezTo>
                      <a:pt x="1" y="6141"/>
                      <a:pt x="1780" y="7920"/>
                      <a:pt x="3961" y="7920"/>
                    </a:cubicBezTo>
                    <a:cubicBezTo>
                      <a:pt x="6166" y="7920"/>
                      <a:pt x="7946" y="6141"/>
                      <a:pt x="7946" y="3960"/>
                    </a:cubicBezTo>
                    <a:cubicBezTo>
                      <a:pt x="7946" y="1755"/>
                      <a:pt x="6166" y="0"/>
                      <a:pt x="3961" y="0"/>
                    </a:cubicBezTo>
                    <a:close/>
                  </a:path>
                </a:pathLst>
              </a:custGeom>
              <a:solidFill>
                <a:srgbClr val="D5642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3" name="Google Shape;9340;p58"/>
              <p:cNvSpPr/>
              <p:nvPr/>
            </p:nvSpPr>
            <p:spPr>
              <a:xfrm>
                <a:off x="8000858" y="3957811"/>
                <a:ext cx="148234" cy="148252"/>
              </a:xfrm>
              <a:custGeom>
                <a:avLst/>
                <a:gdLst/>
                <a:ahLst/>
                <a:cxnLst/>
                <a:rect l="l" t="t" r="r" b="b"/>
                <a:pathLst>
                  <a:path w="7945" h="7946" extrusionOk="0">
                    <a:moveTo>
                      <a:pt x="3985" y="1"/>
                    </a:moveTo>
                    <a:cubicBezTo>
                      <a:pt x="1779" y="1"/>
                      <a:pt x="0" y="1780"/>
                      <a:pt x="0" y="3986"/>
                    </a:cubicBezTo>
                    <a:cubicBezTo>
                      <a:pt x="0" y="6166"/>
                      <a:pt x="1779" y="7946"/>
                      <a:pt x="3985" y="7946"/>
                    </a:cubicBezTo>
                    <a:cubicBezTo>
                      <a:pt x="6165" y="7946"/>
                      <a:pt x="7945" y="6166"/>
                      <a:pt x="7945" y="3986"/>
                    </a:cubicBezTo>
                    <a:cubicBezTo>
                      <a:pt x="7945" y="1780"/>
                      <a:pt x="6165" y="1"/>
                      <a:pt x="3985" y="1"/>
                    </a:cubicBezTo>
                    <a:close/>
                  </a:path>
                </a:pathLst>
              </a:custGeom>
              <a:solidFill>
                <a:srgbClr val="D5642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4" name="Google Shape;9341;p58"/>
              <p:cNvSpPr/>
              <p:nvPr/>
            </p:nvSpPr>
            <p:spPr>
              <a:xfrm>
                <a:off x="7736271" y="3811691"/>
                <a:ext cx="100620" cy="57726"/>
              </a:xfrm>
              <a:custGeom>
                <a:avLst/>
                <a:gdLst/>
                <a:ahLst/>
                <a:cxnLst/>
                <a:rect l="l" t="t" r="r" b="b"/>
                <a:pathLst>
                  <a:path w="5393" h="3094" extrusionOk="0">
                    <a:moveTo>
                      <a:pt x="2082" y="0"/>
                    </a:moveTo>
                    <a:cubicBezTo>
                      <a:pt x="1760" y="0"/>
                      <a:pt x="1469" y="95"/>
                      <a:pt x="1250" y="314"/>
                    </a:cubicBezTo>
                    <a:cubicBezTo>
                      <a:pt x="0" y="1484"/>
                      <a:pt x="2486" y="3093"/>
                      <a:pt x="3938" y="3093"/>
                    </a:cubicBezTo>
                    <a:cubicBezTo>
                      <a:pt x="4321" y="3093"/>
                      <a:pt x="4632" y="2982"/>
                      <a:pt x="4783" y="2720"/>
                    </a:cubicBezTo>
                    <a:cubicBezTo>
                      <a:pt x="5392" y="1705"/>
                      <a:pt x="3454" y="0"/>
                      <a:pt x="2082" y="0"/>
                    </a:cubicBezTo>
                    <a:close/>
                  </a:path>
                </a:pathLst>
              </a:custGeom>
              <a:solidFill>
                <a:srgbClr val="ECBB6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5" name="Google Shape;9342;p58"/>
              <p:cNvSpPr/>
              <p:nvPr/>
            </p:nvSpPr>
            <p:spPr>
              <a:xfrm>
                <a:off x="7968097" y="3822643"/>
                <a:ext cx="98773" cy="54312"/>
              </a:xfrm>
              <a:custGeom>
                <a:avLst/>
                <a:gdLst/>
                <a:ahLst/>
                <a:cxnLst/>
                <a:rect l="l" t="t" r="r" b="b"/>
                <a:pathLst>
                  <a:path w="5294" h="2911" extrusionOk="0">
                    <a:moveTo>
                      <a:pt x="3228" y="1"/>
                    </a:moveTo>
                    <a:cubicBezTo>
                      <a:pt x="1867" y="1"/>
                      <a:pt x="0" y="1405"/>
                      <a:pt x="403" y="2459"/>
                    </a:cubicBezTo>
                    <a:cubicBezTo>
                      <a:pt x="560" y="2774"/>
                      <a:pt x="971" y="2910"/>
                      <a:pt x="1475" y="2910"/>
                    </a:cubicBezTo>
                    <a:cubicBezTo>
                      <a:pt x="2972" y="2910"/>
                      <a:pt x="5294" y="1710"/>
                      <a:pt x="4262" y="454"/>
                    </a:cubicBezTo>
                    <a:cubicBezTo>
                      <a:pt x="4020" y="135"/>
                      <a:pt x="3648" y="1"/>
                      <a:pt x="3228" y="1"/>
                    </a:cubicBezTo>
                    <a:close/>
                  </a:path>
                </a:pathLst>
              </a:custGeom>
              <a:solidFill>
                <a:srgbClr val="ECBB6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6" name="Google Shape;9343;p58"/>
              <p:cNvSpPr/>
              <p:nvPr/>
            </p:nvSpPr>
            <p:spPr>
              <a:xfrm>
                <a:off x="7445826" y="4063016"/>
                <a:ext cx="377852" cy="604615"/>
              </a:xfrm>
              <a:custGeom>
                <a:avLst/>
                <a:gdLst/>
                <a:ahLst/>
                <a:cxnLst/>
                <a:rect l="l" t="t" r="r" b="b"/>
                <a:pathLst>
                  <a:path w="20252" h="32406" extrusionOk="0">
                    <a:moveTo>
                      <a:pt x="8346" y="1"/>
                    </a:moveTo>
                    <a:cubicBezTo>
                      <a:pt x="1" y="3660"/>
                      <a:pt x="201" y="24537"/>
                      <a:pt x="8246" y="31856"/>
                    </a:cubicBezTo>
                    <a:cubicBezTo>
                      <a:pt x="8571" y="32162"/>
                      <a:pt x="8888" y="32288"/>
                      <a:pt x="9190" y="32288"/>
                    </a:cubicBezTo>
                    <a:cubicBezTo>
                      <a:pt x="10541" y="32288"/>
                      <a:pt x="11580" y="29775"/>
                      <a:pt x="11580" y="29775"/>
                    </a:cubicBezTo>
                    <a:cubicBezTo>
                      <a:pt x="11580" y="29775"/>
                      <a:pt x="12131" y="31783"/>
                      <a:pt x="13420" y="31783"/>
                    </a:cubicBezTo>
                    <a:cubicBezTo>
                      <a:pt x="13505" y="31783"/>
                      <a:pt x="13593" y="31774"/>
                      <a:pt x="13685" y="31755"/>
                    </a:cubicBezTo>
                    <a:cubicBezTo>
                      <a:pt x="15038" y="31329"/>
                      <a:pt x="15138" y="28623"/>
                      <a:pt x="15138" y="28623"/>
                    </a:cubicBezTo>
                    <a:cubicBezTo>
                      <a:pt x="15138" y="28623"/>
                      <a:pt x="15490" y="32406"/>
                      <a:pt x="16887" y="32406"/>
                    </a:cubicBezTo>
                    <a:cubicBezTo>
                      <a:pt x="17029" y="32406"/>
                      <a:pt x="17181" y="32367"/>
                      <a:pt x="17344" y="32282"/>
                    </a:cubicBezTo>
                    <a:cubicBezTo>
                      <a:pt x="19524" y="31029"/>
                      <a:pt x="20251" y="22783"/>
                      <a:pt x="17645" y="13785"/>
                    </a:cubicBezTo>
                    <a:cubicBezTo>
                      <a:pt x="15138" y="4813"/>
                      <a:pt x="8346" y="1"/>
                      <a:pt x="8346" y="1"/>
                    </a:cubicBezTo>
                    <a:close/>
                  </a:path>
                </a:pathLst>
              </a:custGeom>
              <a:solidFill>
                <a:srgbClr val="8C3A2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7" name="Google Shape;9344;p58"/>
              <p:cNvSpPr/>
              <p:nvPr/>
            </p:nvSpPr>
            <p:spPr>
              <a:xfrm>
                <a:off x="7880206" y="4069098"/>
                <a:ext cx="524220" cy="629448"/>
              </a:xfrm>
              <a:custGeom>
                <a:avLst/>
                <a:gdLst/>
                <a:ahLst/>
                <a:cxnLst/>
                <a:rect l="l" t="t" r="r" b="b"/>
                <a:pathLst>
                  <a:path w="28097" h="33737" extrusionOk="0">
                    <a:moveTo>
                      <a:pt x="18372" y="1"/>
                    </a:moveTo>
                    <a:cubicBezTo>
                      <a:pt x="18372" y="1"/>
                      <a:pt x="16492" y="2081"/>
                      <a:pt x="12006" y="6667"/>
                    </a:cubicBezTo>
                    <a:cubicBezTo>
                      <a:pt x="7845" y="11053"/>
                      <a:pt x="4387" y="14512"/>
                      <a:pt x="2206" y="20978"/>
                    </a:cubicBezTo>
                    <a:cubicBezTo>
                      <a:pt x="1" y="27470"/>
                      <a:pt x="2507" y="33735"/>
                      <a:pt x="3560" y="33735"/>
                    </a:cubicBezTo>
                    <a:cubicBezTo>
                      <a:pt x="3570" y="33736"/>
                      <a:pt x="3581" y="33737"/>
                      <a:pt x="3592" y="33737"/>
                    </a:cubicBezTo>
                    <a:cubicBezTo>
                      <a:pt x="4624" y="33737"/>
                      <a:pt x="6367" y="29023"/>
                      <a:pt x="6367" y="29023"/>
                    </a:cubicBezTo>
                    <a:cubicBezTo>
                      <a:pt x="6367" y="29023"/>
                      <a:pt x="6367" y="32526"/>
                      <a:pt x="8368" y="32526"/>
                    </a:cubicBezTo>
                    <a:cubicBezTo>
                      <a:pt x="8495" y="32526"/>
                      <a:pt x="8630" y="32512"/>
                      <a:pt x="8773" y="32482"/>
                    </a:cubicBezTo>
                    <a:cubicBezTo>
                      <a:pt x="11079" y="31856"/>
                      <a:pt x="11705" y="28497"/>
                      <a:pt x="11705" y="28497"/>
                    </a:cubicBezTo>
                    <a:cubicBezTo>
                      <a:pt x="11705" y="28497"/>
                      <a:pt x="12438" y="31364"/>
                      <a:pt x="14700" y="31364"/>
                    </a:cubicBezTo>
                    <a:cubicBezTo>
                      <a:pt x="14840" y="31364"/>
                      <a:pt x="14987" y="31353"/>
                      <a:pt x="15139" y="31329"/>
                    </a:cubicBezTo>
                    <a:cubicBezTo>
                      <a:pt x="18171" y="30703"/>
                      <a:pt x="28096" y="15239"/>
                      <a:pt x="18372" y="1"/>
                    </a:cubicBezTo>
                    <a:close/>
                  </a:path>
                </a:pathLst>
              </a:custGeom>
              <a:solidFill>
                <a:srgbClr val="8C3A2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8" name="Google Shape;9345;p58"/>
              <p:cNvSpPr/>
              <p:nvPr/>
            </p:nvSpPr>
            <p:spPr>
              <a:xfrm>
                <a:off x="7580022" y="4536692"/>
                <a:ext cx="23397" cy="3961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2123" extrusionOk="0">
                    <a:moveTo>
                      <a:pt x="326" y="1"/>
                    </a:moveTo>
                    <a:cubicBezTo>
                      <a:pt x="126" y="101"/>
                      <a:pt x="1" y="201"/>
                      <a:pt x="1" y="402"/>
                    </a:cubicBezTo>
                    <a:lnTo>
                      <a:pt x="1" y="727"/>
                    </a:lnTo>
                    <a:lnTo>
                      <a:pt x="1" y="928"/>
                    </a:lnTo>
                    <a:lnTo>
                      <a:pt x="1" y="1254"/>
                    </a:lnTo>
                    <a:cubicBezTo>
                      <a:pt x="1" y="1354"/>
                      <a:pt x="1" y="1354"/>
                      <a:pt x="126" y="1454"/>
                    </a:cubicBezTo>
                    <a:cubicBezTo>
                      <a:pt x="126" y="1554"/>
                      <a:pt x="126" y="1655"/>
                      <a:pt x="226" y="1655"/>
                    </a:cubicBezTo>
                    <a:cubicBezTo>
                      <a:pt x="226" y="1780"/>
                      <a:pt x="326" y="1880"/>
                      <a:pt x="326" y="1880"/>
                    </a:cubicBezTo>
                    <a:lnTo>
                      <a:pt x="427" y="1980"/>
                    </a:lnTo>
                    <a:cubicBezTo>
                      <a:pt x="527" y="2081"/>
                      <a:pt x="527" y="2081"/>
                      <a:pt x="627" y="2081"/>
                    </a:cubicBezTo>
                    <a:cubicBezTo>
                      <a:pt x="664" y="2110"/>
                      <a:pt x="707" y="2122"/>
                      <a:pt x="752" y="2122"/>
                    </a:cubicBezTo>
                    <a:cubicBezTo>
                      <a:pt x="861" y="2122"/>
                      <a:pt x="982" y="2051"/>
                      <a:pt x="1053" y="1980"/>
                    </a:cubicBezTo>
                    <a:cubicBezTo>
                      <a:pt x="1153" y="1880"/>
                      <a:pt x="1153" y="1880"/>
                      <a:pt x="1153" y="1780"/>
                    </a:cubicBezTo>
                    <a:lnTo>
                      <a:pt x="1153" y="1655"/>
                    </a:lnTo>
                    <a:cubicBezTo>
                      <a:pt x="1254" y="1554"/>
                      <a:pt x="1254" y="1554"/>
                      <a:pt x="1254" y="1454"/>
                    </a:cubicBezTo>
                    <a:lnTo>
                      <a:pt x="1254" y="1254"/>
                    </a:lnTo>
                    <a:cubicBezTo>
                      <a:pt x="1254" y="1153"/>
                      <a:pt x="1153" y="1028"/>
                      <a:pt x="1153" y="928"/>
                    </a:cubicBezTo>
                    <a:cubicBezTo>
                      <a:pt x="1153" y="828"/>
                      <a:pt x="1053" y="727"/>
                      <a:pt x="1053" y="627"/>
                    </a:cubicBezTo>
                    <a:cubicBezTo>
                      <a:pt x="953" y="627"/>
                      <a:pt x="953" y="527"/>
                      <a:pt x="953" y="527"/>
                    </a:cubicBezTo>
                    <a:cubicBezTo>
                      <a:pt x="853" y="402"/>
                      <a:pt x="752" y="301"/>
                      <a:pt x="752" y="201"/>
                    </a:cubicBezTo>
                    <a:cubicBezTo>
                      <a:pt x="627" y="1"/>
                      <a:pt x="427" y="1"/>
                      <a:pt x="32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9" name="Google Shape;9346;p58"/>
              <p:cNvSpPr/>
              <p:nvPr/>
            </p:nvSpPr>
            <p:spPr>
              <a:xfrm>
                <a:off x="7626776" y="4536692"/>
                <a:ext cx="29479" cy="36961"/>
              </a:xfrm>
              <a:custGeom>
                <a:avLst/>
                <a:gdLst/>
                <a:ahLst/>
                <a:cxnLst/>
                <a:rect l="l" t="t" r="r" b="b"/>
                <a:pathLst>
                  <a:path w="1580" h="1981" extrusionOk="0">
                    <a:moveTo>
                      <a:pt x="627" y="1"/>
                    </a:moveTo>
                    <a:cubicBezTo>
                      <a:pt x="527" y="1"/>
                      <a:pt x="527" y="1"/>
                      <a:pt x="427" y="101"/>
                    </a:cubicBezTo>
                    <a:cubicBezTo>
                      <a:pt x="327" y="101"/>
                      <a:pt x="327" y="101"/>
                      <a:pt x="226" y="201"/>
                    </a:cubicBezTo>
                    <a:cubicBezTo>
                      <a:pt x="226" y="301"/>
                      <a:pt x="126" y="301"/>
                      <a:pt x="126" y="402"/>
                    </a:cubicBezTo>
                    <a:lnTo>
                      <a:pt x="126" y="527"/>
                    </a:lnTo>
                    <a:cubicBezTo>
                      <a:pt x="1" y="627"/>
                      <a:pt x="1" y="727"/>
                      <a:pt x="126" y="828"/>
                    </a:cubicBezTo>
                    <a:lnTo>
                      <a:pt x="126" y="928"/>
                    </a:lnTo>
                    <a:cubicBezTo>
                      <a:pt x="126" y="1028"/>
                      <a:pt x="126" y="1153"/>
                      <a:pt x="226" y="1153"/>
                    </a:cubicBezTo>
                    <a:cubicBezTo>
                      <a:pt x="226" y="1254"/>
                      <a:pt x="226" y="1354"/>
                      <a:pt x="327" y="1454"/>
                    </a:cubicBezTo>
                    <a:lnTo>
                      <a:pt x="327" y="1554"/>
                    </a:lnTo>
                    <a:cubicBezTo>
                      <a:pt x="427" y="1780"/>
                      <a:pt x="527" y="1880"/>
                      <a:pt x="753" y="1880"/>
                    </a:cubicBezTo>
                    <a:cubicBezTo>
                      <a:pt x="853" y="1980"/>
                      <a:pt x="953" y="1980"/>
                      <a:pt x="1053" y="1980"/>
                    </a:cubicBezTo>
                    <a:lnTo>
                      <a:pt x="1254" y="1980"/>
                    </a:lnTo>
                    <a:cubicBezTo>
                      <a:pt x="1254" y="1980"/>
                      <a:pt x="1379" y="1880"/>
                      <a:pt x="1480" y="1880"/>
                    </a:cubicBezTo>
                    <a:cubicBezTo>
                      <a:pt x="1480" y="1780"/>
                      <a:pt x="1580" y="1655"/>
                      <a:pt x="1580" y="1554"/>
                    </a:cubicBezTo>
                    <a:lnTo>
                      <a:pt x="1580" y="1354"/>
                    </a:lnTo>
                    <a:lnTo>
                      <a:pt x="1580" y="1254"/>
                    </a:lnTo>
                    <a:lnTo>
                      <a:pt x="1580" y="1028"/>
                    </a:lnTo>
                    <a:cubicBezTo>
                      <a:pt x="1580" y="1028"/>
                      <a:pt x="1580" y="928"/>
                      <a:pt x="1480" y="928"/>
                    </a:cubicBezTo>
                    <a:cubicBezTo>
                      <a:pt x="1480" y="828"/>
                      <a:pt x="1480" y="727"/>
                      <a:pt x="1379" y="627"/>
                    </a:cubicBezTo>
                    <a:cubicBezTo>
                      <a:pt x="1379" y="627"/>
                      <a:pt x="1254" y="527"/>
                      <a:pt x="1254" y="402"/>
                    </a:cubicBezTo>
                    <a:lnTo>
                      <a:pt x="1154" y="301"/>
                    </a:lnTo>
                    <a:lnTo>
                      <a:pt x="953" y="101"/>
                    </a:lnTo>
                    <a:cubicBezTo>
                      <a:pt x="853" y="101"/>
                      <a:pt x="753" y="1"/>
                      <a:pt x="62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0" name="Google Shape;9347;p58"/>
              <p:cNvSpPr/>
              <p:nvPr/>
            </p:nvSpPr>
            <p:spPr>
              <a:xfrm>
                <a:off x="7681495" y="4505367"/>
                <a:ext cx="23397" cy="3321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780" extrusionOk="0">
                    <a:moveTo>
                      <a:pt x="326" y="0"/>
                    </a:moveTo>
                    <a:cubicBezTo>
                      <a:pt x="201" y="0"/>
                      <a:pt x="201" y="101"/>
                      <a:pt x="100" y="101"/>
                    </a:cubicBezTo>
                    <a:cubicBezTo>
                      <a:pt x="100" y="201"/>
                      <a:pt x="0" y="201"/>
                      <a:pt x="0" y="326"/>
                    </a:cubicBezTo>
                    <a:lnTo>
                      <a:pt x="0" y="627"/>
                    </a:lnTo>
                    <a:lnTo>
                      <a:pt x="0" y="827"/>
                    </a:lnTo>
                    <a:lnTo>
                      <a:pt x="0" y="953"/>
                    </a:lnTo>
                    <a:cubicBezTo>
                      <a:pt x="0" y="1053"/>
                      <a:pt x="0" y="1153"/>
                      <a:pt x="100" y="1253"/>
                    </a:cubicBezTo>
                    <a:lnTo>
                      <a:pt x="100" y="1454"/>
                    </a:lnTo>
                    <a:cubicBezTo>
                      <a:pt x="201" y="1579"/>
                      <a:pt x="326" y="1680"/>
                      <a:pt x="426" y="1680"/>
                    </a:cubicBezTo>
                    <a:cubicBezTo>
                      <a:pt x="526" y="1780"/>
                      <a:pt x="727" y="1780"/>
                      <a:pt x="827" y="1780"/>
                    </a:cubicBezTo>
                    <a:cubicBezTo>
                      <a:pt x="953" y="1680"/>
                      <a:pt x="1053" y="1680"/>
                      <a:pt x="1153" y="1454"/>
                    </a:cubicBezTo>
                    <a:cubicBezTo>
                      <a:pt x="1253" y="1354"/>
                      <a:pt x="1253" y="1253"/>
                      <a:pt x="1253" y="1153"/>
                    </a:cubicBezTo>
                    <a:lnTo>
                      <a:pt x="1253" y="953"/>
                    </a:lnTo>
                    <a:cubicBezTo>
                      <a:pt x="1153" y="827"/>
                      <a:pt x="1153" y="627"/>
                      <a:pt x="1053" y="527"/>
                    </a:cubicBezTo>
                    <a:cubicBezTo>
                      <a:pt x="1053" y="527"/>
                      <a:pt x="1053" y="426"/>
                      <a:pt x="953" y="426"/>
                    </a:cubicBezTo>
                    <a:cubicBezTo>
                      <a:pt x="953" y="326"/>
                      <a:pt x="827" y="201"/>
                      <a:pt x="827" y="101"/>
                    </a:cubicBezTo>
                    <a:cubicBezTo>
                      <a:pt x="627" y="0"/>
                      <a:pt x="526" y="0"/>
                      <a:pt x="326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1" name="Google Shape;9348;p58"/>
              <p:cNvSpPr/>
              <p:nvPr/>
            </p:nvSpPr>
            <p:spPr>
              <a:xfrm>
                <a:off x="7724499" y="4530610"/>
                <a:ext cx="21531" cy="3134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680" extrusionOk="0">
                    <a:moveTo>
                      <a:pt x="302" y="1"/>
                    </a:moveTo>
                    <a:lnTo>
                      <a:pt x="201" y="101"/>
                    </a:lnTo>
                    <a:cubicBezTo>
                      <a:pt x="101" y="226"/>
                      <a:pt x="101" y="226"/>
                      <a:pt x="101" y="327"/>
                    </a:cubicBezTo>
                    <a:cubicBezTo>
                      <a:pt x="1" y="527"/>
                      <a:pt x="1" y="627"/>
                      <a:pt x="1" y="853"/>
                    </a:cubicBezTo>
                    <a:lnTo>
                      <a:pt x="1" y="953"/>
                    </a:lnTo>
                    <a:lnTo>
                      <a:pt x="1" y="1154"/>
                    </a:lnTo>
                    <a:cubicBezTo>
                      <a:pt x="1" y="1254"/>
                      <a:pt x="1" y="1254"/>
                      <a:pt x="101" y="1354"/>
                    </a:cubicBezTo>
                    <a:lnTo>
                      <a:pt x="402" y="1680"/>
                    </a:lnTo>
                    <a:lnTo>
                      <a:pt x="627" y="1680"/>
                    </a:lnTo>
                    <a:cubicBezTo>
                      <a:pt x="728" y="1680"/>
                      <a:pt x="728" y="1680"/>
                      <a:pt x="828" y="1580"/>
                    </a:cubicBezTo>
                    <a:lnTo>
                      <a:pt x="928" y="1580"/>
                    </a:lnTo>
                    <a:cubicBezTo>
                      <a:pt x="1029" y="1479"/>
                      <a:pt x="1029" y="1479"/>
                      <a:pt x="1029" y="1354"/>
                    </a:cubicBezTo>
                    <a:cubicBezTo>
                      <a:pt x="1154" y="1354"/>
                      <a:pt x="1154" y="1254"/>
                      <a:pt x="1154" y="1254"/>
                    </a:cubicBezTo>
                    <a:lnTo>
                      <a:pt x="1154" y="953"/>
                    </a:lnTo>
                    <a:lnTo>
                      <a:pt x="1154" y="853"/>
                    </a:lnTo>
                    <a:lnTo>
                      <a:pt x="1154" y="728"/>
                    </a:lnTo>
                    <a:cubicBezTo>
                      <a:pt x="1029" y="627"/>
                      <a:pt x="1029" y="527"/>
                      <a:pt x="1029" y="527"/>
                    </a:cubicBezTo>
                    <a:cubicBezTo>
                      <a:pt x="1029" y="327"/>
                      <a:pt x="1029" y="226"/>
                      <a:pt x="928" y="101"/>
                    </a:cubicBezTo>
                    <a:lnTo>
                      <a:pt x="828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2" name="Google Shape;9349;p58"/>
              <p:cNvSpPr/>
              <p:nvPr/>
            </p:nvSpPr>
            <p:spPr>
              <a:xfrm>
                <a:off x="7743677" y="4555871"/>
                <a:ext cx="2351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26" h="1" extrusionOk="0">
                    <a:moveTo>
                      <a:pt x="126" y="0"/>
                    </a:move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3" name="Google Shape;9350;p58"/>
              <p:cNvSpPr/>
              <p:nvPr/>
            </p:nvSpPr>
            <p:spPr>
              <a:xfrm>
                <a:off x="7743677" y="4555871"/>
                <a:ext cx="19" cy="2351"/>
              </a:xfrm>
              <a:custGeom>
                <a:avLst/>
                <a:gdLst/>
                <a:ahLst/>
                <a:cxnLst/>
                <a:rect l="l" t="t" r="r" b="b"/>
                <a:pathLst>
                  <a:path w="1" h="126" extrusionOk="0">
                    <a:moveTo>
                      <a:pt x="1" y="125"/>
                    </a:moveTo>
                    <a:lnTo>
                      <a:pt x="1" y="12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4" name="Google Shape;9351;p58"/>
              <p:cNvSpPr/>
              <p:nvPr/>
            </p:nvSpPr>
            <p:spPr>
              <a:xfrm>
                <a:off x="7759573" y="4485722"/>
                <a:ext cx="25281" cy="36065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933" extrusionOk="0">
                    <a:moveTo>
                      <a:pt x="402" y="1"/>
                    </a:moveTo>
                    <a:cubicBezTo>
                      <a:pt x="201" y="1"/>
                      <a:pt x="1" y="226"/>
                      <a:pt x="1" y="527"/>
                    </a:cubicBezTo>
                    <a:cubicBezTo>
                      <a:pt x="1" y="627"/>
                      <a:pt x="1" y="753"/>
                      <a:pt x="101" y="953"/>
                    </a:cubicBezTo>
                    <a:lnTo>
                      <a:pt x="101" y="1254"/>
                    </a:lnTo>
                    <a:cubicBezTo>
                      <a:pt x="101" y="1379"/>
                      <a:pt x="201" y="1479"/>
                      <a:pt x="201" y="1580"/>
                    </a:cubicBezTo>
                    <a:cubicBezTo>
                      <a:pt x="201" y="1680"/>
                      <a:pt x="301" y="1680"/>
                      <a:pt x="402" y="1780"/>
                    </a:cubicBezTo>
                    <a:cubicBezTo>
                      <a:pt x="489" y="1850"/>
                      <a:pt x="663" y="1933"/>
                      <a:pt x="829" y="1933"/>
                    </a:cubicBezTo>
                    <a:cubicBezTo>
                      <a:pt x="899" y="1933"/>
                      <a:pt x="968" y="1918"/>
                      <a:pt x="1028" y="1880"/>
                    </a:cubicBezTo>
                    <a:cubicBezTo>
                      <a:pt x="1154" y="1780"/>
                      <a:pt x="1354" y="1580"/>
                      <a:pt x="1254" y="1379"/>
                    </a:cubicBezTo>
                    <a:lnTo>
                      <a:pt x="1254" y="1154"/>
                    </a:lnTo>
                    <a:cubicBezTo>
                      <a:pt x="1254" y="1053"/>
                      <a:pt x="1154" y="953"/>
                      <a:pt x="1154" y="953"/>
                    </a:cubicBezTo>
                    <a:lnTo>
                      <a:pt x="1154" y="853"/>
                    </a:lnTo>
                    <a:cubicBezTo>
                      <a:pt x="1028" y="753"/>
                      <a:pt x="1028" y="753"/>
                      <a:pt x="1028" y="627"/>
                    </a:cubicBezTo>
                    <a:cubicBezTo>
                      <a:pt x="1028" y="527"/>
                      <a:pt x="928" y="427"/>
                      <a:pt x="928" y="326"/>
                    </a:cubicBezTo>
                    <a:cubicBezTo>
                      <a:pt x="828" y="126"/>
                      <a:pt x="627" y="1"/>
                      <a:pt x="402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5" name="Google Shape;9352;p58"/>
              <p:cNvSpPr/>
              <p:nvPr/>
            </p:nvSpPr>
            <p:spPr>
              <a:xfrm>
                <a:off x="7615097" y="4452998"/>
                <a:ext cx="27594" cy="34498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1849" extrusionOk="0">
                    <a:moveTo>
                      <a:pt x="326" y="0"/>
                    </a:moveTo>
                    <a:cubicBezTo>
                      <a:pt x="226" y="0"/>
                      <a:pt x="226" y="101"/>
                      <a:pt x="126" y="201"/>
                    </a:cubicBezTo>
                    <a:cubicBezTo>
                      <a:pt x="126" y="201"/>
                      <a:pt x="0" y="301"/>
                      <a:pt x="126" y="401"/>
                    </a:cubicBezTo>
                    <a:lnTo>
                      <a:pt x="126" y="627"/>
                    </a:lnTo>
                    <a:lnTo>
                      <a:pt x="126" y="928"/>
                    </a:lnTo>
                    <a:cubicBezTo>
                      <a:pt x="126" y="1028"/>
                      <a:pt x="126" y="1128"/>
                      <a:pt x="226" y="1253"/>
                    </a:cubicBezTo>
                    <a:lnTo>
                      <a:pt x="226" y="1354"/>
                    </a:lnTo>
                    <a:cubicBezTo>
                      <a:pt x="226" y="1454"/>
                      <a:pt x="326" y="1554"/>
                      <a:pt x="426" y="1654"/>
                    </a:cubicBezTo>
                    <a:cubicBezTo>
                      <a:pt x="426" y="1654"/>
                      <a:pt x="426" y="1755"/>
                      <a:pt x="527" y="1755"/>
                    </a:cubicBezTo>
                    <a:cubicBezTo>
                      <a:pt x="639" y="1817"/>
                      <a:pt x="721" y="1849"/>
                      <a:pt x="799" y="1849"/>
                    </a:cubicBezTo>
                    <a:cubicBezTo>
                      <a:pt x="877" y="1849"/>
                      <a:pt x="953" y="1817"/>
                      <a:pt x="1053" y="1755"/>
                    </a:cubicBezTo>
                    <a:cubicBezTo>
                      <a:pt x="1253" y="1755"/>
                      <a:pt x="1379" y="1554"/>
                      <a:pt x="1379" y="1454"/>
                    </a:cubicBezTo>
                    <a:cubicBezTo>
                      <a:pt x="1479" y="1128"/>
                      <a:pt x="1379" y="928"/>
                      <a:pt x="1253" y="727"/>
                    </a:cubicBezTo>
                    <a:cubicBezTo>
                      <a:pt x="1253" y="727"/>
                      <a:pt x="1153" y="627"/>
                      <a:pt x="1153" y="502"/>
                    </a:cubicBezTo>
                    <a:cubicBezTo>
                      <a:pt x="1053" y="401"/>
                      <a:pt x="1053" y="401"/>
                      <a:pt x="953" y="301"/>
                    </a:cubicBezTo>
                    <a:lnTo>
                      <a:pt x="953" y="201"/>
                    </a:lnTo>
                    <a:cubicBezTo>
                      <a:pt x="852" y="101"/>
                      <a:pt x="752" y="0"/>
                      <a:pt x="6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6" name="Google Shape;9353;p58"/>
              <p:cNvSpPr/>
              <p:nvPr/>
            </p:nvSpPr>
            <p:spPr>
              <a:xfrm>
                <a:off x="7703006" y="4431487"/>
                <a:ext cx="27128" cy="3586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922" extrusionOk="0">
                    <a:moveTo>
                      <a:pt x="426" y="0"/>
                    </a:moveTo>
                    <a:cubicBezTo>
                      <a:pt x="301" y="0"/>
                      <a:pt x="201" y="0"/>
                      <a:pt x="100" y="101"/>
                    </a:cubicBezTo>
                    <a:lnTo>
                      <a:pt x="0" y="201"/>
                    </a:lnTo>
                    <a:lnTo>
                      <a:pt x="0" y="527"/>
                    </a:lnTo>
                    <a:lnTo>
                      <a:pt x="0" y="727"/>
                    </a:lnTo>
                    <a:lnTo>
                      <a:pt x="0" y="1153"/>
                    </a:lnTo>
                    <a:cubicBezTo>
                      <a:pt x="100" y="1254"/>
                      <a:pt x="100" y="1354"/>
                      <a:pt x="201" y="1454"/>
                    </a:cubicBezTo>
                    <a:cubicBezTo>
                      <a:pt x="201" y="1554"/>
                      <a:pt x="301" y="1655"/>
                      <a:pt x="301" y="1655"/>
                    </a:cubicBezTo>
                    <a:lnTo>
                      <a:pt x="526" y="1880"/>
                    </a:lnTo>
                    <a:lnTo>
                      <a:pt x="727" y="1880"/>
                    </a:lnTo>
                    <a:cubicBezTo>
                      <a:pt x="786" y="1909"/>
                      <a:pt x="846" y="1922"/>
                      <a:pt x="906" y="1922"/>
                    </a:cubicBezTo>
                    <a:cubicBezTo>
                      <a:pt x="1049" y="1922"/>
                      <a:pt x="1182" y="1851"/>
                      <a:pt x="1253" y="1780"/>
                    </a:cubicBezTo>
                    <a:cubicBezTo>
                      <a:pt x="1454" y="1554"/>
                      <a:pt x="1454" y="1354"/>
                      <a:pt x="1454" y="1153"/>
                    </a:cubicBezTo>
                    <a:cubicBezTo>
                      <a:pt x="1454" y="1028"/>
                      <a:pt x="1353" y="1028"/>
                      <a:pt x="1353" y="928"/>
                    </a:cubicBezTo>
                    <a:cubicBezTo>
                      <a:pt x="1253" y="827"/>
                      <a:pt x="1253" y="827"/>
                      <a:pt x="1153" y="727"/>
                    </a:cubicBezTo>
                    <a:lnTo>
                      <a:pt x="1153" y="627"/>
                    </a:lnTo>
                    <a:cubicBezTo>
                      <a:pt x="1053" y="627"/>
                      <a:pt x="1053" y="527"/>
                      <a:pt x="1053" y="401"/>
                    </a:cubicBezTo>
                    <a:lnTo>
                      <a:pt x="927" y="301"/>
                    </a:lnTo>
                    <a:cubicBezTo>
                      <a:pt x="927" y="201"/>
                      <a:pt x="827" y="101"/>
                      <a:pt x="7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7" name="Google Shape;9354;p58"/>
              <p:cNvSpPr/>
              <p:nvPr/>
            </p:nvSpPr>
            <p:spPr>
              <a:xfrm>
                <a:off x="7566459" y="4446916"/>
                <a:ext cx="27613" cy="43976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357" extrusionOk="0">
                    <a:moveTo>
                      <a:pt x="627" y="0"/>
                    </a:moveTo>
                    <a:cubicBezTo>
                      <a:pt x="527" y="0"/>
                      <a:pt x="427" y="0"/>
                      <a:pt x="327" y="101"/>
                    </a:cubicBezTo>
                    <a:cubicBezTo>
                      <a:pt x="101" y="201"/>
                      <a:pt x="1" y="427"/>
                      <a:pt x="101" y="627"/>
                    </a:cubicBezTo>
                    <a:lnTo>
                      <a:pt x="101" y="828"/>
                    </a:lnTo>
                    <a:cubicBezTo>
                      <a:pt x="101" y="953"/>
                      <a:pt x="226" y="1153"/>
                      <a:pt x="226" y="1254"/>
                    </a:cubicBezTo>
                    <a:lnTo>
                      <a:pt x="226" y="1680"/>
                    </a:lnTo>
                    <a:cubicBezTo>
                      <a:pt x="226" y="1780"/>
                      <a:pt x="327" y="1780"/>
                      <a:pt x="327" y="1880"/>
                    </a:cubicBezTo>
                    <a:cubicBezTo>
                      <a:pt x="327" y="1980"/>
                      <a:pt x="327" y="1980"/>
                      <a:pt x="427" y="2081"/>
                    </a:cubicBezTo>
                    <a:lnTo>
                      <a:pt x="527" y="2206"/>
                    </a:lnTo>
                    <a:cubicBezTo>
                      <a:pt x="577" y="2306"/>
                      <a:pt x="709" y="2356"/>
                      <a:pt x="840" y="2356"/>
                    </a:cubicBezTo>
                    <a:cubicBezTo>
                      <a:pt x="972" y="2356"/>
                      <a:pt x="1103" y="2306"/>
                      <a:pt x="1154" y="2206"/>
                    </a:cubicBezTo>
                    <a:cubicBezTo>
                      <a:pt x="1254" y="2081"/>
                      <a:pt x="1354" y="1980"/>
                      <a:pt x="1354" y="1880"/>
                    </a:cubicBezTo>
                    <a:cubicBezTo>
                      <a:pt x="1479" y="1780"/>
                      <a:pt x="1479" y="1680"/>
                      <a:pt x="1479" y="1579"/>
                    </a:cubicBezTo>
                    <a:cubicBezTo>
                      <a:pt x="1479" y="1354"/>
                      <a:pt x="1354" y="1153"/>
                      <a:pt x="1354" y="1053"/>
                    </a:cubicBezTo>
                    <a:cubicBezTo>
                      <a:pt x="1254" y="828"/>
                      <a:pt x="1254" y="727"/>
                      <a:pt x="1154" y="627"/>
                    </a:cubicBezTo>
                    <a:cubicBezTo>
                      <a:pt x="1154" y="527"/>
                      <a:pt x="1053" y="427"/>
                      <a:pt x="953" y="326"/>
                    </a:cubicBezTo>
                    <a:cubicBezTo>
                      <a:pt x="953" y="201"/>
                      <a:pt x="853" y="101"/>
                      <a:pt x="6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8" name="Google Shape;9355;p58"/>
              <p:cNvSpPr/>
              <p:nvPr/>
            </p:nvSpPr>
            <p:spPr>
              <a:xfrm>
                <a:off x="7654369" y="4409976"/>
                <a:ext cx="21531" cy="38826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2081" extrusionOk="0">
                    <a:moveTo>
                      <a:pt x="301" y="0"/>
                    </a:moveTo>
                    <a:cubicBezTo>
                      <a:pt x="201" y="101"/>
                      <a:pt x="101" y="201"/>
                      <a:pt x="101" y="301"/>
                    </a:cubicBezTo>
                    <a:cubicBezTo>
                      <a:pt x="1" y="627"/>
                      <a:pt x="1" y="828"/>
                      <a:pt x="1" y="1053"/>
                    </a:cubicBezTo>
                    <a:lnTo>
                      <a:pt x="1" y="1554"/>
                    </a:lnTo>
                    <a:cubicBezTo>
                      <a:pt x="101" y="1554"/>
                      <a:pt x="101" y="1680"/>
                      <a:pt x="101" y="1680"/>
                    </a:cubicBezTo>
                    <a:cubicBezTo>
                      <a:pt x="101" y="1780"/>
                      <a:pt x="201" y="1880"/>
                      <a:pt x="201" y="1880"/>
                    </a:cubicBezTo>
                    <a:cubicBezTo>
                      <a:pt x="301" y="1980"/>
                      <a:pt x="301" y="1980"/>
                      <a:pt x="402" y="1980"/>
                    </a:cubicBezTo>
                    <a:lnTo>
                      <a:pt x="402" y="2081"/>
                    </a:lnTo>
                    <a:lnTo>
                      <a:pt x="828" y="2081"/>
                    </a:lnTo>
                    <a:cubicBezTo>
                      <a:pt x="1028" y="1980"/>
                      <a:pt x="1028" y="1880"/>
                      <a:pt x="1153" y="1780"/>
                    </a:cubicBezTo>
                    <a:lnTo>
                      <a:pt x="1153" y="1680"/>
                    </a:lnTo>
                    <a:lnTo>
                      <a:pt x="1153" y="1354"/>
                    </a:lnTo>
                    <a:lnTo>
                      <a:pt x="1153" y="1153"/>
                    </a:lnTo>
                    <a:cubicBezTo>
                      <a:pt x="1028" y="1053"/>
                      <a:pt x="1028" y="928"/>
                      <a:pt x="1028" y="727"/>
                    </a:cubicBezTo>
                    <a:lnTo>
                      <a:pt x="1028" y="427"/>
                    </a:lnTo>
                    <a:cubicBezTo>
                      <a:pt x="1028" y="201"/>
                      <a:pt x="828" y="0"/>
                      <a:pt x="6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89" name="Google Shape;9356;p58"/>
              <p:cNvSpPr/>
              <p:nvPr/>
            </p:nvSpPr>
            <p:spPr>
              <a:xfrm>
                <a:off x="7586104" y="4382849"/>
                <a:ext cx="23397" cy="36961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981" extrusionOk="0">
                    <a:moveTo>
                      <a:pt x="426" y="1"/>
                    </a:moveTo>
                    <a:cubicBezTo>
                      <a:pt x="301" y="1"/>
                      <a:pt x="201" y="1"/>
                      <a:pt x="201" y="101"/>
                    </a:cubicBezTo>
                    <a:cubicBezTo>
                      <a:pt x="101" y="201"/>
                      <a:pt x="0" y="302"/>
                      <a:pt x="0" y="402"/>
                    </a:cubicBezTo>
                    <a:cubicBezTo>
                      <a:pt x="101" y="627"/>
                      <a:pt x="101" y="828"/>
                      <a:pt x="101" y="1028"/>
                    </a:cubicBezTo>
                    <a:cubicBezTo>
                      <a:pt x="101" y="1129"/>
                      <a:pt x="101" y="1354"/>
                      <a:pt x="201" y="1454"/>
                    </a:cubicBezTo>
                    <a:cubicBezTo>
                      <a:pt x="201" y="1555"/>
                      <a:pt x="301" y="1655"/>
                      <a:pt x="301" y="1755"/>
                    </a:cubicBezTo>
                    <a:cubicBezTo>
                      <a:pt x="426" y="1881"/>
                      <a:pt x="527" y="1881"/>
                      <a:pt x="527" y="1981"/>
                    </a:cubicBezTo>
                    <a:lnTo>
                      <a:pt x="827" y="1981"/>
                    </a:lnTo>
                    <a:cubicBezTo>
                      <a:pt x="1053" y="1981"/>
                      <a:pt x="1053" y="1881"/>
                      <a:pt x="1153" y="1755"/>
                    </a:cubicBezTo>
                    <a:cubicBezTo>
                      <a:pt x="1153" y="1655"/>
                      <a:pt x="1253" y="1655"/>
                      <a:pt x="1253" y="1555"/>
                    </a:cubicBezTo>
                    <a:lnTo>
                      <a:pt x="1253" y="1254"/>
                    </a:lnTo>
                    <a:lnTo>
                      <a:pt x="1253" y="1028"/>
                    </a:lnTo>
                    <a:lnTo>
                      <a:pt x="1153" y="928"/>
                    </a:lnTo>
                    <a:cubicBezTo>
                      <a:pt x="1153" y="728"/>
                      <a:pt x="1053" y="502"/>
                      <a:pt x="928" y="302"/>
                    </a:cubicBezTo>
                    <a:cubicBezTo>
                      <a:pt x="928" y="201"/>
                      <a:pt x="827" y="101"/>
                      <a:pt x="727" y="101"/>
                    </a:cubicBezTo>
                    <a:cubicBezTo>
                      <a:pt x="627" y="1"/>
                      <a:pt x="527" y="1"/>
                      <a:pt x="42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0" name="Google Shape;9357;p58"/>
              <p:cNvSpPr/>
              <p:nvPr/>
            </p:nvSpPr>
            <p:spPr>
              <a:xfrm>
                <a:off x="7623044" y="4341711"/>
                <a:ext cx="21531" cy="3772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2022" extrusionOk="0">
                    <a:moveTo>
                      <a:pt x="627" y="0"/>
                    </a:moveTo>
                    <a:cubicBezTo>
                      <a:pt x="426" y="0"/>
                      <a:pt x="201" y="101"/>
                      <a:pt x="201" y="326"/>
                    </a:cubicBezTo>
                    <a:cubicBezTo>
                      <a:pt x="101" y="527"/>
                      <a:pt x="101" y="727"/>
                      <a:pt x="101" y="953"/>
                    </a:cubicBezTo>
                    <a:cubicBezTo>
                      <a:pt x="101" y="1053"/>
                      <a:pt x="0" y="1153"/>
                      <a:pt x="0" y="1153"/>
                    </a:cubicBezTo>
                    <a:cubicBezTo>
                      <a:pt x="0" y="1354"/>
                      <a:pt x="0" y="1454"/>
                      <a:pt x="101" y="1579"/>
                    </a:cubicBezTo>
                    <a:cubicBezTo>
                      <a:pt x="101" y="1680"/>
                      <a:pt x="101" y="1780"/>
                      <a:pt x="201" y="1880"/>
                    </a:cubicBezTo>
                    <a:cubicBezTo>
                      <a:pt x="360" y="1951"/>
                      <a:pt x="507" y="2022"/>
                      <a:pt x="651" y="2022"/>
                    </a:cubicBezTo>
                    <a:cubicBezTo>
                      <a:pt x="710" y="2022"/>
                      <a:pt x="769" y="2010"/>
                      <a:pt x="827" y="1980"/>
                    </a:cubicBezTo>
                    <a:cubicBezTo>
                      <a:pt x="1053" y="1880"/>
                      <a:pt x="1153" y="1680"/>
                      <a:pt x="1153" y="1454"/>
                    </a:cubicBezTo>
                    <a:lnTo>
                      <a:pt x="1153" y="1253"/>
                    </a:lnTo>
                    <a:cubicBezTo>
                      <a:pt x="1153" y="1153"/>
                      <a:pt x="1053" y="953"/>
                      <a:pt x="1053" y="827"/>
                    </a:cubicBezTo>
                    <a:lnTo>
                      <a:pt x="1053" y="426"/>
                    </a:lnTo>
                    <a:cubicBezTo>
                      <a:pt x="1053" y="201"/>
                      <a:pt x="827" y="101"/>
                      <a:pt x="6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1" name="Google Shape;9358;p58"/>
              <p:cNvSpPr/>
              <p:nvPr/>
            </p:nvSpPr>
            <p:spPr>
              <a:xfrm>
                <a:off x="7683361" y="4343091"/>
                <a:ext cx="27613" cy="46513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493" extrusionOk="0">
                    <a:moveTo>
                      <a:pt x="537" y="0"/>
                    </a:moveTo>
                    <a:cubicBezTo>
                      <a:pt x="500" y="0"/>
                      <a:pt x="463" y="8"/>
                      <a:pt x="426" y="27"/>
                    </a:cubicBezTo>
                    <a:cubicBezTo>
                      <a:pt x="226" y="27"/>
                      <a:pt x="0" y="252"/>
                      <a:pt x="0" y="453"/>
                    </a:cubicBezTo>
                    <a:lnTo>
                      <a:pt x="0" y="1079"/>
                    </a:lnTo>
                    <a:cubicBezTo>
                      <a:pt x="101" y="1380"/>
                      <a:pt x="101" y="1806"/>
                      <a:pt x="226" y="2007"/>
                    </a:cubicBezTo>
                    <a:cubicBezTo>
                      <a:pt x="326" y="2132"/>
                      <a:pt x="426" y="2332"/>
                      <a:pt x="627" y="2433"/>
                    </a:cubicBezTo>
                    <a:cubicBezTo>
                      <a:pt x="710" y="2469"/>
                      <a:pt x="802" y="2493"/>
                      <a:pt x="896" y="2493"/>
                    </a:cubicBezTo>
                    <a:cubicBezTo>
                      <a:pt x="1059" y="2493"/>
                      <a:pt x="1227" y="2423"/>
                      <a:pt x="1354" y="2232"/>
                    </a:cubicBezTo>
                    <a:cubicBezTo>
                      <a:pt x="1479" y="2007"/>
                      <a:pt x="1354" y="1806"/>
                      <a:pt x="1354" y="1606"/>
                    </a:cubicBezTo>
                    <a:cubicBezTo>
                      <a:pt x="1354" y="1505"/>
                      <a:pt x="1354" y="1380"/>
                      <a:pt x="1254" y="1280"/>
                    </a:cubicBezTo>
                    <a:lnTo>
                      <a:pt x="1254" y="1179"/>
                    </a:lnTo>
                    <a:cubicBezTo>
                      <a:pt x="1153" y="979"/>
                      <a:pt x="1053" y="653"/>
                      <a:pt x="953" y="352"/>
                    </a:cubicBezTo>
                    <a:cubicBezTo>
                      <a:pt x="871" y="168"/>
                      <a:pt x="705" y="0"/>
                      <a:pt x="53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2" name="Google Shape;9359;p58"/>
              <p:cNvSpPr/>
              <p:nvPr/>
            </p:nvSpPr>
            <p:spPr>
              <a:xfrm>
                <a:off x="7741812" y="4380050"/>
                <a:ext cx="27594" cy="43509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332" extrusionOk="0">
                    <a:moveTo>
                      <a:pt x="437" y="1"/>
                    </a:moveTo>
                    <a:cubicBezTo>
                      <a:pt x="398" y="1"/>
                      <a:pt x="360" y="9"/>
                      <a:pt x="326" y="26"/>
                    </a:cubicBezTo>
                    <a:cubicBezTo>
                      <a:pt x="226" y="26"/>
                      <a:pt x="101" y="151"/>
                      <a:pt x="101" y="251"/>
                    </a:cubicBezTo>
                    <a:cubicBezTo>
                      <a:pt x="0" y="351"/>
                      <a:pt x="0" y="452"/>
                      <a:pt x="0" y="552"/>
                    </a:cubicBezTo>
                    <a:cubicBezTo>
                      <a:pt x="101" y="878"/>
                      <a:pt x="101" y="1078"/>
                      <a:pt x="226" y="1279"/>
                    </a:cubicBezTo>
                    <a:cubicBezTo>
                      <a:pt x="326" y="1604"/>
                      <a:pt x="426" y="1905"/>
                      <a:pt x="527" y="2131"/>
                    </a:cubicBezTo>
                    <a:cubicBezTo>
                      <a:pt x="627" y="2231"/>
                      <a:pt x="727" y="2331"/>
                      <a:pt x="852" y="2331"/>
                    </a:cubicBezTo>
                    <a:lnTo>
                      <a:pt x="1153" y="2331"/>
                    </a:lnTo>
                    <a:cubicBezTo>
                      <a:pt x="1253" y="2231"/>
                      <a:pt x="1354" y="2231"/>
                      <a:pt x="1354" y="2131"/>
                    </a:cubicBezTo>
                    <a:cubicBezTo>
                      <a:pt x="1479" y="2031"/>
                      <a:pt x="1479" y="1805"/>
                      <a:pt x="1479" y="1705"/>
                    </a:cubicBezTo>
                    <a:cubicBezTo>
                      <a:pt x="1479" y="1604"/>
                      <a:pt x="1354" y="1504"/>
                      <a:pt x="1354" y="1404"/>
                    </a:cubicBezTo>
                    <a:lnTo>
                      <a:pt x="1253" y="1279"/>
                    </a:lnTo>
                    <a:cubicBezTo>
                      <a:pt x="1253" y="1178"/>
                      <a:pt x="1153" y="1078"/>
                      <a:pt x="1153" y="978"/>
                    </a:cubicBezTo>
                    <a:cubicBezTo>
                      <a:pt x="1053" y="777"/>
                      <a:pt x="953" y="552"/>
                      <a:pt x="953" y="351"/>
                    </a:cubicBezTo>
                    <a:cubicBezTo>
                      <a:pt x="869" y="185"/>
                      <a:pt x="630" y="1"/>
                      <a:pt x="43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3" name="Google Shape;9360;p58"/>
              <p:cNvSpPr/>
              <p:nvPr/>
            </p:nvSpPr>
            <p:spPr>
              <a:xfrm>
                <a:off x="7539351" y="4366953"/>
                <a:ext cx="25262" cy="41998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2251" extrusionOk="0">
                    <a:moveTo>
                      <a:pt x="526" y="1"/>
                    </a:moveTo>
                    <a:cubicBezTo>
                      <a:pt x="426" y="1"/>
                      <a:pt x="426" y="1"/>
                      <a:pt x="301" y="101"/>
                    </a:cubicBezTo>
                    <a:cubicBezTo>
                      <a:pt x="201" y="101"/>
                      <a:pt x="201" y="226"/>
                      <a:pt x="100" y="327"/>
                    </a:cubicBezTo>
                    <a:lnTo>
                      <a:pt x="100" y="527"/>
                    </a:lnTo>
                    <a:cubicBezTo>
                      <a:pt x="0" y="627"/>
                      <a:pt x="0" y="627"/>
                      <a:pt x="0" y="728"/>
                    </a:cubicBezTo>
                    <a:lnTo>
                      <a:pt x="0" y="1154"/>
                    </a:lnTo>
                    <a:cubicBezTo>
                      <a:pt x="0" y="1254"/>
                      <a:pt x="0" y="1479"/>
                      <a:pt x="100" y="1680"/>
                    </a:cubicBezTo>
                    <a:cubicBezTo>
                      <a:pt x="100" y="1780"/>
                      <a:pt x="100" y="1780"/>
                      <a:pt x="201" y="1880"/>
                    </a:cubicBezTo>
                    <a:cubicBezTo>
                      <a:pt x="201" y="1981"/>
                      <a:pt x="301" y="2106"/>
                      <a:pt x="426" y="2206"/>
                    </a:cubicBezTo>
                    <a:lnTo>
                      <a:pt x="727" y="2206"/>
                    </a:lnTo>
                    <a:cubicBezTo>
                      <a:pt x="760" y="2240"/>
                      <a:pt x="783" y="2251"/>
                      <a:pt x="801" y="2251"/>
                    </a:cubicBezTo>
                    <a:cubicBezTo>
                      <a:pt x="838" y="2251"/>
                      <a:pt x="861" y="2206"/>
                      <a:pt x="927" y="2206"/>
                    </a:cubicBezTo>
                    <a:cubicBezTo>
                      <a:pt x="1053" y="2206"/>
                      <a:pt x="1053" y="2106"/>
                      <a:pt x="1153" y="1981"/>
                    </a:cubicBezTo>
                    <a:cubicBezTo>
                      <a:pt x="1253" y="1780"/>
                      <a:pt x="1353" y="1580"/>
                      <a:pt x="1253" y="1354"/>
                    </a:cubicBezTo>
                    <a:cubicBezTo>
                      <a:pt x="1253" y="1254"/>
                      <a:pt x="1153" y="1154"/>
                      <a:pt x="1153" y="1053"/>
                    </a:cubicBezTo>
                    <a:cubicBezTo>
                      <a:pt x="1153" y="953"/>
                      <a:pt x="1153" y="853"/>
                      <a:pt x="1053" y="728"/>
                    </a:cubicBezTo>
                    <a:lnTo>
                      <a:pt x="1053" y="627"/>
                    </a:lnTo>
                    <a:cubicBezTo>
                      <a:pt x="1053" y="559"/>
                      <a:pt x="994" y="490"/>
                      <a:pt x="957" y="421"/>
                    </a:cubicBezTo>
                    <a:lnTo>
                      <a:pt x="957" y="421"/>
                    </a:lnTo>
                    <a:cubicBezTo>
                      <a:pt x="975" y="427"/>
                      <a:pt x="1005" y="427"/>
                      <a:pt x="1053" y="427"/>
                    </a:cubicBezTo>
                    <a:cubicBezTo>
                      <a:pt x="928" y="427"/>
                      <a:pt x="927" y="328"/>
                      <a:pt x="927" y="327"/>
                    </a:cubicBezTo>
                    <a:lnTo>
                      <a:pt x="927" y="327"/>
                    </a:lnTo>
                    <a:cubicBezTo>
                      <a:pt x="927" y="327"/>
                      <a:pt x="927" y="327"/>
                      <a:pt x="927" y="327"/>
                    </a:cubicBezTo>
                    <a:cubicBezTo>
                      <a:pt x="927" y="226"/>
                      <a:pt x="827" y="101"/>
                      <a:pt x="827" y="101"/>
                    </a:cubicBezTo>
                    <a:cubicBezTo>
                      <a:pt x="727" y="1"/>
                      <a:pt x="627" y="1"/>
                      <a:pt x="52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4" name="Google Shape;9361;p58"/>
              <p:cNvSpPr/>
              <p:nvPr/>
            </p:nvSpPr>
            <p:spPr>
              <a:xfrm>
                <a:off x="7521571" y="4435218"/>
                <a:ext cx="23397" cy="36961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981" extrusionOk="0">
                    <a:moveTo>
                      <a:pt x="627" y="1"/>
                    </a:moveTo>
                    <a:cubicBezTo>
                      <a:pt x="427" y="1"/>
                      <a:pt x="226" y="101"/>
                      <a:pt x="126" y="427"/>
                    </a:cubicBezTo>
                    <a:cubicBezTo>
                      <a:pt x="126" y="627"/>
                      <a:pt x="1" y="828"/>
                      <a:pt x="1" y="1054"/>
                    </a:cubicBezTo>
                    <a:cubicBezTo>
                      <a:pt x="1" y="1154"/>
                      <a:pt x="126" y="1254"/>
                      <a:pt x="126" y="1354"/>
                    </a:cubicBezTo>
                    <a:lnTo>
                      <a:pt x="126" y="1455"/>
                    </a:lnTo>
                    <a:cubicBezTo>
                      <a:pt x="226" y="1580"/>
                      <a:pt x="226" y="1680"/>
                      <a:pt x="226" y="1680"/>
                    </a:cubicBezTo>
                    <a:lnTo>
                      <a:pt x="326" y="1780"/>
                    </a:lnTo>
                    <a:lnTo>
                      <a:pt x="527" y="1981"/>
                    </a:lnTo>
                    <a:lnTo>
                      <a:pt x="1053" y="1981"/>
                    </a:lnTo>
                    <a:cubicBezTo>
                      <a:pt x="1154" y="1881"/>
                      <a:pt x="1254" y="1780"/>
                      <a:pt x="1254" y="1680"/>
                    </a:cubicBezTo>
                    <a:lnTo>
                      <a:pt x="1254" y="1580"/>
                    </a:lnTo>
                    <a:lnTo>
                      <a:pt x="1254" y="1254"/>
                    </a:lnTo>
                    <a:cubicBezTo>
                      <a:pt x="1254" y="1254"/>
                      <a:pt x="1254" y="1154"/>
                      <a:pt x="1154" y="1154"/>
                    </a:cubicBezTo>
                    <a:cubicBezTo>
                      <a:pt x="1154" y="1088"/>
                      <a:pt x="1154" y="1022"/>
                      <a:pt x="1125" y="949"/>
                    </a:cubicBezTo>
                    <a:lnTo>
                      <a:pt x="1125" y="949"/>
                    </a:lnTo>
                    <a:cubicBezTo>
                      <a:pt x="1134" y="952"/>
                      <a:pt x="1143" y="953"/>
                      <a:pt x="1154" y="953"/>
                    </a:cubicBezTo>
                    <a:cubicBezTo>
                      <a:pt x="1053" y="828"/>
                      <a:pt x="1053" y="627"/>
                      <a:pt x="953" y="527"/>
                    </a:cubicBezTo>
                    <a:cubicBezTo>
                      <a:pt x="953" y="427"/>
                      <a:pt x="953" y="201"/>
                      <a:pt x="853" y="201"/>
                    </a:cubicBezTo>
                    <a:cubicBezTo>
                      <a:pt x="753" y="101"/>
                      <a:pt x="753" y="101"/>
                      <a:pt x="62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5" name="Google Shape;9362;p58"/>
              <p:cNvSpPr/>
              <p:nvPr/>
            </p:nvSpPr>
            <p:spPr>
              <a:xfrm>
                <a:off x="7508008" y="4282475"/>
                <a:ext cx="25281" cy="44591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2390" extrusionOk="0">
                    <a:moveTo>
                      <a:pt x="784" y="1"/>
                    </a:moveTo>
                    <a:cubicBezTo>
                      <a:pt x="669" y="1"/>
                      <a:pt x="598" y="72"/>
                      <a:pt x="527" y="143"/>
                    </a:cubicBezTo>
                    <a:cubicBezTo>
                      <a:pt x="327" y="243"/>
                      <a:pt x="327" y="469"/>
                      <a:pt x="226" y="669"/>
                    </a:cubicBezTo>
                    <a:cubicBezTo>
                      <a:pt x="226" y="769"/>
                      <a:pt x="101" y="870"/>
                      <a:pt x="101" y="1095"/>
                    </a:cubicBezTo>
                    <a:cubicBezTo>
                      <a:pt x="101" y="1195"/>
                      <a:pt x="1" y="1396"/>
                      <a:pt x="1" y="1621"/>
                    </a:cubicBezTo>
                    <a:cubicBezTo>
                      <a:pt x="101" y="1722"/>
                      <a:pt x="101" y="1922"/>
                      <a:pt x="226" y="2022"/>
                    </a:cubicBezTo>
                    <a:cubicBezTo>
                      <a:pt x="226" y="2123"/>
                      <a:pt x="327" y="2248"/>
                      <a:pt x="427" y="2348"/>
                    </a:cubicBezTo>
                    <a:cubicBezTo>
                      <a:pt x="486" y="2378"/>
                      <a:pt x="547" y="2390"/>
                      <a:pt x="608" y="2390"/>
                    </a:cubicBezTo>
                    <a:cubicBezTo>
                      <a:pt x="757" y="2390"/>
                      <a:pt x="912" y="2319"/>
                      <a:pt x="1053" y="2248"/>
                    </a:cubicBezTo>
                    <a:cubicBezTo>
                      <a:pt x="1254" y="2022"/>
                      <a:pt x="1254" y="1822"/>
                      <a:pt x="1354" y="1621"/>
                    </a:cubicBezTo>
                    <a:cubicBezTo>
                      <a:pt x="1354" y="1496"/>
                      <a:pt x="1354" y="1296"/>
                      <a:pt x="1254" y="1195"/>
                    </a:cubicBezTo>
                    <a:lnTo>
                      <a:pt x="1254" y="769"/>
                    </a:lnTo>
                    <a:lnTo>
                      <a:pt x="1254" y="669"/>
                    </a:lnTo>
                    <a:lnTo>
                      <a:pt x="1254" y="569"/>
                    </a:lnTo>
                    <a:lnTo>
                      <a:pt x="1254" y="243"/>
                    </a:lnTo>
                    <a:cubicBezTo>
                      <a:pt x="1154" y="143"/>
                      <a:pt x="1053" y="42"/>
                      <a:pt x="953" y="42"/>
                    </a:cubicBezTo>
                    <a:cubicBezTo>
                      <a:pt x="887" y="13"/>
                      <a:pt x="832" y="1"/>
                      <a:pt x="784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6" name="Google Shape;9363;p58"/>
              <p:cNvSpPr/>
              <p:nvPr/>
            </p:nvSpPr>
            <p:spPr>
              <a:xfrm>
                <a:off x="7531385" y="4286990"/>
                <a:ext cx="19" cy="2370"/>
              </a:xfrm>
              <a:custGeom>
                <a:avLst/>
                <a:gdLst/>
                <a:ahLst/>
                <a:cxnLst/>
                <a:rect l="l" t="t" r="r" b="b"/>
                <a:pathLst>
                  <a:path w="1" h="127" extrusionOk="0">
                    <a:moveTo>
                      <a:pt x="1" y="126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7" name="Google Shape;9364;p58"/>
              <p:cNvSpPr/>
              <p:nvPr/>
            </p:nvSpPr>
            <p:spPr>
              <a:xfrm>
                <a:off x="7529519" y="4286990"/>
                <a:ext cx="1884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01" h="1" extrusionOk="0">
                    <a:moveTo>
                      <a:pt x="1" y="1"/>
                    </a:moveTo>
                    <a:lnTo>
                      <a:pt x="101" y="1"/>
                    </a:lnTo>
                    <a:lnTo>
                      <a:pt x="101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8" name="Google Shape;9365;p58"/>
              <p:cNvSpPr/>
              <p:nvPr/>
            </p:nvSpPr>
            <p:spPr>
              <a:xfrm>
                <a:off x="7568325" y="4293072"/>
                <a:ext cx="25747" cy="44909"/>
              </a:xfrm>
              <a:custGeom>
                <a:avLst/>
                <a:gdLst/>
                <a:ahLst/>
                <a:cxnLst/>
                <a:rect l="l" t="t" r="r" b="b"/>
                <a:pathLst>
                  <a:path w="1380" h="2407" extrusionOk="0">
                    <a:moveTo>
                      <a:pt x="628" y="1"/>
                    </a:moveTo>
                    <a:cubicBezTo>
                      <a:pt x="527" y="1"/>
                      <a:pt x="427" y="101"/>
                      <a:pt x="327" y="201"/>
                    </a:cubicBezTo>
                    <a:cubicBezTo>
                      <a:pt x="227" y="302"/>
                      <a:pt x="227" y="427"/>
                      <a:pt x="126" y="627"/>
                    </a:cubicBezTo>
                    <a:lnTo>
                      <a:pt x="126" y="928"/>
                    </a:lnTo>
                    <a:lnTo>
                      <a:pt x="126" y="1254"/>
                    </a:lnTo>
                    <a:cubicBezTo>
                      <a:pt x="126" y="1454"/>
                      <a:pt x="1" y="1680"/>
                      <a:pt x="126" y="1881"/>
                    </a:cubicBezTo>
                    <a:cubicBezTo>
                      <a:pt x="126" y="1981"/>
                      <a:pt x="227" y="2081"/>
                      <a:pt x="327" y="2181"/>
                    </a:cubicBezTo>
                    <a:cubicBezTo>
                      <a:pt x="327" y="2307"/>
                      <a:pt x="527" y="2307"/>
                      <a:pt x="628" y="2407"/>
                    </a:cubicBezTo>
                    <a:cubicBezTo>
                      <a:pt x="753" y="2407"/>
                      <a:pt x="853" y="2407"/>
                      <a:pt x="953" y="2307"/>
                    </a:cubicBezTo>
                    <a:cubicBezTo>
                      <a:pt x="953" y="2307"/>
                      <a:pt x="1054" y="2307"/>
                      <a:pt x="1054" y="2181"/>
                    </a:cubicBezTo>
                    <a:cubicBezTo>
                      <a:pt x="1154" y="2181"/>
                      <a:pt x="1154" y="2081"/>
                      <a:pt x="1254" y="2081"/>
                    </a:cubicBezTo>
                    <a:cubicBezTo>
                      <a:pt x="1254" y="1981"/>
                      <a:pt x="1379" y="1780"/>
                      <a:pt x="1379" y="1680"/>
                    </a:cubicBezTo>
                    <a:lnTo>
                      <a:pt x="1379" y="1154"/>
                    </a:lnTo>
                    <a:cubicBezTo>
                      <a:pt x="1379" y="928"/>
                      <a:pt x="1379" y="728"/>
                      <a:pt x="1254" y="427"/>
                    </a:cubicBezTo>
                    <a:cubicBezTo>
                      <a:pt x="1254" y="201"/>
                      <a:pt x="953" y="1"/>
                      <a:pt x="628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99" name="Google Shape;9366;p58"/>
              <p:cNvSpPr/>
              <p:nvPr/>
            </p:nvSpPr>
            <p:spPr>
              <a:xfrm>
                <a:off x="7634723" y="4281393"/>
                <a:ext cx="21531" cy="3321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780" extrusionOk="0">
                    <a:moveTo>
                      <a:pt x="527" y="0"/>
                    </a:moveTo>
                    <a:cubicBezTo>
                      <a:pt x="427" y="0"/>
                      <a:pt x="427" y="100"/>
                      <a:pt x="327" y="100"/>
                    </a:cubicBezTo>
                    <a:cubicBezTo>
                      <a:pt x="327" y="100"/>
                      <a:pt x="201" y="100"/>
                      <a:pt x="201" y="201"/>
                    </a:cubicBezTo>
                    <a:cubicBezTo>
                      <a:pt x="101" y="301"/>
                      <a:pt x="1" y="426"/>
                      <a:pt x="1" y="527"/>
                    </a:cubicBezTo>
                    <a:lnTo>
                      <a:pt x="1" y="928"/>
                    </a:lnTo>
                    <a:lnTo>
                      <a:pt x="1" y="1053"/>
                    </a:lnTo>
                    <a:cubicBezTo>
                      <a:pt x="1" y="1153"/>
                      <a:pt x="1" y="1153"/>
                      <a:pt x="101" y="1253"/>
                    </a:cubicBezTo>
                    <a:cubicBezTo>
                      <a:pt x="101" y="1354"/>
                      <a:pt x="101" y="1454"/>
                      <a:pt x="201" y="1554"/>
                    </a:cubicBezTo>
                    <a:cubicBezTo>
                      <a:pt x="327" y="1679"/>
                      <a:pt x="327" y="1679"/>
                      <a:pt x="427" y="1679"/>
                    </a:cubicBezTo>
                    <a:cubicBezTo>
                      <a:pt x="527" y="1780"/>
                      <a:pt x="527" y="1780"/>
                      <a:pt x="627" y="1780"/>
                    </a:cubicBezTo>
                    <a:lnTo>
                      <a:pt x="728" y="1780"/>
                    </a:lnTo>
                    <a:cubicBezTo>
                      <a:pt x="828" y="1679"/>
                      <a:pt x="953" y="1679"/>
                      <a:pt x="1054" y="1554"/>
                    </a:cubicBezTo>
                    <a:cubicBezTo>
                      <a:pt x="1054" y="1554"/>
                      <a:pt x="1054" y="1454"/>
                      <a:pt x="1154" y="1454"/>
                    </a:cubicBezTo>
                    <a:lnTo>
                      <a:pt x="1154" y="1253"/>
                    </a:lnTo>
                    <a:lnTo>
                      <a:pt x="1154" y="1153"/>
                    </a:lnTo>
                    <a:lnTo>
                      <a:pt x="1154" y="1053"/>
                    </a:lnTo>
                    <a:lnTo>
                      <a:pt x="1154" y="727"/>
                    </a:lnTo>
                    <a:lnTo>
                      <a:pt x="1054" y="426"/>
                    </a:lnTo>
                    <a:cubicBezTo>
                      <a:pt x="1054" y="301"/>
                      <a:pt x="1054" y="301"/>
                      <a:pt x="953" y="201"/>
                    </a:cubicBezTo>
                    <a:lnTo>
                      <a:pt x="828" y="100"/>
                    </a:lnTo>
                    <a:lnTo>
                      <a:pt x="728" y="100"/>
                    </a:lnTo>
                    <a:cubicBezTo>
                      <a:pt x="627" y="0"/>
                      <a:pt x="527" y="0"/>
                      <a:pt x="5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0" name="Google Shape;9367;p58"/>
              <p:cNvSpPr/>
              <p:nvPr/>
            </p:nvSpPr>
            <p:spPr>
              <a:xfrm>
                <a:off x="7687559" y="4271561"/>
                <a:ext cx="21064" cy="27147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455" extrusionOk="0">
                    <a:moveTo>
                      <a:pt x="502" y="1"/>
                    </a:moveTo>
                    <a:cubicBezTo>
                      <a:pt x="502" y="1"/>
                      <a:pt x="402" y="1"/>
                      <a:pt x="402" y="101"/>
                    </a:cubicBezTo>
                    <a:lnTo>
                      <a:pt x="201" y="101"/>
                    </a:lnTo>
                    <a:lnTo>
                      <a:pt x="201" y="201"/>
                    </a:lnTo>
                    <a:cubicBezTo>
                      <a:pt x="101" y="201"/>
                      <a:pt x="101" y="327"/>
                      <a:pt x="101" y="327"/>
                    </a:cubicBezTo>
                    <a:cubicBezTo>
                      <a:pt x="1" y="427"/>
                      <a:pt x="1" y="427"/>
                      <a:pt x="1" y="527"/>
                    </a:cubicBezTo>
                    <a:lnTo>
                      <a:pt x="1" y="627"/>
                    </a:lnTo>
                    <a:lnTo>
                      <a:pt x="1" y="728"/>
                    </a:lnTo>
                    <a:lnTo>
                      <a:pt x="1" y="1154"/>
                    </a:lnTo>
                    <a:cubicBezTo>
                      <a:pt x="101" y="1154"/>
                      <a:pt x="101" y="1254"/>
                      <a:pt x="201" y="1254"/>
                    </a:cubicBezTo>
                    <a:cubicBezTo>
                      <a:pt x="201" y="1354"/>
                      <a:pt x="302" y="1455"/>
                      <a:pt x="402" y="1455"/>
                    </a:cubicBezTo>
                    <a:lnTo>
                      <a:pt x="728" y="1455"/>
                    </a:lnTo>
                    <a:cubicBezTo>
                      <a:pt x="928" y="1354"/>
                      <a:pt x="1129" y="1254"/>
                      <a:pt x="1129" y="1054"/>
                    </a:cubicBezTo>
                    <a:lnTo>
                      <a:pt x="1129" y="953"/>
                    </a:lnTo>
                    <a:lnTo>
                      <a:pt x="1129" y="728"/>
                    </a:lnTo>
                    <a:cubicBezTo>
                      <a:pt x="1129" y="627"/>
                      <a:pt x="1129" y="627"/>
                      <a:pt x="1029" y="527"/>
                    </a:cubicBezTo>
                    <a:lnTo>
                      <a:pt x="1029" y="427"/>
                    </a:lnTo>
                    <a:lnTo>
                      <a:pt x="1029" y="327"/>
                    </a:lnTo>
                    <a:cubicBezTo>
                      <a:pt x="928" y="327"/>
                      <a:pt x="928" y="201"/>
                      <a:pt x="928" y="201"/>
                    </a:cubicBezTo>
                    <a:cubicBezTo>
                      <a:pt x="928" y="101"/>
                      <a:pt x="828" y="101"/>
                      <a:pt x="828" y="101"/>
                    </a:cubicBezTo>
                    <a:cubicBezTo>
                      <a:pt x="728" y="101"/>
                      <a:pt x="728" y="1"/>
                      <a:pt x="728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1" name="Google Shape;9368;p58"/>
              <p:cNvSpPr/>
              <p:nvPr/>
            </p:nvSpPr>
            <p:spPr>
              <a:xfrm>
                <a:off x="7714685" y="4234621"/>
                <a:ext cx="27147" cy="40711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2182" extrusionOk="0">
                    <a:moveTo>
                      <a:pt x="301" y="1"/>
                    </a:moveTo>
                    <a:cubicBezTo>
                      <a:pt x="201" y="1"/>
                      <a:pt x="201" y="101"/>
                      <a:pt x="101" y="101"/>
                    </a:cubicBezTo>
                    <a:cubicBezTo>
                      <a:pt x="1" y="201"/>
                      <a:pt x="1" y="302"/>
                      <a:pt x="1" y="427"/>
                    </a:cubicBezTo>
                    <a:lnTo>
                      <a:pt x="1" y="828"/>
                    </a:lnTo>
                    <a:cubicBezTo>
                      <a:pt x="1" y="828"/>
                      <a:pt x="1" y="928"/>
                      <a:pt x="101" y="1054"/>
                    </a:cubicBezTo>
                    <a:lnTo>
                      <a:pt x="101" y="1254"/>
                    </a:lnTo>
                    <a:cubicBezTo>
                      <a:pt x="101" y="1354"/>
                      <a:pt x="201" y="1455"/>
                      <a:pt x="201" y="1555"/>
                    </a:cubicBezTo>
                    <a:cubicBezTo>
                      <a:pt x="301" y="1881"/>
                      <a:pt x="427" y="2181"/>
                      <a:pt x="727" y="2181"/>
                    </a:cubicBezTo>
                    <a:lnTo>
                      <a:pt x="1053" y="2181"/>
                    </a:lnTo>
                    <a:cubicBezTo>
                      <a:pt x="1153" y="2181"/>
                      <a:pt x="1254" y="2181"/>
                      <a:pt x="1254" y="2081"/>
                    </a:cubicBezTo>
                    <a:lnTo>
                      <a:pt x="1354" y="2081"/>
                    </a:lnTo>
                    <a:cubicBezTo>
                      <a:pt x="1354" y="1981"/>
                      <a:pt x="1454" y="1881"/>
                      <a:pt x="1454" y="1780"/>
                    </a:cubicBezTo>
                    <a:lnTo>
                      <a:pt x="1454" y="1555"/>
                    </a:lnTo>
                    <a:cubicBezTo>
                      <a:pt x="1454" y="1455"/>
                      <a:pt x="1454" y="1254"/>
                      <a:pt x="1354" y="1154"/>
                    </a:cubicBezTo>
                    <a:cubicBezTo>
                      <a:pt x="1354" y="1054"/>
                      <a:pt x="1254" y="928"/>
                      <a:pt x="1254" y="828"/>
                    </a:cubicBezTo>
                    <a:cubicBezTo>
                      <a:pt x="1153" y="728"/>
                      <a:pt x="1053" y="628"/>
                      <a:pt x="1053" y="527"/>
                    </a:cubicBezTo>
                    <a:cubicBezTo>
                      <a:pt x="928" y="427"/>
                      <a:pt x="828" y="302"/>
                      <a:pt x="828" y="2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2" name="Google Shape;9369;p58"/>
              <p:cNvSpPr/>
              <p:nvPr/>
            </p:nvSpPr>
            <p:spPr>
              <a:xfrm>
                <a:off x="7728249" y="4312718"/>
                <a:ext cx="25262" cy="27147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455" extrusionOk="0">
                    <a:moveTo>
                      <a:pt x="326" y="0"/>
                    </a:moveTo>
                    <a:lnTo>
                      <a:pt x="201" y="101"/>
                    </a:lnTo>
                    <a:lnTo>
                      <a:pt x="101" y="201"/>
                    </a:lnTo>
                    <a:lnTo>
                      <a:pt x="101" y="301"/>
                    </a:lnTo>
                    <a:cubicBezTo>
                      <a:pt x="0" y="301"/>
                      <a:pt x="0" y="401"/>
                      <a:pt x="0" y="502"/>
                    </a:cubicBezTo>
                    <a:cubicBezTo>
                      <a:pt x="0" y="627"/>
                      <a:pt x="0" y="627"/>
                      <a:pt x="101" y="727"/>
                    </a:cubicBezTo>
                    <a:lnTo>
                      <a:pt x="101" y="828"/>
                    </a:lnTo>
                    <a:cubicBezTo>
                      <a:pt x="101" y="928"/>
                      <a:pt x="101" y="1028"/>
                      <a:pt x="201" y="1028"/>
                    </a:cubicBezTo>
                    <a:lnTo>
                      <a:pt x="201" y="1128"/>
                    </a:lnTo>
                    <a:cubicBezTo>
                      <a:pt x="326" y="1128"/>
                      <a:pt x="326" y="1254"/>
                      <a:pt x="326" y="1254"/>
                    </a:cubicBezTo>
                    <a:lnTo>
                      <a:pt x="426" y="1354"/>
                    </a:lnTo>
                    <a:cubicBezTo>
                      <a:pt x="527" y="1354"/>
                      <a:pt x="527" y="1454"/>
                      <a:pt x="627" y="1454"/>
                    </a:cubicBezTo>
                    <a:lnTo>
                      <a:pt x="727" y="1454"/>
                    </a:lnTo>
                    <a:cubicBezTo>
                      <a:pt x="828" y="1454"/>
                      <a:pt x="953" y="1454"/>
                      <a:pt x="953" y="1354"/>
                    </a:cubicBezTo>
                    <a:cubicBezTo>
                      <a:pt x="1053" y="1354"/>
                      <a:pt x="1053" y="1354"/>
                      <a:pt x="1153" y="1254"/>
                    </a:cubicBezTo>
                    <a:cubicBezTo>
                      <a:pt x="1153" y="1254"/>
                      <a:pt x="1254" y="1254"/>
                      <a:pt x="1254" y="1128"/>
                    </a:cubicBezTo>
                    <a:lnTo>
                      <a:pt x="1254" y="1028"/>
                    </a:lnTo>
                    <a:lnTo>
                      <a:pt x="1254" y="928"/>
                    </a:lnTo>
                    <a:cubicBezTo>
                      <a:pt x="1354" y="828"/>
                      <a:pt x="1354" y="828"/>
                      <a:pt x="1254" y="727"/>
                    </a:cubicBezTo>
                    <a:cubicBezTo>
                      <a:pt x="1254" y="627"/>
                      <a:pt x="1254" y="502"/>
                      <a:pt x="1153" y="401"/>
                    </a:cubicBezTo>
                    <a:lnTo>
                      <a:pt x="1153" y="301"/>
                    </a:lnTo>
                    <a:cubicBezTo>
                      <a:pt x="1053" y="301"/>
                      <a:pt x="1053" y="201"/>
                      <a:pt x="953" y="201"/>
                    </a:cubicBezTo>
                    <a:lnTo>
                      <a:pt x="953" y="101"/>
                    </a:lnTo>
                    <a:lnTo>
                      <a:pt x="828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3" name="Google Shape;9370;p58"/>
              <p:cNvSpPr/>
              <p:nvPr/>
            </p:nvSpPr>
            <p:spPr>
              <a:xfrm>
                <a:off x="7544948" y="4220292"/>
                <a:ext cx="21531" cy="3961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2123" extrusionOk="0">
                    <a:moveTo>
                      <a:pt x="756" y="1"/>
                    </a:moveTo>
                    <a:cubicBezTo>
                      <a:pt x="590" y="1"/>
                      <a:pt x="427" y="71"/>
                      <a:pt x="427" y="142"/>
                    </a:cubicBezTo>
                    <a:cubicBezTo>
                      <a:pt x="327" y="443"/>
                      <a:pt x="226" y="669"/>
                      <a:pt x="126" y="869"/>
                    </a:cubicBezTo>
                    <a:lnTo>
                      <a:pt x="126" y="1295"/>
                    </a:lnTo>
                    <a:cubicBezTo>
                      <a:pt x="126" y="1396"/>
                      <a:pt x="1" y="1396"/>
                      <a:pt x="1" y="1496"/>
                    </a:cubicBezTo>
                    <a:cubicBezTo>
                      <a:pt x="1" y="1596"/>
                      <a:pt x="126" y="1696"/>
                      <a:pt x="126" y="1822"/>
                    </a:cubicBezTo>
                    <a:lnTo>
                      <a:pt x="226" y="1922"/>
                    </a:lnTo>
                    <a:lnTo>
                      <a:pt x="327" y="2022"/>
                    </a:lnTo>
                    <a:cubicBezTo>
                      <a:pt x="427" y="2122"/>
                      <a:pt x="527" y="2122"/>
                      <a:pt x="627" y="2122"/>
                    </a:cubicBezTo>
                    <a:cubicBezTo>
                      <a:pt x="753" y="2122"/>
                      <a:pt x="853" y="2022"/>
                      <a:pt x="953" y="2022"/>
                    </a:cubicBezTo>
                    <a:cubicBezTo>
                      <a:pt x="1053" y="1922"/>
                      <a:pt x="1053" y="1822"/>
                      <a:pt x="1154" y="1696"/>
                    </a:cubicBezTo>
                    <a:lnTo>
                      <a:pt x="1154" y="1496"/>
                    </a:lnTo>
                    <a:lnTo>
                      <a:pt x="1154" y="1295"/>
                    </a:lnTo>
                    <a:lnTo>
                      <a:pt x="1154" y="1070"/>
                    </a:lnTo>
                    <a:lnTo>
                      <a:pt x="1154" y="568"/>
                    </a:lnTo>
                    <a:lnTo>
                      <a:pt x="1154" y="142"/>
                    </a:lnTo>
                    <a:cubicBezTo>
                      <a:pt x="1053" y="142"/>
                      <a:pt x="1053" y="42"/>
                      <a:pt x="953" y="42"/>
                    </a:cubicBezTo>
                    <a:cubicBezTo>
                      <a:pt x="894" y="13"/>
                      <a:pt x="825" y="1"/>
                      <a:pt x="75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4" name="Google Shape;9371;p58"/>
              <p:cNvSpPr/>
              <p:nvPr/>
            </p:nvSpPr>
            <p:spPr>
              <a:xfrm>
                <a:off x="7594052" y="4224807"/>
                <a:ext cx="21064" cy="36961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981" extrusionOk="0">
                    <a:moveTo>
                      <a:pt x="401" y="1"/>
                    </a:moveTo>
                    <a:cubicBezTo>
                      <a:pt x="301" y="1"/>
                      <a:pt x="201" y="1"/>
                      <a:pt x="101" y="101"/>
                    </a:cubicBezTo>
                    <a:cubicBezTo>
                      <a:pt x="0" y="201"/>
                      <a:pt x="0" y="326"/>
                      <a:pt x="0" y="427"/>
                    </a:cubicBezTo>
                    <a:lnTo>
                      <a:pt x="0" y="953"/>
                    </a:lnTo>
                    <a:lnTo>
                      <a:pt x="0" y="1154"/>
                    </a:lnTo>
                    <a:cubicBezTo>
                      <a:pt x="0" y="1354"/>
                      <a:pt x="0" y="1580"/>
                      <a:pt x="101" y="1680"/>
                    </a:cubicBezTo>
                    <a:cubicBezTo>
                      <a:pt x="201" y="1880"/>
                      <a:pt x="301" y="1880"/>
                      <a:pt x="502" y="1981"/>
                    </a:cubicBezTo>
                    <a:lnTo>
                      <a:pt x="727" y="1981"/>
                    </a:lnTo>
                    <a:cubicBezTo>
                      <a:pt x="827" y="1880"/>
                      <a:pt x="827" y="1880"/>
                      <a:pt x="928" y="1780"/>
                    </a:cubicBezTo>
                    <a:cubicBezTo>
                      <a:pt x="1028" y="1680"/>
                      <a:pt x="1028" y="1680"/>
                      <a:pt x="1028" y="1580"/>
                    </a:cubicBezTo>
                    <a:lnTo>
                      <a:pt x="1128" y="1454"/>
                    </a:lnTo>
                    <a:lnTo>
                      <a:pt x="1128" y="1354"/>
                    </a:lnTo>
                    <a:lnTo>
                      <a:pt x="1128" y="1254"/>
                    </a:lnTo>
                    <a:cubicBezTo>
                      <a:pt x="1128" y="1053"/>
                      <a:pt x="1128" y="953"/>
                      <a:pt x="1028" y="828"/>
                    </a:cubicBezTo>
                    <a:cubicBezTo>
                      <a:pt x="1028" y="627"/>
                      <a:pt x="928" y="527"/>
                      <a:pt x="928" y="326"/>
                    </a:cubicBezTo>
                    <a:cubicBezTo>
                      <a:pt x="827" y="201"/>
                      <a:pt x="827" y="101"/>
                      <a:pt x="72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5" name="Google Shape;9372;p58"/>
              <p:cNvSpPr/>
              <p:nvPr/>
            </p:nvSpPr>
            <p:spPr>
              <a:xfrm>
                <a:off x="7642671" y="4214994"/>
                <a:ext cx="23415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655" extrusionOk="0">
                    <a:moveTo>
                      <a:pt x="302" y="0"/>
                    </a:moveTo>
                    <a:cubicBezTo>
                      <a:pt x="201" y="0"/>
                      <a:pt x="201" y="101"/>
                      <a:pt x="201" y="101"/>
                    </a:cubicBezTo>
                    <a:cubicBezTo>
                      <a:pt x="101" y="101"/>
                      <a:pt x="101" y="226"/>
                      <a:pt x="101" y="226"/>
                    </a:cubicBezTo>
                    <a:lnTo>
                      <a:pt x="1" y="326"/>
                    </a:lnTo>
                    <a:lnTo>
                      <a:pt x="1" y="627"/>
                    </a:lnTo>
                    <a:cubicBezTo>
                      <a:pt x="1" y="627"/>
                      <a:pt x="1" y="727"/>
                      <a:pt x="101" y="852"/>
                    </a:cubicBezTo>
                    <a:lnTo>
                      <a:pt x="101" y="1053"/>
                    </a:lnTo>
                    <a:lnTo>
                      <a:pt x="101" y="1153"/>
                    </a:lnTo>
                    <a:lnTo>
                      <a:pt x="201" y="1253"/>
                    </a:lnTo>
                    <a:lnTo>
                      <a:pt x="201" y="1354"/>
                    </a:lnTo>
                    <a:lnTo>
                      <a:pt x="302" y="1479"/>
                    </a:lnTo>
                    <a:cubicBezTo>
                      <a:pt x="402" y="1579"/>
                      <a:pt x="527" y="1579"/>
                      <a:pt x="527" y="1579"/>
                    </a:cubicBezTo>
                    <a:cubicBezTo>
                      <a:pt x="577" y="1629"/>
                      <a:pt x="628" y="1654"/>
                      <a:pt x="678" y="1654"/>
                    </a:cubicBezTo>
                    <a:cubicBezTo>
                      <a:pt x="728" y="1654"/>
                      <a:pt x="778" y="1629"/>
                      <a:pt x="828" y="1579"/>
                    </a:cubicBezTo>
                    <a:cubicBezTo>
                      <a:pt x="1029" y="1579"/>
                      <a:pt x="1154" y="1479"/>
                      <a:pt x="1154" y="1253"/>
                    </a:cubicBezTo>
                    <a:cubicBezTo>
                      <a:pt x="1154" y="1153"/>
                      <a:pt x="1254" y="1153"/>
                      <a:pt x="1254" y="1053"/>
                    </a:cubicBezTo>
                    <a:cubicBezTo>
                      <a:pt x="1154" y="953"/>
                      <a:pt x="1154" y="852"/>
                      <a:pt x="1154" y="727"/>
                    </a:cubicBezTo>
                    <a:cubicBezTo>
                      <a:pt x="1029" y="627"/>
                      <a:pt x="1029" y="627"/>
                      <a:pt x="1029" y="527"/>
                    </a:cubicBezTo>
                    <a:cubicBezTo>
                      <a:pt x="928" y="426"/>
                      <a:pt x="928" y="326"/>
                      <a:pt x="828" y="226"/>
                    </a:cubicBezTo>
                    <a:cubicBezTo>
                      <a:pt x="828" y="226"/>
                      <a:pt x="828" y="101"/>
                      <a:pt x="728" y="101"/>
                    </a:cubicBezTo>
                    <a:lnTo>
                      <a:pt x="628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6" name="Google Shape;9373;p58"/>
              <p:cNvSpPr/>
              <p:nvPr/>
            </p:nvSpPr>
            <p:spPr>
              <a:xfrm>
                <a:off x="7566459" y="4148016"/>
                <a:ext cx="25281" cy="45487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2438" extrusionOk="0">
                    <a:moveTo>
                      <a:pt x="846" y="1"/>
                    </a:moveTo>
                    <a:cubicBezTo>
                      <a:pt x="772" y="1"/>
                      <a:pt x="694" y="56"/>
                      <a:pt x="627" y="56"/>
                    </a:cubicBezTo>
                    <a:cubicBezTo>
                      <a:pt x="527" y="157"/>
                      <a:pt x="527" y="257"/>
                      <a:pt x="427" y="357"/>
                    </a:cubicBezTo>
                    <a:cubicBezTo>
                      <a:pt x="327" y="558"/>
                      <a:pt x="226" y="884"/>
                      <a:pt x="101" y="1084"/>
                    </a:cubicBezTo>
                    <a:cubicBezTo>
                      <a:pt x="101" y="1184"/>
                      <a:pt x="101" y="1310"/>
                      <a:pt x="1" y="1510"/>
                    </a:cubicBezTo>
                    <a:lnTo>
                      <a:pt x="1" y="1610"/>
                    </a:lnTo>
                    <a:lnTo>
                      <a:pt x="1" y="2036"/>
                    </a:lnTo>
                    <a:cubicBezTo>
                      <a:pt x="1" y="2036"/>
                      <a:pt x="101" y="2137"/>
                      <a:pt x="101" y="2237"/>
                    </a:cubicBezTo>
                    <a:cubicBezTo>
                      <a:pt x="101" y="2337"/>
                      <a:pt x="327" y="2437"/>
                      <a:pt x="527" y="2437"/>
                    </a:cubicBezTo>
                    <a:cubicBezTo>
                      <a:pt x="627" y="2437"/>
                      <a:pt x="853" y="2437"/>
                      <a:pt x="953" y="2337"/>
                    </a:cubicBezTo>
                    <a:cubicBezTo>
                      <a:pt x="1154" y="2036"/>
                      <a:pt x="1254" y="1711"/>
                      <a:pt x="1254" y="1410"/>
                    </a:cubicBezTo>
                    <a:cubicBezTo>
                      <a:pt x="1354" y="1084"/>
                      <a:pt x="1354" y="783"/>
                      <a:pt x="1354" y="457"/>
                    </a:cubicBezTo>
                    <a:cubicBezTo>
                      <a:pt x="1354" y="357"/>
                      <a:pt x="1354" y="257"/>
                      <a:pt x="1254" y="157"/>
                    </a:cubicBezTo>
                    <a:cubicBezTo>
                      <a:pt x="1154" y="56"/>
                      <a:pt x="1053" y="56"/>
                      <a:pt x="953" y="56"/>
                    </a:cubicBezTo>
                    <a:cubicBezTo>
                      <a:pt x="920" y="15"/>
                      <a:pt x="883" y="1"/>
                      <a:pt x="84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7" name="Google Shape;9374;p58"/>
              <p:cNvSpPr/>
              <p:nvPr/>
            </p:nvSpPr>
            <p:spPr>
              <a:xfrm>
                <a:off x="7603399" y="4146729"/>
                <a:ext cx="23397" cy="43024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2306" extrusionOk="0">
                    <a:moveTo>
                      <a:pt x="627" y="0"/>
                    </a:moveTo>
                    <a:cubicBezTo>
                      <a:pt x="427" y="0"/>
                      <a:pt x="126" y="125"/>
                      <a:pt x="126" y="426"/>
                    </a:cubicBezTo>
                    <a:cubicBezTo>
                      <a:pt x="1" y="627"/>
                      <a:pt x="1" y="953"/>
                      <a:pt x="1" y="1153"/>
                    </a:cubicBezTo>
                    <a:lnTo>
                      <a:pt x="1" y="1479"/>
                    </a:lnTo>
                    <a:lnTo>
                      <a:pt x="1" y="1579"/>
                    </a:lnTo>
                    <a:cubicBezTo>
                      <a:pt x="1" y="1780"/>
                      <a:pt x="1" y="1880"/>
                      <a:pt x="126" y="2005"/>
                    </a:cubicBezTo>
                    <a:cubicBezTo>
                      <a:pt x="126" y="2105"/>
                      <a:pt x="226" y="2105"/>
                      <a:pt x="226" y="2105"/>
                    </a:cubicBezTo>
                    <a:cubicBezTo>
                      <a:pt x="226" y="2206"/>
                      <a:pt x="326" y="2206"/>
                      <a:pt x="427" y="2306"/>
                    </a:cubicBezTo>
                    <a:lnTo>
                      <a:pt x="753" y="2306"/>
                    </a:lnTo>
                    <a:cubicBezTo>
                      <a:pt x="853" y="2306"/>
                      <a:pt x="953" y="2206"/>
                      <a:pt x="1053" y="2105"/>
                    </a:cubicBezTo>
                    <a:lnTo>
                      <a:pt x="1154" y="2005"/>
                    </a:lnTo>
                    <a:lnTo>
                      <a:pt x="1154" y="1780"/>
                    </a:lnTo>
                    <a:cubicBezTo>
                      <a:pt x="1254" y="1579"/>
                      <a:pt x="1154" y="1479"/>
                      <a:pt x="1154" y="1253"/>
                    </a:cubicBezTo>
                    <a:lnTo>
                      <a:pt x="1154" y="526"/>
                    </a:lnTo>
                    <a:cubicBezTo>
                      <a:pt x="1154" y="426"/>
                      <a:pt x="1053" y="226"/>
                      <a:pt x="953" y="226"/>
                    </a:cubicBezTo>
                    <a:cubicBezTo>
                      <a:pt x="853" y="125"/>
                      <a:pt x="753" y="0"/>
                      <a:pt x="6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8" name="Google Shape;9375;p58"/>
              <p:cNvSpPr/>
              <p:nvPr/>
            </p:nvSpPr>
            <p:spPr>
              <a:xfrm>
                <a:off x="8160763" y="4182382"/>
                <a:ext cx="33210" cy="34498"/>
              </a:xfrm>
              <a:custGeom>
                <a:avLst/>
                <a:gdLst/>
                <a:ahLst/>
                <a:cxnLst/>
                <a:rect l="l" t="t" r="r" b="b"/>
                <a:pathLst>
                  <a:path w="1780" h="1849" extrusionOk="0">
                    <a:moveTo>
                      <a:pt x="1319" y="0"/>
                    </a:moveTo>
                    <a:cubicBezTo>
                      <a:pt x="1254" y="0"/>
                      <a:pt x="1204" y="32"/>
                      <a:pt x="1153" y="94"/>
                    </a:cubicBezTo>
                    <a:cubicBezTo>
                      <a:pt x="1053" y="94"/>
                      <a:pt x="1053" y="94"/>
                      <a:pt x="953" y="194"/>
                    </a:cubicBezTo>
                    <a:lnTo>
                      <a:pt x="828" y="194"/>
                    </a:lnTo>
                    <a:cubicBezTo>
                      <a:pt x="828" y="295"/>
                      <a:pt x="727" y="295"/>
                      <a:pt x="727" y="395"/>
                    </a:cubicBezTo>
                    <a:cubicBezTo>
                      <a:pt x="627" y="395"/>
                      <a:pt x="627" y="495"/>
                      <a:pt x="527" y="595"/>
                    </a:cubicBezTo>
                    <a:cubicBezTo>
                      <a:pt x="527" y="595"/>
                      <a:pt x="427" y="595"/>
                      <a:pt x="427" y="721"/>
                    </a:cubicBezTo>
                    <a:cubicBezTo>
                      <a:pt x="326" y="721"/>
                      <a:pt x="101" y="821"/>
                      <a:pt x="101" y="921"/>
                    </a:cubicBezTo>
                    <a:cubicBezTo>
                      <a:pt x="1" y="1021"/>
                      <a:pt x="1" y="1122"/>
                      <a:pt x="1" y="1222"/>
                    </a:cubicBezTo>
                    <a:lnTo>
                      <a:pt x="1" y="1448"/>
                    </a:lnTo>
                    <a:cubicBezTo>
                      <a:pt x="1" y="1448"/>
                      <a:pt x="101" y="1548"/>
                      <a:pt x="101" y="1648"/>
                    </a:cubicBezTo>
                    <a:cubicBezTo>
                      <a:pt x="201" y="1648"/>
                      <a:pt x="201" y="1648"/>
                      <a:pt x="201" y="1748"/>
                    </a:cubicBezTo>
                    <a:lnTo>
                      <a:pt x="427" y="1748"/>
                    </a:lnTo>
                    <a:cubicBezTo>
                      <a:pt x="427" y="1849"/>
                      <a:pt x="527" y="1849"/>
                      <a:pt x="527" y="1849"/>
                    </a:cubicBezTo>
                    <a:lnTo>
                      <a:pt x="727" y="1849"/>
                    </a:lnTo>
                    <a:cubicBezTo>
                      <a:pt x="953" y="1748"/>
                      <a:pt x="1053" y="1648"/>
                      <a:pt x="1254" y="1448"/>
                    </a:cubicBezTo>
                    <a:cubicBezTo>
                      <a:pt x="1354" y="1347"/>
                      <a:pt x="1354" y="1222"/>
                      <a:pt x="1454" y="1122"/>
                    </a:cubicBezTo>
                    <a:cubicBezTo>
                      <a:pt x="1579" y="1021"/>
                      <a:pt x="1579" y="921"/>
                      <a:pt x="1680" y="821"/>
                    </a:cubicBezTo>
                    <a:lnTo>
                      <a:pt x="1680" y="595"/>
                    </a:lnTo>
                    <a:cubicBezTo>
                      <a:pt x="1780" y="595"/>
                      <a:pt x="1780" y="495"/>
                      <a:pt x="1780" y="395"/>
                    </a:cubicBezTo>
                    <a:cubicBezTo>
                      <a:pt x="1780" y="295"/>
                      <a:pt x="1680" y="94"/>
                      <a:pt x="1579" y="94"/>
                    </a:cubicBezTo>
                    <a:cubicBezTo>
                      <a:pt x="1467" y="32"/>
                      <a:pt x="1385" y="0"/>
                      <a:pt x="1319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09" name="Google Shape;9376;p58"/>
              <p:cNvSpPr/>
              <p:nvPr/>
            </p:nvSpPr>
            <p:spPr>
              <a:xfrm>
                <a:off x="8193953" y="4196860"/>
                <a:ext cx="33229" cy="39666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2126" extrusionOk="0">
                    <a:moveTo>
                      <a:pt x="1254" y="0"/>
                    </a:moveTo>
                    <a:cubicBezTo>
                      <a:pt x="1221" y="0"/>
                      <a:pt x="1187" y="12"/>
                      <a:pt x="1154" y="45"/>
                    </a:cubicBezTo>
                    <a:lnTo>
                      <a:pt x="928" y="45"/>
                    </a:lnTo>
                    <a:cubicBezTo>
                      <a:pt x="928" y="145"/>
                      <a:pt x="828" y="145"/>
                      <a:pt x="828" y="245"/>
                    </a:cubicBezTo>
                    <a:cubicBezTo>
                      <a:pt x="728" y="446"/>
                      <a:pt x="527" y="571"/>
                      <a:pt x="427" y="772"/>
                    </a:cubicBezTo>
                    <a:cubicBezTo>
                      <a:pt x="427" y="872"/>
                      <a:pt x="302" y="972"/>
                      <a:pt x="201" y="1073"/>
                    </a:cubicBezTo>
                    <a:cubicBezTo>
                      <a:pt x="101" y="1198"/>
                      <a:pt x="1" y="1398"/>
                      <a:pt x="1" y="1599"/>
                    </a:cubicBezTo>
                    <a:cubicBezTo>
                      <a:pt x="1" y="1699"/>
                      <a:pt x="1" y="1824"/>
                      <a:pt x="101" y="1925"/>
                    </a:cubicBezTo>
                    <a:cubicBezTo>
                      <a:pt x="101" y="1925"/>
                      <a:pt x="201" y="2025"/>
                      <a:pt x="302" y="2125"/>
                    </a:cubicBezTo>
                    <a:lnTo>
                      <a:pt x="928" y="2125"/>
                    </a:lnTo>
                    <a:cubicBezTo>
                      <a:pt x="1054" y="2025"/>
                      <a:pt x="1154" y="1824"/>
                      <a:pt x="1254" y="1599"/>
                    </a:cubicBezTo>
                    <a:cubicBezTo>
                      <a:pt x="1254" y="1499"/>
                      <a:pt x="1354" y="1398"/>
                      <a:pt x="1354" y="1298"/>
                    </a:cubicBezTo>
                    <a:cubicBezTo>
                      <a:pt x="1455" y="1198"/>
                      <a:pt x="1555" y="972"/>
                      <a:pt x="1680" y="772"/>
                    </a:cubicBezTo>
                    <a:cubicBezTo>
                      <a:pt x="1680" y="672"/>
                      <a:pt x="1780" y="446"/>
                      <a:pt x="1680" y="346"/>
                    </a:cubicBezTo>
                    <a:cubicBezTo>
                      <a:pt x="1680" y="245"/>
                      <a:pt x="1555" y="145"/>
                      <a:pt x="1455" y="45"/>
                    </a:cubicBezTo>
                    <a:cubicBezTo>
                      <a:pt x="1388" y="45"/>
                      <a:pt x="1321" y="0"/>
                      <a:pt x="1254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0" name="Google Shape;9377;p58"/>
              <p:cNvSpPr/>
              <p:nvPr/>
            </p:nvSpPr>
            <p:spPr>
              <a:xfrm>
                <a:off x="8230893" y="4221076"/>
                <a:ext cx="27147" cy="42558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2281" extrusionOk="0">
                    <a:moveTo>
                      <a:pt x="1154" y="0"/>
                    </a:moveTo>
                    <a:cubicBezTo>
                      <a:pt x="953" y="0"/>
                      <a:pt x="828" y="0"/>
                      <a:pt x="728" y="100"/>
                    </a:cubicBezTo>
                    <a:cubicBezTo>
                      <a:pt x="628" y="100"/>
                      <a:pt x="527" y="201"/>
                      <a:pt x="527" y="401"/>
                    </a:cubicBezTo>
                    <a:cubicBezTo>
                      <a:pt x="527" y="401"/>
                      <a:pt x="427" y="526"/>
                      <a:pt x="427" y="627"/>
                    </a:cubicBezTo>
                    <a:cubicBezTo>
                      <a:pt x="327" y="727"/>
                      <a:pt x="327" y="927"/>
                      <a:pt x="201" y="1028"/>
                    </a:cubicBezTo>
                    <a:cubicBezTo>
                      <a:pt x="201" y="1153"/>
                      <a:pt x="101" y="1153"/>
                      <a:pt x="101" y="1253"/>
                    </a:cubicBezTo>
                    <a:cubicBezTo>
                      <a:pt x="101" y="1354"/>
                      <a:pt x="1" y="1454"/>
                      <a:pt x="1" y="1454"/>
                    </a:cubicBezTo>
                    <a:lnTo>
                      <a:pt x="1" y="1880"/>
                    </a:lnTo>
                    <a:cubicBezTo>
                      <a:pt x="1" y="1980"/>
                      <a:pt x="101" y="2080"/>
                      <a:pt x="201" y="2080"/>
                    </a:cubicBezTo>
                    <a:cubicBezTo>
                      <a:pt x="201" y="2181"/>
                      <a:pt x="327" y="2181"/>
                      <a:pt x="327" y="2181"/>
                    </a:cubicBezTo>
                    <a:cubicBezTo>
                      <a:pt x="427" y="2281"/>
                      <a:pt x="527" y="2281"/>
                      <a:pt x="527" y="2281"/>
                    </a:cubicBezTo>
                    <a:cubicBezTo>
                      <a:pt x="628" y="2281"/>
                      <a:pt x="728" y="2281"/>
                      <a:pt x="828" y="2181"/>
                    </a:cubicBezTo>
                    <a:cubicBezTo>
                      <a:pt x="953" y="2181"/>
                      <a:pt x="1154" y="1980"/>
                      <a:pt x="1154" y="1780"/>
                    </a:cubicBezTo>
                    <a:cubicBezTo>
                      <a:pt x="1154" y="1780"/>
                      <a:pt x="1154" y="1654"/>
                      <a:pt x="1254" y="1654"/>
                    </a:cubicBezTo>
                    <a:lnTo>
                      <a:pt x="1254" y="1354"/>
                    </a:lnTo>
                    <a:cubicBezTo>
                      <a:pt x="1354" y="1028"/>
                      <a:pt x="1455" y="827"/>
                      <a:pt x="1455" y="627"/>
                    </a:cubicBezTo>
                    <a:lnTo>
                      <a:pt x="1455" y="201"/>
                    </a:lnTo>
                    <a:cubicBezTo>
                      <a:pt x="1354" y="201"/>
                      <a:pt x="1254" y="100"/>
                      <a:pt x="1154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1" name="Google Shape;9378;p58"/>
              <p:cNvSpPr/>
              <p:nvPr/>
            </p:nvSpPr>
            <p:spPr>
              <a:xfrm>
                <a:off x="8106062" y="4250069"/>
                <a:ext cx="39293" cy="40692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2181" extrusionOk="0">
                    <a:moveTo>
                      <a:pt x="1579" y="0"/>
                    </a:moveTo>
                    <a:cubicBezTo>
                      <a:pt x="1579" y="100"/>
                      <a:pt x="1479" y="100"/>
                      <a:pt x="1479" y="100"/>
                    </a:cubicBezTo>
                    <a:cubicBezTo>
                      <a:pt x="1379" y="100"/>
                      <a:pt x="1253" y="100"/>
                      <a:pt x="1153" y="226"/>
                    </a:cubicBezTo>
                    <a:cubicBezTo>
                      <a:pt x="1153" y="326"/>
                      <a:pt x="1053" y="326"/>
                      <a:pt x="953" y="426"/>
                    </a:cubicBezTo>
                    <a:cubicBezTo>
                      <a:pt x="852" y="526"/>
                      <a:pt x="752" y="627"/>
                      <a:pt x="627" y="727"/>
                    </a:cubicBezTo>
                    <a:cubicBezTo>
                      <a:pt x="526" y="727"/>
                      <a:pt x="426" y="852"/>
                      <a:pt x="326" y="952"/>
                    </a:cubicBezTo>
                    <a:cubicBezTo>
                      <a:pt x="226" y="1053"/>
                      <a:pt x="0" y="1253"/>
                      <a:pt x="0" y="1479"/>
                    </a:cubicBezTo>
                    <a:lnTo>
                      <a:pt x="0" y="1779"/>
                    </a:lnTo>
                    <a:cubicBezTo>
                      <a:pt x="0" y="1880"/>
                      <a:pt x="125" y="1880"/>
                      <a:pt x="125" y="1980"/>
                    </a:cubicBezTo>
                    <a:cubicBezTo>
                      <a:pt x="226" y="2105"/>
                      <a:pt x="326" y="2105"/>
                      <a:pt x="426" y="2105"/>
                    </a:cubicBezTo>
                    <a:cubicBezTo>
                      <a:pt x="476" y="2155"/>
                      <a:pt x="526" y="2180"/>
                      <a:pt x="580" y="2180"/>
                    </a:cubicBezTo>
                    <a:cubicBezTo>
                      <a:pt x="633" y="2180"/>
                      <a:pt x="689" y="2155"/>
                      <a:pt x="752" y="2105"/>
                    </a:cubicBezTo>
                    <a:cubicBezTo>
                      <a:pt x="953" y="2105"/>
                      <a:pt x="1053" y="1980"/>
                      <a:pt x="1153" y="1779"/>
                    </a:cubicBezTo>
                    <a:cubicBezTo>
                      <a:pt x="1253" y="1679"/>
                      <a:pt x="1379" y="1579"/>
                      <a:pt x="1479" y="1479"/>
                    </a:cubicBezTo>
                    <a:cubicBezTo>
                      <a:pt x="1579" y="1479"/>
                      <a:pt x="1679" y="1353"/>
                      <a:pt x="1679" y="1253"/>
                    </a:cubicBezTo>
                    <a:cubicBezTo>
                      <a:pt x="1780" y="1153"/>
                      <a:pt x="1880" y="1053"/>
                      <a:pt x="2005" y="952"/>
                    </a:cubicBezTo>
                    <a:cubicBezTo>
                      <a:pt x="2005" y="952"/>
                      <a:pt x="2005" y="852"/>
                      <a:pt x="2105" y="727"/>
                    </a:cubicBezTo>
                    <a:lnTo>
                      <a:pt x="2105" y="526"/>
                    </a:lnTo>
                    <a:cubicBezTo>
                      <a:pt x="2105" y="426"/>
                      <a:pt x="2005" y="326"/>
                      <a:pt x="2005" y="226"/>
                    </a:cubicBezTo>
                    <a:cubicBezTo>
                      <a:pt x="1880" y="100"/>
                      <a:pt x="1679" y="0"/>
                      <a:pt x="1579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2" name="Google Shape;9379;p58"/>
              <p:cNvSpPr/>
              <p:nvPr/>
            </p:nvSpPr>
            <p:spPr>
              <a:xfrm>
                <a:off x="8166845" y="4271561"/>
                <a:ext cx="35095" cy="47259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2533" extrusionOk="0">
                    <a:moveTo>
                      <a:pt x="1354" y="1"/>
                    </a:moveTo>
                    <a:cubicBezTo>
                      <a:pt x="1253" y="1"/>
                      <a:pt x="1128" y="101"/>
                      <a:pt x="1028" y="201"/>
                    </a:cubicBezTo>
                    <a:cubicBezTo>
                      <a:pt x="928" y="427"/>
                      <a:pt x="727" y="728"/>
                      <a:pt x="502" y="953"/>
                    </a:cubicBezTo>
                    <a:cubicBezTo>
                      <a:pt x="401" y="1054"/>
                      <a:pt x="301" y="1254"/>
                      <a:pt x="201" y="1354"/>
                    </a:cubicBezTo>
                    <a:cubicBezTo>
                      <a:pt x="101" y="1580"/>
                      <a:pt x="0" y="1780"/>
                      <a:pt x="0" y="1981"/>
                    </a:cubicBezTo>
                    <a:cubicBezTo>
                      <a:pt x="0" y="2334"/>
                      <a:pt x="276" y="2533"/>
                      <a:pt x="614" y="2533"/>
                    </a:cubicBezTo>
                    <a:cubicBezTo>
                      <a:pt x="683" y="2533"/>
                      <a:pt x="755" y="2524"/>
                      <a:pt x="827" y="2507"/>
                    </a:cubicBezTo>
                    <a:cubicBezTo>
                      <a:pt x="1028" y="2407"/>
                      <a:pt x="1128" y="2081"/>
                      <a:pt x="1253" y="1881"/>
                    </a:cubicBezTo>
                    <a:cubicBezTo>
                      <a:pt x="1354" y="1780"/>
                      <a:pt x="1354" y="1680"/>
                      <a:pt x="1454" y="1580"/>
                    </a:cubicBezTo>
                    <a:cubicBezTo>
                      <a:pt x="1554" y="1254"/>
                      <a:pt x="1654" y="953"/>
                      <a:pt x="1755" y="627"/>
                    </a:cubicBezTo>
                    <a:cubicBezTo>
                      <a:pt x="1880" y="527"/>
                      <a:pt x="1880" y="427"/>
                      <a:pt x="1880" y="327"/>
                    </a:cubicBezTo>
                    <a:cubicBezTo>
                      <a:pt x="1880" y="201"/>
                      <a:pt x="1755" y="101"/>
                      <a:pt x="1654" y="101"/>
                    </a:cubicBezTo>
                    <a:cubicBezTo>
                      <a:pt x="1554" y="1"/>
                      <a:pt x="1454" y="1"/>
                      <a:pt x="1354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3" name="Google Shape;9380;p58"/>
              <p:cNvSpPr/>
              <p:nvPr/>
            </p:nvSpPr>
            <p:spPr>
              <a:xfrm>
                <a:off x="8215464" y="4296095"/>
                <a:ext cx="33229" cy="4517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2421" extrusionOk="0">
                    <a:moveTo>
                      <a:pt x="1277" y="0"/>
                    </a:moveTo>
                    <a:cubicBezTo>
                      <a:pt x="1098" y="0"/>
                      <a:pt x="902" y="99"/>
                      <a:pt x="828" y="265"/>
                    </a:cubicBezTo>
                    <a:cubicBezTo>
                      <a:pt x="728" y="465"/>
                      <a:pt x="527" y="666"/>
                      <a:pt x="402" y="992"/>
                    </a:cubicBezTo>
                    <a:lnTo>
                      <a:pt x="302" y="1292"/>
                    </a:lnTo>
                    <a:cubicBezTo>
                      <a:pt x="201" y="1518"/>
                      <a:pt x="1" y="1719"/>
                      <a:pt x="101" y="1919"/>
                    </a:cubicBezTo>
                    <a:cubicBezTo>
                      <a:pt x="101" y="2145"/>
                      <a:pt x="201" y="2245"/>
                      <a:pt x="302" y="2345"/>
                    </a:cubicBezTo>
                    <a:cubicBezTo>
                      <a:pt x="414" y="2395"/>
                      <a:pt x="521" y="2420"/>
                      <a:pt x="624" y="2420"/>
                    </a:cubicBezTo>
                    <a:cubicBezTo>
                      <a:pt x="728" y="2420"/>
                      <a:pt x="828" y="2395"/>
                      <a:pt x="928" y="2345"/>
                    </a:cubicBezTo>
                    <a:cubicBezTo>
                      <a:pt x="1028" y="2345"/>
                      <a:pt x="1154" y="2245"/>
                      <a:pt x="1154" y="2019"/>
                    </a:cubicBezTo>
                    <a:cubicBezTo>
                      <a:pt x="1254" y="2019"/>
                      <a:pt x="1254" y="1819"/>
                      <a:pt x="1254" y="1819"/>
                    </a:cubicBezTo>
                    <a:cubicBezTo>
                      <a:pt x="1354" y="1618"/>
                      <a:pt x="1354" y="1518"/>
                      <a:pt x="1455" y="1393"/>
                    </a:cubicBezTo>
                    <a:cubicBezTo>
                      <a:pt x="1555" y="1192"/>
                      <a:pt x="1655" y="891"/>
                      <a:pt x="1780" y="666"/>
                    </a:cubicBezTo>
                    <a:cubicBezTo>
                      <a:pt x="1780" y="566"/>
                      <a:pt x="1780" y="365"/>
                      <a:pt x="1655" y="265"/>
                    </a:cubicBezTo>
                    <a:cubicBezTo>
                      <a:pt x="1655" y="140"/>
                      <a:pt x="1555" y="39"/>
                      <a:pt x="1455" y="39"/>
                    </a:cubicBezTo>
                    <a:cubicBezTo>
                      <a:pt x="1402" y="13"/>
                      <a:pt x="1340" y="0"/>
                      <a:pt x="127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4" name="Google Shape;9381;p58"/>
              <p:cNvSpPr/>
              <p:nvPr/>
            </p:nvSpPr>
            <p:spPr>
              <a:xfrm>
                <a:off x="8219214" y="4123333"/>
                <a:ext cx="23397" cy="34628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856" extrusionOk="0">
                    <a:moveTo>
                      <a:pt x="953" y="1"/>
                    </a:moveTo>
                    <a:cubicBezTo>
                      <a:pt x="827" y="1"/>
                      <a:pt x="727" y="1"/>
                      <a:pt x="627" y="126"/>
                    </a:cubicBezTo>
                    <a:lnTo>
                      <a:pt x="527" y="227"/>
                    </a:lnTo>
                    <a:cubicBezTo>
                      <a:pt x="426" y="227"/>
                      <a:pt x="426" y="327"/>
                      <a:pt x="426" y="327"/>
                    </a:cubicBezTo>
                    <a:cubicBezTo>
                      <a:pt x="326" y="527"/>
                      <a:pt x="326" y="628"/>
                      <a:pt x="201" y="853"/>
                    </a:cubicBezTo>
                    <a:cubicBezTo>
                      <a:pt x="201" y="953"/>
                      <a:pt x="101" y="953"/>
                      <a:pt x="101" y="1054"/>
                    </a:cubicBezTo>
                    <a:cubicBezTo>
                      <a:pt x="101" y="1154"/>
                      <a:pt x="0" y="1254"/>
                      <a:pt x="0" y="1379"/>
                    </a:cubicBezTo>
                    <a:cubicBezTo>
                      <a:pt x="101" y="1480"/>
                      <a:pt x="101" y="1580"/>
                      <a:pt x="101" y="1680"/>
                    </a:cubicBezTo>
                    <a:cubicBezTo>
                      <a:pt x="201" y="1680"/>
                      <a:pt x="201" y="1780"/>
                      <a:pt x="326" y="1780"/>
                    </a:cubicBezTo>
                    <a:cubicBezTo>
                      <a:pt x="426" y="1831"/>
                      <a:pt x="527" y="1856"/>
                      <a:pt x="614" y="1856"/>
                    </a:cubicBezTo>
                    <a:cubicBezTo>
                      <a:pt x="702" y="1856"/>
                      <a:pt x="777" y="1831"/>
                      <a:pt x="827" y="1780"/>
                    </a:cubicBezTo>
                    <a:cubicBezTo>
                      <a:pt x="953" y="1680"/>
                      <a:pt x="1053" y="1580"/>
                      <a:pt x="1053" y="1480"/>
                    </a:cubicBezTo>
                    <a:lnTo>
                      <a:pt x="1053" y="1379"/>
                    </a:lnTo>
                    <a:lnTo>
                      <a:pt x="1153" y="1054"/>
                    </a:lnTo>
                    <a:cubicBezTo>
                      <a:pt x="1153" y="953"/>
                      <a:pt x="1153" y="753"/>
                      <a:pt x="1254" y="628"/>
                    </a:cubicBezTo>
                    <a:cubicBezTo>
                      <a:pt x="1254" y="527"/>
                      <a:pt x="1254" y="327"/>
                      <a:pt x="1153" y="227"/>
                    </a:cubicBezTo>
                    <a:cubicBezTo>
                      <a:pt x="1153" y="227"/>
                      <a:pt x="1053" y="126"/>
                      <a:pt x="95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5" name="Google Shape;9382;p58"/>
              <p:cNvSpPr/>
              <p:nvPr/>
            </p:nvSpPr>
            <p:spPr>
              <a:xfrm>
                <a:off x="8024235" y="4297923"/>
                <a:ext cx="43024" cy="49218"/>
              </a:xfrm>
              <a:custGeom>
                <a:avLst/>
                <a:gdLst/>
                <a:ahLst/>
                <a:cxnLst/>
                <a:rect l="l" t="t" r="r" b="b"/>
                <a:pathLst>
                  <a:path w="2306" h="2638" extrusionOk="0">
                    <a:moveTo>
                      <a:pt x="1836" y="1"/>
                    </a:moveTo>
                    <a:cubicBezTo>
                      <a:pt x="1788" y="1"/>
                      <a:pt x="1737" y="13"/>
                      <a:pt x="1679" y="42"/>
                    </a:cubicBezTo>
                    <a:cubicBezTo>
                      <a:pt x="1479" y="167"/>
                      <a:pt x="1379" y="267"/>
                      <a:pt x="1153" y="468"/>
                    </a:cubicBezTo>
                    <a:cubicBezTo>
                      <a:pt x="1053" y="568"/>
                      <a:pt x="852" y="668"/>
                      <a:pt x="752" y="894"/>
                    </a:cubicBezTo>
                    <a:cubicBezTo>
                      <a:pt x="627" y="994"/>
                      <a:pt x="426" y="1194"/>
                      <a:pt x="326" y="1420"/>
                    </a:cubicBezTo>
                    <a:cubicBezTo>
                      <a:pt x="125" y="1621"/>
                      <a:pt x="0" y="1821"/>
                      <a:pt x="0" y="2147"/>
                    </a:cubicBezTo>
                    <a:cubicBezTo>
                      <a:pt x="0" y="2438"/>
                      <a:pt x="226" y="2637"/>
                      <a:pt x="512" y="2637"/>
                    </a:cubicBezTo>
                    <a:cubicBezTo>
                      <a:pt x="620" y="2637"/>
                      <a:pt x="736" y="2609"/>
                      <a:pt x="852" y="2548"/>
                    </a:cubicBezTo>
                    <a:cubicBezTo>
                      <a:pt x="953" y="2548"/>
                      <a:pt x="1053" y="2448"/>
                      <a:pt x="1053" y="2347"/>
                    </a:cubicBezTo>
                    <a:cubicBezTo>
                      <a:pt x="1253" y="2047"/>
                      <a:pt x="1479" y="1721"/>
                      <a:pt x="1679" y="1420"/>
                    </a:cubicBezTo>
                    <a:cubicBezTo>
                      <a:pt x="1679" y="1420"/>
                      <a:pt x="1780" y="1295"/>
                      <a:pt x="1780" y="1194"/>
                    </a:cubicBezTo>
                    <a:lnTo>
                      <a:pt x="1880" y="1094"/>
                    </a:lnTo>
                    <a:cubicBezTo>
                      <a:pt x="2005" y="994"/>
                      <a:pt x="2105" y="793"/>
                      <a:pt x="2206" y="668"/>
                    </a:cubicBezTo>
                    <a:cubicBezTo>
                      <a:pt x="2306" y="468"/>
                      <a:pt x="2306" y="267"/>
                      <a:pt x="2206" y="167"/>
                    </a:cubicBezTo>
                    <a:cubicBezTo>
                      <a:pt x="2062" y="77"/>
                      <a:pt x="1958" y="1"/>
                      <a:pt x="183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6" name="Google Shape;9383;p58"/>
              <p:cNvSpPr/>
              <p:nvPr/>
            </p:nvSpPr>
            <p:spPr>
              <a:xfrm>
                <a:off x="8043861" y="4341711"/>
                <a:ext cx="19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7" name="Google Shape;9384;p58"/>
              <p:cNvSpPr/>
              <p:nvPr/>
            </p:nvSpPr>
            <p:spPr>
              <a:xfrm>
                <a:off x="8043861" y="4339845"/>
                <a:ext cx="1903" cy="1884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01" extrusionOk="0">
                    <a:moveTo>
                      <a:pt x="101" y="0"/>
                    </a:moveTo>
                    <a:lnTo>
                      <a:pt x="1" y="100"/>
                    </a:lnTo>
                    <a:lnTo>
                      <a:pt x="1" y="10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8" name="Google Shape;9385;p58"/>
              <p:cNvSpPr/>
              <p:nvPr/>
            </p:nvSpPr>
            <p:spPr>
              <a:xfrm>
                <a:off x="8108394" y="4345442"/>
                <a:ext cx="1884" cy="2370"/>
              </a:xfrm>
              <a:custGeom>
                <a:avLst/>
                <a:gdLst/>
                <a:ahLst/>
                <a:cxnLst/>
                <a:rect l="l" t="t" r="r" b="b"/>
                <a:pathLst>
                  <a:path w="101" h="127" extrusionOk="0">
                    <a:moveTo>
                      <a:pt x="101" y="1"/>
                    </a:moveTo>
                    <a:lnTo>
                      <a:pt x="101" y="1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19" name="Google Shape;9386;p58"/>
              <p:cNvSpPr/>
              <p:nvPr/>
            </p:nvSpPr>
            <p:spPr>
              <a:xfrm>
                <a:off x="8090633" y="4303837"/>
                <a:ext cx="43024" cy="47707"/>
              </a:xfrm>
              <a:custGeom>
                <a:avLst/>
                <a:gdLst/>
                <a:ahLst/>
                <a:cxnLst/>
                <a:rect l="l" t="t" r="r" b="b"/>
                <a:pathLst>
                  <a:path w="2306" h="2557" extrusionOk="0">
                    <a:moveTo>
                      <a:pt x="1726" y="0"/>
                    </a:moveTo>
                    <a:cubicBezTo>
                      <a:pt x="1598" y="0"/>
                      <a:pt x="1466" y="50"/>
                      <a:pt x="1353" y="151"/>
                    </a:cubicBezTo>
                    <a:cubicBezTo>
                      <a:pt x="1153" y="351"/>
                      <a:pt x="827" y="677"/>
                      <a:pt x="627" y="877"/>
                    </a:cubicBezTo>
                    <a:cubicBezTo>
                      <a:pt x="426" y="1103"/>
                      <a:pt x="326" y="1304"/>
                      <a:pt x="201" y="1404"/>
                    </a:cubicBezTo>
                    <a:cubicBezTo>
                      <a:pt x="100" y="1504"/>
                      <a:pt x="100" y="1604"/>
                      <a:pt x="100" y="1830"/>
                    </a:cubicBezTo>
                    <a:cubicBezTo>
                      <a:pt x="0" y="1930"/>
                      <a:pt x="0" y="2030"/>
                      <a:pt x="100" y="2231"/>
                    </a:cubicBezTo>
                    <a:cubicBezTo>
                      <a:pt x="100" y="2356"/>
                      <a:pt x="201" y="2456"/>
                      <a:pt x="201" y="2456"/>
                    </a:cubicBezTo>
                    <a:cubicBezTo>
                      <a:pt x="326" y="2557"/>
                      <a:pt x="426" y="2557"/>
                      <a:pt x="526" y="2557"/>
                    </a:cubicBezTo>
                    <a:cubicBezTo>
                      <a:pt x="727" y="2456"/>
                      <a:pt x="827" y="2356"/>
                      <a:pt x="1053" y="2231"/>
                    </a:cubicBezTo>
                    <a:lnTo>
                      <a:pt x="1153" y="2131"/>
                    </a:lnTo>
                    <a:cubicBezTo>
                      <a:pt x="1253" y="2030"/>
                      <a:pt x="1353" y="1930"/>
                      <a:pt x="1353" y="1830"/>
                    </a:cubicBezTo>
                    <a:cubicBezTo>
                      <a:pt x="1454" y="1730"/>
                      <a:pt x="1579" y="1604"/>
                      <a:pt x="1679" y="1504"/>
                    </a:cubicBezTo>
                    <a:cubicBezTo>
                      <a:pt x="1780" y="1304"/>
                      <a:pt x="1980" y="1103"/>
                      <a:pt x="2080" y="877"/>
                    </a:cubicBezTo>
                    <a:cubicBezTo>
                      <a:pt x="2206" y="777"/>
                      <a:pt x="2306" y="677"/>
                      <a:pt x="2306" y="577"/>
                    </a:cubicBezTo>
                    <a:cubicBezTo>
                      <a:pt x="2306" y="351"/>
                      <a:pt x="2206" y="251"/>
                      <a:pt x="2080" y="151"/>
                    </a:cubicBezTo>
                    <a:cubicBezTo>
                      <a:pt x="1980" y="50"/>
                      <a:pt x="1855" y="0"/>
                      <a:pt x="1726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0" name="Google Shape;9387;p58"/>
              <p:cNvSpPr/>
              <p:nvPr/>
            </p:nvSpPr>
            <p:spPr>
              <a:xfrm>
                <a:off x="8157032" y="4345442"/>
                <a:ext cx="30878" cy="3509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881" extrusionOk="0">
                    <a:moveTo>
                      <a:pt x="827" y="1"/>
                    </a:moveTo>
                    <a:cubicBezTo>
                      <a:pt x="627" y="226"/>
                      <a:pt x="401" y="427"/>
                      <a:pt x="301" y="627"/>
                    </a:cubicBezTo>
                    <a:cubicBezTo>
                      <a:pt x="201" y="753"/>
                      <a:pt x="100" y="853"/>
                      <a:pt x="100" y="953"/>
                    </a:cubicBezTo>
                    <a:cubicBezTo>
                      <a:pt x="100" y="1053"/>
                      <a:pt x="0" y="1154"/>
                      <a:pt x="0" y="1254"/>
                    </a:cubicBezTo>
                    <a:cubicBezTo>
                      <a:pt x="0" y="1379"/>
                      <a:pt x="0" y="1480"/>
                      <a:pt x="100" y="1480"/>
                    </a:cubicBezTo>
                    <a:cubicBezTo>
                      <a:pt x="100" y="1580"/>
                      <a:pt x="100" y="1680"/>
                      <a:pt x="201" y="1780"/>
                    </a:cubicBezTo>
                    <a:cubicBezTo>
                      <a:pt x="301" y="1780"/>
                      <a:pt x="401" y="1881"/>
                      <a:pt x="526" y="1881"/>
                    </a:cubicBezTo>
                    <a:lnTo>
                      <a:pt x="727" y="1881"/>
                    </a:lnTo>
                    <a:cubicBezTo>
                      <a:pt x="827" y="1780"/>
                      <a:pt x="927" y="1780"/>
                      <a:pt x="1028" y="1680"/>
                    </a:cubicBezTo>
                    <a:lnTo>
                      <a:pt x="1028" y="1580"/>
                    </a:lnTo>
                    <a:cubicBezTo>
                      <a:pt x="1153" y="1480"/>
                      <a:pt x="1153" y="1379"/>
                      <a:pt x="1153" y="1254"/>
                    </a:cubicBezTo>
                    <a:lnTo>
                      <a:pt x="1253" y="1154"/>
                    </a:lnTo>
                    <a:lnTo>
                      <a:pt x="1253" y="1053"/>
                    </a:lnTo>
                    <a:cubicBezTo>
                      <a:pt x="1353" y="953"/>
                      <a:pt x="1353" y="953"/>
                      <a:pt x="1454" y="853"/>
                    </a:cubicBezTo>
                    <a:cubicBezTo>
                      <a:pt x="1554" y="753"/>
                      <a:pt x="1554" y="753"/>
                      <a:pt x="1554" y="627"/>
                    </a:cubicBezTo>
                    <a:cubicBezTo>
                      <a:pt x="1654" y="527"/>
                      <a:pt x="1554" y="327"/>
                      <a:pt x="1554" y="226"/>
                    </a:cubicBezTo>
                    <a:cubicBezTo>
                      <a:pt x="1454" y="126"/>
                      <a:pt x="1353" y="1"/>
                      <a:pt x="125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1" name="Google Shape;9388;p58"/>
              <p:cNvSpPr/>
              <p:nvPr/>
            </p:nvSpPr>
            <p:spPr>
              <a:xfrm>
                <a:off x="8229027" y="4368800"/>
                <a:ext cx="33229" cy="5101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2734" extrusionOk="0">
                    <a:moveTo>
                      <a:pt x="1216" y="0"/>
                    </a:moveTo>
                    <a:cubicBezTo>
                      <a:pt x="1092" y="0"/>
                      <a:pt x="964" y="91"/>
                      <a:pt x="828" y="228"/>
                    </a:cubicBezTo>
                    <a:cubicBezTo>
                      <a:pt x="627" y="528"/>
                      <a:pt x="527" y="754"/>
                      <a:pt x="427" y="1055"/>
                    </a:cubicBezTo>
                    <a:cubicBezTo>
                      <a:pt x="301" y="1255"/>
                      <a:pt x="201" y="1380"/>
                      <a:pt x="101" y="1581"/>
                    </a:cubicBezTo>
                    <a:lnTo>
                      <a:pt x="101" y="1781"/>
                    </a:lnTo>
                    <a:cubicBezTo>
                      <a:pt x="1" y="2007"/>
                      <a:pt x="1" y="2207"/>
                      <a:pt x="101" y="2308"/>
                    </a:cubicBezTo>
                    <a:cubicBezTo>
                      <a:pt x="101" y="2508"/>
                      <a:pt x="301" y="2634"/>
                      <a:pt x="527" y="2734"/>
                    </a:cubicBezTo>
                    <a:cubicBezTo>
                      <a:pt x="627" y="2734"/>
                      <a:pt x="828" y="2734"/>
                      <a:pt x="1053" y="2508"/>
                    </a:cubicBezTo>
                    <a:cubicBezTo>
                      <a:pt x="1154" y="2408"/>
                      <a:pt x="1254" y="2207"/>
                      <a:pt x="1254" y="1882"/>
                    </a:cubicBezTo>
                    <a:cubicBezTo>
                      <a:pt x="1254" y="1781"/>
                      <a:pt x="1354" y="1581"/>
                      <a:pt x="1354" y="1481"/>
                    </a:cubicBezTo>
                    <a:cubicBezTo>
                      <a:pt x="1454" y="1380"/>
                      <a:pt x="1454" y="1155"/>
                      <a:pt x="1454" y="1055"/>
                    </a:cubicBezTo>
                    <a:cubicBezTo>
                      <a:pt x="1555" y="954"/>
                      <a:pt x="1555" y="954"/>
                      <a:pt x="1555" y="854"/>
                    </a:cubicBezTo>
                    <a:cubicBezTo>
                      <a:pt x="1555" y="754"/>
                      <a:pt x="1680" y="754"/>
                      <a:pt x="1680" y="754"/>
                    </a:cubicBezTo>
                    <a:cubicBezTo>
                      <a:pt x="1680" y="629"/>
                      <a:pt x="1780" y="428"/>
                      <a:pt x="1680" y="328"/>
                    </a:cubicBezTo>
                    <a:cubicBezTo>
                      <a:pt x="1680" y="228"/>
                      <a:pt x="1555" y="127"/>
                      <a:pt x="1454" y="127"/>
                    </a:cubicBezTo>
                    <a:cubicBezTo>
                      <a:pt x="1375" y="38"/>
                      <a:pt x="1296" y="0"/>
                      <a:pt x="1216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2" name="Google Shape;9389;p58"/>
              <p:cNvSpPr/>
              <p:nvPr/>
            </p:nvSpPr>
            <p:spPr>
              <a:xfrm>
                <a:off x="7973731" y="4391002"/>
                <a:ext cx="33210" cy="44237"/>
              </a:xfrm>
              <a:custGeom>
                <a:avLst/>
                <a:gdLst/>
                <a:ahLst/>
                <a:cxnLst/>
                <a:rect l="l" t="t" r="r" b="b"/>
                <a:pathLst>
                  <a:path w="1780" h="2371" extrusionOk="0">
                    <a:moveTo>
                      <a:pt x="1319" y="1"/>
                    </a:moveTo>
                    <a:cubicBezTo>
                      <a:pt x="1193" y="1"/>
                      <a:pt x="1073" y="55"/>
                      <a:pt x="953" y="190"/>
                    </a:cubicBezTo>
                    <a:lnTo>
                      <a:pt x="627" y="491"/>
                    </a:lnTo>
                    <a:cubicBezTo>
                      <a:pt x="527" y="692"/>
                      <a:pt x="527" y="817"/>
                      <a:pt x="426" y="917"/>
                    </a:cubicBezTo>
                    <a:cubicBezTo>
                      <a:pt x="201" y="1218"/>
                      <a:pt x="0" y="1544"/>
                      <a:pt x="0" y="1845"/>
                    </a:cubicBezTo>
                    <a:cubicBezTo>
                      <a:pt x="0" y="2070"/>
                      <a:pt x="101" y="2271"/>
                      <a:pt x="326" y="2371"/>
                    </a:cubicBezTo>
                    <a:lnTo>
                      <a:pt x="727" y="2371"/>
                    </a:lnTo>
                    <a:cubicBezTo>
                      <a:pt x="1053" y="2170"/>
                      <a:pt x="1254" y="1845"/>
                      <a:pt x="1354" y="1444"/>
                    </a:cubicBezTo>
                    <a:cubicBezTo>
                      <a:pt x="1454" y="1318"/>
                      <a:pt x="1579" y="1218"/>
                      <a:pt x="1579" y="1118"/>
                    </a:cubicBezTo>
                    <a:cubicBezTo>
                      <a:pt x="1579" y="1017"/>
                      <a:pt x="1680" y="917"/>
                      <a:pt x="1680" y="817"/>
                    </a:cubicBezTo>
                    <a:cubicBezTo>
                      <a:pt x="1680" y="692"/>
                      <a:pt x="1780" y="692"/>
                      <a:pt x="1780" y="591"/>
                    </a:cubicBezTo>
                    <a:cubicBezTo>
                      <a:pt x="1780" y="391"/>
                      <a:pt x="1680" y="190"/>
                      <a:pt x="1579" y="65"/>
                    </a:cubicBezTo>
                    <a:cubicBezTo>
                      <a:pt x="1489" y="25"/>
                      <a:pt x="1403" y="1"/>
                      <a:pt x="1319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3" name="Google Shape;9390;p58"/>
              <p:cNvSpPr/>
              <p:nvPr/>
            </p:nvSpPr>
            <p:spPr>
              <a:xfrm>
                <a:off x="8049943" y="4372308"/>
                <a:ext cx="30878" cy="44274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2373" extrusionOk="0">
                    <a:moveTo>
                      <a:pt x="1119" y="0"/>
                    </a:moveTo>
                    <a:cubicBezTo>
                      <a:pt x="928" y="0"/>
                      <a:pt x="801" y="93"/>
                      <a:pt x="727" y="240"/>
                    </a:cubicBezTo>
                    <a:cubicBezTo>
                      <a:pt x="502" y="441"/>
                      <a:pt x="402" y="666"/>
                      <a:pt x="301" y="867"/>
                    </a:cubicBezTo>
                    <a:cubicBezTo>
                      <a:pt x="301" y="967"/>
                      <a:pt x="201" y="1067"/>
                      <a:pt x="201" y="1192"/>
                    </a:cubicBezTo>
                    <a:cubicBezTo>
                      <a:pt x="101" y="1293"/>
                      <a:pt x="101" y="1393"/>
                      <a:pt x="101" y="1493"/>
                    </a:cubicBezTo>
                    <a:cubicBezTo>
                      <a:pt x="1" y="1593"/>
                      <a:pt x="1" y="1694"/>
                      <a:pt x="1" y="1819"/>
                    </a:cubicBezTo>
                    <a:cubicBezTo>
                      <a:pt x="1" y="2019"/>
                      <a:pt x="201" y="2220"/>
                      <a:pt x="402" y="2320"/>
                    </a:cubicBezTo>
                    <a:cubicBezTo>
                      <a:pt x="469" y="2358"/>
                      <a:pt x="534" y="2373"/>
                      <a:pt x="598" y="2373"/>
                    </a:cubicBezTo>
                    <a:cubicBezTo>
                      <a:pt x="747" y="2373"/>
                      <a:pt x="888" y="2290"/>
                      <a:pt x="1028" y="2220"/>
                    </a:cubicBezTo>
                    <a:cubicBezTo>
                      <a:pt x="1028" y="2120"/>
                      <a:pt x="1128" y="2019"/>
                      <a:pt x="1128" y="1919"/>
                    </a:cubicBezTo>
                    <a:lnTo>
                      <a:pt x="1354" y="1694"/>
                    </a:lnTo>
                    <a:cubicBezTo>
                      <a:pt x="1354" y="1593"/>
                      <a:pt x="1354" y="1393"/>
                      <a:pt x="1454" y="1293"/>
                    </a:cubicBezTo>
                    <a:cubicBezTo>
                      <a:pt x="1454" y="1067"/>
                      <a:pt x="1555" y="867"/>
                      <a:pt x="1555" y="666"/>
                    </a:cubicBezTo>
                    <a:cubicBezTo>
                      <a:pt x="1655" y="340"/>
                      <a:pt x="1555" y="140"/>
                      <a:pt x="1354" y="40"/>
                    </a:cubicBezTo>
                    <a:cubicBezTo>
                      <a:pt x="1267" y="13"/>
                      <a:pt x="1188" y="0"/>
                      <a:pt x="1119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4" name="Google Shape;9391;p58"/>
              <p:cNvSpPr/>
              <p:nvPr/>
            </p:nvSpPr>
            <p:spPr>
              <a:xfrm>
                <a:off x="8102312" y="4398744"/>
                <a:ext cx="29479" cy="41998"/>
              </a:xfrm>
              <a:custGeom>
                <a:avLst/>
                <a:gdLst/>
                <a:ahLst/>
                <a:cxnLst/>
                <a:rect l="l" t="t" r="r" b="b"/>
                <a:pathLst>
                  <a:path w="1580" h="2251" extrusionOk="0">
                    <a:moveTo>
                      <a:pt x="941" y="1"/>
                    </a:moveTo>
                    <a:cubicBezTo>
                      <a:pt x="859" y="1"/>
                      <a:pt x="778" y="26"/>
                      <a:pt x="727" y="76"/>
                    </a:cubicBezTo>
                    <a:cubicBezTo>
                      <a:pt x="627" y="176"/>
                      <a:pt x="527" y="277"/>
                      <a:pt x="527" y="402"/>
                    </a:cubicBezTo>
                    <a:lnTo>
                      <a:pt x="527" y="502"/>
                    </a:lnTo>
                    <a:cubicBezTo>
                      <a:pt x="427" y="703"/>
                      <a:pt x="326" y="803"/>
                      <a:pt x="201" y="903"/>
                    </a:cubicBezTo>
                    <a:cubicBezTo>
                      <a:pt x="201" y="1029"/>
                      <a:pt x="201" y="1129"/>
                      <a:pt x="101" y="1229"/>
                    </a:cubicBezTo>
                    <a:cubicBezTo>
                      <a:pt x="101" y="1229"/>
                      <a:pt x="1" y="1329"/>
                      <a:pt x="1" y="1430"/>
                    </a:cubicBezTo>
                    <a:lnTo>
                      <a:pt x="1" y="1655"/>
                    </a:lnTo>
                    <a:lnTo>
                      <a:pt x="1" y="1956"/>
                    </a:lnTo>
                    <a:cubicBezTo>
                      <a:pt x="101" y="2056"/>
                      <a:pt x="101" y="2156"/>
                      <a:pt x="201" y="2156"/>
                    </a:cubicBezTo>
                    <a:cubicBezTo>
                      <a:pt x="314" y="2219"/>
                      <a:pt x="420" y="2250"/>
                      <a:pt x="524" y="2250"/>
                    </a:cubicBezTo>
                    <a:cubicBezTo>
                      <a:pt x="627" y="2250"/>
                      <a:pt x="727" y="2219"/>
                      <a:pt x="828" y="2156"/>
                    </a:cubicBezTo>
                    <a:lnTo>
                      <a:pt x="953" y="2056"/>
                    </a:lnTo>
                    <a:cubicBezTo>
                      <a:pt x="1053" y="1956"/>
                      <a:pt x="1053" y="1956"/>
                      <a:pt x="1053" y="1856"/>
                    </a:cubicBezTo>
                    <a:cubicBezTo>
                      <a:pt x="1154" y="1856"/>
                      <a:pt x="1154" y="1755"/>
                      <a:pt x="1154" y="1755"/>
                    </a:cubicBezTo>
                    <a:cubicBezTo>
                      <a:pt x="1254" y="1655"/>
                      <a:pt x="1254" y="1430"/>
                      <a:pt x="1354" y="1329"/>
                    </a:cubicBezTo>
                    <a:cubicBezTo>
                      <a:pt x="1454" y="1129"/>
                      <a:pt x="1454" y="903"/>
                      <a:pt x="1580" y="703"/>
                    </a:cubicBezTo>
                    <a:cubicBezTo>
                      <a:pt x="1580" y="502"/>
                      <a:pt x="1580" y="402"/>
                      <a:pt x="1454" y="277"/>
                    </a:cubicBezTo>
                    <a:cubicBezTo>
                      <a:pt x="1354" y="176"/>
                      <a:pt x="1254" y="76"/>
                      <a:pt x="1154" y="76"/>
                    </a:cubicBezTo>
                    <a:cubicBezTo>
                      <a:pt x="1103" y="26"/>
                      <a:pt x="1022" y="1"/>
                      <a:pt x="941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5" name="Google Shape;9392;p58"/>
              <p:cNvSpPr/>
              <p:nvPr/>
            </p:nvSpPr>
            <p:spPr>
              <a:xfrm>
                <a:off x="8166845" y="4413707"/>
                <a:ext cx="29012" cy="36961"/>
              </a:xfrm>
              <a:custGeom>
                <a:avLst/>
                <a:gdLst/>
                <a:ahLst/>
                <a:cxnLst/>
                <a:rect l="l" t="t" r="r" b="b"/>
                <a:pathLst>
                  <a:path w="1555" h="1981" extrusionOk="0">
                    <a:moveTo>
                      <a:pt x="827" y="1"/>
                    </a:moveTo>
                    <a:cubicBezTo>
                      <a:pt x="727" y="101"/>
                      <a:pt x="627" y="101"/>
                      <a:pt x="502" y="327"/>
                    </a:cubicBezTo>
                    <a:cubicBezTo>
                      <a:pt x="401" y="427"/>
                      <a:pt x="301" y="628"/>
                      <a:pt x="301" y="728"/>
                    </a:cubicBezTo>
                    <a:cubicBezTo>
                      <a:pt x="201" y="953"/>
                      <a:pt x="101" y="1054"/>
                      <a:pt x="101" y="1154"/>
                    </a:cubicBezTo>
                    <a:lnTo>
                      <a:pt x="101" y="1254"/>
                    </a:lnTo>
                    <a:lnTo>
                      <a:pt x="0" y="1354"/>
                    </a:lnTo>
                    <a:cubicBezTo>
                      <a:pt x="0" y="1480"/>
                      <a:pt x="101" y="1580"/>
                      <a:pt x="101" y="1680"/>
                    </a:cubicBezTo>
                    <a:cubicBezTo>
                      <a:pt x="201" y="1780"/>
                      <a:pt x="301" y="1881"/>
                      <a:pt x="401" y="1881"/>
                    </a:cubicBezTo>
                    <a:cubicBezTo>
                      <a:pt x="502" y="1981"/>
                      <a:pt x="627" y="1981"/>
                      <a:pt x="727" y="1981"/>
                    </a:cubicBezTo>
                    <a:cubicBezTo>
                      <a:pt x="827" y="1881"/>
                      <a:pt x="928" y="1881"/>
                      <a:pt x="1028" y="1780"/>
                    </a:cubicBezTo>
                    <a:cubicBezTo>
                      <a:pt x="1028" y="1780"/>
                      <a:pt x="1028" y="1680"/>
                      <a:pt x="1128" y="1680"/>
                    </a:cubicBezTo>
                    <a:lnTo>
                      <a:pt x="1128" y="1580"/>
                    </a:lnTo>
                    <a:cubicBezTo>
                      <a:pt x="1253" y="1480"/>
                      <a:pt x="1253" y="1354"/>
                      <a:pt x="1354" y="1254"/>
                    </a:cubicBezTo>
                    <a:cubicBezTo>
                      <a:pt x="1354" y="1054"/>
                      <a:pt x="1454" y="853"/>
                      <a:pt x="1454" y="628"/>
                    </a:cubicBezTo>
                    <a:cubicBezTo>
                      <a:pt x="1554" y="527"/>
                      <a:pt x="1554" y="427"/>
                      <a:pt x="1454" y="327"/>
                    </a:cubicBezTo>
                    <a:cubicBezTo>
                      <a:pt x="1354" y="227"/>
                      <a:pt x="1354" y="101"/>
                      <a:pt x="1253" y="101"/>
                    </a:cubicBezTo>
                    <a:cubicBezTo>
                      <a:pt x="1128" y="1"/>
                      <a:pt x="928" y="1"/>
                      <a:pt x="82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6" name="Google Shape;9393;p58"/>
              <p:cNvSpPr/>
              <p:nvPr/>
            </p:nvSpPr>
            <p:spPr>
              <a:xfrm>
                <a:off x="8211266" y="4450647"/>
                <a:ext cx="31345" cy="43043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307" extrusionOk="0">
                    <a:moveTo>
                      <a:pt x="852" y="1"/>
                    </a:moveTo>
                    <a:cubicBezTo>
                      <a:pt x="627" y="126"/>
                      <a:pt x="627" y="227"/>
                      <a:pt x="527" y="427"/>
                    </a:cubicBezTo>
                    <a:cubicBezTo>
                      <a:pt x="527" y="628"/>
                      <a:pt x="426" y="853"/>
                      <a:pt x="326" y="1054"/>
                    </a:cubicBezTo>
                    <a:lnTo>
                      <a:pt x="226" y="1254"/>
                    </a:lnTo>
                    <a:cubicBezTo>
                      <a:pt x="226" y="1379"/>
                      <a:pt x="126" y="1480"/>
                      <a:pt x="126" y="1580"/>
                    </a:cubicBezTo>
                    <a:cubicBezTo>
                      <a:pt x="0" y="1881"/>
                      <a:pt x="226" y="2206"/>
                      <a:pt x="426" y="2307"/>
                    </a:cubicBezTo>
                    <a:lnTo>
                      <a:pt x="852" y="2307"/>
                    </a:lnTo>
                    <a:cubicBezTo>
                      <a:pt x="953" y="2307"/>
                      <a:pt x="1053" y="2206"/>
                      <a:pt x="1153" y="2106"/>
                    </a:cubicBezTo>
                    <a:cubicBezTo>
                      <a:pt x="1153" y="1881"/>
                      <a:pt x="1253" y="1780"/>
                      <a:pt x="1379" y="1580"/>
                    </a:cubicBezTo>
                    <a:lnTo>
                      <a:pt x="1379" y="1379"/>
                    </a:lnTo>
                    <a:cubicBezTo>
                      <a:pt x="1479" y="1054"/>
                      <a:pt x="1579" y="853"/>
                      <a:pt x="1579" y="628"/>
                    </a:cubicBezTo>
                    <a:cubicBezTo>
                      <a:pt x="1680" y="427"/>
                      <a:pt x="1479" y="126"/>
                      <a:pt x="125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7" name="Google Shape;9394;p58"/>
              <p:cNvSpPr/>
              <p:nvPr/>
            </p:nvSpPr>
            <p:spPr>
              <a:xfrm>
                <a:off x="7944739" y="4478241"/>
                <a:ext cx="32744" cy="40711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2182" extrusionOk="0">
                    <a:moveTo>
                      <a:pt x="1128" y="1"/>
                    </a:moveTo>
                    <a:cubicBezTo>
                      <a:pt x="928" y="101"/>
                      <a:pt x="828" y="101"/>
                      <a:pt x="828" y="301"/>
                    </a:cubicBezTo>
                    <a:cubicBezTo>
                      <a:pt x="627" y="527"/>
                      <a:pt x="502" y="727"/>
                      <a:pt x="301" y="928"/>
                    </a:cubicBezTo>
                    <a:lnTo>
                      <a:pt x="201" y="1028"/>
                    </a:lnTo>
                    <a:lnTo>
                      <a:pt x="201" y="1154"/>
                    </a:lnTo>
                    <a:cubicBezTo>
                      <a:pt x="101" y="1254"/>
                      <a:pt x="101" y="1254"/>
                      <a:pt x="101" y="1354"/>
                    </a:cubicBezTo>
                    <a:cubicBezTo>
                      <a:pt x="101" y="1354"/>
                      <a:pt x="101" y="1454"/>
                      <a:pt x="1" y="1454"/>
                    </a:cubicBezTo>
                    <a:lnTo>
                      <a:pt x="1" y="1780"/>
                    </a:lnTo>
                    <a:cubicBezTo>
                      <a:pt x="101" y="1981"/>
                      <a:pt x="201" y="2081"/>
                      <a:pt x="301" y="2081"/>
                    </a:cubicBezTo>
                    <a:cubicBezTo>
                      <a:pt x="402" y="2181"/>
                      <a:pt x="502" y="2181"/>
                      <a:pt x="727" y="2181"/>
                    </a:cubicBezTo>
                    <a:cubicBezTo>
                      <a:pt x="727" y="2181"/>
                      <a:pt x="928" y="2081"/>
                      <a:pt x="928" y="1981"/>
                    </a:cubicBezTo>
                    <a:cubicBezTo>
                      <a:pt x="1028" y="1981"/>
                      <a:pt x="1028" y="1981"/>
                      <a:pt x="1028" y="1880"/>
                    </a:cubicBezTo>
                    <a:cubicBezTo>
                      <a:pt x="1128" y="1880"/>
                      <a:pt x="1128" y="1780"/>
                      <a:pt x="1128" y="1655"/>
                    </a:cubicBezTo>
                    <a:lnTo>
                      <a:pt x="1354" y="1454"/>
                    </a:lnTo>
                    <a:cubicBezTo>
                      <a:pt x="1454" y="1254"/>
                      <a:pt x="1554" y="1028"/>
                      <a:pt x="1655" y="828"/>
                    </a:cubicBezTo>
                    <a:cubicBezTo>
                      <a:pt x="1755" y="627"/>
                      <a:pt x="1755" y="527"/>
                      <a:pt x="1755" y="402"/>
                    </a:cubicBezTo>
                    <a:cubicBezTo>
                      <a:pt x="1655" y="301"/>
                      <a:pt x="1554" y="101"/>
                      <a:pt x="1454" y="101"/>
                    </a:cubicBezTo>
                    <a:cubicBezTo>
                      <a:pt x="1354" y="1"/>
                      <a:pt x="1254" y="1"/>
                      <a:pt x="1128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8" name="Google Shape;9395;p58"/>
              <p:cNvSpPr/>
              <p:nvPr/>
            </p:nvSpPr>
            <p:spPr>
              <a:xfrm>
                <a:off x="8008806" y="4462345"/>
                <a:ext cx="31345" cy="37427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006" extrusionOk="0">
                    <a:moveTo>
                      <a:pt x="1253" y="1"/>
                    </a:moveTo>
                    <a:cubicBezTo>
                      <a:pt x="1153" y="1"/>
                      <a:pt x="1053" y="1"/>
                      <a:pt x="827" y="126"/>
                    </a:cubicBezTo>
                    <a:cubicBezTo>
                      <a:pt x="727" y="226"/>
                      <a:pt x="627" y="326"/>
                      <a:pt x="526" y="326"/>
                    </a:cubicBezTo>
                    <a:cubicBezTo>
                      <a:pt x="526" y="427"/>
                      <a:pt x="426" y="527"/>
                      <a:pt x="326" y="627"/>
                    </a:cubicBezTo>
                    <a:cubicBezTo>
                      <a:pt x="201" y="853"/>
                      <a:pt x="100" y="953"/>
                      <a:pt x="100" y="1053"/>
                    </a:cubicBezTo>
                    <a:lnTo>
                      <a:pt x="100" y="1153"/>
                    </a:lnTo>
                    <a:lnTo>
                      <a:pt x="100" y="1254"/>
                    </a:lnTo>
                    <a:lnTo>
                      <a:pt x="0" y="1254"/>
                    </a:lnTo>
                    <a:lnTo>
                      <a:pt x="0" y="1479"/>
                    </a:lnTo>
                    <a:cubicBezTo>
                      <a:pt x="100" y="1479"/>
                      <a:pt x="100" y="1579"/>
                      <a:pt x="100" y="1579"/>
                    </a:cubicBezTo>
                    <a:cubicBezTo>
                      <a:pt x="100" y="1780"/>
                      <a:pt x="201" y="1880"/>
                      <a:pt x="426" y="1880"/>
                    </a:cubicBezTo>
                    <a:lnTo>
                      <a:pt x="526" y="2006"/>
                    </a:lnTo>
                    <a:cubicBezTo>
                      <a:pt x="627" y="2006"/>
                      <a:pt x="727" y="1880"/>
                      <a:pt x="827" y="1880"/>
                    </a:cubicBezTo>
                    <a:cubicBezTo>
                      <a:pt x="952" y="1780"/>
                      <a:pt x="952" y="1780"/>
                      <a:pt x="1053" y="1680"/>
                    </a:cubicBezTo>
                    <a:cubicBezTo>
                      <a:pt x="1053" y="1680"/>
                      <a:pt x="1053" y="1579"/>
                      <a:pt x="1153" y="1579"/>
                    </a:cubicBezTo>
                    <a:lnTo>
                      <a:pt x="1153" y="1479"/>
                    </a:lnTo>
                    <a:cubicBezTo>
                      <a:pt x="1187" y="1403"/>
                      <a:pt x="1221" y="1341"/>
                      <a:pt x="1251" y="1289"/>
                    </a:cubicBezTo>
                    <a:lnTo>
                      <a:pt x="1251" y="1289"/>
                    </a:lnTo>
                    <a:cubicBezTo>
                      <a:pt x="1235" y="1397"/>
                      <a:pt x="1153" y="1479"/>
                      <a:pt x="1153" y="1479"/>
                    </a:cubicBezTo>
                    <a:cubicBezTo>
                      <a:pt x="1244" y="1388"/>
                      <a:pt x="1252" y="1380"/>
                      <a:pt x="1253" y="1284"/>
                    </a:cubicBezTo>
                    <a:lnTo>
                      <a:pt x="1253" y="1284"/>
                    </a:lnTo>
                    <a:cubicBezTo>
                      <a:pt x="1252" y="1286"/>
                      <a:pt x="1252" y="1287"/>
                      <a:pt x="1251" y="1289"/>
                    </a:cubicBezTo>
                    <a:lnTo>
                      <a:pt x="1251" y="1289"/>
                    </a:lnTo>
                    <a:cubicBezTo>
                      <a:pt x="1252" y="1277"/>
                      <a:pt x="1253" y="1266"/>
                      <a:pt x="1253" y="1254"/>
                    </a:cubicBezTo>
                    <a:lnTo>
                      <a:pt x="1253" y="1254"/>
                    </a:lnTo>
                    <a:cubicBezTo>
                      <a:pt x="1253" y="1265"/>
                      <a:pt x="1253" y="1275"/>
                      <a:pt x="1253" y="1284"/>
                    </a:cubicBezTo>
                    <a:lnTo>
                      <a:pt x="1253" y="1284"/>
                    </a:lnTo>
                    <a:cubicBezTo>
                      <a:pt x="1311" y="1184"/>
                      <a:pt x="1353" y="1119"/>
                      <a:pt x="1353" y="1053"/>
                    </a:cubicBezTo>
                    <a:cubicBezTo>
                      <a:pt x="1454" y="1053"/>
                      <a:pt x="1454" y="953"/>
                      <a:pt x="1579" y="953"/>
                    </a:cubicBezTo>
                    <a:cubicBezTo>
                      <a:pt x="1579" y="853"/>
                      <a:pt x="1679" y="752"/>
                      <a:pt x="1679" y="527"/>
                    </a:cubicBezTo>
                    <a:cubicBezTo>
                      <a:pt x="1679" y="427"/>
                      <a:pt x="1679" y="326"/>
                      <a:pt x="1579" y="226"/>
                    </a:cubicBezTo>
                    <a:cubicBezTo>
                      <a:pt x="1454" y="126"/>
                      <a:pt x="1353" y="126"/>
                      <a:pt x="125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29" name="Google Shape;9396;p58"/>
              <p:cNvSpPr/>
              <p:nvPr/>
            </p:nvSpPr>
            <p:spPr>
              <a:xfrm>
                <a:off x="8063507" y="4477513"/>
                <a:ext cx="29012" cy="43304"/>
              </a:xfrm>
              <a:custGeom>
                <a:avLst/>
                <a:gdLst/>
                <a:ahLst/>
                <a:cxnLst/>
                <a:rect l="l" t="t" r="r" b="b"/>
                <a:pathLst>
                  <a:path w="1555" h="2321" extrusionOk="0">
                    <a:moveTo>
                      <a:pt x="1061" y="0"/>
                    </a:moveTo>
                    <a:cubicBezTo>
                      <a:pt x="881" y="0"/>
                      <a:pt x="700" y="93"/>
                      <a:pt x="627" y="240"/>
                    </a:cubicBezTo>
                    <a:cubicBezTo>
                      <a:pt x="527" y="441"/>
                      <a:pt x="401" y="666"/>
                      <a:pt x="301" y="867"/>
                    </a:cubicBezTo>
                    <a:cubicBezTo>
                      <a:pt x="201" y="967"/>
                      <a:pt x="201" y="1067"/>
                      <a:pt x="101" y="1193"/>
                    </a:cubicBezTo>
                    <a:cubicBezTo>
                      <a:pt x="101" y="1293"/>
                      <a:pt x="0" y="1393"/>
                      <a:pt x="0" y="1493"/>
                    </a:cubicBezTo>
                    <a:lnTo>
                      <a:pt x="0" y="1919"/>
                    </a:lnTo>
                    <a:cubicBezTo>
                      <a:pt x="101" y="2120"/>
                      <a:pt x="101" y="2220"/>
                      <a:pt x="301" y="2220"/>
                    </a:cubicBezTo>
                    <a:cubicBezTo>
                      <a:pt x="301" y="2320"/>
                      <a:pt x="401" y="2320"/>
                      <a:pt x="527" y="2320"/>
                    </a:cubicBezTo>
                    <a:cubicBezTo>
                      <a:pt x="627" y="2320"/>
                      <a:pt x="627" y="2220"/>
                      <a:pt x="727" y="2220"/>
                    </a:cubicBezTo>
                    <a:cubicBezTo>
                      <a:pt x="1028" y="2120"/>
                      <a:pt x="1153" y="1694"/>
                      <a:pt x="1354" y="1293"/>
                    </a:cubicBezTo>
                    <a:cubicBezTo>
                      <a:pt x="1354" y="1067"/>
                      <a:pt x="1454" y="867"/>
                      <a:pt x="1554" y="666"/>
                    </a:cubicBezTo>
                    <a:lnTo>
                      <a:pt x="1554" y="240"/>
                    </a:lnTo>
                    <a:cubicBezTo>
                      <a:pt x="1454" y="140"/>
                      <a:pt x="1354" y="40"/>
                      <a:pt x="1254" y="40"/>
                    </a:cubicBezTo>
                    <a:cubicBezTo>
                      <a:pt x="1193" y="13"/>
                      <a:pt x="1127" y="0"/>
                      <a:pt x="1061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0" name="Google Shape;9397;p58"/>
              <p:cNvSpPr/>
              <p:nvPr/>
            </p:nvSpPr>
            <p:spPr>
              <a:xfrm>
                <a:off x="8135521" y="4493670"/>
                <a:ext cx="2712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2056" extrusionOk="0">
                    <a:moveTo>
                      <a:pt x="1053" y="1"/>
                    </a:moveTo>
                    <a:cubicBezTo>
                      <a:pt x="827" y="1"/>
                      <a:pt x="727" y="1"/>
                      <a:pt x="627" y="101"/>
                    </a:cubicBezTo>
                    <a:cubicBezTo>
                      <a:pt x="526" y="201"/>
                      <a:pt x="426" y="327"/>
                      <a:pt x="426" y="427"/>
                    </a:cubicBezTo>
                    <a:cubicBezTo>
                      <a:pt x="426" y="527"/>
                      <a:pt x="426" y="527"/>
                      <a:pt x="301" y="627"/>
                    </a:cubicBezTo>
                    <a:cubicBezTo>
                      <a:pt x="301" y="728"/>
                      <a:pt x="301" y="828"/>
                      <a:pt x="201" y="828"/>
                    </a:cubicBezTo>
                    <a:cubicBezTo>
                      <a:pt x="201" y="953"/>
                      <a:pt x="100" y="1053"/>
                      <a:pt x="100" y="1154"/>
                    </a:cubicBezTo>
                    <a:cubicBezTo>
                      <a:pt x="100" y="1254"/>
                      <a:pt x="0" y="1354"/>
                      <a:pt x="0" y="1454"/>
                    </a:cubicBezTo>
                    <a:cubicBezTo>
                      <a:pt x="0" y="1680"/>
                      <a:pt x="100" y="1880"/>
                      <a:pt x="301" y="1981"/>
                    </a:cubicBezTo>
                    <a:cubicBezTo>
                      <a:pt x="414" y="2031"/>
                      <a:pt x="520" y="2056"/>
                      <a:pt x="624" y="2056"/>
                    </a:cubicBezTo>
                    <a:cubicBezTo>
                      <a:pt x="727" y="2056"/>
                      <a:pt x="827" y="2031"/>
                      <a:pt x="927" y="1981"/>
                    </a:cubicBezTo>
                    <a:cubicBezTo>
                      <a:pt x="1053" y="1880"/>
                      <a:pt x="1153" y="1780"/>
                      <a:pt x="1253" y="1580"/>
                    </a:cubicBezTo>
                    <a:cubicBezTo>
                      <a:pt x="1354" y="1454"/>
                      <a:pt x="1354" y="1354"/>
                      <a:pt x="1354" y="1154"/>
                    </a:cubicBezTo>
                    <a:cubicBezTo>
                      <a:pt x="1454" y="1053"/>
                      <a:pt x="1454" y="728"/>
                      <a:pt x="1454" y="527"/>
                    </a:cubicBezTo>
                    <a:cubicBezTo>
                      <a:pt x="1454" y="427"/>
                      <a:pt x="1354" y="327"/>
                      <a:pt x="1253" y="201"/>
                    </a:cubicBezTo>
                    <a:cubicBezTo>
                      <a:pt x="1253" y="101"/>
                      <a:pt x="1153" y="101"/>
                      <a:pt x="105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1" name="Google Shape;9398;p58"/>
              <p:cNvSpPr/>
              <p:nvPr/>
            </p:nvSpPr>
            <p:spPr>
              <a:xfrm>
                <a:off x="8184140" y="4516319"/>
                <a:ext cx="31345" cy="45636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446" extrusionOk="0">
                    <a:moveTo>
                      <a:pt x="1072" y="1"/>
                    </a:moveTo>
                    <a:cubicBezTo>
                      <a:pt x="895" y="1"/>
                      <a:pt x="701" y="94"/>
                      <a:pt x="627" y="240"/>
                    </a:cubicBezTo>
                    <a:cubicBezTo>
                      <a:pt x="527" y="466"/>
                      <a:pt x="427" y="767"/>
                      <a:pt x="201" y="992"/>
                    </a:cubicBezTo>
                    <a:cubicBezTo>
                      <a:pt x="201" y="1193"/>
                      <a:pt x="101" y="1293"/>
                      <a:pt x="1" y="1494"/>
                    </a:cubicBezTo>
                    <a:lnTo>
                      <a:pt x="1" y="1819"/>
                    </a:lnTo>
                    <a:lnTo>
                      <a:pt x="1" y="2020"/>
                    </a:lnTo>
                    <a:cubicBezTo>
                      <a:pt x="1" y="2120"/>
                      <a:pt x="101" y="2346"/>
                      <a:pt x="201" y="2446"/>
                    </a:cubicBezTo>
                    <a:cubicBezTo>
                      <a:pt x="427" y="2446"/>
                      <a:pt x="627" y="2446"/>
                      <a:pt x="727" y="2346"/>
                    </a:cubicBezTo>
                    <a:cubicBezTo>
                      <a:pt x="828" y="2245"/>
                      <a:pt x="828" y="2245"/>
                      <a:pt x="953" y="2245"/>
                    </a:cubicBezTo>
                    <a:cubicBezTo>
                      <a:pt x="1053" y="2120"/>
                      <a:pt x="1053" y="2020"/>
                      <a:pt x="1053" y="1920"/>
                    </a:cubicBezTo>
                    <a:cubicBezTo>
                      <a:pt x="1154" y="1819"/>
                      <a:pt x="1254" y="1619"/>
                      <a:pt x="1354" y="1393"/>
                    </a:cubicBezTo>
                    <a:cubicBezTo>
                      <a:pt x="1354" y="1193"/>
                      <a:pt x="1454" y="867"/>
                      <a:pt x="1580" y="666"/>
                    </a:cubicBezTo>
                    <a:cubicBezTo>
                      <a:pt x="1680" y="566"/>
                      <a:pt x="1580" y="366"/>
                      <a:pt x="1580" y="240"/>
                    </a:cubicBezTo>
                    <a:cubicBezTo>
                      <a:pt x="1454" y="140"/>
                      <a:pt x="1354" y="40"/>
                      <a:pt x="1254" y="40"/>
                    </a:cubicBezTo>
                    <a:cubicBezTo>
                      <a:pt x="1200" y="13"/>
                      <a:pt x="1137" y="1"/>
                      <a:pt x="1072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2" name="Google Shape;9399;p58"/>
              <p:cNvSpPr/>
              <p:nvPr/>
            </p:nvSpPr>
            <p:spPr>
              <a:xfrm>
                <a:off x="7928844" y="4566823"/>
                <a:ext cx="29479" cy="49853"/>
              </a:xfrm>
              <a:custGeom>
                <a:avLst/>
                <a:gdLst/>
                <a:ahLst/>
                <a:cxnLst/>
                <a:rect l="l" t="t" r="r" b="b"/>
                <a:pathLst>
                  <a:path w="1580" h="2672" extrusionOk="0">
                    <a:moveTo>
                      <a:pt x="993" y="1"/>
                    </a:moveTo>
                    <a:cubicBezTo>
                      <a:pt x="843" y="1"/>
                      <a:pt x="701" y="99"/>
                      <a:pt x="627" y="265"/>
                    </a:cubicBezTo>
                    <a:cubicBezTo>
                      <a:pt x="527" y="365"/>
                      <a:pt x="527" y="365"/>
                      <a:pt x="527" y="466"/>
                    </a:cubicBezTo>
                    <a:cubicBezTo>
                      <a:pt x="426" y="566"/>
                      <a:pt x="426" y="666"/>
                      <a:pt x="326" y="792"/>
                    </a:cubicBezTo>
                    <a:cubicBezTo>
                      <a:pt x="326" y="992"/>
                      <a:pt x="226" y="1092"/>
                      <a:pt x="226" y="1193"/>
                    </a:cubicBezTo>
                    <a:cubicBezTo>
                      <a:pt x="101" y="1418"/>
                      <a:pt x="101" y="1619"/>
                      <a:pt x="0" y="1819"/>
                    </a:cubicBezTo>
                    <a:lnTo>
                      <a:pt x="0" y="2045"/>
                    </a:lnTo>
                    <a:cubicBezTo>
                      <a:pt x="0" y="2245"/>
                      <a:pt x="101" y="2345"/>
                      <a:pt x="226" y="2546"/>
                    </a:cubicBezTo>
                    <a:cubicBezTo>
                      <a:pt x="326" y="2671"/>
                      <a:pt x="527" y="2671"/>
                      <a:pt x="627" y="2671"/>
                    </a:cubicBezTo>
                    <a:cubicBezTo>
                      <a:pt x="853" y="2546"/>
                      <a:pt x="953" y="2446"/>
                      <a:pt x="1053" y="2345"/>
                    </a:cubicBezTo>
                    <a:cubicBezTo>
                      <a:pt x="1053" y="2345"/>
                      <a:pt x="1153" y="2245"/>
                      <a:pt x="1153" y="2145"/>
                    </a:cubicBezTo>
                    <a:cubicBezTo>
                      <a:pt x="1254" y="1919"/>
                      <a:pt x="1354" y="1719"/>
                      <a:pt x="1354" y="1619"/>
                    </a:cubicBezTo>
                    <a:cubicBezTo>
                      <a:pt x="1479" y="1418"/>
                      <a:pt x="1479" y="1293"/>
                      <a:pt x="1479" y="1092"/>
                    </a:cubicBezTo>
                    <a:cubicBezTo>
                      <a:pt x="1479" y="892"/>
                      <a:pt x="1579" y="666"/>
                      <a:pt x="1579" y="466"/>
                    </a:cubicBezTo>
                    <a:cubicBezTo>
                      <a:pt x="1579" y="265"/>
                      <a:pt x="1354" y="40"/>
                      <a:pt x="1153" y="40"/>
                    </a:cubicBezTo>
                    <a:cubicBezTo>
                      <a:pt x="1101" y="13"/>
                      <a:pt x="1046" y="1"/>
                      <a:pt x="993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3" name="Google Shape;9400;p58"/>
              <p:cNvSpPr/>
              <p:nvPr/>
            </p:nvSpPr>
            <p:spPr>
              <a:xfrm>
                <a:off x="8005056" y="4527905"/>
                <a:ext cx="27147" cy="34890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1870" extrusionOk="0">
                    <a:moveTo>
                      <a:pt x="929" y="1"/>
                    </a:moveTo>
                    <a:cubicBezTo>
                      <a:pt x="895" y="1"/>
                      <a:pt x="861" y="12"/>
                      <a:pt x="828" y="45"/>
                    </a:cubicBezTo>
                    <a:cubicBezTo>
                      <a:pt x="627" y="45"/>
                      <a:pt x="527" y="146"/>
                      <a:pt x="527" y="246"/>
                    </a:cubicBezTo>
                    <a:cubicBezTo>
                      <a:pt x="402" y="371"/>
                      <a:pt x="301" y="472"/>
                      <a:pt x="201" y="672"/>
                    </a:cubicBezTo>
                    <a:lnTo>
                      <a:pt x="201" y="772"/>
                    </a:lnTo>
                    <a:cubicBezTo>
                      <a:pt x="101" y="772"/>
                      <a:pt x="101" y="873"/>
                      <a:pt x="101" y="998"/>
                    </a:cubicBezTo>
                    <a:cubicBezTo>
                      <a:pt x="1" y="1098"/>
                      <a:pt x="1" y="1299"/>
                      <a:pt x="1" y="1399"/>
                    </a:cubicBezTo>
                    <a:cubicBezTo>
                      <a:pt x="1" y="1499"/>
                      <a:pt x="101" y="1624"/>
                      <a:pt x="101" y="1624"/>
                    </a:cubicBezTo>
                    <a:cubicBezTo>
                      <a:pt x="201" y="1725"/>
                      <a:pt x="201" y="1725"/>
                      <a:pt x="301" y="1825"/>
                    </a:cubicBezTo>
                    <a:cubicBezTo>
                      <a:pt x="368" y="1825"/>
                      <a:pt x="446" y="1869"/>
                      <a:pt x="550" y="1869"/>
                    </a:cubicBezTo>
                    <a:cubicBezTo>
                      <a:pt x="602" y="1869"/>
                      <a:pt x="661" y="1858"/>
                      <a:pt x="727" y="1825"/>
                    </a:cubicBezTo>
                    <a:cubicBezTo>
                      <a:pt x="828" y="1825"/>
                      <a:pt x="828" y="1725"/>
                      <a:pt x="928" y="1725"/>
                    </a:cubicBezTo>
                    <a:cubicBezTo>
                      <a:pt x="1028" y="1624"/>
                      <a:pt x="1028" y="1624"/>
                      <a:pt x="1028" y="1499"/>
                    </a:cubicBezTo>
                    <a:lnTo>
                      <a:pt x="1153" y="1399"/>
                    </a:lnTo>
                    <a:cubicBezTo>
                      <a:pt x="1153" y="1299"/>
                      <a:pt x="1254" y="1198"/>
                      <a:pt x="1254" y="1098"/>
                    </a:cubicBezTo>
                    <a:cubicBezTo>
                      <a:pt x="1254" y="873"/>
                      <a:pt x="1354" y="772"/>
                      <a:pt x="1354" y="572"/>
                    </a:cubicBezTo>
                    <a:cubicBezTo>
                      <a:pt x="1454" y="472"/>
                      <a:pt x="1354" y="371"/>
                      <a:pt x="1354" y="246"/>
                    </a:cubicBezTo>
                    <a:cubicBezTo>
                      <a:pt x="1254" y="146"/>
                      <a:pt x="1254" y="45"/>
                      <a:pt x="1153" y="45"/>
                    </a:cubicBezTo>
                    <a:cubicBezTo>
                      <a:pt x="1070" y="45"/>
                      <a:pt x="998" y="1"/>
                      <a:pt x="929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4" name="Google Shape;9401;p58"/>
              <p:cNvSpPr/>
              <p:nvPr/>
            </p:nvSpPr>
            <p:spPr>
              <a:xfrm>
                <a:off x="8051809" y="4557532"/>
                <a:ext cx="27147" cy="40897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2192" extrusionOk="0">
                    <a:moveTo>
                      <a:pt x="796" y="0"/>
                    </a:moveTo>
                    <a:cubicBezTo>
                      <a:pt x="610" y="0"/>
                      <a:pt x="402" y="177"/>
                      <a:pt x="402" y="337"/>
                    </a:cubicBezTo>
                    <a:cubicBezTo>
                      <a:pt x="302" y="538"/>
                      <a:pt x="302" y="763"/>
                      <a:pt x="201" y="964"/>
                    </a:cubicBezTo>
                    <a:cubicBezTo>
                      <a:pt x="201" y="1064"/>
                      <a:pt x="101" y="1064"/>
                      <a:pt x="101" y="1164"/>
                    </a:cubicBezTo>
                    <a:cubicBezTo>
                      <a:pt x="101" y="1290"/>
                      <a:pt x="1" y="1290"/>
                      <a:pt x="1" y="1390"/>
                    </a:cubicBezTo>
                    <a:lnTo>
                      <a:pt x="1" y="1490"/>
                    </a:lnTo>
                    <a:lnTo>
                      <a:pt x="1" y="1791"/>
                    </a:lnTo>
                    <a:cubicBezTo>
                      <a:pt x="1" y="1916"/>
                      <a:pt x="201" y="2117"/>
                      <a:pt x="302" y="2117"/>
                    </a:cubicBezTo>
                    <a:cubicBezTo>
                      <a:pt x="414" y="2167"/>
                      <a:pt x="496" y="2192"/>
                      <a:pt x="574" y="2192"/>
                    </a:cubicBezTo>
                    <a:cubicBezTo>
                      <a:pt x="653" y="2192"/>
                      <a:pt x="728" y="2167"/>
                      <a:pt x="828" y="2117"/>
                    </a:cubicBezTo>
                    <a:cubicBezTo>
                      <a:pt x="1028" y="2016"/>
                      <a:pt x="1154" y="1791"/>
                      <a:pt x="1254" y="1590"/>
                    </a:cubicBezTo>
                    <a:lnTo>
                      <a:pt x="1254" y="1290"/>
                    </a:lnTo>
                    <a:cubicBezTo>
                      <a:pt x="1354" y="964"/>
                      <a:pt x="1354" y="763"/>
                      <a:pt x="1455" y="538"/>
                    </a:cubicBezTo>
                    <a:cubicBezTo>
                      <a:pt x="1455" y="337"/>
                      <a:pt x="1354" y="237"/>
                      <a:pt x="1254" y="137"/>
                    </a:cubicBezTo>
                    <a:cubicBezTo>
                      <a:pt x="1154" y="36"/>
                      <a:pt x="1028" y="36"/>
                      <a:pt x="928" y="36"/>
                    </a:cubicBezTo>
                    <a:cubicBezTo>
                      <a:pt x="888" y="11"/>
                      <a:pt x="843" y="0"/>
                      <a:pt x="796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5" name="Google Shape;9402;p58"/>
              <p:cNvSpPr/>
              <p:nvPr/>
            </p:nvSpPr>
            <p:spPr>
              <a:xfrm>
                <a:off x="8129439" y="4563035"/>
                <a:ext cx="27594" cy="43808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348" extrusionOk="0">
                    <a:moveTo>
                      <a:pt x="1479" y="669"/>
                    </a:moveTo>
                    <a:lnTo>
                      <a:pt x="1479" y="669"/>
                    </a:lnTo>
                    <a:cubicBezTo>
                      <a:pt x="1479" y="698"/>
                      <a:pt x="1477" y="725"/>
                      <a:pt x="1473" y="751"/>
                    </a:cubicBezTo>
                    <a:lnTo>
                      <a:pt x="1473" y="751"/>
                    </a:lnTo>
                    <a:cubicBezTo>
                      <a:pt x="1479" y="731"/>
                      <a:pt x="1479" y="707"/>
                      <a:pt x="1479" y="669"/>
                    </a:cubicBezTo>
                    <a:close/>
                    <a:moveTo>
                      <a:pt x="954" y="1"/>
                    </a:moveTo>
                    <a:cubicBezTo>
                      <a:pt x="781" y="1"/>
                      <a:pt x="598" y="72"/>
                      <a:pt x="527" y="142"/>
                    </a:cubicBezTo>
                    <a:cubicBezTo>
                      <a:pt x="326" y="368"/>
                      <a:pt x="326" y="568"/>
                      <a:pt x="226" y="769"/>
                    </a:cubicBezTo>
                    <a:cubicBezTo>
                      <a:pt x="126" y="995"/>
                      <a:pt x="126" y="1195"/>
                      <a:pt x="0" y="1295"/>
                    </a:cubicBezTo>
                    <a:lnTo>
                      <a:pt x="0" y="1621"/>
                    </a:lnTo>
                    <a:lnTo>
                      <a:pt x="0" y="1822"/>
                    </a:lnTo>
                    <a:cubicBezTo>
                      <a:pt x="126" y="2022"/>
                      <a:pt x="226" y="2248"/>
                      <a:pt x="426" y="2348"/>
                    </a:cubicBezTo>
                    <a:cubicBezTo>
                      <a:pt x="627" y="2348"/>
                      <a:pt x="852" y="2348"/>
                      <a:pt x="953" y="2122"/>
                    </a:cubicBezTo>
                    <a:cubicBezTo>
                      <a:pt x="1153" y="2122"/>
                      <a:pt x="1153" y="1922"/>
                      <a:pt x="1253" y="1822"/>
                    </a:cubicBezTo>
                    <a:lnTo>
                      <a:pt x="1253" y="1621"/>
                    </a:lnTo>
                    <a:cubicBezTo>
                      <a:pt x="1253" y="1496"/>
                      <a:pt x="1253" y="1396"/>
                      <a:pt x="1379" y="1295"/>
                    </a:cubicBezTo>
                    <a:lnTo>
                      <a:pt x="1379" y="1095"/>
                    </a:lnTo>
                    <a:cubicBezTo>
                      <a:pt x="1379" y="1009"/>
                      <a:pt x="1452" y="905"/>
                      <a:pt x="1473" y="751"/>
                    </a:cubicBezTo>
                    <a:lnTo>
                      <a:pt x="1473" y="751"/>
                    </a:lnTo>
                    <a:cubicBezTo>
                      <a:pt x="1464" y="784"/>
                      <a:pt x="1440" y="808"/>
                      <a:pt x="1379" y="869"/>
                    </a:cubicBezTo>
                    <a:cubicBezTo>
                      <a:pt x="1479" y="769"/>
                      <a:pt x="1479" y="669"/>
                      <a:pt x="1479" y="568"/>
                    </a:cubicBezTo>
                    <a:cubicBezTo>
                      <a:pt x="1479" y="368"/>
                      <a:pt x="1379" y="142"/>
                      <a:pt x="1153" y="42"/>
                    </a:cubicBezTo>
                    <a:cubicBezTo>
                      <a:pt x="1094" y="13"/>
                      <a:pt x="1025" y="1"/>
                      <a:pt x="954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6" name="Google Shape;9403;p58"/>
              <p:cNvSpPr/>
              <p:nvPr/>
            </p:nvSpPr>
            <p:spPr>
              <a:xfrm>
                <a:off x="7839535" y="3677270"/>
                <a:ext cx="17314" cy="3134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680" extrusionOk="0">
                    <a:moveTo>
                      <a:pt x="401" y="0"/>
                    </a:moveTo>
                    <a:cubicBezTo>
                      <a:pt x="301" y="0"/>
                      <a:pt x="201" y="0"/>
                      <a:pt x="101" y="100"/>
                    </a:cubicBezTo>
                    <a:cubicBezTo>
                      <a:pt x="101" y="226"/>
                      <a:pt x="0" y="326"/>
                      <a:pt x="0" y="426"/>
                    </a:cubicBezTo>
                    <a:cubicBezTo>
                      <a:pt x="0" y="526"/>
                      <a:pt x="101" y="727"/>
                      <a:pt x="101" y="852"/>
                    </a:cubicBezTo>
                    <a:lnTo>
                      <a:pt x="101" y="1153"/>
                    </a:lnTo>
                    <a:cubicBezTo>
                      <a:pt x="101" y="1153"/>
                      <a:pt x="101" y="1253"/>
                      <a:pt x="201" y="1353"/>
                    </a:cubicBezTo>
                    <a:cubicBezTo>
                      <a:pt x="201" y="1579"/>
                      <a:pt x="401" y="1679"/>
                      <a:pt x="502" y="1679"/>
                    </a:cubicBezTo>
                    <a:cubicBezTo>
                      <a:pt x="727" y="1679"/>
                      <a:pt x="827" y="1479"/>
                      <a:pt x="928" y="1353"/>
                    </a:cubicBezTo>
                    <a:lnTo>
                      <a:pt x="928" y="1153"/>
                    </a:lnTo>
                    <a:lnTo>
                      <a:pt x="928" y="852"/>
                    </a:lnTo>
                    <a:cubicBezTo>
                      <a:pt x="827" y="727"/>
                      <a:pt x="827" y="526"/>
                      <a:pt x="827" y="426"/>
                    </a:cubicBezTo>
                    <a:lnTo>
                      <a:pt x="827" y="226"/>
                    </a:lnTo>
                    <a:lnTo>
                      <a:pt x="727" y="100"/>
                    </a:lnTo>
                    <a:cubicBezTo>
                      <a:pt x="627" y="0"/>
                      <a:pt x="502" y="0"/>
                      <a:pt x="401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7" name="Google Shape;9404;p58"/>
              <p:cNvSpPr/>
              <p:nvPr/>
            </p:nvSpPr>
            <p:spPr>
              <a:xfrm>
                <a:off x="7864777" y="3722158"/>
                <a:ext cx="21531" cy="35076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880" extrusionOk="0">
                    <a:moveTo>
                      <a:pt x="527" y="0"/>
                    </a:moveTo>
                    <a:cubicBezTo>
                      <a:pt x="402" y="0"/>
                      <a:pt x="302" y="0"/>
                      <a:pt x="302" y="100"/>
                    </a:cubicBezTo>
                    <a:cubicBezTo>
                      <a:pt x="201" y="100"/>
                      <a:pt x="101" y="201"/>
                      <a:pt x="101" y="326"/>
                    </a:cubicBezTo>
                    <a:cubicBezTo>
                      <a:pt x="1" y="526"/>
                      <a:pt x="1" y="727"/>
                      <a:pt x="1" y="953"/>
                    </a:cubicBezTo>
                    <a:lnTo>
                      <a:pt x="1" y="1253"/>
                    </a:lnTo>
                    <a:lnTo>
                      <a:pt x="1" y="1454"/>
                    </a:lnTo>
                    <a:cubicBezTo>
                      <a:pt x="101" y="1579"/>
                      <a:pt x="101" y="1579"/>
                      <a:pt x="101" y="1679"/>
                    </a:cubicBezTo>
                    <a:cubicBezTo>
                      <a:pt x="101" y="1679"/>
                      <a:pt x="201" y="1780"/>
                      <a:pt x="302" y="1780"/>
                    </a:cubicBezTo>
                    <a:cubicBezTo>
                      <a:pt x="302" y="1880"/>
                      <a:pt x="402" y="1880"/>
                      <a:pt x="402" y="1880"/>
                    </a:cubicBezTo>
                    <a:lnTo>
                      <a:pt x="728" y="1880"/>
                    </a:lnTo>
                    <a:cubicBezTo>
                      <a:pt x="828" y="1880"/>
                      <a:pt x="828" y="1780"/>
                      <a:pt x="928" y="1780"/>
                    </a:cubicBezTo>
                    <a:cubicBezTo>
                      <a:pt x="1154" y="1579"/>
                      <a:pt x="1154" y="1253"/>
                      <a:pt x="1028" y="1053"/>
                    </a:cubicBezTo>
                    <a:cubicBezTo>
                      <a:pt x="1028" y="1053"/>
                      <a:pt x="1028" y="953"/>
                      <a:pt x="928" y="827"/>
                    </a:cubicBezTo>
                    <a:lnTo>
                      <a:pt x="928" y="426"/>
                    </a:lnTo>
                    <a:cubicBezTo>
                      <a:pt x="928" y="426"/>
                      <a:pt x="928" y="326"/>
                      <a:pt x="828" y="326"/>
                    </a:cubicBezTo>
                    <a:cubicBezTo>
                      <a:pt x="828" y="201"/>
                      <a:pt x="828" y="201"/>
                      <a:pt x="728" y="201"/>
                    </a:cubicBezTo>
                    <a:cubicBezTo>
                      <a:pt x="728" y="100"/>
                      <a:pt x="627" y="100"/>
                      <a:pt x="5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8" name="Google Shape;9405;p58"/>
              <p:cNvSpPr/>
              <p:nvPr/>
            </p:nvSpPr>
            <p:spPr>
              <a:xfrm>
                <a:off x="7888154" y="3681467"/>
                <a:ext cx="23415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655" extrusionOk="0">
                    <a:moveTo>
                      <a:pt x="302" y="1"/>
                    </a:moveTo>
                    <a:cubicBezTo>
                      <a:pt x="302" y="1"/>
                      <a:pt x="302" y="101"/>
                      <a:pt x="201" y="101"/>
                    </a:cubicBezTo>
                    <a:lnTo>
                      <a:pt x="201" y="201"/>
                    </a:lnTo>
                    <a:cubicBezTo>
                      <a:pt x="101" y="201"/>
                      <a:pt x="101" y="301"/>
                      <a:pt x="101" y="301"/>
                    </a:cubicBezTo>
                    <a:cubicBezTo>
                      <a:pt x="101" y="402"/>
                      <a:pt x="101" y="402"/>
                      <a:pt x="1" y="502"/>
                    </a:cubicBezTo>
                    <a:lnTo>
                      <a:pt x="1" y="727"/>
                    </a:lnTo>
                    <a:lnTo>
                      <a:pt x="1" y="928"/>
                    </a:lnTo>
                    <a:cubicBezTo>
                      <a:pt x="1" y="1028"/>
                      <a:pt x="1" y="1254"/>
                      <a:pt x="101" y="1354"/>
                    </a:cubicBezTo>
                    <a:lnTo>
                      <a:pt x="201" y="1454"/>
                    </a:lnTo>
                    <a:lnTo>
                      <a:pt x="302" y="1555"/>
                    </a:lnTo>
                    <a:cubicBezTo>
                      <a:pt x="402" y="1555"/>
                      <a:pt x="402" y="1555"/>
                      <a:pt x="527" y="1655"/>
                    </a:cubicBezTo>
                    <a:lnTo>
                      <a:pt x="728" y="1655"/>
                    </a:lnTo>
                    <a:cubicBezTo>
                      <a:pt x="728" y="1655"/>
                      <a:pt x="828" y="1655"/>
                      <a:pt x="828" y="1555"/>
                    </a:cubicBezTo>
                    <a:lnTo>
                      <a:pt x="928" y="1555"/>
                    </a:lnTo>
                    <a:lnTo>
                      <a:pt x="1028" y="1454"/>
                    </a:lnTo>
                    <a:cubicBezTo>
                      <a:pt x="1154" y="1354"/>
                      <a:pt x="1154" y="1254"/>
                      <a:pt x="1154" y="1254"/>
                    </a:cubicBezTo>
                    <a:cubicBezTo>
                      <a:pt x="1254" y="1028"/>
                      <a:pt x="1254" y="928"/>
                      <a:pt x="1154" y="727"/>
                    </a:cubicBezTo>
                    <a:lnTo>
                      <a:pt x="1154" y="627"/>
                    </a:lnTo>
                    <a:cubicBezTo>
                      <a:pt x="1028" y="502"/>
                      <a:pt x="1028" y="301"/>
                      <a:pt x="928" y="201"/>
                    </a:cubicBezTo>
                    <a:lnTo>
                      <a:pt x="828" y="101"/>
                    </a:lnTo>
                    <a:lnTo>
                      <a:pt x="728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39" name="Google Shape;9406;p58"/>
              <p:cNvSpPr/>
              <p:nvPr/>
            </p:nvSpPr>
            <p:spPr>
              <a:xfrm>
                <a:off x="7940523" y="3663706"/>
                <a:ext cx="21531" cy="3134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680" extrusionOk="0">
                    <a:moveTo>
                      <a:pt x="427" y="0"/>
                    </a:moveTo>
                    <a:cubicBezTo>
                      <a:pt x="427" y="0"/>
                      <a:pt x="327" y="0"/>
                      <a:pt x="327" y="101"/>
                    </a:cubicBezTo>
                    <a:cubicBezTo>
                      <a:pt x="227" y="101"/>
                      <a:pt x="227" y="101"/>
                      <a:pt x="101" y="201"/>
                    </a:cubicBezTo>
                    <a:cubicBezTo>
                      <a:pt x="1" y="326"/>
                      <a:pt x="1" y="426"/>
                      <a:pt x="1" y="527"/>
                    </a:cubicBezTo>
                    <a:lnTo>
                      <a:pt x="1" y="827"/>
                    </a:lnTo>
                    <a:lnTo>
                      <a:pt x="1" y="1053"/>
                    </a:lnTo>
                    <a:lnTo>
                      <a:pt x="1" y="1253"/>
                    </a:lnTo>
                    <a:cubicBezTo>
                      <a:pt x="1" y="1354"/>
                      <a:pt x="101" y="1454"/>
                      <a:pt x="227" y="1579"/>
                    </a:cubicBezTo>
                    <a:cubicBezTo>
                      <a:pt x="227" y="1579"/>
                      <a:pt x="327" y="1679"/>
                      <a:pt x="427" y="1679"/>
                    </a:cubicBezTo>
                    <a:lnTo>
                      <a:pt x="628" y="1679"/>
                    </a:lnTo>
                    <a:cubicBezTo>
                      <a:pt x="728" y="1679"/>
                      <a:pt x="728" y="1679"/>
                      <a:pt x="853" y="1579"/>
                    </a:cubicBezTo>
                    <a:cubicBezTo>
                      <a:pt x="953" y="1579"/>
                      <a:pt x="953" y="1454"/>
                      <a:pt x="1054" y="1454"/>
                    </a:cubicBezTo>
                    <a:lnTo>
                      <a:pt x="1054" y="1354"/>
                    </a:lnTo>
                    <a:lnTo>
                      <a:pt x="1054" y="1153"/>
                    </a:lnTo>
                    <a:lnTo>
                      <a:pt x="1154" y="1053"/>
                    </a:lnTo>
                    <a:cubicBezTo>
                      <a:pt x="1154" y="1053"/>
                      <a:pt x="1054" y="953"/>
                      <a:pt x="1054" y="827"/>
                    </a:cubicBezTo>
                    <a:lnTo>
                      <a:pt x="1054" y="727"/>
                    </a:lnTo>
                    <a:cubicBezTo>
                      <a:pt x="1054" y="627"/>
                      <a:pt x="953" y="527"/>
                      <a:pt x="953" y="426"/>
                    </a:cubicBezTo>
                    <a:cubicBezTo>
                      <a:pt x="953" y="326"/>
                      <a:pt x="953" y="326"/>
                      <a:pt x="853" y="201"/>
                    </a:cubicBezTo>
                    <a:cubicBezTo>
                      <a:pt x="853" y="201"/>
                      <a:pt x="853" y="101"/>
                      <a:pt x="728" y="101"/>
                    </a:cubicBezTo>
                    <a:cubicBezTo>
                      <a:pt x="728" y="101"/>
                      <a:pt x="628" y="101"/>
                      <a:pt x="628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0" name="Google Shape;9407;p58"/>
              <p:cNvSpPr/>
              <p:nvPr/>
            </p:nvSpPr>
            <p:spPr>
              <a:xfrm>
                <a:off x="7921362" y="3729266"/>
                <a:ext cx="21064" cy="31718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700" extrusionOk="0">
                    <a:moveTo>
                      <a:pt x="620" y="1"/>
                    </a:moveTo>
                    <a:cubicBezTo>
                      <a:pt x="546" y="1"/>
                      <a:pt x="468" y="45"/>
                      <a:pt x="401" y="45"/>
                    </a:cubicBezTo>
                    <a:cubicBezTo>
                      <a:pt x="301" y="145"/>
                      <a:pt x="301" y="246"/>
                      <a:pt x="201" y="346"/>
                    </a:cubicBezTo>
                    <a:cubicBezTo>
                      <a:pt x="201" y="446"/>
                      <a:pt x="101" y="572"/>
                      <a:pt x="101" y="672"/>
                    </a:cubicBezTo>
                    <a:lnTo>
                      <a:pt x="101" y="872"/>
                    </a:lnTo>
                    <a:cubicBezTo>
                      <a:pt x="0" y="973"/>
                      <a:pt x="0" y="1198"/>
                      <a:pt x="101" y="1298"/>
                    </a:cubicBezTo>
                    <a:lnTo>
                      <a:pt x="101" y="1499"/>
                    </a:lnTo>
                    <a:lnTo>
                      <a:pt x="201" y="1599"/>
                    </a:lnTo>
                    <a:lnTo>
                      <a:pt x="301" y="1599"/>
                    </a:lnTo>
                    <a:cubicBezTo>
                      <a:pt x="301" y="1699"/>
                      <a:pt x="401" y="1699"/>
                      <a:pt x="502" y="1699"/>
                    </a:cubicBezTo>
                    <a:lnTo>
                      <a:pt x="727" y="1699"/>
                    </a:lnTo>
                    <a:lnTo>
                      <a:pt x="827" y="1599"/>
                    </a:lnTo>
                    <a:cubicBezTo>
                      <a:pt x="928" y="1599"/>
                      <a:pt x="928" y="1499"/>
                      <a:pt x="928" y="1499"/>
                    </a:cubicBezTo>
                    <a:cubicBezTo>
                      <a:pt x="1028" y="1298"/>
                      <a:pt x="1128" y="1198"/>
                      <a:pt x="1128" y="1073"/>
                    </a:cubicBezTo>
                    <a:lnTo>
                      <a:pt x="1128" y="872"/>
                    </a:lnTo>
                    <a:lnTo>
                      <a:pt x="1128" y="446"/>
                    </a:lnTo>
                    <a:cubicBezTo>
                      <a:pt x="1128" y="346"/>
                      <a:pt x="1028" y="145"/>
                      <a:pt x="1028" y="145"/>
                    </a:cubicBezTo>
                    <a:lnTo>
                      <a:pt x="928" y="45"/>
                    </a:lnTo>
                    <a:lnTo>
                      <a:pt x="727" y="45"/>
                    </a:lnTo>
                    <a:cubicBezTo>
                      <a:pt x="694" y="12"/>
                      <a:pt x="658" y="1"/>
                      <a:pt x="620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1" name="Google Shape;9408;p58"/>
              <p:cNvSpPr/>
              <p:nvPr/>
            </p:nvSpPr>
            <p:spPr>
              <a:xfrm>
                <a:off x="7971866" y="3702512"/>
                <a:ext cx="21531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655" extrusionOk="0">
                    <a:moveTo>
                      <a:pt x="426" y="0"/>
                    </a:moveTo>
                    <a:cubicBezTo>
                      <a:pt x="301" y="0"/>
                      <a:pt x="301" y="0"/>
                      <a:pt x="201" y="126"/>
                    </a:cubicBezTo>
                    <a:cubicBezTo>
                      <a:pt x="201" y="226"/>
                      <a:pt x="100" y="326"/>
                      <a:pt x="100" y="427"/>
                    </a:cubicBezTo>
                    <a:lnTo>
                      <a:pt x="100" y="627"/>
                    </a:lnTo>
                    <a:lnTo>
                      <a:pt x="100" y="752"/>
                    </a:lnTo>
                    <a:cubicBezTo>
                      <a:pt x="100" y="853"/>
                      <a:pt x="0" y="853"/>
                      <a:pt x="0" y="853"/>
                    </a:cubicBezTo>
                    <a:lnTo>
                      <a:pt x="0" y="1254"/>
                    </a:lnTo>
                    <a:lnTo>
                      <a:pt x="201" y="1479"/>
                    </a:lnTo>
                    <a:cubicBezTo>
                      <a:pt x="201" y="1579"/>
                      <a:pt x="301" y="1579"/>
                      <a:pt x="426" y="1579"/>
                    </a:cubicBezTo>
                    <a:cubicBezTo>
                      <a:pt x="476" y="1630"/>
                      <a:pt x="526" y="1655"/>
                      <a:pt x="564" y="1655"/>
                    </a:cubicBezTo>
                    <a:cubicBezTo>
                      <a:pt x="602" y="1655"/>
                      <a:pt x="627" y="1630"/>
                      <a:pt x="627" y="1579"/>
                    </a:cubicBezTo>
                    <a:cubicBezTo>
                      <a:pt x="727" y="1579"/>
                      <a:pt x="827" y="1579"/>
                      <a:pt x="927" y="1479"/>
                    </a:cubicBezTo>
                    <a:cubicBezTo>
                      <a:pt x="1053" y="1379"/>
                      <a:pt x="1053" y="1254"/>
                      <a:pt x="1053" y="1153"/>
                    </a:cubicBezTo>
                    <a:cubicBezTo>
                      <a:pt x="1153" y="1053"/>
                      <a:pt x="1153" y="1053"/>
                      <a:pt x="1053" y="953"/>
                    </a:cubicBezTo>
                    <a:lnTo>
                      <a:pt x="1053" y="853"/>
                    </a:lnTo>
                    <a:lnTo>
                      <a:pt x="1053" y="527"/>
                    </a:lnTo>
                    <a:lnTo>
                      <a:pt x="1053" y="326"/>
                    </a:lnTo>
                    <a:cubicBezTo>
                      <a:pt x="927" y="226"/>
                      <a:pt x="927" y="126"/>
                      <a:pt x="827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2" name="Google Shape;9409;p58"/>
              <p:cNvSpPr/>
              <p:nvPr/>
            </p:nvSpPr>
            <p:spPr>
              <a:xfrm>
                <a:off x="8024235" y="3687083"/>
                <a:ext cx="21531" cy="27147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455" extrusionOk="0">
                    <a:moveTo>
                      <a:pt x="526" y="0"/>
                    </a:moveTo>
                    <a:cubicBezTo>
                      <a:pt x="426" y="0"/>
                      <a:pt x="426" y="101"/>
                      <a:pt x="326" y="101"/>
                    </a:cubicBezTo>
                    <a:lnTo>
                      <a:pt x="326" y="201"/>
                    </a:lnTo>
                    <a:cubicBezTo>
                      <a:pt x="226" y="201"/>
                      <a:pt x="226" y="326"/>
                      <a:pt x="226" y="426"/>
                    </a:cubicBezTo>
                    <a:lnTo>
                      <a:pt x="226" y="527"/>
                    </a:lnTo>
                    <a:cubicBezTo>
                      <a:pt x="226" y="527"/>
                      <a:pt x="125" y="627"/>
                      <a:pt x="125" y="727"/>
                    </a:cubicBezTo>
                    <a:lnTo>
                      <a:pt x="125" y="827"/>
                    </a:lnTo>
                    <a:cubicBezTo>
                      <a:pt x="125" y="827"/>
                      <a:pt x="125" y="953"/>
                      <a:pt x="0" y="953"/>
                    </a:cubicBezTo>
                    <a:lnTo>
                      <a:pt x="125" y="1053"/>
                    </a:lnTo>
                    <a:lnTo>
                      <a:pt x="125" y="1254"/>
                    </a:lnTo>
                    <a:cubicBezTo>
                      <a:pt x="125" y="1254"/>
                      <a:pt x="226" y="1254"/>
                      <a:pt x="226" y="1354"/>
                    </a:cubicBezTo>
                    <a:lnTo>
                      <a:pt x="326" y="1354"/>
                    </a:lnTo>
                    <a:lnTo>
                      <a:pt x="426" y="1454"/>
                    </a:lnTo>
                    <a:lnTo>
                      <a:pt x="627" y="1454"/>
                    </a:lnTo>
                    <a:lnTo>
                      <a:pt x="752" y="1354"/>
                    </a:lnTo>
                    <a:lnTo>
                      <a:pt x="852" y="1354"/>
                    </a:lnTo>
                    <a:cubicBezTo>
                      <a:pt x="852" y="1254"/>
                      <a:pt x="953" y="1254"/>
                      <a:pt x="953" y="1254"/>
                    </a:cubicBezTo>
                    <a:cubicBezTo>
                      <a:pt x="953" y="1153"/>
                      <a:pt x="1053" y="1153"/>
                      <a:pt x="1053" y="1053"/>
                    </a:cubicBezTo>
                    <a:cubicBezTo>
                      <a:pt x="1053" y="1053"/>
                      <a:pt x="1053" y="953"/>
                      <a:pt x="1153" y="953"/>
                    </a:cubicBezTo>
                    <a:lnTo>
                      <a:pt x="1153" y="827"/>
                    </a:lnTo>
                    <a:lnTo>
                      <a:pt x="1153" y="627"/>
                    </a:lnTo>
                    <a:lnTo>
                      <a:pt x="1153" y="426"/>
                    </a:lnTo>
                    <a:lnTo>
                      <a:pt x="1153" y="326"/>
                    </a:lnTo>
                    <a:cubicBezTo>
                      <a:pt x="1153" y="201"/>
                      <a:pt x="1053" y="201"/>
                      <a:pt x="1053" y="201"/>
                    </a:cubicBezTo>
                    <a:cubicBezTo>
                      <a:pt x="1053" y="101"/>
                      <a:pt x="953" y="101"/>
                      <a:pt x="953" y="0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3" name="Google Shape;9410;p58"/>
              <p:cNvSpPr/>
              <p:nvPr/>
            </p:nvSpPr>
            <p:spPr>
              <a:xfrm>
                <a:off x="7882090" y="3777326"/>
                <a:ext cx="21512" cy="34628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1856" extrusionOk="0">
                    <a:moveTo>
                      <a:pt x="476" y="1"/>
                    </a:moveTo>
                    <a:cubicBezTo>
                      <a:pt x="426" y="1"/>
                      <a:pt x="376" y="26"/>
                      <a:pt x="326" y="76"/>
                    </a:cubicBezTo>
                    <a:cubicBezTo>
                      <a:pt x="326" y="76"/>
                      <a:pt x="226" y="76"/>
                      <a:pt x="100" y="176"/>
                    </a:cubicBezTo>
                    <a:cubicBezTo>
                      <a:pt x="100" y="176"/>
                      <a:pt x="0" y="276"/>
                      <a:pt x="0" y="376"/>
                    </a:cubicBezTo>
                    <a:cubicBezTo>
                      <a:pt x="100" y="602"/>
                      <a:pt x="100" y="803"/>
                      <a:pt x="100" y="903"/>
                    </a:cubicBezTo>
                    <a:lnTo>
                      <a:pt x="100" y="1229"/>
                    </a:lnTo>
                    <a:cubicBezTo>
                      <a:pt x="100" y="1429"/>
                      <a:pt x="100" y="1630"/>
                      <a:pt x="326" y="1755"/>
                    </a:cubicBezTo>
                    <a:cubicBezTo>
                      <a:pt x="426" y="1855"/>
                      <a:pt x="526" y="1855"/>
                      <a:pt x="727" y="1855"/>
                    </a:cubicBezTo>
                    <a:lnTo>
                      <a:pt x="852" y="1855"/>
                    </a:lnTo>
                    <a:cubicBezTo>
                      <a:pt x="952" y="1755"/>
                      <a:pt x="1053" y="1755"/>
                      <a:pt x="1053" y="1630"/>
                    </a:cubicBezTo>
                    <a:cubicBezTo>
                      <a:pt x="1153" y="1529"/>
                      <a:pt x="1153" y="1429"/>
                      <a:pt x="1153" y="1329"/>
                    </a:cubicBezTo>
                    <a:cubicBezTo>
                      <a:pt x="1153" y="1229"/>
                      <a:pt x="1153" y="1128"/>
                      <a:pt x="1053" y="1003"/>
                    </a:cubicBezTo>
                    <a:lnTo>
                      <a:pt x="1053" y="803"/>
                    </a:lnTo>
                    <a:cubicBezTo>
                      <a:pt x="952" y="602"/>
                      <a:pt x="852" y="376"/>
                      <a:pt x="852" y="176"/>
                    </a:cubicBezTo>
                    <a:lnTo>
                      <a:pt x="727" y="176"/>
                    </a:lnTo>
                    <a:cubicBezTo>
                      <a:pt x="727" y="76"/>
                      <a:pt x="627" y="76"/>
                      <a:pt x="627" y="76"/>
                    </a:cubicBezTo>
                    <a:cubicBezTo>
                      <a:pt x="577" y="26"/>
                      <a:pt x="526" y="1"/>
                      <a:pt x="476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4" name="Google Shape;9411;p58"/>
              <p:cNvSpPr/>
              <p:nvPr/>
            </p:nvSpPr>
            <p:spPr>
              <a:xfrm>
                <a:off x="7897986" y="3823613"/>
                <a:ext cx="23397" cy="33229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781" extrusionOk="0">
                    <a:moveTo>
                      <a:pt x="627" y="1"/>
                    </a:moveTo>
                    <a:lnTo>
                      <a:pt x="501" y="101"/>
                    </a:lnTo>
                    <a:cubicBezTo>
                      <a:pt x="401" y="201"/>
                      <a:pt x="401" y="201"/>
                      <a:pt x="401" y="302"/>
                    </a:cubicBezTo>
                    <a:cubicBezTo>
                      <a:pt x="301" y="402"/>
                      <a:pt x="201" y="627"/>
                      <a:pt x="201" y="728"/>
                    </a:cubicBezTo>
                    <a:cubicBezTo>
                      <a:pt x="201" y="828"/>
                      <a:pt x="100" y="928"/>
                      <a:pt x="100" y="928"/>
                    </a:cubicBezTo>
                    <a:cubicBezTo>
                      <a:pt x="100" y="1028"/>
                      <a:pt x="0" y="1154"/>
                      <a:pt x="0" y="1254"/>
                    </a:cubicBezTo>
                    <a:cubicBezTo>
                      <a:pt x="100" y="1354"/>
                      <a:pt x="100" y="1454"/>
                      <a:pt x="201" y="1555"/>
                    </a:cubicBezTo>
                    <a:cubicBezTo>
                      <a:pt x="201" y="1655"/>
                      <a:pt x="301" y="1655"/>
                      <a:pt x="301" y="1655"/>
                    </a:cubicBezTo>
                    <a:cubicBezTo>
                      <a:pt x="401" y="1780"/>
                      <a:pt x="401" y="1780"/>
                      <a:pt x="501" y="1780"/>
                    </a:cubicBezTo>
                    <a:cubicBezTo>
                      <a:pt x="627" y="1780"/>
                      <a:pt x="727" y="1780"/>
                      <a:pt x="827" y="1655"/>
                    </a:cubicBezTo>
                    <a:cubicBezTo>
                      <a:pt x="928" y="1655"/>
                      <a:pt x="1028" y="1555"/>
                      <a:pt x="1028" y="1454"/>
                    </a:cubicBezTo>
                    <a:cubicBezTo>
                      <a:pt x="1128" y="1354"/>
                      <a:pt x="1128" y="1254"/>
                      <a:pt x="1128" y="1154"/>
                    </a:cubicBezTo>
                    <a:cubicBezTo>
                      <a:pt x="1128" y="1028"/>
                      <a:pt x="1128" y="928"/>
                      <a:pt x="1253" y="928"/>
                    </a:cubicBezTo>
                    <a:lnTo>
                      <a:pt x="1253" y="402"/>
                    </a:lnTo>
                    <a:cubicBezTo>
                      <a:pt x="1253" y="302"/>
                      <a:pt x="1253" y="201"/>
                      <a:pt x="1128" y="101"/>
                    </a:cubicBezTo>
                    <a:cubicBezTo>
                      <a:pt x="1028" y="1"/>
                      <a:pt x="928" y="1"/>
                      <a:pt x="827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5" name="Google Shape;9412;p58"/>
              <p:cNvSpPr/>
              <p:nvPr/>
            </p:nvSpPr>
            <p:spPr>
              <a:xfrm>
                <a:off x="7938657" y="3784341"/>
                <a:ext cx="19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6" name="Google Shape;9413;p58"/>
              <p:cNvSpPr/>
              <p:nvPr/>
            </p:nvSpPr>
            <p:spPr>
              <a:xfrm>
                <a:off x="7933041" y="3780591"/>
                <a:ext cx="21064" cy="29479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580" extrusionOk="0">
                    <a:moveTo>
                      <a:pt x="502" y="1"/>
                    </a:moveTo>
                    <a:lnTo>
                      <a:pt x="402" y="101"/>
                    </a:lnTo>
                    <a:cubicBezTo>
                      <a:pt x="402" y="101"/>
                      <a:pt x="302" y="101"/>
                      <a:pt x="302" y="201"/>
                    </a:cubicBezTo>
                    <a:cubicBezTo>
                      <a:pt x="302" y="201"/>
                      <a:pt x="201" y="201"/>
                      <a:pt x="201" y="327"/>
                    </a:cubicBezTo>
                    <a:lnTo>
                      <a:pt x="201" y="427"/>
                    </a:lnTo>
                    <a:lnTo>
                      <a:pt x="201" y="527"/>
                    </a:lnTo>
                    <a:lnTo>
                      <a:pt x="101" y="628"/>
                    </a:lnTo>
                    <a:cubicBezTo>
                      <a:pt x="101" y="728"/>
                      <a:pt x="101" y="728"/>
                      <a:pt x="1" y="828"/>
                    </a:cubicBezTo>
                    <a:lnTo>
                      <a:pt x="1" y="953"/>
                    </a:lnTo>
                    <a:lnTo>
                      <a:pt x="1" y="1054"/>
                    </a:lnTo>
                    <a:cubicBezTo>
                      <a:pt x="1" y="1154"/>
                      <a:pt x="1" y="1254"/>
                      <a:pt x="101" y="1254"/>
                    </a:cubicBezTo>
                    <a:lnTo>
                      <a:pt x="201" y="1354"/>
                    </a:lnTo>
                    <a:cubicBezTo>
                      <a:pt x="201" y="1455"/>
                      <a:pt x="302" y="1455"/>
                      <a:pt x="302" y="1455"/>
                    </a:cubicBezTo>
                    <a:cubicBezTo>
                      <a:pt x="402" y="1580"/>
                      <a:pt x="402" y="1580"/>
                      <a:pt x="502" y="1580"/>
                    </a:cubicBezTo>
                    <a:lnTo>
                      <a:pt x="728" y="1580"/>
                    </a:lnTo>
                    <a:lnTo>
                      <a:pt x="828" y="1455"/>
                    </a:lnTo>
                    <a:cubicBezTo>
                      <a:pt x="928" y="1455"/>
                      <a:pt x="928" y="1354"/>
                      <a:pt x="1029" y="1254"/>
                    </a:cubicBezTo>
                    <a:cubicBezTo>
                      <a:pt x="1029" y="1254"/>
                      <a:pt x="1129" y="1154"/>
                      <a:pt x="1129" y="1054"/>
                    </a:cubicBezTo>
                    <a:lnTo>
                      <a:pt x="1129" y="828"/>
                    </a:lnTo>
                    <a:lnTo>
                      <a:pt x="1129" y="527"/>
                    </a:lnTo>
                    <a:cubicBezTo>
                      <a:pt x="1029" y="527"/>
                      <a:pt x="1029" y="427"/>
                      <a:pt x="1029" y="327"/>
                    </a:cubicBezTo>
                    <a:cubicBezTo>
                      <a:pt x="928" y="201"/>
                      <a:pt x="828" y="101"/>
                      <a:pt x="728" y="101"/>
                    </a:cubicBezTo>
                    <a:cubicBezTo>
                      <a:pt x="728" y="1"/>
                      <a:pt x="728" y="1"/>
                      <a:pt x="628" y="1"/>
                    </a:cubicBez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7" name="Google Shape;9414;p58"/>
              <p:cNvSpPr/>
              <p:nvPr/>
            </p:nvSpPr>
            <p:spPr>
              <a:xfrm>
                <a:off x="7938657" y="3782475"/>
                <a:ext cx="19" cy="1884"/>
              </a:xfrm>
              <a:custGeom>
                <a:avLst/>
                <a:gdLst/>
                <a:ahLst/>
                <a:cxnLst/>
                <a:rect l="l" t="t" r="r" b="b"/>
                <a:pathLst>
                  <a:path w="1" h="101" extrusionOk="0">
                    <a:moveTo>
                      <a:pt x="1" y="100"/>
                    </a:moveTo>
                    <a:lnTo>
                      <a:pt x="1" y="10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8" name="Google Shape;9415;p58"/>
              <p:cNvSpPr/>
              <p:nvPr/>
            </p:nvSpPr>
            <p:spPr>
              <a:xfrm>
                <a:off x="7968116" y="3753482"/>
                <a:ext cx="17314" cy="21531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54" extrusionOk="0">
                    <a:moveTo>
                      <a:pt x="301" y="0"/>
                    </a:moveTo>
                    <a:lnTo>
                      <a:pt x="201" y="101"/>
                    </a:lnTo>
                    <a:cubicBezTo>
                      <a:pt x="101" y="201"/>
                      <a:pt x="101" y="201"/>
                      <a:pt x="101" y="301"/>
                    </a:cubicBezTo>
                    <a:lnTo>
                      <a:pt x="101" y="527"/>
                    </a:lnTo>
                    <a:lnTo>
                      <a:pt x="1" y="627"/>
                    </a:lnTo>
                    <a:lnTo>
                      <a:pt x="101" y="727"/>
                    </a:lnTo>
                    <a:lnTo>
                      <a:pt x="101" y="827"/>
                    </a:lnTo>
                    <a:cubicBezTo>
                      <a:pt x="101" y="928"/>
                      <a:pt x="201" y="1028"/>
                      <a:pt x="301" y="1153"/>
                    </a:cubicBezTo>
                    <a:lnTo>
                      <a:pt x="727" y="1153"/>
                    </a:lnTo>
                    <a:cubicBezTo>
                      <a:pt x="727" y="1028"/>
                      <a:pt x="828" y="1028"/>
                      <a:pt x="828" y="928"/>
                    </a:cubicBezTo>
                    <a:lnTo>
                      <a:pt x="928" y="827"/>
                    </a:lnTo>
                    <a:lnTo>
                      <a:pt x="928" y="627"/>
                    </a:lnTo>
                    <a:lnTo>
                      <a:pt x="928" y="401"/>
                    </a:lnTo>
                    <a:lnTo>
                      <a:pt x="928" y="301"/>
                    </a:lnTo>
                    <a:lnTo>
                      <a:pt x="828" y="201"/>
                    </a:lnTo>
                    <a:cubicBezTo>
                      <a:pt x="828" y="101"/>
                      <a:pt x="828" y="101"/>
                      <a:pt x="727" y="101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49" name="Google Shape;9416;p58"/>
              <p:cNvSpPr/>
              <p:nvPr/>
            </p:nvSpPr>
            <p:spPr>
              <a:xfrm>
                <a:off x="7901717" y="3875982"/>
                <a:ext cx="17333" cy="25281"/>
              </a:xfrm>
              <a:custGeom>
                <a:avLst/>
                <a:gdLst/>
                <a:ahLst/>
                <a:cxnLst/>
                <a:rect l="l" t="t" r="r" b="b"/>
                <a:pathLst>
                  <a:path w="929" h="1355" extrusionOk="0">
                    <a:moveTo>
                      <a:pt x="301" y="1"/>
                    </a:moveTo>
                    <a:cubicBezTo>
                      <a:pt x="201" y="101"/>
                      <a:pt x="201" y="101"/>
                      <a:pt x="101" y="101"/>
                    </a:cubicBezTo>
                    <a:lnTo>
                      <a:pt x="101" y="327"/>
                    </a:lnTo>
                    <a:cubicBezTo>
                      <a:pt x="101" y="327"/>
                      <a:pt x="101" y="427"/>
                      <a:pt x="1" y="427"/>
                    </a:cubicBezTo>
                    <a:lnTo>
                      <a:pt x="1" y="527"/>
                    </a:lnTo>
                    <a:lnTo>
                      <a:pt x="1" y="728"/>
                    </a:lnTo>
                    <a:cubicBezTo>
                      <a:pt x="1" y="853"/>
                      <a:pt x="1" y="953"/>
                      <a:pt x="101" y="1053"/>
                    </a:cubicBezTo>
                    <a:lnTo>
                      <a:pt x="101" y="1154"/>
                    </a:lnTo>
                    <a:cubicBezTo>
                      <a:pt x="201" y="1154"/>
                      <a:pt x="201" y="1254"/>
                      <a:pt x="301" y="1254"/>
                    </a:cubicBezTo>
                    <a:lnTo>
                      <a:pt x="427" y="1254"/>
                    </a:lnTo>
                    <a:lnTo>
                      <a:pt x="427" y="1354"/>
                    </a:lnTo>
                    <a:lnTo>
                      <a:pt x="527" y="1254"/>
                    </a:lnTo>
                    <a:lnTo>
                      <a:pt x="627" y="1254"/>
                    </a:lnTo>
                    <a:cubicBezTo>
                      <a:pt x="728" y="1254"/>
                      <a:pt x="728" y="1154"/>
                      <a:pt x="828" y="1154"/>
                    </a:cubicBezTo>
                    <a:lnTo>
                      <a:pt x="828" y="1053"/>
                    </a:lnTo>
                    <a:cubicBezTo>
                      <a:pt x="928" y="953"/>
                      <a:pt x="928" y="853"/>
                      <a:pt x="928" y="728"/>
                    </a:cubicBezTo>
                    <a:lnTo>
                      <a:pt x="928" y="527"/>
                    </a:lnTo>
                    <a:lnTo>
                      <a:pt x="928" y="427"/>
                    </a:lnTo>
                    <a:cubicBezTo>
                      <a:pt x="828" y="427"/>
                      <a:pt x="828" y="327"/>
                      <a:pt x="828" y="327"/>
                    </a:cubicBezTo>
                    <a:lnTo>
                      <a:pt x="828" y="226"/>
                    </a:lnTo>
                    <a:cubicBezTo>
                      <a:pt x="828" y="101"/>
                      <a:pt x="728" y="101"/>
                      <a:pt x="728" y="1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rgbClr val="AF5D4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0" name="Google Shape;9417;p58"/>
              <p:cNvSpPr/>
              <p:nvPr/>
            </p:nvSpPr>
            <p:spPr>
              <a:xfrm>
                <a:off x="7586104" y="3620684"/>
                <a:ext cx="183310" cy="88399"/>
              </a:xfrm>
              <a:custGeom>
                <a:avLst/>
                <a:gdLst/>
                <a:ahLst/>
                <a:cxnLst/>
                <a:rect l="l" t="t" r="r" b="b"/>
                <a:pathLst>
                  <a:path w="9825" h="4738" extrusionOk="0">
                    <a:moveTo>
                      <a:pt x="3630" y="282"/>
                    </a:moveTo>
                    <a:cubicBezTo>
                      <a:pt x="3660" y="282"/>
                      <a:pt x="3660" y="326"/>
                      <a:pt x="3660" y="326"/>
                    </a:cubicBezTo>
                    <a:cubicBezTo>
                      <a:pt x="3660" y="326"/>
                      <a:pt x="3660" y="427"/>
                      <a:pt x="3559" y="427"/>
                    </a:cubicBezTo>
                    <a:cubicBezTo>
                      <a:pt x="3434" y="527"/>
                      <a:pt x="3334" y="527"/>
                      <a:pt x="3233" y="627"/>
                    </a:cubicBezTo>
                    <a:cubicBezTo>
                      <a:pt x="3033" y="752"/>
                      <a:pt x="2807" y="853"/>
                      <a:pt x="2607" y="853"/>
                    </a:cubicBezTo>
                    <a:cubicBezTo>
                      <a:pt x="2462" y="880"/>
                      <a:pt x="2317" y="908"/>
                      <a:pt x="2174" y="931"/>
                    </a:cubicBezTo>
                    <a:lnTo>
                      <a:pt x="2174" y="931"/>
                    </a:lnTo>
                    <a:cubicBezTo>
                      <a:pt x="2283" y="866"/>
                      <a:pt x="2394" y="805"/>
                      <a:pt x="2507" y="752"/>
                    </a:cubicBezTo>
                    <a:cubicBezTo>
                      <a:pt x="2707" y="527"/>
                      <a:pt x="2933" y="427"/>
                      <a:pt x="3133" y="326"/>
                    </a:cubicBezTo>
                    <a:lnTo>
                      <a:pt x="3559" y="326"/>
                    </a:lnTo>
                    <a:cubicBezTo>
                      <a:pt x="3593" y="293"/>
                      <a:pt x="3615" y="282"/>
                      <a:pt x="3630" y="282"/>
                    </a:cubicBezTo>
                    <a:close/>
                    <a:moveTo>
                      <a:pt x="4286" y="1880"/>
                    </a:moveTo>
                    <a:cubicBezTo>
                      <a:pt x="4286" y="2106"/>
                      <a:pt x="4061" y="2206"/>
                      <a:pt x="3860" y="2407"/>
                    </a:cubicBezTo>
                    <a:cubicBezTo>
                      <a:pt x="3660" y="2507"/>
                      <a:pt x="3434" y="2632"/>
                      <a:pt x="3233" y="2833"/>
                    </a:cubicBezTo>
                    <a:cubicBezTo>
                      <a:pt x="3141" y="2876"/>
                      <a:pt x="3049" y="2921"/>
                      <a:pt x="2957" y="2966"/>
                    </a:cubicBezTo>
                    <a:lnTo>
                      <a:pt x="2957" y="2966"/>
                    </a:lnTo>
                    <a:cubicBezTo>
                      <a:pt x="2972" y="2883"/>
                      <a:pt x="2995" y="2808"/>
                      <a:pt x="3033" y="2732"/>
                    </a:cubicBezTo>
                    <a:cubicBezTo>
                      <a:pt x="3033" y="2507"/>
                      <a:pt x="3233" y="2407"/>
                      <a:pt x="3334" y="2206"/>
                    </a:cubicBezTo>
                    <a:cubicBezTo>
                      <a:pt x="3559" y="2106"/>
                      <a:pt x="3760" y="2006"/>
                      <a:pt x="3960" y="1880"/>
                    </a:cubicBezTo>
                    <a:close/>
                    <a:moveTo>
                      <a:pt x="3434" y="0"/>
                    </a:moveTo>
                    <a:cubicBezTo>
                      <a:pt x="3334" y="0"/>
                      <a:pt x="3233" y="0"/>
                      <a:pt x="3033" y="126"/>
                    </a:cubicBezTo>
                    <a:cubicBezTo>
                      <a:pt x="2807" y="226"/>
                      <a:pt x="2607" y="326"/>
                      <a:pt x="2406" y="427"/>
                    </a:cubicBezTo>
                    <a:cubicBezTo>
                      <a:pt x="2103" y="614"/>
                      <a:pt x="1833" y="794"/>
                      <a:pt x="1601" y="993"/>
                    </a:cubicBezTo>
                    <a:lnTo>
                      <a:pt x="1601" y="993"/>
                    </a:lnTo>
                    <a:cubicBezTo>
                      <a:pt x="1579" y="994"/>
                      <a:pt x="1557" y="994"/>
                      <a:pt x="1535" y="994"/>
                    </a:cubicBezTo>
                    <a:cubicBezTo>
                      <a:pt x="1399" y="994"/>
                      <a:pt x="1271" y="982"/>
                      <a:pt x="1153" y="953"/>
                    </a:cubicBezTo>
                    <a:cubicBezTo>
                      <a:pt x="627" y="953"/>
                      <a:pt x="201" y="627"/>
                      <a:pt x="101" y="126"/>
                    </a:cubicBezTo>
                    <a:lnTo>
                      <a:pt x="0" y="126"/>
                    </a:lnTo>
                    <a:cubicBezTo>
                      <a:pt x="0" y="427"/>
                      <a:pt x="101" y="627"/>
                      <a:pt x="301" y="853"/>
                    </a:cubicBezTo>
                    <a:cubicBezTo>
                      <a:pt x="527" y="1053"/>
                      <a:pt x="827" y="1153"/>
                      <a:pt x="1053" y="1153"/>
                    </a:cubicBezTo>
                    <a:cubicBezTo>
                      <a:pt x="1146" y="1195"/>
                      <a:pt x="1243" y="1225"/>
                      <a:pt x="1342" y="1245"/>
                    </a:cubicBezTo>
                    <a:lnTo>
                      <a:pt x="1342" y="1245"/>
                    </a:lnTo>
                    <a:cubicBezTo>
                      <a:pt x="1274" y="1319"/>
                      <a:pt x="1211" y="1397"/>
                      <a:pt x="1153" y="1479"/>
                    </a:cubicBezTo>
                    <a:cubicBezTo>
                      <a:pt x="928" y="1579"/>
                      <a:pt x="827" y="1780"/>
                      <a:pt x="727" y="2106"/>
                    </a:cubicBezTo>
                    <a:cubicBezTo>
                      <a:pt x="527" y="2306"/>
                      <a:pt x="426" y="2632"/>
                      <a:pt x="527" y="2933"/>
                    </a:cubicBezTo>
                    <a:cubicBezTo>
                      <a:pt x="627" y="3259"/>
                      <a:pt x="827" y="3459"/>
                      <a:pt x="1053" y="3559"/>
                    </a:cubicBezTo>
                    <a:cubicBezTo>
                      <a:pt x="1354" y="3660"/>
                      <a:pt x="1680" y="3660"/>
                      <a:pt x="1880" y="3660"/>
                    </a:cubicBezTo>
                    <a:cubicBezTo>
                      <a:pt x="2112" y="3623"/>
                      <a:pt x="2316" y="3572"/>
                      <a:pt x="2507" y="3511"/>
                    </a:cubicBezTo>
                    <a:lnTo>
                      <a:pt x="2507" y="3511"/>
                    </a:lnTo>
                    <a:cubicBezTo>
                      <a:pt x="2509" y="3619"/>
                      <a:pt x="2522" y="3779"/>
                      <a:pt x="2607" y="3885"/>
                    </a:cubicBezTo>
                    <a:cubicBezTo>
                      <a:pt x="2607" y="4086"/>
                      <a:pt x="2707" y="4186"/>
                      <a:pt x="2933" y="4286"/>
                    </a:cubicBezTo>
                    <a:cubicBezTo>
                      <a:pt x="3133" y="4512"/>
                      <a:pt x="3334" y="4512"/>
                      <a:pt x="3660" y="4612"/>
                    </a:cubicBezTo>
                    <a:cubicBezTo>
                      <a:pt x="4173" y="4712"/>
                      <a:pt x="4693" y="4737"/>
                      <a:pt x="5217" y="4737"/>
                    </a:cubicBezTo>
                    <a:cubicBezTo>
                      <a:pt x="5740" y="4737"/>
                      <a:pt x="6266" y="4712"/>
                      <a:pt x="6792" y="4712"/>
                    </a:cubicBezTo>
                    <a:cubicBezTo>
                      <a:pt x="7720" y="4612"/>
                      <a:pt x="8772" y="4386"/>
                      <a:pt x="9825" y="4186"/>
                    </a:cubicBezTo>
                    <a:lnTo>
                      <a:pt x="9825" y="4086"/>
                    </a:lnTo>
                    <a:lnTo>
                      <a:pt x="9700" y="4086"/>
                    </a:lnTo>
                    <a:cubicBezTo>
                      <a:pt x="8772" y="4186"/>
                      <a:pt x="7720" y="4286"/>
                      <a:pt x="6692" y="4386"/>
                    </a:cubicBezTo>
                    <a:cubicBezTo>
                      <a:pt x="6278" y="4386"/>
                      <a:pt x="5845" y="4410"/>
                      <a:pt x="5412" y="4410"/>
                    </a:cubicBezTo>
                    <a:cubicBezTo>
                      <a:pt x="4848" y="4410"/>
                      <a:pt x="4284" y="4370"/>
                      <a:pt x="3760" y="4186"/>
                    </a:cubicBezTo>
                    <a:cubicBezTo>
                      <a:pt x="3559" y="4186"/>
                      <a:pt x="3334" y="4086"/>
                      <a:pt x="3133" y="3985"/>
                    </a:cubicBezTo>
                    <a:cubicBezTo>
                      <a:pt x="3033" y="3885"/>
                      <a:pt x="3033" y="3885"/>
                      <a:pt x="2933" y="3760"/>
                    </a:cubicBezTo>
                    <a:lnTo>
                      <a:pt x="2933" y="3459"/>
                    </a:lnTo>
                    <a:cubicBezTo>
                      <a:pt x="2933" y="3423"/>
                      <a:pt x="2933" y="3388"/>
                      <a:pt x="2933" y="3354"/>
                    </a:cubicBezTo>
                    <a:lnTo>
                      <a:pt x="2933" y="3354"/>
                    </a:lnTo>
                    <a:cubicBezTo>
                      <a:pt x="3098" y="3285"/>
                      <a:pt x="3262" y="3211"/>
                      <a:pt x="3434" y="3133"/>
                    </a:cubicBezTo>
                    <a:cubicBezTo>
                      <a:pt x="3660" y="2933"/>
                      <a:pt x="3860" y="2833"/>
                      <a:pt x="4061" y="2732"/>
                    </a:cubicBezTo>
                    <a:lnTo>
                      <a:pt x="4386" y="2407"/>
                    </a:lnTo>
                    <a:lnTo>
                      <a:pt x="4687" y="2106"/>
                    </a:lnTo>
                    <a:lnTo>
                      <a:pt x="4687" y="1880"/>
                    </a:lnTo>
                    <a:cubicBezTo>
                      <a:pt x="4687" y="1780"/>
                      <a:pt x="4587" y="1680"/>
                      <a:pt x="4587" y="1680"/>
                    </a:cubicBezTo>
                    <a:cubicBezTo>
                      <a:pt x="4487" y="1579"/>
                      <a:pt x="4386" y="1579"/>
                      <a:pt x="4286" y="1579"/>
                    </a:cubicBezTo>
                    <a:cubicBezTo>
                      <a:pt x="4236" y="1529"/>
                      <a:pt x="4155" y="1504"/>
                      <a:pt x="4073" y="1504"/>
                    </a:cubicBezTo>
                    <a:cubicBezTo>
                      <a:pt x="3992" y="1504"/>
                      <a:pt x="3910" y="1529"/>
                      <a:pt x="3860" y="1579"/>
                    </a:cubicBezTo>
                    <a:cubicBezTo>
                      <a:pt x="3559" y="1579"/>
                      <a:pt x="3334" y="1680"/>
                      <a:pt x="3133" y="1880"/>
                    </a:cubicBezTo>
                    <a:cubicBezTo>
                      <a:pt x="2933" y="2106"/>
                      <a:pt x="2707" y="2306"/>
                      <a:pt x="2607" y="2632"/>
                    </a:cubicBezTo>
                    <a:cubicBezTo>
                      <a:pt x="2540" y="2833"/>
                      <a:pt x="2518" y="2990"/>
                      <a:pt x="2510" y="3168"/>
                    </a:cubicBezTo>
                    <a:lnTo>
                      <a:pt x="2510" y="3168"/>
                    </a:lnTo>
                    <a:cubicBezTo>
                      <a:pt x="2316" y="3247"/>
                      <a:pt x="2110" y="3315"/>
                      <a:pt x="1880" y="3359"/>
                    </a:cubicBezTo>
                    <a:cubicBezTo>
                      <a:pt x="1680" y="3359"/>
                      <a:pt x="1354" y="3359"/>
                      <a:pt x="1253" y="3259"/>
                    </a:cubicBezTo>
                    <a:cubicBezTo>
                      <a:pt x="1053" y="3259"/>
                      <a:pt x="827" y="3033"/>
                      <a:pt x="827" y="2833"/>
                    </a:cubicBezTo>
                    <a:cubicBezTo>
                      <a:pt x="727" y="2632"/>
                      <a:pt x="827" y="2407"/>
                      <a:pt x="928" y="2206"/>
                    </a:cubicBezTo>
                    <a:cubicBezTo>
                      <a:pt x="1053" y="2006"/>
                      <a:pt x="1253" y="1780"/>
                      <a:pt x="1354" y="1579"/>
                    </a:cubicBezTo>
                    <a:cubicBezTo>
                      <a:pt x="1457" y="1476"/>
                      <a:pt x="1568" y="1375"/>
                      <a:pt x="1685" y="1280"/>
                    </a:cubicBezTo>
                    <a:lnTo>
                      <a:pt x="1685" y="1280"/>
                    </a:lnTo>
                    <a:cubicBezTo>
                      <a:pt x="1695" y="1280"/>
                      <a:pt x="1705" y="1280"/>
                      <a:pt x="1715" y="1280"/>
                    </a:cubicBezTo>
                    <a:cubicBezTo>
                      <a:pt x="2037" y="1280"/>
                      <a:pt x="2357" y="1212"/>
                      <a:pt x="2607" y="1153"/>
                    </a:cubicBezTo>
                    <a:cubicBezTo>
                      <a:pt x="2933" y="1053"/>
                      <a:pt x="3133" y="1053"/>
                      <a:pt x="3434" y="953"/>
                    </a:cubicBezTo>
                    <a:cubicBezTo>
                      <a:pt x="3559" y="853"/>
                      <a:pt x="3660" y="752"/>
                      <a:pt x="3760" y="627"/>
                    </a:cubicBezTo>
                    <a:cubicBezTo>
                      <a:pt x="3860" y="627"/>
                      <a:pt x="3860" y="627"/>
                      <a:pt x="3960" y="527"/>
                    </a:cubicBezTo>
                    <a:cubicBezTo>
                      <a:pt x="3960" y="427"/>
                      <a:pt x="4061" y="326"/>
                      <a:pt x="3960" y="226"/>
                    </a:cubicBezTo>
                    <a:cubicBezTo>
                      <a:pt x="3960" y="126"/>
                      <a:pt x="3860" y="0"/>
                      <a:pt x="3760" y="0"/>
                    </a:cubicBezTo>
                    <a:close/>
                  </a:path>
                </a:pathLst>
              </a:custGeom>
              <a:solidFill>
                <a:srgbClr val="5E241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1" name="Google Shape;9418;p58"/>
              <p:cNvSpPr/>
              <p:nvPr/>
            </p:nvSpPr>
            <p:spPr>
              <a:xfrm>
                <a:off x="8133636" y="3662923"/>
                <a:ext cx="159484" cy="93679"/>
              </a:xfrm>
              <a:custGeom>
                <a:avLst/>
                <a:gdLst/>
                <a:ahLst/>
                <a:cxnLst/>
                <a:rect l="l" t="t" r="r" b="b"/>
                <a:pathLst>
                  <a:path w="8548" h="5021" extrusionOk="0">
                    <a:moveTo>
                      <a:pt x="5414" y="368"/>
                    </a:moveTo>
                    <a:cubicBezTo>
                      <a:pt x="5540" y="368"/>
                      <a:pt x="5841" y="368"/>
                      <a:pt x="6041" y="468"/>
                    </a:cubicBezTo>
                    <a:cubicBezTo>
                      <a:pt x="6267" y="569"/>
                      <a:pt x="6367" y="669"/>
                      <a:pt x="6567" y="769"/>
                    </a:cubicBezTo>
                    <a:cubicBezTo>
                      <a:pt x="6581" y="779"/>
                      <a:pt x="6594" y="790"/>
                      <a:pt x="6607" y="800"/>
                    </a:cubicBezTo>
                    <a:lnTo>
                      <a:pt x="6607" y="800"/>
                    </a:lnTo>
                    <a:cubicBezTo>
                      <a:pt x="6533" y="807"/>
                      <a:pt x="6457" y="811"/>
                      <a:pt x="6379" y="811"/>
                    </a:cubicBezTo>
                    <a:cubicBezTo>
                      <a:pt x="6240" y="811"/>
                      <a:pt x="6095" y="798"/>
                      <a:pt x="5941" y="769"/>
                    </a:cubicBezTo>
                    <a:cubicBezTo>
                      <a:pt x="5740" y="769"/>
                      <a:pt x="5540" y="769"/>
                      <a:pt x="5414" y="669"/>
                    </a:cubicBezTo>
                    <a:cubicBezTo>
                      <a:pt x="5314" y="569"/>
                      <a:pt x="5314" y="569"/>
                      <a:pt x="5314" y="468"/>
                    </a:cubicBezTo>
                    <a:cubicBezTo>
                      <a:pt x="5314" y="368"/>
                      <a:pt x="5314" y="368"/>
                      <a:pt x="5414" y="368"/>
                    </a:cubicBezTo>
                    <a:close/>
                    <a:moveTo>
                      <a:pt x="3760" y="2649"/>
                    </a:moveTo>
                    <a:cubicBezTo>
                      <a:pt x="3861" y="2649"/>
                      <a:pt x="4161" y="2649"/>
                      <a:pt x="4387" y="2749"/>
                    </a:cubicBezTo>
                    <a:cubicBezTo>
                      <a:pt x="4788" y="2975"/>
                      <a:pt x="5214" y="3175"/>
                      <a:pt x="5414" y="3601"/>
                    </a:cubicBezTo>
                    <a:cubicBezTo>
                      <a:pt x="5426" y="3620"/>
                      <a:pt x="5438" y="3639"/>
                      <a:pt x="5449" y="3658"/>
                    </a:cubicBezTo>
                    <a:lnTo>
                      <a:pt x="5449" y="3658"/>
                    </a:lnTo>
                    <a:cubicBezTo>
                      <a:pt x="5334" y="3646"/>
                      <a:pt x="5222" y="3627"/>
                      <a:pt x="5114" y="3601"/>
                    </a:cubicBezTo>
                    <a:cubicBezTo>
                      <a:pt x="4688" y="3501"/>
                      <a:pt x="4161" y="3376"/>
                      <a:pt x="3861" y="3075"/>
                    </a:cubicBezTo>
                    <a:cubicBezTo>
                      <a:pt x="3861" y="2975"/>
                      <a:pt x="3760" y="2874"/>
                      <a:pt x="3760" y="2874"/>
                    </a:cubicBezTo>
                    <a:lnTo>
                      <a:pt x="3760" y="2649"/>
                    </a:lnTo>
                    <a:close/>
                    <a:moveTo>
                      <a:pt x="5593" y="1"/>
                    </a:moveTo>
                    <a:cubicBezTo>
                      <a:pt x="5503" y="1"/>
                      <a:pt x="5410" y="13"/>
                      <a:pt x="5314" y="42"/>
                    </a:cubicBezTo>
                    <a:cubicBezTo>
                      <a:pt x="5214" y="42"/>
                      <a:pt x="5114" y="42"/>
                      <a:pt x="5114" y="143"/>
                    </a:cubicBezTo>
                    <a:cubicBezTo>
                      <a:pt x="5013" y="243"/>
                      <a:pt x="5013" y="368"/>
                      <a:pt x="5013" y="468"/>
                    </a:cubicBezTo>
                    <a:cubicBezTo>
                      <a:pt x="5013" y="569"/>
                      <a:pt x="5013" y="769"/>
                      <a:pt x="5214" y="869"/>
                    </a:cubicBezTo>
                    <a:cubicBezTo>
                      <a:pt x="5414" y="1095"/>
                      <a:pt x="5740" y="1095"/>
                      <a:pt x="5941" y="1095"/>
                    </a:cubicBezTo>
                    <a:cubicBezTo>
                      <a:pt x="6079" y="1121"/>
                      <a:pt x="6218" y="1134"/>
                      <a:pt x="6354" y="1134"/>
                    </a:cubicBezTo>
                    <a:cubicBezTo>
                      <a:pt x="6548" y="1134"/>
                      <a:pt x="6739" y="1108"/>
                      <a:pt x="6921" y="1062"/>
                    </a:cubicBezTo>
                    <a:lnTo>
                      <a:pt x="6921" y="1062"/>
                    </a:lnTo>
                    <a:cubicBezTo>
                      <a:pt x="7168" y="1288"/>
                      <a:pt x="7362" y="1524"/>
                      <a:pt x="7520" y="1822"/>
                    </a:cubicBezTo>
                    <a:cubicBezTo>
                      <a:pt x="7720" y="2122"/>
                      <a:pt x="7720" y="2549"/>
                      <a:pt x="7520" y="2975"/>
                    </a:cubicBezTo>
                    <a:cubicBezTo>
                      <a:pt x="7294" y="3275"/>
                      <a:pt x="6893" y="3501"/>
                      <a:pt x="6467" y="3601"/>
                    </a:cubicBezTo>
                    <a:cubicBezTo>
                      <a:pt x="6265" y="3649"/>
                      <a:pt x="6045" y="3674"/>
                      <a:pt x="5825" y="3676"/>
                    </a:cubicBezTo>
                    <a:lnTo>
                      <a:pt x="5825" y="3676"/>
                    </a:lnTo>
                    <a:cubicBezTo>
                      <a:pt x="5783" y="3566"/>
                      <a:pt x="5719" y="3465"/>
                      <a:pt x="5640" y="3376"/>
                    </a:cubicBezTo>
                    <a:cubicBezTo>
                      <a:pt x="5314" y="2975"/>
                      <a:pt x="4913" y="2649"/>
                      <a:pt x="4487" y="2448"/>
                    </a:cubicBezTo>
                    <a:cubicBezTo>
                      <a:pt x="4387" y="2448"/>
                      <a:pt x="4287" y="2348"/>
                      <a:pt x="4061" y="2348"/>
                    </a:cubicBezTo>
                    <a:cubicBezTo>
                      <a:pt x="3961" y="2348"/>
                      <a:pt x="3861" y="2348"/>
                      <a:pt x="3660" y="2448"/>
                    </a:cubicBezTo>
                    <a:cubicBezTo>
                      <a:pt x="3535" y="2448"/>
                      <a:pt x="3434" y="2549"/>
                      <a:pt x="3434" y="2649"/>
                    </a:cubicBezTo>
                    <a:lnTo>
                      <a:pt x="3434" y="2874"/>
                    </a:lnTo>
                    <a:cubicBezTo>
                      <a:pt x="3434" y="3075"/>
                      <a:pt x="3535" y="3175"/>
                      <a:pt x="3660" y="3275"/>
                    </a:cubicBezTo>
                    <a:cubicBezTo>
                      <a:pt x="4061" y="3701"/>
                      <a:pt x="4487" y="3802"/>
                      <a:pt x="5013" y="3902"/>
                    </a:cubicBezTo>
                    <a:cubicBezTo>
                      <a:pt x="5205" y="3938"/>
                      <a:pt x="5393" y="3978"/>
                      <a:pt x="5581" y="4008"/>
                    </a:cubicBezTo>
                    <a:lnTo>
                      <a:pt x="5581" y="4008"/>
                    </a:lnTo>
                    <a:cubicBezTo>
                      <a:pt x="5580" y="4053"/>
                      <a:pt x="5567" y="4093"/>
                      <a:pt x="5540" y="4128"/>
                    </a:cubicBezTo>
                    <a:cubicBezTo>
                      <a:pt x="5540" y="4328"/>
                      <a:pt x="5314" y="4529"/>
                      <a:pt x="5114" y="4529"/>
                    </a:cubicBezTo>
                    <a:cubicBezTo>
                      <a:pt x="4927" y="4658"/>
                      <a:pt x="4683" y="4713"/>
                      <a:pt x="4428" y="4713"/>
                    </a:cubicBezTo>
                    <a:cubicBezTo>
                      <a:pt x="4238" y="4713"/>
                      <a:pt x="4042" y="4682"/>
                      <a:pt x="3861" y="4629"/>
                    </a:cubicBezTo>
                    <a:cubicBezTo>
                      <a:pt x="3334" y="4529"/>
                      <a:pt x="2908" y="4328"/>
                      <a:pt x="2507" y="4228"/>
                    </a:cubicBezTo>
                    <a:cubicBezTo>
                      <a:pt x="2081" y="4002"/>
                      <a:pt x="1655" y="3802"/>
                      <a:pt x="1254" y="3601"/>
                    </a:cubicBezTo>
                    <a:cubicBezTo>
                      <a:pt x="828" y="3376"/>
                      <a:pt x="402" y="3075"/>
                      <a:pt x="101" y="2749"/>
                    </a:cubicBezTo>
                    <a:lnTo>
                      <a:pt x="1" y="2749"/>
                    </a:lnTo>
                    <a:lnTo>
                      <a:pt x="1" y="2874"/>
                    </a:lnTo>
                    <a:cubicBezTo>
                      <a:pt x="302" y="3275"/>
                      <a:pt x="728" y="3501"/>
                      <a:pt x="1154" y="3802"/>
                    </a:cubicBezTo>
                    <a:cubicBezTo>
                      <a:pt x="1455" y="4128"/>
                      <a:pt x="1981" y="4328"/>
                      <a:pt x="2407" y="4529"/>
                    </a:cubicBezTo>
                    <a:cubicBezTo>
                      <a:pt x="2808" y="4629"/>
                      <a:pt x="3334" y="4854"/>
                      <a:pt x="3760" y="4955"/>
                    </a:cubicBezTo>
                    <a:cubicBezTo>
                      <a:pt x="3978" y="4996"/>
                      <a:pt x="4192" y="5020"/>
                      <a:pt x="4405" y="5020"/>
                    </a:cubicBezTo>
                    <a:cubicBezTo>
                      <a:pt x="4706" y="5020"/>
                      <a:pt x="5006" y="4972"/>
                      <a:pt x="5314" y="4854"/>
                    </a:cubicBezTo>
                    <a:cubicBezTo>
                      <a:pt x="5540" y="4754"/>
                      <a:pt x="5740" y="4529"/>
                      <a:pt x="5841" y="4228"/>
                    </a:cubicBezTo>
                    <a:cubicBezTo>
                      <a:pt x="5860" y="4166"/>
                      <a:pt x="5871" y="4105"/>
                      <a:pt x="5877" y="4045"/>
                    </a:cubicBezTo>
                    <a:lnTo>
                      <a:pt x="5877" y="4045"/>
                    </a:lnTo>
                    <a:cubicBezTo>
                      <a:pt x="5951" y="4051"/>
                      <a:pt x="6026" y="4055"/>
                      <a:pt x="6100" y="4055"/>
                    </a:cubicBezTo>
                    <a:cubicBezTo>
                      <a:pt x="6255" y="4055"/>
                      <a:pt x="6410" y="4040"/>
                      <a:pt x="6567" y="4002"/>
                    </a:cubicBezTo>
                    <a:cubicBezTo>
                      <a:pt x="6993" y="3902"/>
                      <a:pt x="7520" y="3701"/>
                      <a:pt x="7820" y="3175"/>
                    </a:cubicBezTo>
                    <a:cubicBezTo>
                      <a:pt x="8046" y="2975"/>
                      <a:pt x="8046" y="2649"/>
                      <a:pt x="8046" y="2348"/>
                    </a:cubicBezTo>
                    <a:cubicBezTo>
                      <a:pt x="8046" y="2122"/>
                      <a:pt x="7921" y="1822"/>
                      <a:pt x="7820" y="1621"/>
                    </a:cubicBezTo>
                    <a:cubicBezTo>
                      <a:pt x="7711" y="1335"/>
                      <a:pt x="7536" y="1108"/>
                      <a:pt x="7334" y="912"/>
                    </a:cubicBezTo>
                    <a:lnTo>
                      <a:pt x="7334" y="912"/>
                    </a:lnTo>
                    <a:cubicBezTo>
                      <a:pt x="7363" y="899"/>
                      <a:pt x="7391" y="884"/>
                      <a:pt x="7419" y="869"/>
                    </a:cubicBezTo>
                    <a:cubicBezTo>
                      <a:pt x="7620" y="869"/>
                      <a:pt x="7820" y="769"/>
                      <a:pt x="8146" y="669"/>
                    </a:cubicBezTo>
                    <a:cubicBezTo>
                      <a:pt x="8347" y="468"/>
                      <a:pt x="8547" y="368"/>
                      <a:pt x="8547" y="42"/>
                    </a:cubicBezTo>
                    <a:lnTo>
                      <a:pt x="8447" y="42"/>
                    </a:lnTo>
                    <a:cubicBezTo>
                      <a:pt x="8447" y="243"/>
                      <a:pt x="8247" y="368"/>
                      <a:pt x="8046" y="468"/>
                    </a:cubicBezTo>
                    <a:cubicBezTo>
                      <a:pt x="7820" y="569"/>
                      <a:pt x="7620" y="669"/>
                      <a:pt x="7294" y="669"/>
                    </a:cubicBezTo>
                    <a:cubicBezTo>
                      <a:pt x="7233" y="684"/>
                      <a:pt x="7172" y="699"/>
                      <a:pt x="7110" y="714"/>
                    </a:cubicBezTo>
                    <a:lnTo>
                      <a:pt x="7110" y="714"/>
                    </a:lnTo>
                    <a:cubicBezTo>
                      <a:pt x="7005" y="628"/>
                      <a:pt x="6898" y="547"/>
                      <a:pt x="6793" y="468"/>
                    </a:cubicBezTo>
                    <a:cubicBezTo>
                      <a:pt x="6567" y="368"/>
                      <a:pt x="6367" y="243"/>
                      <a:pt x="6166" y="143"/>
                    </a:cubicBezTo>
                    <a:cubicBezTo>
                      <a:pt x="6007" y="72"/>
                      <a:pt x="5810" y="1"/>
                      <a:pt x="5593" y="1"/>
                    </a:cubicBezTo>
                    <a:close/>
                  </a:path>
                </a:pathLst>
              </a:custGeom>
              <a:solidFill>
                <a:srgbClr val="5E241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2" name="Google Shape;9419;p58"/>
              <p:cNvSpPr/>
              <p:nvPr/>
            </p:nvSpPr>
            <p:spPr>
              <a:xfrm>
                <a:off x="7759573" y="3496299"/>
                <a:ext cx="75768" cy="68286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3660" extrusionOk="0">
                    <a:moveTo>
                      <a:pt x="2707" y="1"/>
                    </a:moveTo>
                    <a:cubicBezTo>
                      <a:pt x="2181" y="1"/>
                      <a:pt x="1780" y="1"/>
                      <a:pt x="1354" y="201"/>
                    </a:cubicBezTo>
                    <a:cubicBezTo>
                      <a:pt x="828" y="402"/>
                      <a:pt x="301" y="828"/>
                      <a:pt x="201" y="1354"/>
                    </a:cubicBezTo>
                    <a:cubicBezTo>
                      <a:pt x="1" y="1981"/>
                      <a:pt x="201" y="2607"/>
                      <a:pt x="627" y="3033"/>
                    </a:cubicBezTo>
                    <a:cubicBezTo>
                      <a:pt x="1028" y="3434"/>
                      <a:pt x="1555" y="3660"/>
                      <a:pt x="2181" y="3660"/>
                    </a:cubicBezTo>
                    <a:cubicBezTo>
                      <a:pt x="2808" y="3660"/>
                      <a:pt x="3334" y="3334"/>
                      <a:pt x="3660" y="2808"/>
                    </a:cubicBezTo>
                    <a:cubicBezTo>
                      <a:pt x="3961" y="2282"/>
                      <a:pt x="4061" y="1655"/>
                      <a:pt x="3961" y="1154"/>
                    </a:cubicBezTo>
                    <a:cubicBezTo>
                      <a:pt x="3760" y="627"/>
                      <a:pt x="3234" y="101"/>
                      <a:pt x="27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3" name="Google Shape;9420;p58"/>
              <p:cNvSpPr/>
              <p:nvPr/>
            </p:nvSpPr>
            <p:spPr>
              <a:xfrm>
                <a:off x="7872258" y="3541187"/>
                <a:ext cx="31345" cy="27147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455" extrusionOk="0">
                    <a:moveTo>
                      <a:pt x="853" y="1"/>
                    </a:moveTo>
                    <a:cubicBezTo>
                      <a:pt x="753" y="1"/>
                      <a:pt x="627" y="1"/>
                      <a:pt x="527" y="101"/>
                    </a:cubicBezTo>
                    <a:lnTo>
                      <a:pt x="327" y="101"/>
                    </a:lnTo>
                    <a:lnTo>
                      <a:pt x="126" y="302"/>
                    </a:lnTo>
                    <a:cubicBezTo>
                      <a:pt x="126" y="302"/>
                      <a:pt x="126" y="402"/>
                      <a:pt x="1" y="502"/>
                    </a:cubicBezTo>
                    <a:lnTo>
                      <a:pt x="1" y="728"/>
                    </a:lnTo>
                    <a:cubicBezTo>
                      <a:pt x="1" y="828"/>
                      <a:pt x="1" y="928"/>
                      <a:pt x="126" y="1028"/>
                    </a:cubicBezTo>
                    <a:lnTo>
                      <a:pt x="226" y="1129"/>
                    </a:lnTo>
                    <a:cubicBezTo>
                      <a:pt x="327" y="1254"/>
                      <a:pt x="427" y="1354"/>
                      <a:pt x="527" y="1354"/>
                    </a:cubicBezTo>
                    <a:lnTo>
                      <a:pt x="753" y="1354"/>
                    </a:lnTo>
                    <a:cubicBezTo>
                      <a:pt x="753" y="1454"/>
                      <a:pt x="853" y="1454"/>
                      <a:pt x="953" y="1454"/>
                    </a:cubicBezTo>
                    <a:cubicBezTo>
                      <a:pt x="1053" y="1454"/>
                      <a:pt x="1154" y="1454"/>
                      <a:pt x="1254" y="1354"/>
                    </a:cubicBezTo>
                    <a:cubicBezTo>
                      <a:pt x="1254" y="1354"/>
                      <a:pt x="1379" y="1354"/>
                      <a:pt x="1479" y="1254"/>
                    </a:cubicBezTo>
                    <a:cubicBezTo>
                      <a:pt x="1479" y="1129"/>
                      <a:pt x="1479" y="1129"/>
                      <a:pt x="1580" y="1129"/>
                    </a:cubicBezTo>
                    <a:cubicBezTo>
                      <a:pt x="1580" y="1028"/>
                      <a:pt x="1580" y="928"/>
                      <a:pt x="1680" y="828"/>
                    </a:cubicBezTo>
                    <a:lnTo>
                      <a:pt x="1680" y="627"/>
                    </a:lnTo>
                    <a:cubicBezTo>
                      <a:pt x="1580" y="627"/>
                      <a:pt x="1580" y="502"/>
                      <a:pt x="1580" y="402"/>
                    </a:cubicBezTo>
                    <a:cubicBezTo>
                      <a:pt x="1479" y="402"/>
                      <a:pt x="1479" y="302"/>
                      <a:pt x="1479" y="302"/>
                    </a:cubicBezTo>
                    <a:cubicBezTo>
                      <a:pt x="1379" y="201"/>
                      <a:pt x="1254" y="101"/>
                      <a:pt x="1154" y="101"/>
                    </a:cubicBezTo>
                    <a:lnTo>
                      <a:pt x="1053" y="101"/>
                    </a:lnTo>
                    <a:cubicBezTo>
                      <a:pt x="1053" y="101"/>
                      <a:pt x="953" y="101"/>
                      <a:pt x="8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4" name="Google Shape;9421;p58"/>
              <p:cNvSpPr/>
              <p:nvPr/>
            </p:nvSpPr>
            <p:spPr>
              <a:xfrm>
                <a:off x="8374921" y="4191486"/>
                <a:ext cx="93530" cy="205438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5" name="Google Shape;9422;p58"/>
              <p:cNvSpPr/>
              <p:nvPr/>
            </p:nvSpPr>
            <p:spPr>
              <a:xfrm>
                <a:off x="8312721" y="4443166"/>
                <a:ext cx="76253" cy="77932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6" name="Google Shape;9423;p58"/>
              <p:cNvSpPr/>
              <p:nvPr/>
            </p:nvSpPr>
            <p:spPr>
              <a:xfrm>
                <a:off x="8347795" y="4493670"/>
                <a:ext cx="19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57" name="Google Shape;9424;p58"/>
              <p:cNvSpPr/>
              <p:nvPr/>
            </p:nvSpPr>
            <p:spPr>
              <a:xfrm>
                <a:off x="8445051" y="4430554"/>
                <a:ext cx="37427" cy="45841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259" name="Google Shape;9425;p58"/>
            <p:cNvGrpSpPr/>
            <p:nvPr/>
          </p:nvGrpSpPr>
          <p:grpSpPr>
            <a:xfrm>
              <a:off x="2261471" y="2757943"/>
              <a:ext cx="359821" cy="657812"/>
              <a:chOff x="2261471" y="2757943"/>
              <a:chExt cx="359821" cy="657812"/>
            </a:xfrm>
          </p:grpSpPr>
          <p:sp>
            <p:nvSpPr>
              <p:cNvPr id="263" name="Google Shape;9426;p58"/>
              <p:cNvSpPr/>
              <p:nvPr/>
            </p:nvSpPr>
            <p:spPr>
              <a:xfrm>
                <a:off x="2261471" y="2886605"/>
                <a:ext cx="269515" cy="529150"/>
              </a:xfrm>
              <a:custGeom>
                <a:avLst/>
                <a:gdLst/>
                <a:ahLst/>
                <a:cxnLst/>
                <a:rect l="l" t="t" r="r" b="b"/>
                <a:pathLst>
                  <a:path w="8079" h="15863" extrusionOk="0">
                    <a:moveTo>
                      <a:pt x="5629" y="0"/>
                    </a:moveTo>
                    <a:cubicBezTo>
                      <a:pt x="4808" y="0"/>
                      <a:pt x="1175" y="2604"/>
                      <a:pt x="560" y="7622"/>
                    </a:cubicBezTo>
                    <a:cubicBezTo>
                      <a:pt x="0" y="11452"/>
                      <a:pt x="1702" y="15863"/>
                      <a:pt x="4593" y="15863"/>
                    </a:cubicBezTo>
                    <a:cubicBezTo>
                      <a:pt x="4937" y="15863"/>
                      <a:pt x="5297" y="15800"/>
                      <a:pt x="5673" y="15667"/>
                    </a:cubicBezTo>
                    <a:cubicBezTo>
                      <a:pt x="8079" y="14940"/>
                      <a:pt x="4946" y="11281"/>
                      <a:pt x="5472" y="6494"/>
                    </a:cubicBezTo>
                    <a:cubicBezTo>
                      <a:pt x="5898" y="2509"/>
                      <a:pt x="6400" y="103"/>
                      <a:pt x="5673" y="3"/>
                    </a:cubicBezTo>
                    <a:cubicBezTo>
                      <a:pt x="5659" y="1"/>
                      <a:pt x="5645" y="0"/>
                      <a:pt x="56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4" name="Google Shape;9427;p58"/>
              <p:cNvSpPr/>
              <p:nvPr/>
            </p:nvSpPr>
            <p:spPr>
              <a:xfrm>
                <a:off x="2363753" y="2757943"/>
                <a:ext cx="257539" cy="564342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16918" extrusionOk="0">
                    <a:moveTo>
                      <a:pt x="7419" y="0"/>
                    </a:moveTo>
                    <a:cubicBezTo>
                      <a:pt x="6692" y="326"/>
                      <a:pt x="5840" y="627"/>
                      <a:pt x="5213" y="1153"/>
                    </a:cubicBezTo>
                    <a:cubicBezTo>
                      <a:pt x="4487" y="1579"/>
                      <a:pt x="3860" y="2081"/>
                      <a:pt x="3334" y="2707"/>
                    </a:cubicBezTo>
                    <a:cubicBezTo>
                      <a:pt x="2206" y="3960"/>
                      <a:pt x="1454" y="5439"/>
                      <a:pt x="953" y="6993"/>
                    </a:cubicBezTo>
                    <a:cubicBezTo>
                      <a:pt x="426" y="8572"/>
                      <a:pt x="101" y="10226"/>
                      <a:pt x="101" y="11905"/>
                    </a:cubicBezTo>
                    <a:cubicBezTo>
                      <a:pt x="0" y="13484"/>
                      <a:pt x="101" y="15138"/>
                      <a:pt x="426" y="16717"/>
                    </a:cubicBezTo>
                    <a:cubicBezTo>
                      <a:pt x="426" y="16817"/>
                      <a:pt x="527" y="16918"/>
                      <a:pt x="627" y="16918"/>
                    </a:cubicBezTo>
                    <a:cubicBezTo>
                      <a:pt x="727" y="16918"/>
                      <a:pt x="827" y="16817"/>
                      <a:pt x="827" y="16717"/>
                    </a:cubicBezTo>
                    <a:lnTo>
                      <a:pt x="827" y="16617"/>
                    </a:lnTo>
                    <a:cubicBezTo>
                      <a:pt x="727" y="15865"/>
                      <a:pt x="727" y="15038"/>
                      <a:pt x="727" y="14311"/>
                    </a:cubicBezTo>
                    <a:cubicBezTo>
                      <a:pt x="727" y="13484"/>
                      <a:pt x="727" y="12732"/>
                      <a:pt x="827" y="11905"/>
                    </a:cubicBezTo>
                    <a:cubicBezTo>
                      <a:pt x="953" y="10351"/>
                      <a:pt x="1153" y="8772"/>
                      <a:pt x="1680" y="7319"/>
                    </a:cubicBezTo>
                    <a:cubicBezTo>
                      <a:pt x="1880" y="6592"/>
                      <a:pt x="2206" y="5840"/>
                      <a:pt x="2607" y="5113"/>
                    </a:cubicBezTo>
                    <a:cubicBezTo>
                      <a:pt x="2933" y="4487"/>
                      <a:pt x="3334" y="3760"/>
                      <a:pt x="3860" y="3233"/>
                    </a:cubicBezTo>
                    <a:cubicBezTo>
                      <a:pt x="4913" y="1980"/>
                      <a:pt x="6166" y="1053"/>
                      <a:pt x="7519" y="426"/>
                    </a:cubicBezTo>
                    <a:cubicBezTo>
                      <a:pt x="7619" y="326"/>
                      <a:pt x="7720" y="201"/>
                      <a:pt x="7619" y="101"/>
                    </a:cubicBezTo>
                    <a:cubicBezTo>
                      <a:pt x="7619" y="0"/>
                      <a:pt x="7519" y="0"/>
                      <a:pt x="7419" y="0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260" name="Google Shape;9428;p58"/>
            <p:cNvGrpSpPr/>
            <p:nvPr/>
          </p:nvGrpSpPr>
          <p:grpSpPr>
            <a:xfrm rot="753369" flipH="1">
              <a:off x="3785376" y="3977129"/>
              <a:ext cx="359827" cy="657823"/>
              <a:chOff x="2261471" y="2757943"/>
              <a:chExt cx="359821" cy="657812"/>
            </a:xfrm>
          </p:grpSpPr>
          <p:sp>
            <p:nvSpPr>
              <p:cNvPr id="261" name="Google Shape;9429;p58"/>
              <p:cNvSpPr/>
              <p:nvPr/>
            </p:nvSpPr>
            <p:spPr>
              <a:xfrm>
                <a:off x="2261471" y="2886605"/>
                <a:ext cx="269515" cy="529150"/>
              </a:xfrm>
              <a:custGeom>
                <a:avLst/>
                <a:gdLst/>
                <a:ahLst/>
                <a:cxnLst/>
                <a:rect l="l" t="t" r="r" b="b"/>
                <a:pathLst>
                  <a:path w="8079" h="15863" extrusionOk="0">
                    <a:moveTo>
                      <a:pt x="5629" y="0"/>
                    </a:moveTo>
                    <a:cubicBezTo>
                      <a:pt x="4808" y="0"/>
                      <a:pt x="1175" y="2604"/>
                      <a:pt x="560" y="7622"/>
                    </a:cubicBezTo>
                    <a:cubicBezTo>
                      <a:pt x="0" y="11452"/>
                      <a:pt x="1702" y="15863"/>
                      <a:pt x="4593" y="15863"/>
                    </a:cubicBezTo>
                    <a:cubicBezTo>
                      <a:pt x="4937" y="15863"/>
                      <a:pt x="5297" y="15800"/>
                      <a:pt x="5673" y="15667"/>
                    </a:cubicBezTo>
                    <a:cubicBezTo>
                      <a:pt x="8079" y="14940"/>
                      <a:pt x="4946" y="11281"/>
                      <a:pt x="5472" y="6494"/>
                    </a:cubicBezTo>
                    <a:cubicBezTo>
                      <a:pt x="5898" y="2509"/>
                      <a:pt x="6400" y="103"/>
                      <a:pt x="5673" y="3"/>
                    </a:cubicBezTo>
                    <a:cubicBezTo>
                      <a:pt x="5659" y="1"/>
                      <a:pt x="5645" y="0"/>
                      <a:pt x="56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62" name="Google Shape;9430;p58"/>
              <p:cNvSpPr/>
              <p:nvPr/>
            </p:nvSpPr>
            <p:spPr>
              <a:xfrm>
                <a:off x="2363753" y="2757943"/>
                <a:ext cx="257539" cy="564342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16918" extrusionOk="0">
                    <a:moveTo>
                      <a:pt x="7419" y="0"/>
                    </a:moveTo>
                    <a:cubicBezTo>
                      <a:pt x="6692" y="326"/>
                      <a:pt x="5840" y="627"/>
                      <a:pt x="5213" y="1153"/>
                    </a:cubicBezTo>
                    <a:cubicBezTo>
                      <a:pt x="4487" y="1579"/>
                      <a:pt x="3860" y="2081"/>
                      <a:pt x="3334" y="2707"/>
                    </a:cubicBezTo>
                    <a:cubicBezTo>
                      <a:pt x="2206" y="3960"/>
                      <a:pt x="1454" y="5439"/>
                      <a:pt x="953" y="6993"/>
                    </a:cubicBezTo>
                    <a:cubicBezTo>
                      <a:pt x="426" y="8572"/>
                      <a:pt x="101" y="10226"/>
                      <a:pt x="101" y="11905"/>
                    </a:cubicBezTo>
                    <a:cubicBezTo>
                      <a:pt x="0" y="13484"/>
                      <a:pt x="101" y="15138"/>
                      <a:pt x="426" y="16717"/>
                    </a:cubicBezTo>
                    <a:cubicBezTo>
                      <a:pt x="426" y="16817"/>
                      <a:pt x="527" y="16918"/>
                      <a:pt x="627" y="16918"/>
                    </a:cubicBezTo>
                    <a:cubicBezTo>
                      <a:pt x="727" y="16918"/>
                      <a:pt x="827" y="16817"/>
                      <a:pt x="827" y="16717"/>
                    </a:cubicBezTo>
                    <a:lnTo>
                      <a:pt x="827" y="16617"/>
                    </a:lnTo>
                    <a:cubicBezTo>
                      <a:pt x="727" y="15865"/>
                      <a:pt x="727" y="15038"/>
                      <a:pt x="727" y="14311"/>
                    </a:cubicBezTo>
                    <a:cubicBezTo>
                      <a:pt x="727" y="13484"/>
                      <a:pt x="727" y="12732"/>
                      <a:pt x="827" y="11905"/>
                    </a:cubicBezTo>
                    <a:cubicBezTo>
                      <a:pt x="953" y="10351"/>
                      <a:pt x="1153" y="8772"/>
                      <a:pt x="1680" y="7319"/>
                    </a:cubicBezTo>
                    <a:cubicBezTo>
                      <a:pt x="1880" y="6592"/>
                      <a:pt x="2206" y="5840"/>
                      <a:pt x="2607" y="5113"/>
                    </a:cubicBezTo>
                    <a:cubicBezTo>
                      <a:pt x="2933" y="4487"/>
                      <a:pt x="3334" y="3760"/>
                      <a:pt x="3860" y="3233"/>
                    </a:cubicBezTo>
                    <a:cubicBezTo>
                      <a:pt x="4913" y="1980"/>
                      <a:pt x="6166" y="1053"/>
                      <a:pt x="7519" y="426"/>
                    </a:cubicBezTo>
                    <a:cubicBezTo>
                      <a:pt x="7619" y="326"/>
                      <a:pt x="7720" y="201"/>
                      <a:pt x="7619" y="101"/>
                    </a:cubicBezTo>
                    <a:cubicBezTo>
                      <a:pt x="7619" y="0"/>
                      <a:pt x="7519" y="0"/>
                      <a:pt x="7419" y="0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147</Words>
  <Application>Microsoft Office PowerPoint</Application>
  <PresentationFormat>Widescreen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Coiny</vt:lpstr>
      <vt:lpstr>Pangolin</vt:lpstr>
      <vt:lpstr>UTM Avo</vt:lpstr>
      <vt:lpstr>Office Theme</vt:lpstr>
      <vt:lpstr>MÔN TOÁN - LỚP 4</vt:lpstr>
      <vt:lpstr>PowerPoint Presentation</vt:lpstr>
      <vt:lpstr>PowerPoint Presentation</vt:lpstr>
      <vt:lpstr>PowerPoint Presentation</vt:lpstr>
      <vt:lpstr>PowerPoint Presentation</vt:lpstr>
      <vt:lpstr>Tạm biệt các 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- LỚP 4</dc:title>
  <dc:creator>FPT</dc:creator>
  <cp:lastModifiedBy>Thương Phạm</cp:lastModifiedBy>
  <cp:revision>2</cp:revision>
  <dcterms:created xsi:type="dcterms:W3CDTF">2023-11-07T01:29:47Z</dcterms:created>
  <dcterms:modified xsi:type="dcterms:W3CDTF">2025-10-04T06:39:20Z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2D73C7849DF74D6DB4D45A68B9150058_11</vt:lpwstr>
  </property>
  <property fmtid="{D5CDD505-2E9C-101B-9397-08002B2CF9AE}" pid="3" name="KSOProductBuildVer">
    <vt:lpwstr>1033-12.2.0.13266</vt:lpwstr>
  </property>
</Properties>
</file>