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>
            <a:fillRect/>
          </a:stretch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5" b="0" baseline="0"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20.GIF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8.GIF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>
            <a:fillRect/>
          </a:stretch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>
            <a:fillRect/>
          </a:stretch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6" y="-257656"/>
            <a:ext cx="4439681" cy="29474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>
            <a:fillRect/>
          </a:stretch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9125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7828" y="1283901"/>
            <a:ext cx="3861275" cy="3725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7595"/>
            <a:ext cx="4165600" cy="39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" y="0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3200" y="2103436"/>
            <a:ext cx="4673600" cy="4673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73600" y="1542177"/>
            <a:ext cx="3454400" cy="3662193"/>
            <a:chOff x="3505200" y="1156631"/>
            <a:chExt cx="2590800" cy="27466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56631"/>
              <a:ext cx="2590800" cy="265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00" y="3285158"/>
              <a:ext cx="631424" cy="61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67" y="3464289"/>
            <a:ext cx="3176441" cy="317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984" y="5374392"/>
            <a:ext cx="628862" cy="920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69789" y="5167568"/>
            <a:ext cx="628862" cy="920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345" y="5526792"/>
            <a:ext cx="628862" cy="92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40927" y="5484130"/>
            <a:ext cx="628862" cy="92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32596" y="4454268"/>
            <a:ext cx="628862" cy="920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110" y="2119817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Cảm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ơn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  </a:t>
              </a:r>
              <a:r>
                <a:rPr lang="en-US" sz="96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1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    </a:t>
              </a:r>
              <a:r>
                <a:rPr lang="en-US" sz="96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4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/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5465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9600" b="1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2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400"/>
            <a:r>
              <a:rPr lang="en-US" sz="6000" b="1" dirty="0">
                <a:solidFill>
                  <a:prstClr val="white"/>
                </a:solidFill>
                <a:latin typeface="Coiny" panose="02000903060500060000" charset="0"/>
                <a:cs typeface="Calibri" panose="020F0502020204030204" charset="0"/>
              </a:rPr>
              <a:t>2 x 1 =?</a:t>
            </a:r>
          </a:p>
        </p:txBody>
      </p:sp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  </a:t>
              </a:r>
              <a:r>
                <a:rPr lang="en-US" sz="96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3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    </a:t>
              </a:r>
              <a:r>
                <a:rPr lang="en-US" sz="96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/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5465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9600" b="1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4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400"/>
            <a:r>
              <a:rPr lang="en-US" sz="6000" b="1" dirty="0">
                <a:solidFill>
                  <a:prstClr val="white"/>
                </a:solidFill>
                <a:latin typeface="Coiny" panose="02000903060500060000" charset="0"/>
                <a:cs typeface="Calibri" panose="020F0502020204030204" charset="0"/>
              </a:rPr>
              <a:t>3 x 1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  </a:t>
              </a:r>
              <a:r>
                <a:rPr lang="en-US" sz="96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4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    </a:t>
              </a:r>
              <a:r>
                <a:rPr lang="en-US" sz="9600" b="1" kern="0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1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/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5465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9600" b="1" dirty="0">
                  <a:solidFill>
                    <a:prstClr val="white"/>
                  </a:solidFill>
                  <a:latin typeface="#Li-N UVN Banh Mi"/>
                  <a:cs typeface="Times New Roman" panose="02020603050405020304" pitchFamily="18" charset="0"/>
                </a:rPr>
                <a:t>3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400"/>
            <a:r>
              <a:rPr lang="en-US" sz="6000" b="1" dirty="0">
                <a:solidFill>
                  <a:prstClr val="white"/>
                </a:solidFill>
                <a:latin typeface="Coiny" panose="02000903060500060000" charset="0"/>
                <a:cs typeface="Calibri" panose="020F0502020204030204" charset="0"/>
              </a:rPr>
              <a:t>4 x 1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/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Li-N UVN Banh Mi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alibri" panose="020F0502020204030204" charset="0"/>
              </a:rPr>
              <a:t>5 x 1 =?</a:t>
            </a:r>
          </a:p>
        </p:txBody>
      </p:sp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/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Li-N UVN Banh Mi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alibri" panose="020F0502020204030204" charset="0"/>
              </a:rPr>
              <a:t>2 : 1 =?</a:t>
            </a:r>
          </a:p>
        </p:txBody>
      </p:sp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/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Li-N UVN Banh Mi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alibri" panose="020F0502020204030204" charset="0"/>
              </a:rPr>
              <a:t>3 : 1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/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/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/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Li-N UVN Banh Mi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alibri" panose="020F0502020204030204" charset="0"/>
              </a:rPr>
              <a:t>4 : 1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>
            <a:fillRect/>
          </a:stretch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89020" y="3923184"/>
            <a:ext cx="3000364" cy="1619352"/>
            <a:chOff x="9664757" y="3925244"/>
            <a:chExt cx="3000364" cy="1619352"/>
          </a:xfrm>
        </p:grpSpPr>
        <p:sp>
          <p:nvSpPr>
            <p:cNvPr id="11" name="Câu TL C"/>
            <p:cNvSpPr/>
            <p:nvPr/>
          </p:nvSpPr>
          <p:spPr>
            <a:xfrm>
              <a:off x="9693321" y="4303521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pic>
          <p:nvPicPr>
            <p:cNvPr id="15" name="Picture 14" descr="Icon&#10;&#10;Description automatically generated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brightnessContrast bright="20000" contrast="-4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757" y="3925244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336772" y="4055657"/>
            <a:ext cx="2971800" cy="1486879"/>
            <a:chOff x="2336772" y="4055653"/>
            <a:chExt cx="2971800" cy="1486879"/>
          </a:xfrm>
        </p:grpSpPr>
        <p:sp>
          <p:nvSpPr>
            <p:cNvPr id="12" name="Câu TL D"/>
            <p:cNvSpPr/>
            <p:nvPr/>
          </p:nvSpPr>
          <p:spPr>
            <a:xfrm>
              <a:off x="2336772" y="4301457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9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pic>
          <p:nvPicPr>
            <p:cNvPr id="17" name="Picture 16" descr="A picture containing tableware, plate&#10;&#10;Description automatically generated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755" y="4055653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/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Li-N UVN Banh Mi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Li-N UVN Banh Mi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Icon&#10;&#10;Description automatically generated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89933" y="627900"/>
            <a:ext cx="3666234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alibri" panose="020F0502020204030204" charset="0"/>
              </a:rPr>
              <a:t>5 : 1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Office PowerPoint</Application>
  <PresentationFormat>Widescreen</PresentationFormat>
  <Paragraphs>33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#Li-N UVN Banh Mi</vt:lpstr>
      <vt:lpstr>Arial</vt:lpstr>
      <vt:lpstr>Calibri</vt:lpstr>
      <vt:lpstr>Calibri Light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2023-11-07T01:24:41Z</dcterms:created>
  <dcterms:modified xsi:type="dcterms:W3CDTF">2025-09-23T03:19:47Z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AA05B39599224B9D998DE3670DC66D2D_11</vt:lpwstr>
  </property>
  <property fmtid="{D5CDD505-2E9C-101B-9397-08002B2CF9AE}" pid="3" name="KSOProductBuildVer">
    <vt:lpwstr>1033-12.2.0.13266</vt:lpwstr>
  </property>
</Properties>
</file>