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327" r:id="rId2"/>
    <p:sldId id="436" r:id="rId3"/>
    <p:sldId id="408" r:id="rId4"/>
    <p:sldId id="440" r:id="rId5"/>
    <p:sldId id="437" r:id="rId6"/>
    <p:sldId id="438" r:id="rId7"/>
    <p:sldId id="340" r:id="rId8"/>
  </p:sldIdLst>
  <p:sldSz cx="16276638" cy="9144000"/>
  <p:notesSz cx="6858000" cy="9144000"/>
  <p:custDataLst>
    <p:tags r:id="rId10"/>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C80"/>
    <a:srgbClr val="FF6600"/>
    <a:srgbClr val="0000CC"/>
    <a:srgbClr val="FF9999"/>
    <a:srgbClr val="3333FF"/>
    <a:srgbClr val="FF3399"/>
    <a:srgbClr val="FF0066"/>
    <a:srgbClr val="EDF6F7"/>
    <a:srgbClr val="6600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B593FE-CD31-453E-AF34-A48260B51293}" v="427" dt="2022-07-06T23:10:30.1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76" autoAdjust="0"/>
    <p:restoredTop sz="94660"/>
  </p:normalViewPr>
  <p:slideViewPr>
    <p:cSldViewPr>
      <p:cViewPr varScale="1">
        <p:scale>
          <a:sx n="52" d="100"/>
          <a:sy n="52" d="100"/>
        </p:scale>
        <p:origin x="428" y="64"/>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tags" Target="tags/tag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7</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6098076"/>
            <a:ext cx="1530450" cy="1987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1204119" y="4343401"/>
            <a:ext cx="13611595" cy="1822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5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10: CON </a:t>
            </a:r>
            <a:r>
              <a:rPr lang="en-US" sz="5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ĐƯỜNG</a:t>
            </a: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ĐẾN </a:t>
            </a:r>
            <a:r>
              <a:rPr lang="en-US" sz="5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TRƯỜNG</a:t>
            </a: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5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T3</a:t>
            </a: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dirty="0" err="1">
                <a:solidFill>
                  <a:srgbClr val="0000CC"/>
                </a:solidFill>
                <a:effectLst>
                  <a:outerShdw blurRad="38100" dist="38100" dir="2700000" algn="tl">
                    <a:srgbClr val="000000">
                      <a:alpha val="43137"/>
                    </a:srgbClr>
                  </a:outerShdw>
                </a:effectLst>
                <a:latin typeface="Times New Roman" pitchFamily="18" charset="0"/>
              </a:rPr>
              <a:t>CHÀO</a:t>
            </a:r>
            <a:r>
              <a:rPr lang="en-US" sz="6000" b="1" dirty="0">
                <a:solidFill>
                  <a:srgbClr val="0000CC"/>
                </a:solidFill>
                <a:effectLst>
                  <a:outerShdw blurRad="38100" dist="38100" dir="2700000" algn="tl">
                    <a:srgbClr val="000000">
                      <a:alpha val="43137"/>
                    </a:srgbClr>
                  </a:outerShdw>
                </a:effectLst>
                <a:latin typeface="Times New Roman" pitchFamily="18" charset="0"/>
              </a:rPr>
              <a:t> </a:t>
            </a:r>
            <a:r>
              <a:rPr lang="en-US" sz="6000" b="1" dirty="0" err="1">
                <a:solidFill>
                  <a:srgbClr val="0000CC"/>
                </a:solidFill>
                <a:effectLst>
                  <a:outerShdw blurRad="38100" dist="38100" dir="2700000" algn="tl">
                    <a:srgbClr val="000000">
                      <a:alpha val="43137"/>
                    </a:srgbClr>
                  </a:outerShdw>
                </a:effectLst>
                <a:latin typeface="Times New Roman" pitchFamily="18" charset="0"/>
              </a:rPr>
              <a:t>MỪNG</a:t>
            </a:r>
            <a:r>
              <a:rPr lang="en-US" sz="6000" b="1" dirty="0">
                <a:solidFill>
                  <a:srgbClr val="0000CC"/>
                </a:solidFill>
                <a:effectLst>
                  <a:outerShdw blurRad="38100" dist="38100" dir="2700000" algn="tl">
                    <a:srgbClr val="000000">
                      <a:alpha val="43137"/>
                    </a:srgbClr>
                  </a:outerShdw>
                </a:effectLst>
                <a:latin typeface="Times New Roman" pitchFamily="18" charset="0"/>
              </a:rPr>
              <a:t> </a:t>
            </a:r>
            <a:r>
              <a:rPr lang="en-US" sz="6000" b="1" dirty="0" err="1">
                <a:solidFill>
                  <a:srgbClr val="0000CC"/>
                </a:solidFill>
                <a:effectLst>
                  <a:outerShdw blurRad="38100" dist="38100" dir="2700000" algn="tl">
                    <a:srgbClr val="000000">
                      <a:alpha val="43137"/>
                    </a:srgbClr>
                  </a:outerShdw>
                </a:effectLst>
                <a:latin typeface="Times New Roman" pitchFamily="18" charset="0"/>
              </a:rPr>
              <a:t>QUÝ</a:t>
            </a:r>
            <a:r>
              <a:rPr lang="en-US" sz="6000" b="1" dirty="0">
                <a:solidFill>
                  <a:srgbClr val="0000CC"/>
                </a:solidFill>
                <a:effectLst>
                  <a:outerShdw blurRad="38100" dist="38100" dir="2700000" algn="tl">
                    <a:srgbClr val="000000">
                      <a:alpha val="43137"/>
                    </a:srgbClr>
                  </a:outerShdw>
                </a:effectLst>
                <a:latin typeface="Times New Roman" pitchFamily="18" charset="0"/>
              </a:rPr>
              <a:t> </a:t>
            </a:r>
            <a:r>
              <a:rPr lang="en-US" sz="6000" b="1" dirty="0" err="1">
                <a:solidFill>
                  <a:srgbClr val="0000CC"/>
                </a:solidFill>
                <a:effectLst>
                  <a:outerShdw blurRad="38100" dist="38100" dir="2700000" algn="tl">
                    <a:srgbClr val="000000">
                      <a:alpha val="43137"/>
                    </a:srgbClr>
                  </a:outerShdw>
                </a:effectLst>
                <a:latin typeface="Times New Roman" pitchFamily="18" charset="0"/>
              </a:rPr>
              <a:t>THẦY</a:t>
            </a:r>
            <a:r>
              <a:rPr lang="en-US" sz="6000" b="1" dirty="0">
                <a:solidFill>
                  <a:srgbClr val="0000CC"/>
                </a:solidFill>
                <a:effectLst>
                  <a:outerShdw blurRad="38100" dist="38100" dir="2700000" algn="tl">
                    <a:srgbClr val="000000">
                      <a:alpha val="43137"/>
                    </a:srgbClr>
                  </a:outerShdw>
                </a:effectLst>
                <a:latin typeface="Times New Roman" pitchFamily="18" charset="0"/>
              </a:rPr>
              <a:t> </a:t>
            </a:r>
            <a:r>
              <a:rPr lang="en-US" sz="6000" b="1" dirty="0" err="1">
                <a:solidFill>
                  <a:srgbClr val="0000CC"/>
                </a:solidFill>
                <a:effectLst>
                  <a:outerShdw blurRad="38100" dist="38100" dir="2700000" algn="tl">
                    <a:srgbClr val="000000">
                      <a:alpha val="43137"/>
                    </a:srgbClr>
                  </a:outerShdw>
                </a:effectLst>
                <a:latin typeface="Times New Roman" pitchFamily="18" charset="0"/>
              </a:rPr>
              <a:t>CÔ</a:t>
            </a:r>
            <a:endParaRPr lang="en-US" sz="6000" b="1" dirty="0">
              <a:solidFill>
                <a:srgbClr val="0000CC"/>
              </a:solidFill>
              <a:effectLst>
                <a:outerShdw blurRad="38100" dist="38100" dir="2700000" algn="tl">
                  <a:srgbClr val="000000">
                    <a:alpha val="43137"/>
                  </a:srgbClr>
                </a:outerShdw>
              </a:effectLst>
              <a:latin typeface="Times New Roman" pitchFamily="18" charset="0"/>
            </a:endParaRPr>
          </a:p>
          <a:p>
            <a:pPr algn="ctr" eaLnBrk="1" hangingPunct="1">
              <a:spcBef>
                <a:spcPts val="0"/>
              </a:spcBef>
              <a:defRPr/>
            </a:pPr>
            <a:r>
              <a:rPr lang="en-US" sz="6000" b="1" dirty="0" err="1">
                <a:solidFill>
                  <a:srgbClr val="0000CC"/>
                </a:solidFill>
                <a:effectLst>
                  <a:outerShdw blurRad="38100" dist="38100" dir="2700000" algn="tl">
                    <a:srgbClr val="000000">
                      <a:alpha val="43137"/>
                    </a:srgbClr>
                  </a:outerShdw>
                </a:effectLst>
                <a:latin typeface="Times New Roman" pitchFamily="18" charset="0"/>
              </a:rPr>
              <a:t>VỀ</a:t>
            </a:r>
            <a:r>
              <a:rPr lang="en-US" sz="6000" b="1" dirty="0">
                <a:solidFill>
                  <a:srgbClr val="0000CC"/>
                </a:solidFill>
                <a:effectLst>
                  <a:outerShdw blurRad="38100" dist="38100" dir="2700000" algn="tl">
                    <a:srgbClr val="000000">
                      <a:alpha val="43137"/>
                    </a:srgbClr>
                  </a:outerShdw>
                </a:effectLst>
                <a:latin typeface="Times New Roman" pitchFamily="18" charset="0"/>
              </a:rPr>
              <a:t> </a:t>
            </a:r>
            <a:r>
              <a:rPr lang="en-US" sz="6000" b="1" dirty="0" err="1">
                <a:solidFill>
                  <a:srgbClr val="0000CC"/>
                </a:solidFill>
                <a:effectLst>
                  <a:outerShdw blurRad="38100" dist="38100" dir="2700000" algn="tl">
                    <a:srgbClr val="000000">
                      <a:alpha val="43137"/>
                    </a:srgbClr>
                  </a:outerShdw>
                </a:effectLst>
                <a:latin typeface="Times New Roman" pitchFamily="18" charset="0"/>
              </a:rPr>
              <a:t>DỰ</a:t>
            </a:r>
            <a:r>
              <a:rPr lang="en-US" sz="6000" b="1" dirty="0">
                <a:solidFill>
                  <a:srgbClr val="0000CC"/>
                </a:solidFill>
                <a:effectLst>
                  <a:outerShdw blurRad="38100" dist="38100" dir="2700000" algn="tl">
                    <a:srgbClr val="000000">
                      <a:alpha val="43137"/>
                    </a:srgbClr>
                  </a:outerShdw>
                </a:effectLst>
                <a:latin typeface="Times New Roman" pitchFamily="18" charset="0"/>
              </a:rPr>
              <a:t> </a:t>
            </a:r>
            <a:r>
              <a:rPr lang="en-US" sz="6000" b="1" dirty="0" err="1">
                <a:solidFill>
                  <a:srgbClr val="0000CC"/>
                </a:solidFill>
                <a:effectLst>
                  <a:outerShdw blurRad="38100" dist="38100" dir="2700000" algn="tl">
                    <a:srgbClr val="000000">
                      <a:alpha val="43137"/>
                    </a:srgbClr>
                  </a:outerShdw>
                </a:effectLst>
                <a:latin typeface="Times New Roman" pitchFamily="18" charset="0"/>
              </a:rPr>
              <a:t>GIỜ</a:t>
            </a:r>
            <a:r>
              <a:rPr lang="en-US" sz="6000" b="1" dirty="0">
                <a:solidFill>
                  <a:srgbClr val="0000CC"/>
                </a:solidFill>
                <a:effectLst>
                  <a:outerShdw blurRad="38100" dist="38100" dir="2700000" algn="tl">
                    <a:srgbClr val="000000">
                      <a:alpha val="43137"/>
                    </a:srgbClr>
                  </a:outerShdw>
                </a:effectLst>
                <a:latin typeface="Times New Roman" pitchFamily="18" charset="0"/>
              </a:rPr>
              <a:t> </a:t>
            </a:r>
            <a:r>
              <a:rPr lang="en-US" sz="6000" b="1" dirty="0" err="1">
                <a:solidFill>
                  <a:srgbClr val="0000CC"/>
                </a:solidFill>
                <a:effectLst>
                  <a:outerShdw blurRad="38100" dist="38100" dir="2700000" algn="tl">
                    <a:srgbClr val="000000">
                      <a:alpha val="43137"/>
                    </a:srgbClr>
                  </a:outerShdw>
                </a:effectLst>
                <a:latin typeface="Times New Roman" pitchFamily="18" charset="0"/>
              </a:rPr>
              <a:t>THĂM</a:t>
            </a:r>
            <a:r>
              <a:rPr lang="en-US" sz="6000" b="1" dirty="0">
                <a:solidFill>
                  <a:srgbClr val="0000CC"/>
                </a:solidFill>
                <a:effectLst>
                  <a:outerShdw blurRad="38100" dist="38100" dir="2700000" algn="tl">
                    <a:srgbClr val="000000">
                      <a:alpha val="43137"/>
                    </a:srgbClr>
                  </a:outerShdw>
                </a:effectLst>
                <a:latin typeface="Times New Roman" pitchFamily="18" charset="0"/>
              </a:rPr>
              <a:t> </a:t>
            </a:r>
            <a:r>
              <a:rPr lang="en-US" sz="6000" b="1">
                <a:solidFill>
                  <a:srgbClr val="0000CC"/>
                </a:solidFill>
                <a:effectLst>
                  <a:outerShdw blurRad="38100" dist="38100" dir="2700000" algn="tl">
                    <a:srgbClr val="000000">
                      <a:alpha val="43137"/>
                    </a:srgbClr>
                  </a:outerShdw>
                </a:effectLst>
                <a:latin typeface="Times New Roman" pitchFamily="18" charset="0"/>
              </a:rPr>
              <a:t>LỚP</a:t>
            </a: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489132" y="6183547"/>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253119" y="5835595"/>
            <a:ext cx="3320258" cy="236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ÊN CON ĐƯỜNG ĐẾN TRƯỜNG - NHẠC MẪU - CHỦ ĐỀ 3 - ÂM NHẠC 2 - CHÂN TRỜI SÁNG TẠ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2119" y="352518"/>
            <a:ext cx="15163800" cy="8521316"/>
          </a:xfrm>
          <a:prstGeom prst="rect">
            <a:avLst/>
          </a:prstGeom>
        </p:spPr>
      </p:pic>
    </p:spTree>
    <p:extLst>
      <p:ext uri="{BB962C8B-B14F-4D97-AF65-F5344CB8AC3E}">
        <p14:creationId xmlns:p14="http://schemas.microsoft.com/office/powerpoint/2010/main" val="1359119735"/>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9" name="Group 8"/>
          <p:cNvGrpSpPr/>
          <p:nvPr/>
        </p:nvGrpSpPr>
        <p:grpSpPr>
          <a:xfrm>
            <a:off x="1508919" y="1905000"/>
            <a:ext cx="4191000" cy="646331"/>
            <a:chOff x="1508919" y="1888664"/>
            <a:chExt cx="3733800" cy="646331"/>
          </a:xfrm>
        </p:grpSpPr>
        <p:sp>
          <p:nvSpPr>
            <p:cNvPr id="10" name="Rectangle 9"/>
            <p:cNvSpPr/>
            <p:nvPr/>
          </p:nvSpPr>
          <p:spPr>
            <a:xfrm>
              <a:off x="1508919" y="1888664"/>
              <a:ext cx="3733800" cy="646331"/>
            </a:xfrm>
            <a:prstGeom prst="rect">
              <a:avLst/>
            </a:prstGeom>
          </p:spPr>
          <p:txBody>
            <a:bodyPr wrap="square">
              <a:spAutoFit/>
            </a:bodyPr>
            <a:lstStyle/>
            <a:p>
              <a:r>
                <a:rPr lang="en-US" sz="3600" b="1">
                  <a:solidFill>
                    <a:srgbClr val="FF0066"/>
                  </a:solidFill>
                  <a:latin typeface="Times New Roman" pitchFamily="18" charset="0"/>
                  <a:cs typeface="Times New Roman" pitchFamily="18" charset="0"/>
                </a:rPr>
                <a:t>1. Luyện tập.</a:t>
              </a: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1508919" y="2590800"/>
            <a:ext cx="13966284" cy="646331"/>
          </a:xfrm>
          <a:prstGeom prst="rect">
            <a:avLst/>
          </a:prstGeom>
        </p:spPr>
        <p:txBody>
          <a:bodyPr wrap="square">
            <a:spAutoFit/>
          </a:bodyPr>
          <a:lstStyle/>
          <a:p>
            <a:pPr algn="just"/>
            <a:r>
              <a:rPr lang="en-US" sz="3600" b="1" dirty="0" err="1">
                <a:solidFill>
                  <a:srgbClr val="0000CC"/>
                </a:solidFill>
                <a:latin typeface="Times New Roman" pitchFamily="18" charset="0"/>
                <a:cs typeface="Times New Roman" pitchFamily="18" charset="0"/>
              </a:rPr>
              <a:t>Bài</a:t>
            </a:r>
            <a:r>
              <a:rPr lang="en-US" sz="3600" b="1" dirty="0">
                <a:solidFill>
                  <a:srgbClr val="0000CC"/>
                </a:solidFill>
                <a:latin typeface="Times New Roman" pitchFamily="18" charset="0"/>
                <a:cs typeface="Times New Roman" pitchFamily="18" charset="0"/>
              </a:rPr>
              <a:t> 1. </a:t>
            </a:r>
            <a:r>
              <a:rPr lang="en-US" sz="3600" b="1" dirty="0" err="1">
                <a:solidFill>
                  <a:srgbClr val="0000CC"/>
                </a:solidFill>
                <a:latin typeface="Times New Roman" pitchFamily="18" charset="0"/>
                <a:cs typeface="Times New Roman" pitchFamily="18" charset="0"/>
              </a:rPr>
              <a:t>Dựa</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vào</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tranh</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tìm</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những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từ</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ngữ</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chỉ</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đặc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điểm</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của</a:t>
            </a:r>
            <a:r>
              <a:rPr lang="en-US" sz="3600" b="1" dirty="0">
                <a:solidFill>
                  <a:srgbClr val="0000CC"/>
                </a:solidFill>
                <a:latin typeface="Times New Roman" pitchFamily="18" charset="0"/>
                <a:cs typeface="Times New Roman" pitchFamily="18" charset="0"/>
              </a:rPr>
              <a:t> con </a:t>
            </a:r>
            <a:r>
              <a:rPr lang="en-US" sz="3600" b="1" dirty="0" err="1">
                <a:solidFill>
                  <a:srgbClr val="0000CC"/>
                </a:solidFill>
                <a:latin typeface="Times New Roman" pitchFamily="18" charset="0"/>
                <a:cs typeface="Times New Roman" pitchFamily="18" charset="0"/>
              </a:rPr>
              <a:t>đường</a:t>
            </a:r>
            <a:r>
              <a:rPr lang="en-US" sz="3600" b="1" dirty="0">
                <a:solidFill>
                  <a:srgbClr val="0000CC"/>
                </a:solidFill>
                <a:latin typeface="Times New Roman" pitchFamily="18" charset="0"/>
                <a:cs typeface="Times New Roman" pitchFamily="18" charset="0"/>
              </a:rPr>
              <a:t>.</a:t>
            </a:r>
          </a:p>
        </p:txBody>
      </p:sp>
      <p:sp>
        <p:nvSpPr>
          <p:cNvPr id="19" name="Rectangle 95"/>
          <p:cNvSpPr>
            <a:spLocks noChangeArrowheads="1"/>
          </p:cNvSpPr>
          <p:nvPr/>
        </p:nvSpPr>
        <p:spPr bwMode="auto">
          <a:xfrm>
            <a:off x="3671006" y="1258669"/>
            <a:ext cx="88101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3600" b="1" dirty="0" err="1">
                <a:solidFill>
                  <a:srgbClr val="0000CC"/>
                </a:solidFill>
                <a:latin typeface="Times New Roman" pitchFamily="18" charset="0"/>
                <a:cs typeface="Times New Roman" pitchFamily="18" charset="0"/>
              </a:rPr>
              <a:t>Bài</a:t>
            </a:r>
            <a:r>
              <a:rPr lang="en-GB" sz="3600" b="1" dirty="0">
                <a:solidFill>
                  <a:srgbClr val="0000CC"/>
                </a:solidFill>
                <a:latin typeface="Times New Roman" pitchFamily="18" charset="0"/>
                <a:cs typeface="Times New Roman" pitchFamily="18" charset="0"/>
              </a:rPr>
              <a:t> 10: CON </a:t>
            </a:r>
            <a:r>
              <a:rPr lang="en-GB" sz="3600" b="1" dirty="0" err="1">
                <a:solidFill>
                  <a:srgbClr val="0000CC"/>
                </a:solidFill>
                <a:latin typeface="Times New Roman" pitchFamily="18" charset="0"/>
                <a:cs typeface="Times New Roman" pitchFamily="18" charset="0"/>
              </a:rPr>
              <a:t>ĐƯỜNG</a:t>
            </a:r>
            <a:r>
              <a:rPr lang="en-GB" sz="3600" b="1" dirty="0">
                <a:solidFill>
                  <a:srgbClr val="0000CC"/>
                </a:solidFill>
                <a:latin typeface="Times New Roman" pitchFamily="18" charset="0"/>
                <a:cs typeface="Times New Roman" pitchFamily="18" charset="0"/>
              </a:rPr>
              <a:t> ĐẾN </a:t>
            </a:r>
            <a:r>
              <a:rPr lang="en-GB" sz="3600" b="1" dirty="0" err="1">
                <a:solidFill>
                  <a:srgbClr val="0000CC"/>
                </a:solidFill>
                <a:latin typeface="Times New Roman" pitchFamily="18" charset="0"/>
                <a:cs typeface="Times New Roman" pitchFamily="18" charset="0"/>
              </a:rPr>
              <a:t>TRƯỜNG</a:t>
            </a:r>
            <a:r>
              <a:rPr lang="en-GB" sz="3600" b="1" dirty="0">
                <a:solidFill>
                  <a:srgbClr val="0000CC"/>
                </a:solidFill>
                <a:latin typeface="Times New Roman" pitchFamily="18" charset="0"/>
                <a:cs typeface="Times New Roman" pitchFamily="18" charset="0"/>
              </a:rPr>
              <a:t> (</a:t>
            </a:r>
            <a:r>
              <a:rPr lang="en-GB" sz="3600" b="1" dirty="0" err="1">
                <a:solidFill>
                  <a:srgbClr val="0000CC"/>
                </a:solidFill>
                <a:latin typeface="Times New Roman" pitchFamily="18" charset="0"/>
                <a:cs typeface="Times New Roman" pitchFamily="18" charset="0"/>
              </a:rPr>
              <a:t>T3</a:t>
            </a:r>
            <a:r>
              <a:rPr lang="en-GB" sz="3600" b="1" dirty="0">
                <a:solidFill>
                  <a:srgbClr val="0000CC"/>
                </a:solidFill>
                <a:latin typeface="Times New Roman" pitchFamily="18" charset="0"/>
                <a:cs typeface="Times New Roman" pitchFamily="18" charset="0"/>
              </a:rPr>
              <a:t>)</a:t>
            </a:r>
          </a:p>
        </p:txBody>
      </p:sp>
      <p:pic>
        <p:nvPicPr>
          <p:cNvPr id="1026" name="Picture 2" descr="Gian nan đường đến trường của trẻ vùng cao | BÁO QUẢNG NAM ONLINE - Tin tức  mới nhất">
            <a:extLst>
              <a:ext uri="{FF2B5EF4-FFF2-40B4-BE49-F238E27FC236}">
                <a16:creationId xmlns:a16="http://schemas.microsoft.com/office/drawing/2014/main" id="{B6BD84CC-E4C8-6D98-F698-D25A206BC3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614" y="3967102"/>
            <a:ext cx="4495800" cy="44196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op 10 bài văn tả con đường đến trường hay nhất - Toplist.vn">
            <a:extLst>
              <a:ext uri="{FF2B5EF4-FFF2-40B4-BE49-F238E27FC236}">
                <a16:creationId xmlns:a16="http://schemas.microsoft.com/office/drawing/2014/main" id="{0BD21F1B-3A15-6FAE-6A76-F45DDF9E7F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3024" y="3962400"/>
            <a:ext cx="4814771" cy="435579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E6D506F2-9AA4-5E3A-9533-6B3172B070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7054" y="3978479"/>
            <a:ext cx="5273618" cy="43557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55B0595-4C8E-1B6C-0491-364561047822}"/>
              </a:ext>
            </a:extLst>
          </p:cNvPr>
          <p:cNvSpPr txBox="1"/>
          <p:nvPr/>
        </p:nvSpPr>
        <p:spPr>
          <a:xfrm>
            <a:off x="4023519" y="3197265"/>
            <a:ext cx="3886200" cy="646331"/>
          </a:xfrm>
          <a:prstGeom prst="rect">
            <a:avLst/>
          </a:prstGeom>
          <a:noFill/>
        </p:spPr>
        <p:txBody>
          <a:bodyPr wrap="square" rtlCol="0">
            <a:spAutoFit/>
          </a:bodyPr>
          <a:lstStyle/>
          <a:p>
            <a:r>
              <a:rPr lang="en-US" sz="3600" b="1" i="1" dirty="0">
                <a:solidFill>
                  <a:srgbClr val="FF6600"/>
                </a:solidFill>
                <a:latin typeface="Times New Roman" panose="02020603050405020304" pitchFamily="18" charset="0"/>
                <a:cs typeface="Times New Roman" panose="02020603050405020304" pitchFamily="18" charset="0"/>
              </a:rPr>
              <a:t>M: </a:t>
            </a:r>
            <a:r>
              <a:rPr lang="en-US" sz="3600" b="1" dirty="0" err="1">
                <a:solidFill>
                  <a:srgbClr val="0000CC"/>
                </a:solidFill>
                <a:latin typeface="Times New Roman" panose="02020603050405020304" pitchFamily="18" charset="0"/>
                <a:cs typeface="Times New Roman" panose="02020603050405020304" pitchFamily="18" charset="0"/>
              </a:rPr>
              <a:t>mấp</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mô</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D30EBB2C-BDD8-15E8-0984-96EEC6D6A1A5}"/>
              </a:ext>
            </a:extLst>
          </p:cNvPr>
          <p:cNvSpPr txBox="1"/>
          <p:nvPr/>
        </p:nvSpPr>
        <p:spPr>
          <a:xfrm>
            <a:off x="1638163" y="8318192"/>
            <a:ext cx="2590800" cy="646331"/>
          </a:xfrm>
          <a:prstGeom prst="rect">
            <a:avLst/>
          </a:prstGeom>
          <a:noFill/>
        </p:spPr>
        <p:txBody>
          <a:bodyPr wrap="square" rtlCol="0">
            <a:spAutoFit/>
          </a:bodyPr>
          <a:lstStyle/>
          <a:p>
            <a:r>
              <a:rPr lang="en-US" sz="3600" b="1" dirty="0" err="1">
                <a:solidFill>
                  <a:srgbClr val="3333FF"/>
                </a:solidFill>
                <a:latin typeface="Times New Roman" panose="02020603050405020304" pitchFamily="18" charset="0"/>
                <a:cs typeface="Times New Roman" panose="02020603050405020304" pitchFamily="18" charset="0"/>
              </a:rPr>
              <a:t>Vùng</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cao</a:t>
            </a:r>
            <a:endParaRPr lang="en-US" sz="3600" b="1" dirty="0">
              <a:solidFill>
                <a:srgbClr val="3333FF"/>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01B12BCE-41B2-96E2-ECBF-8F82F606BE87}"/>
              </a:ext>
            </a:extLst>
          </p:cNvPr>
          <p:cNvSpPr txBox="1"/>
          <p:nvPr/>
        </p:nvSpPr>
        <p:spPr>
          <a:xfrm>
            <a:off x="6764104" y="8284598"/>
            <a:ext cx="2590800" cy="646331"/>
          </a:xfrm>
          <a:prstGeom prst="rect">
            <a:avLst/>
          </a:prstGeom>
          <a:noFill/>
        </p:spPr>
        <p:txBody>
          <a:bodyPr wrap="square" rtlCol="0">
            <a:spAutoFit/>
          </a:bodyPr>
          <a:lstStyle/>
          <a:p>
            <a:r>
              <a:rPr lang="en-US" sz="3600" b="1" dirty="0" err="1">
                <a:solidFill>
                  <a:srgbClr val="3333FF"/>
                </a:solidFill>
                <a:latin typeface="Times New Roman" panose="02020603050405020304" pitchFamily="18" charset="0"/>
                <a:cs typeface="Times New Roman" panose="02020603050405020304" pitchFamily="18" charset="0"/>
              </a:rPr>
              <a:t>Nông</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thôn</a:t>
            </a:r>
            <a:endParaRPr lang="en-US" sz="3600" b="1" dirty="0">
              <a:solidFill>
                <a:srgbClr val="3333FF"/>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0237E782-0A0A-32A1-350D-8FF97A0E6D33}"/>
              </a:ext>
            </a:extLst>
          </p:cNvPr>
          <p:cNvSpPr txBox="1"/>
          <p:nvPr/>
        </p:nvSpPr>
        <p:spPr>
          <a:xfrm>
            <a:off x="12303362" y="8252440"/>
            <a:ext cx="2590800" cy="646331"/>
          </a:xfrm>
          <a:prstGeom prst="rect">
            <a:avLst/>
          </a:prstGeom>
          <a:noFill/>
        </p:spPr>
        <p:txBody>
          <a:bodyPr wrap="square" rtlCol="0">
            <a:spAutoFit/>
          </a:bodyPr>
          <a:lstStyle/>
          <a:p>
            <a:r>
              <a:rPr lang="en-US" sz="3600" b="1" dirty="0" err="1">
                <a:solidFill>
                  <a:srgbClr val="3333FF"/>
                </a:solidFill>
                <a:latin typeface="Times New Roman" panose="02020603050405020304" pitchFamily="18" charset="0"/>
                <a:cs typeface="Times New Roman" panose="02020603050405020304" pitchFamily="18" charset="0"/>
              </a:rPr>
              <a:t>Thành</a:t>
            </a:r>
            <a:r>
              <a:rPr lang="en-US" sz="3600" b="1" dirty="0">
                <a:solidFill>
                  <a:srgbClr val="3333FF"/>
                </a:solidFill>
                <a:latin typeface="Times New Roman" panose="02020603050405020304" pitchFamily="18" charset="0"/>
                <a:cs typeface="Times New Roman" panose="02020603050405020304" pitchFamily="18" charset="0"/>
              </a:rPr>
              <a:t> </a:t>
            </a:r>
            <a:r>
              <a:rPr lang="en-US" sz="3600" b="1" dirty="0" err="1">
                <a:solidFill>
                  <a:srgbClr val="3333FF"/>
                </a:solidFill>
                <a:latin typeface="Times New Roman" panose="02020603050405020304" pitchFamily="18" charset="0"/>
                <a:cs typeface="Times New Roman" panose="02020603050405020304" pitchFamily="18" charset="0"/>
              </a:rPr>
              <a:t>phố</a:t>
            </a:r>
            <a:endParaRPr lang="en-US" sz="3600" b="1" dirty="0">
              <a:solidFill>
                <a:srgbClr val="3333FF"/>
              </a:solidFill>
              <a:latin typeface="Times New Roman" panose="02020603050405020304" pitchFamily="18" charset="0"/>
              <a:cs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500"/>
                                        <p:tgtEl>
                                          <p:spTgt spid="102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par>
                                <p:cTn id="26" presetID="10" presetClass="entr" presetSubtype="0" fill="hold" nodeType="withEffect">
                                  <p:stCondLst>
                                    <p:cond delay="0"/>
                                  </p:stCondLst>
                                  <p:childTnLst>
                                    <p:set>
                                      <p:cBhvr>
                                        <p:cTn id="27" dur="1" fill="hold">
                                          <p:stCondLst>
                                            <p:cond delay="0"/>
                                          </p:stCondLst>
                                        </p:cTn>
                                        <p:tgtEl>
                                          <p:spTgt spid="1034"/>
                                        </p:tgtEl>
                                        <p:attrNameLst>
                                          <p:attrName>style.visibility</p:attrName>
                                        </p:attrNameLst>
                                      </p:cBhvr>
                                      <p:to>
                                        <p:strVal val="visible"/>
                                      </p:to>
                                    </p:set>
                                    <p:animEffect transition="in" filter="fade">
                                      <p:cBhvr>
                                        <p:cTn id="28" dur="500"/>
                                        <p:tgtEl>
                                          <p:spTgt spid="103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nodeType="withEffect">
                                  <p:stCondLst>
                                    <p:cond delay="0"/>
                                  </p:stCondLst>
                                  <p:childTnLst>
                                    <p:set>
                                      <p:cBhvr>
                                        <p:cTn id="33" dur="1" fill="hold">
                                          <p:stCondLst>
                                            <p:cond delay="0"/>
                                          </p:stCondLst>
                                        </p:cTn>
                                        <p:tgtEl>
                                          <p:spTgt spid="1032"/>
                                        </p:tgtEl>
                                        <p:attrNameLst>
                                          <p:attrName>style.visibility</p:attrName>
                                        </p:attrNameLst>
                                      </p:cBhvr>
                                      <p:to>
                                        <p:strVal val="visible"/>
                                      </p:to>
                                    </p:set>
                                    <p:animEffect transition="in" filter="fade">
                                      <p:cBhvr>
                                        <p:cTn id="34" dur="500"/>
                                        <p:tgtEl>
                                          <p:spTgt spid="103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4" grpId="0"/>
      <p:bldP spid="21"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9" name="Group 8"/>
          <p:cNvGrpSpPr/>
          <p:nvPr/>
        </p:nvGrpSpPr>
        <p:grpSpPr>
          <a:xfrm>
            <a:off x="1508919" y="1905000"/>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1. Luyện tập.</a:t>
              </a: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1508919" y="2590800"/>
            <a:ext cx="13966284" cy="1261884"/>
          </a:xfrm>
          <a:prstGeom prst="rect">
            <a:avLst/>
          </a:prstGeom>
        </p:spPr>
        <p:txBody>
          <a:bodyPr wrap="square">
            <a:spAutoFit/>
          </a:bodyPr>
          <a:lstStyle/>
          <a:p>
            <a:pPr algn="just"/>
            <a:r>
              <a:rPr lang="en-US" sz="3800" b="1" dirty="0" err="1">
                <a:solidFill>
                  <a:srgbClr val="0000CC"/>
                </a:solidFill>
                <a:latin typeface="Times New Roman" pitchFamily="18" charset="0"/>
                <a:cs typeface="Times New Roman" pitchFamily="18" charset="0"/>
              </a:rPr>
              <a:t>Bài</a:t>
            </a:r>
            <a:r>
              <a:rPr lang="en-US" sz="3800" b="1" dirty="0">
                <a:solidFill>
                  <a:srgbClr val="0000CC"/>
                </a:solidFill>
                <a:latin typeface="Times New Roman" pitchFamily="18" charset="0"/>
                <a:cs typeface="Times New Roman" pitchFamily="18" charset="0"/>
              </a:rPr>
              <a:t> 1. </a:t>
            </a:r>
            <a:r>
              <a:rPr lang="en-US" sz="3800" b="1" dirty="0" err="1">
                <a:solidFill>
                  <a:srgbClr val="0000CC"/>
                </a:solidFill>
                <a:latin typeface="Times New Roman" pitchFamily="18" charset="0"/>
                <a:cs typeface="Times New Roman" pitchFamily="18" charset="0"/>
              </a:rPr>
              <a:t>Dựa</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vào</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tranh</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tìm</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những</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từ</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ngữ</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chỉ</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đặc</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điểm</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của</a:t>
            </a:r>
            <a:r>
              <a:rPr lang="en-US" sz="3800" b="1" dirty="0">
                <a:solidFill>
                  <a:srgbClr val="0000CC"/>
                </a:solidFill>
                <a:latin typeface="Times New Roman" pitchFamily="18" charset="0"/>
                <a:cs typeface="Times New Roman" pitchFamily="18" charset="0"/>
              </a:rPr>
              <a:t> con </a:t>
            </a:r>
            <a:r>
              <a:rPr lang="en-US" sz="3800" b="1" dirty="0" err="1">
                <a:solidFill>
                  <a:srgbClr val="0000CC"/>
                </a:solidFill>
                <a:latin typeface="Times New Roman" pitchFamily="18" charset="0"/>
                <a:cs typeface="Times New Roman" pitchFamily="18" charset="0"/>
              </a:rPr>
              <a:t>đường</a:t>
            </a:r>
            <a:r>
              <a:rPr lang="en-US" sz="3800" b="1" dirty="0">
                <a:solidFill>
                  <a:srgbClr val="0000CC"/>
                </a:solidFill>
                <a:latin typeface="Times New Roman" pitchFamily="18" charset="0"/>
                <a:cs typeface="Times New Roman" pitchFamily="18" charset="0"/>
              </a:rPr>
              <a:t>.</a:t>
            </a:r>
          </a:p>
        </p:txBody>
      </p:sp>
      <p:sp>
        <p:nvSpPr>
          <p:cNvPr id="19" name="Rectangle 95"/>
          <p:cNvSpPr>
            <a:spLocks noChangeArrowheads="1"/>
          </p:cNvSpPr>
          <p:nvPr/>
        </p:nvSpPr>
        <p:spPr bwMode="auto">
          <a:xfrm>
            <a:off x="3671006" y="1258669"/>
            <a:ext cx="88101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3600" b="1" dirty="0" err="1">
                <a:solidFill>
                  <a:srgbClr val="0000CC"/>
                </a:solidFill>
                <a:latin typeface="Times New Roman" pitchFamily="18" charset="0"/>
                <a:cs typeface="Times New Roman" pitchFamily="18" charset="0"/>
              </a:rPr>
              <a:t>Bài</a:t>
            </a:r>
            <a:r>
              <a:rPr lang="en-GB" sz="3600" b="1" dirty="0">
                <a:solidFill>
                  <a:srgbClr val="0000CC"/>
                </a:solidFill>
                <a:latin typeface="Times New Roman" pitchFamily="18" charset="0"/>
                <a:cs typeface="Times New Roman" pitchFamily="18" charset="0"/>
              </a:rPr>
              <a:t> 10: CON </a:t>
            </a:r>
            <a:r>
              <a:rPr lang="en-GB" sz="3600" b="1" dirty="0" err="1">
                <a:solidFill>
                  <a:srgbClr val="0000CC"/>
                </a:solidFill>
                <a:latin typeface="Times New Roman" pitchFamily="18" charset="0"/>
                <a:cs typeface="Times New Roman" pitchFamily="18" charset="0"/>
              </a:rPr>
              <a:t>ĐƯỜNG</a:t>
            </a:r>
            <a:r>
              <a:rPr lang="en-GB" sz="3600" b="1" dirty="0">
                <a:solidFill>
                  <a:srgbClr val="0000CC"/>
                </a:solidFill>
                <a:latin typeface="Times New Roman" pitchFamily="18" charset="0"/>
                <a:cs typeface="Times New Roman" pitchFamily="18" charset="0"/>
              </a:rPr>
              <a:t> ĐẾN </a:t>
            </a:r>
            <a:r>
              <a:rPr lang="en-GB" sz="3600" b="1" dirty="0" err="1">
                <a:solidFill>
                  <a:srgbClr val="0000CC"/>
                </a:solidFill>
                <a:latin typeface="Times New Roman" pitchFamily="18" charset="0"/>
                <a:cs typeface="Times New Roman" pitchFamily="18" charset="0"/>
              </a:rPr>
              <a:t>TRƯỜNG</a:t>
            </a:r>
            <a:r>
              <a:rPr lang="en-GB" sz="3600" b="1" dirty="0">
                <a:solidFill>
                  <a:srgbClr val="0000CC"/>
                </a:solidFill>
                <a:latin typeface="Times New Roman" pitchFamily="18" charset="0"/>
                <a:cs typeface="Times New Roman" pitchFamily="18" charset="0"/>
              </a:rPr>
              <a:t> (</a:t>
            </a:r>
            <a:r>
              <a:rPr lang="en-GB" sz="3600" b="1" dirty="0" err="1">
                <a:solidFill>
                  <a:srgbClr val="0000CC"/>
                </a:solidFill>
                <a:latin typeface="Times New Roman" pitchFamily="18" charset="0"/>
                <a:cs typeface="Times New Roman" pitchFamily="18" charset="0"/>
              </a:rPr>
              <a:t>T3</a:t>
            </a:r>
            <a:r>
              <a:rPr lang="en-GB" sz="3600" b="1" dirty="0">
                <a:solidFill>
                  <a:srgbClr val="0000CC"/>
                </a:solidFill>
                <a:latin typeface="Times New Roman" pitchFamily="18" charset="0"/>
                <a:cs typeface="Times New Roman" pitchFamily="18" charset="0"/>
              </a:rPr>
              <a:t>)</a:t>
            </a:r>
          </a:p>
        </p:txBody>
      </p:sp>
      <p:sp>
        <p:nvSpPr>
          <p:cNvPr id="3" name="TextBox 2">
            <a:extLst>
              <a:ext uri="{FF2B5EF4-FFF2-40B4-BE49-F238E27FC236}">
                <a16:creationId xmlns:a16="http://schemas.microsoft.com/office/drawing/2014/main" id="{455B0595-4C8E-1B6C-0491-364561047822}"/>
              </a:ext>
            </a:extLst>
          </p:cNvPr>
          <p:cNvSpPr txBox="1"/>
          <p:nvPr/>
        </p:nvSpPr>
        <p:spPr>
          <a:xfrm>
            <a:off x="1638163" y="3884243"/>
            <a:ext cx="3886200" cy="646331"/>
          </a:xfrm>
          <a:prstGeom prst="rect">
            <a:avLst/>
          </a:prstGeom>
          <a:noFill/>
        </p:spPr>
        <p:txBody>
          <a:bodyPr wrap="square" rtlCol="0">
            <a:spAutoFit/>
          </a:bodyPr>
          <a:lstStyle/>
          <a:p>
            <a:r>
              <a:rPr lang="en-US" sz="3600" b="1" i="1" dirty="0">
                <a:solidFill>
                  <a:srgbClr val="FF6600"/>
                </a:solidFill>
                <a:latin typeface="Times New Roman" panose="02020603050405020304" pitchFamily="18" charset="0"/>
                <a:cs typeface="Times New Roman" panose="02020603050405020304" pitchFamily="18" charset="0"/>
              </a:rPr>
              <a:t>M: </a:t>
            </a:r>
            <a:r>
              <a:rPr lang="en-US" sz="3600" b="1" dirty="0" err="1">
                <a:solidFill>
                  <a:srgbClr val="0000CC"/>
                </a:solidFill>
                <a:latin typeface="Times New Roman" panose="02020603050405020304" pitchFamily="18" charset="0"/>
                <a:cs typeface="Times New Roman" panose="02020603050405020304" pitchFamily="18" charset="0"/>
              </a:rPr>
              <a:t>mấp</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mô</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C12494B9-68A9-36A0-9418-9F147A5E7492}"/>
              </a:ext>
            </a:extLst>
          </p:cNvPr>
          <p:cNvSpPr txBox="1"/>
          <p:nvPr/>
        </p:nvSpPr>
        <p:spPr>
          <a:xfrm>
            <a:off x="1813719" y="4800600"/>
            <a:ext cx="7968965" cy="646331"/>
          </a:xfrm>
          <a:prstGeom prst="rect">
            <a:avLst/>
          </a:prstGeom>
          <a:noFill/>
        </p:spPr>
        <p:txBody>
          <a:bodyPr wrap="square" rtlCol="0">
            <a:spAutoFit/>
          </a:bodyPr>
          <a:lstStyle/>
          <a:p>
            <a:r>
              <a:rPr lang="en-US" sz="3600" b="1" dirty="0" err="1">
                <a:solidFill>
                  <a:srgbClr val="0000CC"/>
                </a:solidFill>
                <a:latin typeface="Times New Roman" panose="02020603050405020304" pitchFamily="18" charset="0"/>
                <a:cs typeface="Times New Roman" panose="02020603050405020304" pitchFamily="18" charset="0"/>
              </a:rPr>
              <a:t>Lầy</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lội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trơn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trượt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bằng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phẳng</a:t>
            </a:r>
            <a:r>
              <a:rPr lang="en-US" sz="3600" b="1" dirty="0">
                <a:solidFill>
                  <a:srgbClr val="0000CC"/>
                </a:solidFill>
                <a:latin typeface="Times New Roman" panose="02020603050405020304" pitchFamily="18" charset="0"/>
                <a:cs typeface="Times New Roman" panose="02020603050405020304" pitchFamily="18" charset="0"/>
              </a:rPr>
              <a:t>,… </a:t>
            </a:r>
          </a:p>
        </p:txBody>
      </p:sp>
      <p:sp>
        <p:nvSpPr>
          <p:cNvPr id="23" name="TextBox 22">
            <a:extLst>
              <a:ext uri="{FF2B5EF4-FFF2-40B4-BE49-F238E27FC236}">
                <a16:creationId xmlns:a16="http://schemas.microsoft.com/office/drawing/2014/main" id="{33F5B8D3-81D1-22B9-B079-6AAC4B6EB4A9}"/>
              </a:ext>
            </a:extLst>
          </p:cNvPr>
          <p:cNvSpPr txBox="1"/>
          <p:nvPr/>
        </p:nvSpPr>
        <p:spPr>
          <a:xfrm>
            <a:off x="1638163" y="5716957"/>
            <a:ext cx="13586756" cy="2308324"/>
          </a:xfrm>
          <a:prstGeom prst="rect">
            <a:avLst/>
          </a:prstGeom>
          <a:noFill/>
        </p:spPr>
        <p:txBody>
          <a:bodyPr wrap="square">
            <a:spAutoFit/>
          </a:bodyPr>
          <a:lstStyle/>
          <a:p>
            <a:r>
              <a:rPr lang="nl-NL" sz="3600" b="1" i="1" dirty="0">
                <a:solidFill>
                  <a:srgbClr val="0000CC"/>
                </a:solidFill>
                <a:latin typeface="Times New Roman" panose="02020603050405020304" pitchFamily="18" charset="0"/>
                <a:ea typeface="Times New Roman" panose="02020603050405020304" pitchFamily="18" charset="0"/>
                <a:sym typeface="Wingdings" panose="05000000000000000000" pitchFamily="2" charset="2"/>
              </a:rPr>
              <a:t> </a:t>
            </a:r>
            <a:r>
              <a:rPr lang="nl-NL" sz="3600" b="1" i="1" dirty="0">
                <a:solidFill>
                  <a:srgbClr val="0000CC"/>
                </a:solidFill>
                <a:effectLst/>
                <a:latin typeface="Times New Roman" panose="02020603050405020304" pitchFamily="18" charset="0"/>
                <a:ea typeface="Times New Roman" panose="02020603050405020304" pitchFamily="18" charset="0"/>
              </a:rPr>
              <a:t>Ngoài các từ chỉ đặc điểm của con đường có trong bài  (mấp mô, lầy lội, trơn trượ)t. Cô còn giới thiếu cho các em các từ cũng chỉ đặc điểm của con đường: (bằng phẳng, rộng rãi, thoáng đãng, thênh thang, gồ ghề, khúc khuỷu, hẹp, nhỏ, gập ghềnh,...)</a:t>
            </a:r>
            <a:endParaRPr lang="en-US" sz="3600" b="1" dirty="0">
              <a:solidFill>
                <a:srgbClr val="0000CC"/>
              </a:solidFill>
            </a:endParaRPr>
          </a:p>
        </p:txBody>
      </p:sp>
    </p:spTree>
    <p:extLst>
      <p:ext uri="{BB962C8B-B14F-4D97-AF65-F5344CB8AC3E}">
        <p14:creationId xmlns:p14="http://schemas.microsoft.com/office/powerpoint/2010/main" val="197788351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9" name="Group 8"/>
          <p:cNvGrpSpPr/>
          <p:nvPr/>
        </p:nvGrpSpPr>
        <p:grpSpPr>
          <a:xfrm>
            <a:off x="1204119" y="1476054"/>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1. Luyện tập.</a:t>
              </a: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1204119" y="2216676"/>
            <a:ext cx="14782800" cy="1261884"/>
          </a:xfrm>
          <a:prstGeom prst="rect">
            <a:avLst/>
          </a:prstGeom>
        </p:spPr>
        <p:txBody>
          <a:bodyPr wrap="square">
            <a:spAutoFit/>
          </a:bodyPr>
          <a:lstStyle/>
          <a:p>
            <a:pPr algn="just"/>
            <a:r>
              <a:rPr lang="en-US" sz="3800" b="1" dirty="0" err="1">
                <a:solidFill>
                  <a:srgbClr val="0000CC"/>
                </a:solidFill>
                <a:latin typeface="Times New Roman" pitchFamily="18" charset="0"/>
                <a:cs typeface="Times New Roman" pitchFamily="18" charset="0"/>
              </a:rPr>
              <a:t>Bài</a:t>
            </a:r>
            <a:r>
              <a:rPr lang="en-US" sz="3800" b="1" dirty="0">
                <a:solidFill>
                  <a:srgbClr val="0000CC"/>
                </a:solidFill>
                <a:latin typeface="Times New Roman" pitchFamily="18" charset="0"/>
                <a:cs typeface="Times New Roman" pitchFamily="18" charset="0"/>
              </a:rPr>
              <a:t> 2. </a:t>
            </a:r>
            <a:r>
              <a:rPr lang="en-US" sz="3800" b="1" dirty="0" err="1">
                <a:solidFill>
                  <a:srgbClr val="0000CC"/>
                </a:solidFill>
                <a:latin typeface="Times New Roman" pitchFamily="18" charset="0"/>
                <a:cs typeface="Times New Roman" pitchFamily="18" charset="0"/>
              </a:rPr>
              <a:t>Tìm</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thêm</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các</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từ</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ngữ</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chỉ</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đặc</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điểm</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cho</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mỗi</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nhóm</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dưới</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đây</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và</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mỗi</a:t>
            </a:r>
            <a:endParaRPr lang="en-US" sz="3800" b="1" dirty="0">
              <a:solidFill>
                <a:srgbClr val="0000CC"/>
              </a:solidFill>
              <a:latin typeface="Times New Roman" pitchFamily="18" charset="0"/>
              <a:cs typeface="Times New Roman" pitchFamily="18" charset="0"/>
            </a:endParaRPr>
          </a:p>
        </p:txBody>
      </p:sp>
      <p:pic>
        <p:nvPicPr>
          <p:cNvPr id="67" name="Picture 66">
            <a:extLst>
              <a:ext uri="{FF2B5EF4-FFF2-40B4-BE49-F238E27FC236}">
                <a16:creationId xmlns:a16="http://schemas.microsoft.com/office/drawing/2014/main" id="{0FF66CB7-F004-4D2F-1260-4402D4FE8291}"/>
              </a:ext>
            </a:extLst>
          </p:cNvPr>
          <p:cNvPicPr>
            <a:picLocks noChangeAspect="1"/>
          </p:cNvPicPr>
          <p:nvPr/>
        </p:nvPicPr>
        <p:blipFill rotWithShape="1">
          <a:blip r:embed="rId2"/>
          <a:srcRect l="12867" t="13882" r="-451" b="5058"/>
          <a:stretch/>
        </p:blipFill>
        <p:spPr>
          <a:xfrm>
            <a:off x="1072104" y="3433250"/>
            <a:ext cx="14325600" cy="5353464"/>
          </a:xfrm>
          <a:prstGeom prst="rect">
            <a:avLst/>
          </a:prstGeom>
        </p:spPr>
      </p:pic>
      <p:sp>
        <p:nvSpPr>
          <p:cNvPr id="7" name="TextBox 6">
            <a:extLst>
              <a:ext uri="{FF2B5EF4-FFF2-40B4-BE49-F238E27FC236}">
                <a16:creationId xmlns:a16="http://schemas.microsoft.com/office/drawing/2014/main" id="{0822759D-807F-73B3-0CF2-4F1E0F1BB69F}"/>
              </a:ext>
            </a:extLst>
          </p:cNvPr>
          <p:cNvSpPr txBox="1"/>
          <p:nvPr/>
        </p:nvSpPr>
        <p:spPr>
          <a:xfrm rot="1435943">
            <a:off x="1469519" y="4865000"/>
            <a:ext cx="1934862" cy="646331"/>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vàng</a:t>
            </a:r>
            <a:r>
              <a:rPr lang="en-US" sz="3600" b="1" dirty="0">
                <a:latin typeface="Times New Roman" panose="02020603050405020304" pitchFamily="18" charset="0"/>
                <a:cs typeface="Times New Roman" panose="02020603050405020304" pitchFamily="18" charset="0"/>
              </a:rPr>
              <a:t> hoe</a:t>
            </a:r>
          </a:p>
        </p:txBody>
      </p:sp>
      <p:sp>
        <p:nvSpPr>
          <p:cNvPr id="8" name="TextBox 7">
            <a:extLst>
              <a:ext uri="{FF2B5EF4-FFF2-40B4-BE49-F238E27FC236}">
                <a16:creationId xmlns:a16="http://schemas.microsoft.com/office/drawing/2014/main" id="{C92DA3D3-1555-81A8-2A83-AD9BEAC32263}"/>
              </a:ext>
            </a:extLst>
          </p:cNvPr>
          <p:cNvSpPr txBox="1"/>
          <p:nvPr/>
        </p:nvSpPr>
        <p:spPr>
          <a:xfrm rot="19460420">
            <a:off x="3403591" y="4389675"/>
            <a:ext cx="1892264" cy="646331"/>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tím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ngắt</a:t>
            </a:r>
            <a:endParaRPr lang="en-US" sz="3200" b="1"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E22B1453-ABD9-9336-C632-07BD5D02ACA9}"/>
              </a:ext>
            </a:extLst>
          </p:cNvPr>
          <p:cNvSpPr txBox="1"/>
          <p:nvPr/>
        </p:nvSpPr>
        <p:spPr>
          <a:xfrm rot="18342827">
            <a:off x="2916424" y="3831811"/>
            <a:ext cx="1330712" cy="646331"/>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hồng</a:t>
            </a:r>
            <a:endParaRPr lang="en-US" sz="3600" b="1" dirty="0">
              <a:latin typeface="Times New Roman" panose="02020603050405020304" pitchFamily="18" charset="0"/>
              <a:cs typeface="Times New Roman" panose="02020603050405020304" pitchFamily="18" charset="0"/>
            </a:endParaRPr>
          </a:p>
        </p:txBody>
      </p:sp>
      <p:sp>
        <p:nvSpPr>
          <p:cNvPr id="68" name="TextBox 67">
            <a:extLst>
              <a:ext uri="{FF2B5EF4-FFF2-40B4-BE49-F238E27FC236}">
                <a16:creationId xmlns:a16="http://schemas.microsoft.com/office/drawing/2014/main" id="{A95ED487-3C65-63BC-1935-CE06E8F533C9}"/>
              </a:ext>
            </a:extLst>
          </p:cNvPr>
          <p:cNvSpPr txBox="1"/>
          <p:nvPr/>
        </p:nvSpPr>
        <p:spPr>
          <a:xfrm rot="2620423">
            <a:off x="6154281" y="4381153"/>
            <a:ext cx="1676400" cy="646331"/>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lao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xao</a:t>
            </a:r>
            <a:endParaRPr lang="en-US" sz="3600" b="1" dirty="0">
              <a:latin typeface="Times New Roman" panose="02020603050405020304" pitchFamily="18" charset="0"/>
              <a:cs typeface="Times New Roman" panose="02020603050405020304" pitchFamily="18" charset="0"/>
            </a:endParaRPr>
          </a:p>
        </p:txBody>
      </p:sp>
      <p:sp>
        <p:nvSpPr>
          <p:cNvPr id="69" name="TextBox 68">
            <a:extLst>
              <a:ext uri="{FF2B5EF4-FFF2-40B4-BE49-F238E27FC236}">
                <a16:creationId xmlns:a16="http://schemas.microsoft.com/office/drawing/2014/main" id="{94C1B3C3-1816-D717-1D44-3254E53261F0}"/>
              </a:ext>
            </a:extLst>
          </p:cNvPr>
          <p:cNvSpPr txBox="1"/>
          <p:nvPr/>
        </p:nvSpPr>
        <p:spPr>
          <a:xfrm rot="19783454">
            <a:off x="7680600" y="4502853"/>
            <a:ext cx="1981200" cy="646331"/>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râm</a:t>
            </a:r>
            <a:r>
              <a:rPr lang="en-US" sz="3600" b="1" dirty="0">
                <a:latin typeface="Times New Roman" panose="02020603050405020304" pitchFamily="18" charset="0"/>
                <a:cs typeface="Times New Roman" panose="02020603050405020304" pitchFamily="18" charset="0"/>
              </a:rPr>
              <a:t> ran</a:t>
            </a:r>
          </a:p>
        </p:txBody>
      </p:sp>
      <p:sp>
        <p:nvSpPr>
          <p:cNvPr id="70" name="TextBox 69">
            <a:extLst>
              <a:ext uri="{FF2B5EF4-FFF2-40B4-BE49-F238E27FC236}">
                <a16:creationId xmlns:a16="http://schemas.microsoft.com/office/drawing/2014/main" id="{74728CC2-0AE8-7405-F98D-50CA4E54CA0D}"/>
              </a:ext>
            </a:extLst>
          </p:cNvPr>
          <p:cNvSpPr txBox="1"/>
          <p:nvPr/>
        </p:nvSpPr>
        <p:spPr>
          <a:xfrm rot="18416508">
            <a:off x="7086991" y="3557463"/>
            <a:ext cx="2057400"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ầm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ầm</a:t>
            </a:r>
            <a:endParaRPr lang="en-US" sz="3600" b="1" dirty="0">
              <a:latin typeface="Times New Roman" panose="02020603050405020304" pitchFamily="18" charset="0"/>
              <a:cs typeface="Times New Roman" panose="02020603050405020304" pitchFamily="18" charset="0"/>
            </a:endParaRPr>
          </a:p>
        </p:txBody>
      </p:sp>
      <p:sp>
        <p:nvSpPr>
          <p:cNvPr id="71" name="TextBox 70">
            <a:extLst>
              <a:ext uri="{FF2B5EF4-FFF2-40B4-BE49-F238E27FC236}">
                <a16:creationId xmlns:a16="http://schemas.microsoft.com/office/drawing/2014/main" id="{5086A757-4F4B-E89C-1CC2-D29B7FAE4842}"/>
              </a:ext>
            </a:extLst>
          </p:cNvPr>
          <p:cNvSpPr txBox="1"/>
          <p:nvPr/>
        </p:nvSpPr>
        <p:spPr>
          <a:xfrm rot="2248497">
            <a:off x="10500519" y="4755832"/>
            <a:ext cx="1295400" cy="646331"/>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đắng</a:t>
            </a:r>
            <a:endParaRPr lang="en-US" sz="3600" b="1" dirty="0">
              <a:latin typeface="Times New Roman" panose="02020603050405020304" pitchFamily="18" charset="0"/>
              <a:cs typeface="Times New Roman" panose="02020603050405020304" pitchFamily="18" charset="0"/>
            </a:endParaRPr>
          </a:p>
        </p:txBody>
      </p:sp>
      <p:sp>
        <p:nvSpPr>
          <p:cNvPr id="72" name="TextBox 71">
            <a:extLst>
              <a:ext uri="{FF2B5EF4-FFF2-40B4-BE49-F238E27FC236}">
                <a16:creationId xmlns:a16="http://schemas.microsoft.com/office/drawing/2014/main" id="{735C390C-B606-8CA7-D147-C6F1AD4B174F}"/>
              </a:ext>
            </a:extLst>
          </p:cNvPr>
          <p:cNvSpPr txBox="1"/>
          <p:nvPr/>
        </p:nvSpPr>
        <p:spPr>
          <a:xfrm rot="18819239">
            <a:off x="11983728" y="4177172"/>
            <a:ext cx="1447800" cy="646331"/>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chua</a:t>
            </a:r>
            <a:endParaRPr lang="en-US" sz="3600" b="1" dirty="0">
              <a:latin typeface="Times New Roman" panose="02020603050405020304" pitchFamily="18" charset="0"/>
              <a:cs typeface="Times New Roman" panose="02020603050405020304" pitchFamily="18" charset="0"/>
            </a:endParaRPr>
          </a:p>
        </p:txBody>
      </p:sp>
      <p:sp>
        <p:nvSpPr>
          <p:cNvPr id="73" name="TextBox 72">
            <a:extLst>
              <a:ext uri="{FF2B5EF4-FFF2-40B4-BE49-F238E27FC236}">
                <a16:creationId xmlns:a16="http://schemas.microsoft.com/office/drawing/2014/main" id="{48E39EC7-37D4-F5AB-13A2-AABF5F7D6F05}"/>
              </a:ext>
            </a:extLst>
          </p:cNvPr>
          <p:cNvSpPr txBox="1"/>
          <p:nvPr/>
        </p:nvSpPr>
        <p:spPr>
          <a:xfrm rot="18312173">
            <a:off x="11326207" y="3685458"/>
            <a:ext cx="1061755"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cay</a:t>
            </a:r>
          </a:p>
        </p:txBody>
      </p:sp>
      <p:sp>
        <p:nvSpPr>
          <p:cNvPr id="74" name="Rectangle 95">
            <a:extLst>
              <a:ext uri="{FF2B5EF4-FFF2-40B4-BE49-F238E27FC236}">
                <a16:creationId xmlns:a16="http://schemas.microsoft.com/office/drawing/2014/main" id="{7C4BFA57-C533-0B14-C6E4-F54E41975EBA}"/>
              </a:ext>
            </a:extLst>
          </p:cNvPr>
          <p:cNvSpPr>
            <a:spLocks noChangeArrowheads="1"/>
          </p:cNvSpPr>
          <p:nvPr/>
        </p:nvSpPr>
        <p:spPr bwMode="auto">
          <a:xfrm>
            <a:off x="4252119" y="1278915"/>
            <a:ext cx="832804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3400" b="1" dirty="0" err="1">
                <a:solidFill>
                  <a:srgbClr val="0000CC"/>
                </a:solidFill>
                <a:latin typeface="Times New Roman" pitchFamily="18" charset="0"/>
                <a:cs typeface="Times New Roman" pitchFamily="18" charset="0"/>
              </a:rPr>
              <a:t>Bài</a:t>
            </a:r>
            <a:r>
              <a:rPr lang="en-GB" sz="3400" b="1" dirty="0">
                <a:solidFill>
                  <a:srgbClr val="0000CC"/>
                </a:solidFill>
                <a:latin typeface="Times New Roman" pitchFamily="18" charset="0"/>
                <a:cs typeface="Times New Roman" pitchFamily="18" charset="0"/>
              </a:rPr>
              <a:t> 10: CON </a:t>
            </a:r>
            <a:r>
              <a:rPr lang="en-GB" sz="3400" b="1" dirty="0" err="1">
                <a:solidFill>
                  <a:srgbClr val="0000CC"/>
                </a:solidFill>
                <a:latin typeface="Times New Roman" pitchFamily="18" charset="0"/>
                <a:cs typeface="Times New Roman" pitchFamily="18" charset="0"/>
              </a:rPr>
              <a:t>ĐƯỜNG</a:t>
            </a:r>
            <a:r>
              <a:rPr lang="en-GB" sz="3400" b="1" dirty="0">
                <a:solidFill>
                  <a:srgbClr val="0000CC"/>
                </a:solidFill>
                <a:latin typeface="Times New Roman" pitchFamily="18" charset="0"/>
                <a:cs typeface="Times New Roman" pitchFamily="18" charset="0"/>
              </a:rPr>
              <a:t> ĐẾN </a:t>
            </a:r>
            <a:r>
              <a:rPr lang="en-GB" sz="3400" b="1" dirty="0" err="1">
                <a:solidFill>
                  <a:srgbClr val="0000CC"/>
                </a:solidFill>
                <a:latin typeface="Times New Roman" pitchFamily="18" charset="0"/>
                <a:cs typeface="Times New Roman" pitchFamily="18" charset="0"/>
              </a:rPr>
              <a:t>TRƯỜNG</a:t>
            </a:r>
            <a:r>
              <a:rPr lang="en-GB" sz="3400" b="1" dirty="0">
                <a:solidFill>
                  <a:srgbClr val="0000CC"/>
                </a:solidFill>
                <a:latin typeface="Times New Roman" pitchFamily="18" charset="0"/>
                <a:cs typeface="Times New Roman" pitchFamily="18" charset="0"/>
              </a:rPr>
              <a:t> (</a:t>
            </a:r>
            <a:r>
              <a:rPr lang="en-GB" sz="3400" b="1" dirty="0" err="1">
                <a:solidFill>
                  <a:srgbClr val="0000CC"/>
                </a:solidFill>
                <a:latin typeface="Times New Roman" pitchFamily="18" charset="0"/>
                <a:cs typeface="Times New Roman" pitchFamily="18" charset="0"/>
              </a:rPr>
              <a:t>T3</a:t>
            </a:r>
            <a:r>
              <a:rPr lang="en-GB" sz="3400" b="1" dirty="0">
                <a:solidFill>
                  <a:srgbClr val="0000CC"/>
                </a:solidFill>
                <a:latin typeface="Times New Roman" pitchFamily="18" charset="0"/>
                <a:cs typeface="Times New Roman" pitchFamily="18" charset="0"/>
              </a:rPr>
              <a:t>)</a:t>
            </a:r>
          </a:p>
        </p:txBody>
      </p:sp>
    </p:spTree>
    <p:extLst>
      <p:ext uri="{BB962C8B-B14F-4D97-AF65-F5344CB8AC3E}">
        <p14:creationId xmlns:p14="http://schemas.microsoft.com/office/powerpoint/2010/main" val="42613419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8">
                                            <p:txEl>
                                              <p:pRg st="0" end="0"/>
                                            </p:txEl>
                                          </p:spTgt>
                                        </p:tgtEl>
                                        <p:attrNameLst>
                                          <p:attrName>style.visibility</p:attrName>
                                        </p:attrNameLst>
                                      </p:cBhvr>
                                      <p:to>
                                        <p:strVal val="visible"/>
                                      </p:to>
                                    </p:set>
                                    <p:animEffect transition="in" filter="barn(inVertical)">
                                      <p:cBhvr>
                                        <p:cTn id="22" dur="500"/>
                                        <p:tgtEl>
                                          <p:spTgt spid="6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barn(inVertical)">
                                      <p:cBhvr>
                                        <p:cTn id="27" dur="500"/>
                                        <p:tgtEl>
                                          <p:spTgt spid="6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0"/>
                                        </p:tgtEl>
                                        <p:attrNameLst>
                                          <p:attrName>style.visibility</p:attrName>
                                        </p:attrNameLst>
                                      </p:cBhvr>
                                      <p:to>
                                        <p:strVal val="visible"/>
                                      </p:to>
                                    </p:set>
                                    <p:animEffect transition="in" filter="barn(inVertical)">
                                      <p:cBhvr>
                                        <p:cTn id="32" dur="500"/>
                                        <p:tgtEl>
                                          <p:spTgt spid="7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1"/>
                                        </p:tgtEl>
                                        <p:attrNameLst>
                                          <p:attrName>style.visibility</p:attrName>
                                        </p:attrNameLst>
                                      </p:cBhvr>
                                      <p:to>
                                        <p:strVal val="visible"/>
                                      </p:to>
                                    </p:set>
                                    <p:animEffect transition="in" filter="barn(inVertical)">
                                      <p:cBhvr>
                                        <p:cTn id="37" dur="500"/>
                                        <p:tgtEl>
                                          <p:spTgt spid="7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72"/>
                                        </p:tgtEl>
                                        <p:attrNameLst>
                                          <p:attrName>style.visibility</p:attrName>
                                        </p:attrNameLst>
                                      </p:cBhvr>
                                      <p:to>
                                        <p:strVal val="visible"/>
                                      </p:to>
                                    </p:set>
                                    <p:animEffect transition="in" filter="barn(inVertical)">
                                      <p:cBhvr>
                                        <p:cTn id="42" dur="500"/>
                                        <p:tgtEl>
                                          <p:spTgt spid="7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73"/>
                                        </p:tgtEl>
                                        <p:attrNameLst>
                                          <p:attrName>style.visibility</p:attrName>
                                        </p:attrNameLst>
                                      </p:cBhvr>
                                      <p:to>
                                        <p:strVal val="visible"/>
                                      </p:to>
                                    </p:set>
                                    <p:animEffect transition="in" filter="barn(inVertical)">
                                      <p:cBhvr>
                                        <p:cTn id="4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9" grpId="0"/>
      <p:bldP spid="69" grpId="0"/>
      <p:bldP spid="70" grpId="0"/>
      <p:bldP spid="71" grpId="0"/>
      <p:bldP spid="72" grpId="0"/>
      <p:bldP spid="7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9" name="Group 8"/>
          <p:cNvGrpSpPr/>
          <p:nvPr/>
        </p:nvGrpSpPr>
        <p:grpSpPr>
          <a:xfrm>
            <a:off x="1356519" y="1667233"/>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1. Luyện tập.</a:t>
              </a: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4" name="TextBox 3">
            <a:extLst>
              <a:ext uri="{FF2B5EF4-FFF2-40B4-BE49-F238E27FC236}">
                <a16:creationId xmlns:a16="http://schemas.microsoft.com/office/drawing/2014/main" id="{51FB9498-2E38-3733-5244-9EBC1C052BEA}"/>
              </a:ext>
            </a:extLst>
          </p:cNvPr>
          <p:cNvSpPr txBox="1"/>
          <p:nvPr/>
        </p:nvSpPr>
        <p:spPr>
          <a:xfrm>
            <a:off x="1356519" y="2286777"/>
            <a:ext cx="12192000" cy="646331"/>
          </a:xfrm>
          <a:prstGeom prst="rect">
            <a:avLst/>
          </a:prstGeom>
          <a:noFill/>
        </p:spPr>
        <p:txBody>
          <a:bodyPr wrap="square" rtlCol="0">
            <a:spAutoFit/>
          </a:bodyPr>
          <a:lstStyle/>
          <a:p>
            <a:r>
              <a:rPr lang="en-US" sz="3600" b="1" dirty="0">
                <a:solidFill>
                  <a:srgbClr val="0000CC"/>
                </a:solidFill>
                <a:latin typeface="Times New Roman" panose="02020603050405020304" pitchFamily="18" charset="0"/>
                <a:cs typeface="Times New Roman" panose="02020603050405020304" pitchFamily="18" charset="0"/>
              </a:rPr>
              <a:t>3. </a:t>
            </a:r>
            <a:r>
              <a:rPr lang="en-US" sz="3600" b="1" dirty="0" err="1">
                <a:solidFill>
                  <a:srgbClr val="0000CC"/>
                </a:solidFill>
                <a:latin typeface="Times New Roman" panose="02020603050405020304" pitchFamily="18" charset="0"/>
                <a:cs typeface="Times New Roman" panose="02020603050405020304" pitchFamily="18" charset="0"/>
              </a:rPr>
              <a:t>Chọn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từ</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chỉ</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đặc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điểm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trong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khung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thay</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thay</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cho</a:t>
            </a:r>
            <a:r>
              <a:rPr lang="en-US" sz="3600" b="1" dirty="0">
                <a:solidFill>
                  <a:srgbClr val="0000CC"/>
                </a:solidFill>
                <a:latin typeface="Times New Roman" panose="02020603050405020304" pitchFamily="18" charset="0"/>
                <a:cs typeface="Times New Roman" panose="02020603050405020304" pitchFamily="18" charset="0"/>
              </a:rPr>
              <a:t> ô </a:t>
            </a:r>
            <a:r>
              <a:rPr lang="en-US" sz="3600" b="1" dirty="0" err="1">
                <a:solidFill>
                  <a:srgbClr val="0000CC"/>
                </a:solidFill>
                <a:latin typeface="Times New Roman" panose="02020603050405020304" pitchFamily="18" charset="0"/>
                <a:cs typeface="Times New Roman" panose="02020603050405020304" pitchFamily="18" charset="0"/>
              </a:rPr>
              <a:t>trống</a:t>
            </a:r>
            <a:r>
              <a:rPr lang="en-US" sz="3600" b="1" dirty="0">
                <a:solidFill>
                  <a:srgbClr val="0000CC"/>
                </a:solidFill>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4885A0E3-B54B-70CF-2E3C-A2316FDAAB25}"/>
              </a:ext>
            </a:extLst>
          </p:cNvPr>
          <p:cNvSpPr txBox="1"/>
          <p:nvPr/>
        </p:nvSpPr>
        <p:spPr>
          <a:xfrm>
            <a:off x="1968088" y="3087469"/>
            <a:ext cx="1903445" cy="646331"/>
          </a:xfrm>
          <a:prstGeom prst="rect">
            <a:avLst/>
          </a:prstGeom>
          <a:solidFill>
            <a:srgbClr val="FF9999"/>
          </a:solidFill>
          <a:ln>
            <a:solidFill>
              <a:srgbClr val="FFFF00"/>
            </a:solidFill>
          </a:ln>
        </p:spPr>
        <p:txBody>
          <a:bodyPr wrap="square" rtlCol="0">
            <a:spAutoFit/>
          </a:bodyPr>
          <a:lstStyle/>
          <a:p>
            <a:r>
              <a:rPr lang="en-US" sz="3600" b="1" dirty="0" err="1">
                <a:solidFill>
                  <a:srgbClr val="0000CC"/>
                </a:solidFill>
                <a:latin typeface="Times New Roman" panose="02020603050405020304" pitchFamily="18" charset="0"/>
                <a:cs typeface="Times New Roman" panose="02020603050405020304" pitchFamily="18" charset="0"/>
              </a:rPr>
              <a:t>xanh</a:t>
            </a:r>
            <a:r>
              <a:rPr lang="en-US" sz="3600" b="1" dirty="0">
                <a:solidFill>
                  <a:srgbClr val="0000CC"/>
                </a:solidFill>
                <a:latin typeface="Times New Roman" panose="02020603050405020304" pitchFamily="18" charset="0"/>
                <a:cs typeface="Times New Roman" panose="02020603050405020304" pitchFamily="18" charset="0"/>
              </a:rPr>
              <a:t> um</a:t>
            </a:r>
          </a:p>
        </p:txBody>
      </p:sp>
      <p:sp>
        <p:nvSpPr>
          <p:cNvPr id="23" name="TextBox 22">
            <a:extLst>
              <a:ext uri="{FF2B5EF4-FFF2-40B4-BE49-F238E27FC236}">
                <a16:creationId xmlns:a16="http://schemas.microsoft.com/office/drawing/2014/main" id="{43F4BB77-7A1A-A6E7-D2DD-EEE2390495A7}"/>
              </a:ext>
            </a:extLst>
          </p:cNvPr>
          <p:cNvSpPr txBox="1"/>
          <p:nvPr/>
        </p:nvSpPr>
        <p:spPr>
          <a:xfrm>
            <a:off x="4024710" y="3087469"/>
            <a:ext cx="2209800" cy="646331"/>
          </a:xfrm>
          <a:prstGeom prst="rect">
            <a:avLst/>
          </a:prstGeom>
          <a:solidFill>
            <a:srgbClr val="FF9999"/>
          </a:solidFill>
          <a:ln>
            <a:solidFill>
              <a:srgbClr val="FFFF00"/>
            </a:solidFill>
          </a:ln>
        </p:spPr>
        <p:txBody>
          <a:bodyPr wrap="square" rtlCol="0">
            <a:spAutoFit/>
          </a:bodyPr>
          <a:lstStyle/>
          <a:p>
            <a:r>
              <a:rPr lang="en-US" sz="3600" b="1" dirty="0" err="1">
                <a:solidFill>
                  <a:srgbClr val="0000CC"/>
                </a:solidFill>
                <a:latin typeface="Times New Roman" panose="02020603050405020304" pitchFamily="18" charset="0"/>
                <a:cs typeface="Times New Roman" panose="02020603050405020304" pitchFamily="18" charset="0"/>
              </a:rPr>
              <a:t>nhộn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nhịp</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269E6389-F191-9673-43DD-5E9D056A2EAB}"/>
              </a:ext>
            </a:extLst>
          </p:cNvPr>
          <p:cNvSpPr txBox="1"/>
          <p:nvPr/>
        </p:nvSpPr>
        <p:spPr>
          <a:xfrm>
            <a:off x="6380163" y="3048000"/>
            <a:ext cx="1605756" cy="646331"/>
          </a:xfrm>
          <a:prstGeom prst="rect">
            <a:avLst/>
          </a:prstGeom>
          <a:solidFill>
            <a:srgbClr val="FF9999"/>
          </a:solidFill>
          <a:ln>
            <a:solidFill>
              <a:srgbClr val="FFFF00"/>
            </a:solidFill>
          </a:ln>
        </p:spPr>
        <p:txBody>
          <a:bodyPr wrap="square" rtlCol="0">
            <a:spAutoFit/>
          </a:bodyPr>
          <a:lstStyle/>
          <a:p>
            <a:r>
              <a:rPr lang="en-US" sz="3600" b="1" dirty="0" err="1">
                <a:solidFill>
                  <a:srgbClr val="0000CC"/>
                </a:solidFill>
                <a:latin typeface="Times New Roman" panose="02020603050405020304" pitchFamily="18" charset="0"/>
                <a:cs typeface="Times New Roman" panose="02020603050405020304" pitchFamily="18" charset="0"/>
              </a:rPr>
              <a:t>đỏ</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rực</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78A03B4B-C73C-C41C-0104-F68684AB147F}"/>
              </a:ext>
            </a:extLst>
          </p:cNvPr>
          <p:cNvSpPr txBox="1"/>
          <p:nvPr/>
        </p:nvSpPr>
        <p:spPr>
          <a:xfrm>
            <a:off x="8083254" y="3047999"/>
            <a:ext cx="1853404" cy="646331"/>
          </a:xfrm>
          <a:prstGeom prst="rect">
            <a:avLst/>
          </a:prstGeom>
          <a:solidFill>
            <a:srgbClr val="FF9999"/>
          </a:solidFill>
          <a:ln>
            <a:solidFill>
              <a:srgbClr val="FFFF00"/>
            </a:solidFill>
          </a:ln>
        </p:spPr>
        <p:txBody>
          <a:bodyPr wrap="square" rtlCol="0">
            <a:spAutoFit/>
          </a:bodyPr>
          <a:lstStyle/>
          <a:p>
            <a:r>
              <a:rPr lang="en-US" sz="3600" b="1" dirty="0" err="1">
                <a:solidFill>
                  <a:srgbClr val="0000CC"/>
                </a:solidFill>
                <a:latin typeface="Times New Roman" panose="02020603050405020304" pitchFamily="18" charset="0"/>
                <a:cs typeface="Times New Roman" panose="02020603050405020304" pitchFamily="18" charset="0"/>
              </a:rPr>
              <a:t>râm</a:t>
            </a:r>
            <a:r>
              <a:rPr lang="en-US" sz="3600" b="1" dirty="0">
                <a:solidFill>
                  <a:srgbClr val="0000CC"/>
                </a:solidFill>
                <a:latin typeface="Times New Roman" panose="02020603050405020304" pitchFamily="18" charset="0"/>
                <a:cs typeface="Times New Roman" panose="02020603050405020304" pitchFamily="18" charset="0"/>
              </a:rPr>
              <a:t> ran</a:t>
            </a:r>
          </a:p>
        </p:txBody>
      </p:sp>
      <p:sp>
        <p:nvSpPr>
          <p:cNvPr id="26" name="TextBox 25">
            <a:extLst>
              <a:ext uri="{FF2B5EF4-FFF2-40B4-BE49-F238E27FC236}">
                <a16:creationId xmlns:a16="http://schemas.microsoft.com/office/drawing/2014/main" id="{A67F9805-AF07-C03C-31B1-D65817FC08F5}"/>
              </a:ext>
            </a:extLst>
          </p:cNvPr>
          <p:cNvSpPr txBox="1"/>
          <p:nvPr/>
        </p:nvSpPr>
        <p:spPr>
          <a:xfrm>
            <a:off x="10043319" y="3048000"/>
            <a:ext cx="1079390" cy="646331"/>
          </a:xfrm>
          <a:prstGeom prst="rect">
            <a:avLst/>
          </a:prstGeom>
          <a:solidFill>
            <a:srgbClr val="FF9999"/>
          </a:solidFill>
          <a:ln>
            <a:solidFill>
              <a:srgbClr val="FFFF00"/>
            </a:solidFill>
          </a:ln>
        </p:spPr>
        <p:txBody>
          <a:bodyPr wrap="square" rtlCol="0">
            <a:spAutoFit/>
          </a:bodyPr>
          <a:lstStyle/>
          <a:p>
            <a:r>
              <a:rPr lang="en-US" sz="3600" b="1" dirty="0" err="1">
                <a:solidFill>
                  <a:srgbClr val="0000CC"/>
                </a:solidFill>
                <a:latin typeface="Times New Roman" panose="02020603050405020304" pitchFamily="18" charset="0"/>
                <a:cs typeface="Times New Roman" panose="02020603050405020304" pitchFamily="18" charset="0"/>
              </a:rPr>
              <a:t>sớm</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B783BD0-74F6-3B1B-C45A-EB07F3F2AE01}"/>
              </a:ext>
            </a:extLst>
          </p:cNvPr>
          <p:cNvSpPr txBox="1"/>
          <p:nvPr/>
        </p:nvSpPr>
        <p:spPr>
          <a:xfrm>
            <a:off x="708819" y="3811013"/>
            <a:ext cx="14554200" cy="4801314"/>
          </a:xfrm>
          <a:prstGeom prst="rect">
            <a:avLst/>
          </a:prstGeom>
          <a:noFill/>
        </p:spPr>
        <p:txBody>
          <a:bodyPr wrap="square" rtlCol="0">
            <a:spAutoFit/>
          </a:bodyPr>
          <a:lstStyle/>
          <a:p>
            <a:pPr>
              <a:lnSpc>
                <a:spcPct val="150000"/>
              </a:lnSpc>
            </a:pP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Buổi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sáng</a:t>
            </a:r>
            <a:r>
              <a:rPr lang="en-US" sz="3600" b="1" dirty="0">
                <a:solidFill>
                  <a:srgbClr val="0000CC"/>
                </a:solidFill>
                <a:latin typeface="Times New Roman" panose="02020603050405020304" pitchFamily="18" charset="0"/>
                <a:cs typeface="Times New Roman" panose="02020603050405020304" pitchFamily="18" charset="0"/>
              </a:rPr>
              <a:t>, Nam </a:t>
            </a:r>
            <a:r>
              <a:rPr lang="en-US" sz="3600" b="1" dirty="0" err="1">
                <a:solidFill>
                  <a:srgbClr val="0000CC"/>
                </a:solidFill>
                <a:latin typeface="Times New Roman" panose="02020603050405020304" pitchFamily="18" charset="0"/>
                <a:cs typeface="Times New Roman" panose="02020603050405020304" pitchFamily="18" charset="0"/>
              </a:rPr>
              <a:t>đạp</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xe</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tới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trường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trên</a:t>
            </a:r>
            <a:r>
              <a:rPr lang="en-US" sz="3600" b="1" dirty="0">
                <a:solidFill>
                  <a:srgbClr val="0000CC"/>
                </a:solidFill>
                <a:latin typeface="Times New Roman" panose="02020603050405020304" pitchFamily="18" charset="0"/>
                <a:cs typeface="Times New Roman" panose="02020603050405020304" pitchFamily="18" charset="0"/>
              </a:rPr>
              <a:t> con </a:t>
            </a:r>
            <a:r>
              <a:rPr lang="en-US" sz="3600" b="1" dirty="0" err="1">
                <a:solidFill>
                  <a:srgbClr val="0000CC"/>
                </a:solidFill>
                <a:latin typeface="Times New Roman" panose="02020603050405020304" pitchFamily="18" charset="0"/>
                <a:cs typeface="Times New Roman" panose="02020603050405020304" pitchFamily="18" charset="0"/>
              </a:rPr>
              <a:t>đường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quen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thuộc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Hè</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đã</a:t>
            </a:r>
            <a:r>
              <a:rPr lang="en-US" sz="3600" b="1" dirty="0">
                <a:solidFill>
                  <a:srgbClr val="0000CC"/>
                </a:solidFill>
                <a:latin typeface="Times New Roman" panose="02020603050405020304" pitchFamily="18" charset="0"/>
                <a:cs typeface="Times New Roman" panose="02020603050405020304" pitchFamily="18" charset="0"/>
              </a:rPr>
              <a:t> sang, </a:t>
            </a:r>
            <a:r>
              <a:rPr lang="en-US" sz="3600" b="1" dirty="0" err="1">
                <a:solidFill>
                  <a:srgbClr val="0000CC"/>
                </a:solidFill>
                <a:latin typeface="Times New Roman" panose="02020603050405020304" pitchFamily="18" charset="0"/>
                <a:cs typeface="Times New Roman" panose="02020603050405020304" pitchFamily="18" charset="0"/>
              </a:rPr>
              <a:t>mấy</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cành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phượng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vĩ</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nở</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hoa</a:t>
            </a:r>
            <a:r>
              <a:rPr lang="en-US" sz="3600" b="1" dirty="0">
                <a:solidFill>
                  <a:srgbClr val="0000CC"/>
                </a:solidFill>
                <a:latin typeface="Times New Roman" panose="02020603050405020304" pitchFamily="18" charset="0"/>
                <a:cs typeface="Times New Roman" panose="02020603050405020304" pitchFamily="18" charset="0"/>
              </a:rPr>
              <a:t>              . </a:t>
            </a:r>
            <a:r>
              <a:rPr lang="en-US" sz="3600" b="1" dirty="0" err="1">
                <a:solidFill>
                  <a:srgbClr val="0000CC"/>
                </a:solidFill>
                <a:latin typeface="Times New Roman" panose="02020603050405020304" pitchFamily="18" charset="0"/>
                <a:cs typeface="Times New Roman" panose="02020603050405020304" pitchFamily="18" charset="0"/>
              </a:rPr>
              <a:t>Tiếng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ve</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kêu</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giữa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những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tán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lá</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sấu</a:t>
            </a:r>
            <a:r>
              <a:rPr lang="en-US" sz="3600" b="1" dirty="0">
                <a:solidFill>
                  <a:srgbClr val="0000CC"/>
                </a:solidFill>
                <a:latin typeface="Times New Roman" panose="02020603050405020304" pitchFamily="18" charset="0"/>
                <a:cs typeface="Times New Roman" panose="02020603050405020304" pitchFamily="18" charset="0"/>
              </a:rPr>
              <a:t>                . </a:t>
            </a:r>
            <a:r>
              <a:rPr lang="en-US" sz="3600" b="1" dirty="0" err="1">
                <a:solidFill>
                  <a:srgbClr val="0000CC"/>
                </a:solidFill>
                <a:latin typeface="Times New Roman" panose="02020603050405020304" pitchFamily="18" charset="0"/>
                <a:cs typeface="Times New Roman" panose="02020603050405020304" pitchFamily="18" charset="0"/>
              </a:rPr>
              <a:t>Gần</a:t>
            </a:r>
            <a:r>
              <a:rPr lang="en-US" sz="3600" b="1" dirty="0">
                <a:solidFill>
                  <a:srgbClr val="0000CC"/>
                </a:solidFill>
                <a:latin typeface="Times New Roman" panose="02020603050405020304" pitchFamily="18" charset="0"/>
                <a:cs typeface="Times New Roman" panose="02020603050405020304" pitchFamily="18" charset="0"/>
              </a:rPr>
              <a:t> đến </a:t>
            </a:r>
            <a:r>
              <a:rPr lang="en-US" sz="3600" b="1" dirty="0" err="1">
                <a:solidFill>
                  <a:srgbClr val="0000CC"/>
                </a:solidFill>
                <a:latin typeface="Times New Roman" panose="02020603050405020304" pitchFamily="18" charset="0"/>
                <a:cs typeface="Times New Roman" panose="02020603050405020304" pitchFamily="18" charset="0"/>
              </a:rPr>
              <a:t>trường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khung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cảnh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hẳn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lên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Mấy</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em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bé</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lớp</a:t>
            </a:r>
            <a:r>
              <a:rPr lang="en-US" sz="3600" b="1" dirty="0">
                <a:solidFill>
                  <a:srgbClr val="0000CC"/>
                </a:solidFill>
                <a:latin typeface="Times New Roman" panose="02020603050405020304" pitchFamily="18" charset="0"/>
                <a:cs typeface="Times New Roman" panose="02020603050405020304" pitchFamily="18" charset="0"/>
              </a:rPr>
              <a:t> 1 chia </a:t>
            </a:r>
            <a:r>
              <a:rPr lang="en-US" sz="3600" b="1" dirty="0" err="1">
                <a:solidFill>
                  <a:srgbClr val="0000CC"/>
                </a:solidFill>
                <a:latin typeface="Times New Roman" panose="02020603050405020304" pitchFamily="18" charset="0"/>
                <a:cs typeface="Times New Roman" panose="02020603050405020304" pitchFamily="18" charset="0"/>
              </a:rPr>
              <a:t>tay</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mẹ</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lớp</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vừa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vừa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ngoái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lại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Mẹ</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ơi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chiều</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đón</a:t>
            </a:r>
            <a:r>
              <a:rPr lang="en-US" sz="3600" b="1" dirty="0">
                <a:solidFill>
                  <a:srgbClr val="0000CC"/>
                </a:solidFill>
                <a:latin typeface="Times New Roman" panose="02020603050405020304" pitchFamily="18" charset="0"/>
                <a:cs typeface="Times New Roman" panose="02020603050405020304" pitchFamily="18" charset="0"/>
              </a:rPr>
              <a:t> con          </a:t>
            </a:r>
            <a:r>
              <a:rPr lang="en-US" sz="3600" b="1" dirty="0" err="1">
                <a:solidFill>
                  <a:srgbClr val="0000CC"/>
                </a:solidFill>
                <a:latin typeface="Times New Roman" panose="02020603050405020304" pitchFamily="18" charset="0"/>
                <a:cs typeface="Times New Roman" panose="02020603050405020304" pitchFamily="18" charset="0"/>
              </a:rPr>
              <a:t>nhé</a:t>
            </a:r>
            <a:r>
              <a:rPr lang="en-US" sz="3600" b="1" dirty="0">
                <a:solidFill>
                  <a:srgbClr val="0000CC"/>
                </a:solidFill>
                <a:latin typeface="Times New Roman" panose="02020603050405020304" pitchFamily="18" charset="0"/>
                <a:cs typeface="Times New Roman" panose="02020603050405020304" pitchFamily="18" charset="0"/>
              </a:rPr>
              <a:t>!”.</a:t>
            </a:r>
          </a:p>
          <a:p>
            <a:pPr algn="r"/>
            <a:r>
              <a:rPr lang="en-US" sz="3600" b="1" dirty="0">
                <a:solidFill>
                  <a:srgbClr val="0000CC"/>
                </a:solidFill>
                <a:latin typeface="Times New Roman" panose="02020603050405020304" pitchFamily="18" charset="0"/>
                <a:cs typeface="Times New Roman" panose="02020603050405020304" pitchFamily="18" charset="0"/>
              </a:rPr>
              <a:t>(</a:t>
            </a:r>
            <a:r>
              <a:rPr lang="en-US" sz="3600" b="1" i="1" dirty="0">
                <a:solidFill>
                  <a:srgbClr val="0000CC"/>
                </a:solidFill>
                <a:latin typeface="Times New Roman" panose="02020603050405020304" pitchFamily="18" charset="0"/>
                <a:cs typeface="Times New Roman" panose="02020603050405020304" pitchFamily="18" charset="0"/>
              </a:rPr>
              <a:t>Theo </a:t>
            </a:r>
            <a:r>
              <a:rPr lang="en-US" sz="3600" b="1" dirty="0">
                <a:solidFill>
                  <a:srgbClr val="0000CC"/>
                </a:solidFill>
                <a:latin typeface="Times New Roman" panose="02020603050405020304" pitchFamily="18" charset="0"/>
                <a:cs typeface="Times New Roman" panose="02020603050405020304" pitchFamily="18" charset="0"/>
              </a:rPr>
              <a:t>Kim </a:t>
            </a:r>
            <a:r>
              <a:rPr lang="en-US" sz="3600" b="1" dirty="0" err="1">
                <a:solidFill>
                  <a:srgbClr val="0000CC"/>
                </a:solidFill>
                <a:latin typeface="Times New Roman" panose="02020603050405020304" pitchFamily="18" charset="0"/>
                <a:cs typeface="Times New Roman" panose="02020603050405020304" pitchFamily="18" charset="0"/>
              </a:rPr>
              <a:t>Ngân</a:t>
            </a:r>
            <a:r>
              <a:rPr lang="en-US" sz="3600" b="1" dirty="0">
                <a:solidFill>
                  <a:srgbClr val="0000CC"/>
                </a:solidFill>
                <a:latin typeface="Times New Roman" panose="02020603050405020304" pitchFamily="18" charset="0"/>
                <a:cs typeface="Times New Roman" panose="02020603050405020304" pitchFamily="18" charset="0"/>
              </a:rPr>
              <a:t>)</a:t>
            </a:r>
          </a:p>
        </p:txBody>
      </p:sp>
      <p:cxnSp>
        <p:nvCxnSpPr>
          <p:cNvPr id="8" name="Straight Connector 7">
            <a:extLst>
              <a:ext uri="{FF2B5EF4-FFF2-40B4-BE49-F238E27FC236}">
                <a16:creationId xmlns:a16="http://schemas.microsoft.com/office/drawing/2014/main" id="{3D740E01-3980-A6B3-7C42-D9CF82FA39F2}"/>
              </a:ext>
            </a:extLst>
          </p:cNvPr>
          <p:cNvCxnSpPr/>
          <p:nvPr/>
        </p:nvCxnSpPr>
        <p:spPr>
          <a:xfrm>
            <a:off x="4276329" y="2895600"/>
            <a:ext cx="1752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Rectangle 95">
            <a:extLst>
              <a:ext uri="{FF2B5EF4-FFF2-40B4-BE49-F238E27FC236}">
                <a16:creationId xmlns:a16="http://schemas.microsoft.com/office/drawing/2014/main" id="{17EC8662-26C5-791A-B154-B04124922CB7}"/>
              </a:ext>
            </a:extLst>
          </p:cNvPr>
          <p:cNvSpPr>
            <a:spLocks noChangeArrowheads="1"/>
          </p:cNvSpPr>
          <p:nvPr/>
        </p:nvSpPr>
        <p:spPr bwMode="auto">
          <a:xfrm>
            <a:off x="3671006" y="1258669"/>
            <a:ext cx="88101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3600" b="1" dirty="0" err="1">
                <a:solidFill>
                  <a:srgbClr val="0000CC"/>
                </a:solidFill>
                <a:latin typeface="Times New Roman" pitchFamily="18" charset="0"/>
                <a:cs typeface="Times New Roman" pitchFamily="18" charset="0"/>
              </a:rPr>
              <a:t>Bài</a:t>
            </a:r>
            <a:r>
              <a:rPr lang="en-GB" sz="3600" b="1" dirty="0">
                <a:solidFill>
                  <a:srgbClr val="0000CC"/>
                </a:solidFill>
                <a:latin typeface="Times New Roman" pitchFamily="18" charset="0"/>
                <a:cs typeface="Times New Roman" pitchFamily="18" charset="0"/>
              </a:rPr>
              <a:t> 10: CON </a:t>
            </a:r>
            <a:r>
              <a:rPr lang="en-GB" sz="3600" b="1" dirty="0" err="1">
                <a:solidFill>
                  <a:srgbClr val="0000CC"/>
                </a:solidFill>
                <a:latin typeface="Times New Roman" pitchFamily="18" charset="0"/>
                <a:cs typeface="Times New Roman" pitchFamily="18" charset="0"/>
              </a:rPr>
              <a:t>ĐƯỜNG</a:t>
            </a:r>
            <a:r>
              <a:rPr lang="en-GB" sz="3600" b="1" dirty="0">
                <a:solidFill>
                  <a:srgbClr val="0000CC"/>
                </a:solidFill>
                <a:latin typeface="Times New Roman" pitchFamily="18" charset="0"/>
                <a:cs typeface="Times New Roman" pitchFamily="18" charset="0"/>
              </a:rPr>
              <a:t> ĐẾN </a:t>
            </a:r>
            <a:r>
              <a:rPr lang="en-GB" sz="3600" b="1" dirty="0" err="1">
                <a:solidFill>
                  <a:srgbClr val="0000CC"/>
                </a:solidFill>
                <a:latin typeface="Times New Roman" pitchFamily="18" charset="0"/>
                <a:cs typeface="Times New Roman" pitchFamily="18" charset="0"/>
              </a:rPr>
              <a:t>TRƯỜNG</a:t>
            </a:r>
            <a:r>
              <a:rPr lang="en-GB" sz="3600" b="1" dirty="0">
                <a:solidFill>
                  <a:srgbClr val="0000CC"/>
                </a:solidFill>
                <a:latin typeface="Times New Roman" pitchFamily="18" charset="0"/>
                <a:cs typeface="Times New Roman" pitchFamily="18" charset="0"/>
              </a:rPr>
              <a:t> (</a:t>
            </a:r>
            <a:r>
              <a:rPr lang="en-GB" sz="3600" b="1" dirty="0" err="1">
                <a:solidFill>
                  <a:srgbClr val="0000CC"/>
                </a:solidFill>
                <a:latin typeface="Times New Roman" pitchFamily="18" charset="0"/>
                <a:cs typeface="Times New Roman" pitchFamily="18" charset="0"/>
              </a:rPr>
              <a:t>T3</a:t>
            </a:r>
            <a:r>
              <a:rPr lang="en-GB" sz="3600" b="1" dirty="0">
                <a:solidFill>
                  <a:srgbClr val="0000CC"/>
                </a:solidFill>
                <a:latin typeface="Times New Roman" pitchFamily="18" charset="0"/>
                <a:cs typeface="Times New Roman" pitchFamily="18" charset="0"/>
              </a:rPr>
              <a:t>)</a:t>
            </a:r>
          </a:p>
        </p:txBody>
      </p:sp>
      <p:sp>
        <p:nvSpPr>
          <p:cNvPr id="32" name="Rectangle 31">
            <a:extLst>
              <a:ext uri="{FF2B5EF4-FFF2-40B4-BE49-F238E27FC236}">
                <a16:creationId xmlns:a16="http://schemas.microsoft.com/office/drawing/2014/main" id="{17F9CACE-4967-6906-F48B-3F918707B59A}"/>
              </a:ext>
            </a:extLst>
          </p:cNvPr>
          <p:cNvSpPr/>
          <p:nvPr/>
        </p:nvSpPr>
        <p:spPr>
          <a:xfrm>
            <a:off x="7461845" y="4895915"/>
            <a:ext cx="1514674" cy="558813"/>
          </a:xfrm>
          <a:prstGeom prst="rect">
            <a:avLst/>
          </a:prstGeom>
          <a:solidFill>
            <a:srgbClr val="FF7C8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7221ADEB-755C-B013-E0C9-532DA37582E1}"/>
              </a:ext>
            </a:extLst>
          </p:cNvPr>
          <p:cNvSpPr/>
          <p:nvPr/>
        </p:nvSpPr>
        <p:spPr>
          <a:xfrm>
            <a:off x="11719719" y="4787977"/>
            <a:ext cx="1689327" cy="685801"/>
          </a:xfrm>
          <a:prstGeom prst="rect">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26337125-34FE-7EAB-F357-23F3FA4B4F2F}"/>
              </a:ext>
            </a:extLst>
          </p:cNvPr>
          <p:cNvSpPr/>
          <p:nvPr/>
        </p:nvSpPr>
        <p:spPr>
          <a:xfrm>
            <a:off x="4101274" y="5565339"/>
            <a:ext cx="1751045" cy="646331"/>
          </a:xfrm>
          <a:prstGeom prst="rect">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A3775F9-B6FB-4807-F1DE-B89A44120DFA}"/>
              </a:ext>
            </a:extLst>
          </p:cNvPr>
          <p:cNvSpPr/>
          <p:nvPr/>
        </p:nvSpPr>
        <p:spPr>
          <a:xfrm>
            <a:off x="11872119" y="5594865"/>
            <a:ext cx="2133236" cy="646331"/>
          </a:xfrm>
          <a:prstGeom prst="rect">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DD4CF0AC-ACC0-3558-55C0-BA99DF074D2A}"/>
              </a:ext>
            </a:extLst>
          </p:cNvPr>
          <p:cNvSpPr/>
          <p:nvPr/>
        </p:nvSpPr>
        <p:spPr>
          <a:xfrm>
            <a:off x="3529774" y="7239000"/>
            <a:ext cx="1087360" cy="646331"/>
          </a:xfrm>
          <a:prstGeom prst="rect">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000539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32"/>
                                        </p:tgtEl>
                                      </p:cBhvr>
                                    </p:animEffect>
                                    <p:set>
                                      <p:cBhvr>
                                        <p:cTn id="12" dur="1" fill="hold">
                                          <p:stCondLst>
                                            <p:cond delay="499"/>
                                          </p:stCondLst>
                                        </p:cTn>
                                        <p:tgtEl>
                                          <p:spTgt spid="3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grpId="0" nodeType="clickEffect">
                                  <p:stCondLst>
                                    <p:cond delay="0"/>
                                  </p:stCondLst>
                                  <p:childTnLst>
                                    <p:animMotion origin="layout" path="M -4.24364E-6 3.61111E-6 L -4.24364E-6 0.00017 C 0.00078 0.02395 -0.00078 0.00625 0.00469 0.03194 C 0.00488 0.03368 0.00478 0.03576 0.00527 0.03732 C 0.00839 0.05191 0.01356 0.06475 0.01532 0.08038 C 0.01551 0.08211 0.01551 0.0842 0.0159 0.08576 C 0.01805 0.09427 0.0199 0.10434 0.02302 0.11145 C 0.0239 0.11319 0.02458 0.11493 0.02536 0.11666 C 0.02585 0.11805 0.02614 0.11927 0.02653 0.12066 C 0.02965 0.13055 0.02712 0.12152 0.03014 0.13281 C 0.0317 0.1552 0.02907 0.12812 0.03317 0.14635 C 0.03658 0.16232 0.03043 0.14652 0.03482 0.1625 C 0.03521 0.16371 0.03609 0.16423 0.03668 0.1651 C 0.0395 0.17482 0.0359 0.16284 0.0396 0.17465 C 0.03999 0.17604 0.04019 0.17777 0.04077 0.17864 C 0.04545 0.18524 0.04536 0.18298 0.04975 0.18524 C 0.05033 0.18576 0.05092 0.18593 0.0515 0.18663 C 0.05209 0.18715 0.05257 0.18906 0.05326 0.18923 C 0.05501 0.1901 0.05687 0.18923 0.05872 0.18923 L 0.05872 0.18975 " pathEditMode="relative" rAng="0" ptsTypes="AAAAAAAAAAAAAAAAAAAA">
                                      <p:cBhvr>
                                        <p:cTn id="16" dur="2000" fill="hold"/>
                                        <p:tgtEl>
                                          <p:spTgt spid="24"/>
                                        </p:tgtEl>
                                        <p:attrNameLst>
                                          <p:attrName>ppt_x</p:attrName>
                                          <p:attrName>ppt_y</p:attrName>
                                        </p:attrNameLst>
                                      </p:cBhvr>
                                      <p:rCtr x="2936" y="9479"/>
                                    </p:animMotion>
                                  </p:childTnLst>
                                </p:cTn>
                              </p:par>
                            </p:childTnLst>
                          </p:cTn>
                        </p:par>
                      </p:childTnLst>
                    </p:cTn>
                  </p:par>
                  <p:par>
                    <p:cTn id="17" fill="hold">
                      <p:stCondLst>
                        <p:cond delay="indefinite"/>
                      </p:stCondLst>
                      <p:childTnLst>
                        <p:par>
                          <p:cTn id="18" fill="hold">
                            <p:stCondLst>
                              <p:cond delay="0"/>
                            </p:stCondLst>
                            <p:childTnLst>
                              <p:par>
                                <p:cTn id="19" presetID="22" presetClass="exit" presetSubtype="4" fill="hold" grpId="0" nodeType="clickEffect">
                                  <p:stCondLst>
                                    <p:cond delay="0"/>
                                  </p:stCondLst>
                                  <p:childTnLst>
                                    <p:animEffect transition="out" filter="wipe(down)">
                                      <p:cBhvr>
                                        <p:cTn id="20" dur="500"/>
                                        <p:tgtEl>
                                          <p:spTgt spid="34"/>
                                        </p:tgtEl>
                                      </p:cBhvr>
                                    </p:animEffect>
                                    <p:set>
                                      <p:cBhvr>
                                        <p:cTn id="21" dur="1" fill="hold">
                                          <p:stCondLst>
                                            <p:cond delay="499"/>
                                          </p:stCondLst>
                                        </p:cTn>
                                        <p:tgtEl>
                                          <p:spTgt spid="3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0" presetClass="path" presetSubtype="0" accel="50000" decel="50000" fill="hold" grpId="0" nodeType="clickEffect">
                                  <p:stCondLst>
                                    <p:cond delay="0"/>
                                  </p:stCondLst>
                                  <p:childTnLst>
                                    <p:animMotion origin="layout" path="M 3.4624E-6 3.61111E-6 L 3.4624E-6 0.00017 C 0.00331 0.02465 0.00039 0.01267 0.01804 0.03767 C 0.02906 0.05312 0.0353 0.05243 0.04945 0.06145 C 0.075 0.07725 0.063 0.07413 0.07714 0.07691 C 0.07929 0.07899 0.08163 0.08125 0.08378 0.08281 C 0.08797 0.08559 0.09246 0.0868 0.09646 0.08993 C 0.1224 0.10955 0.09811 0.09652 0.11577 0.1052 C 0.12942 0.11979 0.11596 0.10659 0.12796 0.11597 C 0.12971 0.11718 0.13137 0.11875 0.13293 0.12083 C 0.13371 0.12152 0.1343 0.12361 0.13518 0.1243 C 0.13713 0.12604 0.13918 0.12691 0.14122 0.12795 C 0.14366 0.12899 0.146 0.12968 0.14834 0.1302 C 0.16307 0.13368 0.16726 0.13437 0.17877 0.13628 C 0.18687 0.13906 0.19496 0.14201 0.20306 0.14461 C 0.20569 0.14496 0.20842 0.14392 0.21076 0.14566 C 0.21213 0.14652 0.21291 0.1493 0.21359 0.15156 C 0.21476 0.1552 0.21632 0.16336 0.21632 0.16354 C 0.21671 0.16857 0.2171 0.17378 0.21749 0.17899 C 0.21808 0.18732 0.21808 0.18177 0.21808 0.18836 L 0.21808 0.18975 " pathEditMode="relative" rAng="0" ptsTypes="AAAAAAAAAAAAAAAAAAAAA">
                                      <p:cBhvr>
                                        <p:cTn id="25" dur="2000" fill="hold"/>
                                        <p:tgtEl>
                                          <p:spTgt spid="25"/>
                                        </p:tgtEl>
                                        <p:attrNameLst>
                                          <p:attrName>ppt_x</p:attrName>
                                          <p:attrName>ppt_y</p:attrName>
                                        </p:attrNameLst>
                                      </p:cBhvr>
                                      <p:rCtr x="10904" y="9479"/>
                                    </p:animMotion>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35"/>
                                        </p:tgtEl>
                                      </p:cBhvr>
                                    </p:animEffect>
                                    <p:set>
                                      <p:cBhvr>
                                        <p:cTn id="30" dur="1" fill="hold">
                                          <p:stCondLst>
                                            <p:cond delay="499"/>
                                          </p:stCondLst>
                                        </p:cTn>
                                        <p:tgtEl>
                                          <p:spTgt spid="3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grpId="0" nodeType="clickEffect">
                                  <p:stCondLst>
                                    <p:cond delay="0"/>
                                  </p:stCondLst>
                                  <p:childTnLst>
                                    <p:animMotion origin="layout" path="M -2.13791E-6 3.33333E-6 L -2.13791E-6 0.00017 C 0.00078 0.00225 0.00654 0.0184 0.01005 0.02239 C 0.02312 0.03715 0.03131 0.04496 0.04545 0.05486 C 0.04857 0.05694 0.05179 0.05798 0.05511 0.05989 C 0.06047 0.06302 0.06584 0.06597 0.0712 0.06996 C 0.07403 0.07187 0.07657 0.07413 0.079 0.07743 C 0.0831 0.08281 0.08798 0.09271 0.091 0.10121 C 0.09237 0.10468 0.09334 0.10885 0.09451 0.1125 C 0.09714 0.11909 0.10397 0.1342 0.10719 0.13871 C 0.11109 0.14409 0.11802 0.14739 0.12231 0.15 C 0.12299 0.15156 0.12367 0.1533 0.12465 0.15503 C 0.12562 0.15694 0.12709 0.15798 0.12826 0.16007 C 0.12962 0.1625 0.13099 0.17222 0.13128 0.17378 C 0.13206 0.19791 0.13226 0.19757 0.13128 0.23003 C 0.13118 0.23333 0.13021 0.23646 0.13011 0.2401 C 0.12972 0.24982 0.13011 0.26007 0.13011 0.27014 L 0.13011 0.27048 " pathEditMode="relative" rAng="0" ptsTypes="AAAAAAAAAAAAAAAAAA">
                                      <p:cBhvr>
                                        <p:cTn id="34" dur="2000" fill="hold"/>
                                        <p:tgtEl>
                                          <p:spTgt spid="5"/>
                                        </p:tgtEl>
                                        <p:attrNameLst>
                                          <p:attrName>ppt_x</p:attrName>
                                          <p:attrName>ppt_y</p:attrName>
                                        </p:attrNameLst>
                                      </p:cBhvr>
                                      <p:rCtr x="6593" y="13524"/>
                                    </p:animMotion>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36"/>
                                        </p:tgtEl>
                                      </p:cBhvr>
                                    </p:animEffect>
                                    <p:set>
                                      <p:cBhvr>
                                        <p:cTn id="39" dur="1" fill="hold">
                                          <p:stCondLst>
                                            <p:cond delay="499"/>
                                          </p:stCondLst>
                                        </p:cTn>
                                        <p:tgtEl>
                                          <p:spTgt spid="36"/>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0" presetClass="path" presetSubtype="0" accel="50000" decel="50000" fill="hold" grpId="0" nodeType="clickEffect">
                                  <p:stCondLst>
                                    <p:cond delay="0"/>
                                  </p:stCondLst>
                                  <p:childTnLst>
                                    <p:animMotion origin="layout" path="M 2.72018E-6 3.33333E-6 L 2.72018E-6 0.00017 C 0.02419 0.05312 0.00741 0.02066 0.02984 0.05642 C 0.03072 0.05764 0.03121 0.06024 0.03209 0.06128 C 0.04233 0.07118 0.05247 0.07968 0.06339 0.08472 C 0.08709 0.09548 0.1106 0.10729 0.1344 0.11545 C 0.14357 0.11857 0.15312 0.12048 0.16219 0.12482 C 0.17556 0.13125 0.18833 0.14375 0.20199 0.14722 C 0.20511 0.14809 0.20823 0.14843 0.21115 0.14965 C 0.21369 0.15052 0.21593 0.15156 0.21818 0.15312 C 0.22969 0.16024 0.24071 0.16996 0.25222 0.17552 C 0.27767 0.18784 0.25017 0.17361 0.28801 0.19791 C 0.29611 0.20312 0.3043 0.20677 0.3123 0.21215 C 0.33024 0.22378 0.34809 0.23646 0.36604 0.24878 C 0.37121 0.25225 0.37637 0.25659 0.38154 0.25937 C 0.38642 0.26163 0.3913 0.26441 0.39608 0.26632 C 0.39812 0.26718 0.40047 0.26684 0.40242 0.26753 C 0.40729 0.26875 0.41207 0.27066 0.41695 0.27222 C 0.42124 0.27343 0.42573 0.27465 0.43012 0.27586 L 0.46191 0.27222 C 0.46279 0.27205 0.46347 0.27118 0.46425 0.27118 C 0.46669 0.27031 0.46923 0.27031 0.47176 0.26996 C 0.47235 0.26909 0.47283 0.26788 0.47342 0.26753 C 0.47576 0.26597 0.47839 0.26614 0.48044 0.26406 C 0.48112 0.26319 0.48073 0.26093 0.48093 0.25937 C 0.48171 0.25972 0.48278 0.25902 0.48327 0.26041 C 0.48395 0.2618 0.48376 0.26423 0.48386 0.26632 C 0.48454 0.27343 0.48454 0.27118 0.48454 0.27586 L 0.48454 0.27604 L 0.48454 0.27708 " pathEditMode="relative" rAng="0" ptsTypes="AAAAAAAAAAAAAAAAAAAAAAAAAAAAAA">
                                      <p:cBhvr>
                                        <p:cTn id="43" dur="2000" fill="hold"/>
                                        <p:tgtEl>
                                          <p:spTgt spid="23"/>
                                        </p:tgtEl>
                                        <p:attrNameLst>
                                          <p:attrName>ppt_x</p:attrName>
                                          <p:attrName>ppt_y</p:attrName>
                                        </p:attrNameLst>
                                      </p:cBhvr>
                                      <p:rCtr x="24227" y="13854"/>
                                    </p:animMotion>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0" nodeType="clickEffect">
                                  <p:stCondLst>
                                    <p:cond delay="0"/>
                                  </p:stCondLst>
                                  <p:childTnLst>
                                    <p:animEffect transition="out" filter="fade">
                                      <p:cBhvr>
                                        <p:cTn id="47" dur="500"/>
                                        <p:tgtEl>
                                          <p:spTgt spid="37"/>
                                        </p:tgtEl>
                                      </p:cBhvr>
                                    </p:animEffect>
                                    <p:set>
                                      <p:cBhvr>
                                        <p:cTn id="48" dur="1" fill="hold">
                                          <p:stCondLst>
                                            <p:cond delay="499"/>
                                          </p:stCondLst>
                                        </p:cTn>
                                        <p:tgtEl>
                                          <p:spTgt spid="37"/>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0" presetClass="path" presetSubtype="0" accel="50000" decel="50000" fill="hold" grpId="0" nodeType="clickEffect">
                                  <p:stCondLst>
                                    <p:cond delay="0"/>
                                  </p:stCondLst>
                                  <p:childTnLst>
                                    <p:animMotion origin="layout" path="M -1.17527E-6 3.61111E-6 L -1.17527E-6 0.00017 C -0.00741 0.00659 -0.01482 0.01267 -0.02194 0.01996 C -0.03189 0.02986 -0.04096 0.04201 -0.05091 0.05121 L -0.09314 0.08906 C -0.10524 0.09982 -0.11762 0.10955 -0.12952 0.12135 C -0.14074 0.13246 -0.15166 0.14461 -0.16307 0.15468 C -0.17283 0.16354 -0.18336 0.16909 -0.19311 0.17812 C -0.20687 0.1908 -0.21272 0.2059 -0.22725 0.21163 C -0.23222 0.21336 -0.2372 0.21232 -0.24227 0.21267 C -0.25153 0.21527 -0.2608 0.21857 -0.26997 0.22048 L -0.29659 0.22604 C -0.31025 0.23472 -0.32449 0.24114 -0.33707 0.25399 C -0.34195 0.25868 -0.34692 0.26302 -0.3516 0.2684 C -0.36965 0.28854 -0.34985 0.27014 -0.36536 0.28402 C -0.37716 0.30868 -0.37482 0.29652 -0.37706 0.31632 C -0.3792 0.36753 -0.37667 0.32586 -0.37989 0.35746 C -0.38106 0.36805 -0.3796 0.36823 -0.3834 0.37986 C -0.38535 0.38541 -0.38798 0.39027 -0.39023 0.39548 C -0.3914 0.39809 -0.39296 0.4 -0.39374 0.40312 C -0.39725 0.41649 -0.39247 0.39913 -0.39657 0.41093 C -0.39793 0.41458 -0.39881 0.41857 -0.40008 0.42222 L -0.40291 0.43003 C -0.40261 0.43437 -0.40222 0.43871 -0.40183 0.4434 C -0.40115 0.45382 -0.40125 0.4552 -0.40125 0.46441 L -0.40125 0.46475 L -0.40125 0.46441 " pathEditMode="relative" rAng="0" ptsTypes="AAAAAAAAAAAAAAAAAAAAAAAAAAA">
                                      <p:cBhvr>
                                        <p:cTn id="52" dur="2000" fill="hold"/>
                                        <p:tgtEl>
                                          <p:spTgt spid="26"/>
                                        </p:tgtEl>
                                        <p:attrNameLst>
                                          <p:attrName>ppt_x</p:attrName>
                                          <p:attrName>ppt_y</p:attrName>
                                        </p:attrNameLst>
                                      </p:cBhvr>
                                      <p:rCtr x="-20150" y="232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3" grpId="0" animBg="1"/>
      <p:bldP spid="24" grpId="0" animBg="1"/>
      <p:bldP spid="25" grpId="0" animBg="1"/>
      <p:bldP spid="26" grpId="0" animBg="1"/>
      <p:bldP spid="32" grpId="0" animBg="1"/>
      <p:bldP spid="34" grpId="0" animBg="1"/>
      <p:bldP spid="35" grpId="0" animBg="1"/>
      <p:bldP spid="36" grpId="0" animBg="1"/>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10213</TotalTime>
  <Words>397</Words>
  <Application>Microsoft Office PowerPoint</Application>
  <PresentationFormat>Custom</PresentationFormat>
  <Paragraphs>50</Paragraphs>
  <Slides>7</Slides>
  <Notes>1</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vt:i4>
      </vt:variant>
    </vt:vector>
  </HeadingPairs>
  <TitlesOfParts>
    <vt:vector size="10"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Thương Phạm</cp:lastModifiedBy>
  <cp:revision>1033</cp:revision>
  <dcterms:created xsi:type="dcterms:W3CDTF">2008-09-09T22:52:10Z</dcterms:created>
  <dcterms:modified xsi:type="dcterms:W3CDTF">2025-10-08T08:23:43Z</dcterms:modified>
</cp:coreProperties>
</file>