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8755" r:id="rId2"/>
    <p:sldId id="8761" r:id="rId3"/>
    <p:sldId id="8615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F0AA3-90AA-43A9-B593-B536F5B0D1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F0AA3-90AA-43A9-B593-B536F5B0D1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F0AA3-90AA-43A9-B593-B536F5B0D1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2025/11/12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gemini.google.com/share/4d2d5aa1a0e8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gemini.google.com/share/9db13790dbc2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C991-56FE-178C-22D2-BD23996D6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DFA5FAF-CC24-5B0C-E016-779F08127D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641C0C1-47C7-CA1F-0747-158E7A19CB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B4C1FFC-322E-7102-83F7-181216DECF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hlinkClick r:id="rId7"/>
            <a:extLst>
              <a:ext uri="{FF2B5EF4-FFF2-40B4-BE49-F238E27FC236}">
                <a16:creationId xmlns:a16="http://schemas.microsoft.com/office/drawing/2014/main" id="{3A0F2EEF-ED4B-2F98-E46E-9D14634109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70CCC6-BA4B-8EFE-14A3-8A4C1C9A5B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D6806-BAAF-38EE-E2A4-A8882F1219B9}"/>
              </a:ext>
            </a:extLst>
          </p:cNvPr>
          <p:cNvSpPr txBox="1"/>
          <p:nvPr/>
        </p:nvSpPr>
        <p:spPr>
          <a:xfrm>
            <a:off x="2122272" y="2833231"/>
            <a:ext cx="91429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hlinkClick r:id="rId10"/>
              </a:rPr>
              <a:t>https://gemini.google.com/share/9db13790dbc2</a:t>
            </a:r>
            <a:endParaRPr lang="en-US" sz="3200"/>
          </a:p>
          <a:p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AC508-03FE-4F08-8B06-73A58F77F7F5}"/>
              </a:ext>
            </a:extLst>
          </p:cNvPr>
          <p:cNvSpPr txBox="1"/>
          <p:nvPr/>
        </p:nvSpPr>
        <p:spPr>
          <a:xfrm>
            <a:off x="2769780" y="811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E535F73-C086-47B1-B883-96316341AC3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4 - tiết 2 (1).lự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6784BD-4085-497B-9A6A-2451346D7D06}:87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25A344-E943-443A-BB1D-9052313B56FA}:87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56E1D4-9FFF-4FDB-B4FC-2A4CA11C9BCE}:8615"/>
</p:tagLst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94</Words>
  <Application>Microsoft Office PowerPoint</Application>
  <PresentationFormat>Widescreen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Arial-Rounded</vt:lpstr>
      <vt:lpstr>Calibri</vt:lpstr>
      <vt:lpstr>千图网海量PPT模板www.58pic.com​​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24 - tiết 2 (1).lự</dc:title>
  <dc:creator>Thao Tran</dc:creator>
  <cp:lastModifiedBy>Thương Phạm</cp:lastModifiedBy>
  <cp:revision>40</cp:revision>
  <dcterms:created xsi:type="dcterms:W3CDTF">2022-07-27T22:45:35Z</dcterms:created>
  <dcterms:modified xsi:type="dcterms:W3CDTF">2025-11-12T07:03:05Z</dcterms:modified>
</cp:coreProperties>
</file>