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-267134" y="1351508"/>
            <a:ext cx="5414010" cy="34150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</Words>
  <Application>Microsoft Office PowerPoint</Application>
  <PresentationFormat>Widescreen</PresentationFormat>
  <Paragraphs>25</Paragraphs>
  <Slides>7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Baloo 2 ExtraBold</vt:lpstr>
      <vt:lpstr>Calibri</vt:lpstr>
      <vt:lpstr>Calibri Light</vt:lpstr>
      <vt:lpstr>Times New Roman</vt:lpstr>
      <vt:lpstr>UTM Edwardian</vt:lpstr>
      <vt:lpstr>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2023-11-07T01:45:34Z</dcterms:created>
  <dcterms:modified xsi:type="dcterms:W3CDTF">2025-10-21T01:31:07Z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BB01FB1F1F114A3FAAFC22F2C7DA4AE6_11</vt:lpwstr>
  </property>
  <property fmtid="{D5CDD505-2E9C-101B-9397-08002B2CF9AE}" pid="3" name="KSOProductBuildVer">
    <vt:lpwstr>1033-12.2.0.13266</vt:lpwstr>
  </property>
</Properties>
</file>