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27" r:id="rId2"/>
    <p:sldId id="408" r:id="rId3"/>
    <p:sldId id="440" r:id="rId4"/>
    <p:sldId id="340" r:id="rId5"/>
  </p:sldIdLst>
  <p:sldSz cx="16276638" cy="9144000"/>
  <p:notesSz cx="6858000" cy="9144000"/>
  <p:custDataLst>
    <p:tags r:id="rId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 (T5)</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331720"/>
            <a:ext cx="1396628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1. Nói về ngôi trường của em hoặc ngôi trường mà em mơ ước.</a:t>
            </a:r>
          </a:p>
        </p:txBody>
      </p:sp>
      <p:sp>
        <p:nvSpPr>
          <p:cNvPr id="19" name="Rectangle 18"/>
          <p:cNvSpPr/>
          <p:nvPr/>
        </p:nvSpPr>
        <p:spPr>
          <a:xfrm>
            <a:off x="2391110" y="7952264"/>
            <a:ext cx="10319209" cy="677108"/>
          </a:xfrm>
          <a:prstGeom prst="rect">
            <a:avLst/>
          </a:prstGeom>
        </p:spPr>
        <p:txBody>
          <a:bodyPr wrap="square">
            <a:spAutoFit/>
          </a:bodyPr>
          <a:lstStyle/>
          <a:p>
            <a:pPr algn="ctr"/>
            <a:r>
              <a:rPr lang="en-US" sz="3800" b="1">
                <a:solidFill>
                  <a:srgbClr val="0000CC"/>
                </a:solidFill>
                <a:latin typeface="Times New Roman" pitchFamily="18" charset="0"/>
                <a:cs typeface="Times New Roman" pitchFamily="18" charset="0"/>
              </a:rPr>
              <a:t>Cùng nhau thảo luận nhóm.</a:t>
            </a:r>
          </a:p>
        </p:txBody>
      </p:sp>
      <p:sp>
        <p:nvSpPr>
          <p:cNvPr id="21" name="Rectangle 95"/>
          <p:cNvSpPr>
            <a:spLocks noChangeArrowheads="1"/>
          </p:cNvSpPr>
          <p:nvPr/>
        </p:nvSpPr>
        <p:spPr bwMode="auto">
          <a:xfrm>
            <a:off x="4499157" y="1249680"/>
            <a:ext cx="6990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ÔN TẬP GIỮA HỌC KÌ I ( Tiết 5)</a:t>
            </a:r>
          </a:p>
        </p:txBody>
      </p:sp>
      <p:pic>
        <p:nvPicPr>
          <p:cNvPr id="2" name="Picture 1">
            <a:extLst>
              <a:ext uri="{FF2B5EF4-FFF2-40B4-BE49-F238E27FC236}">
                <a16:creationId xmlns:a16="http://schemas.microsoft.com/office/drawing/2014/main" id="{674867EC-F393-5CDF-C1BD-7F5526435E3A}"/>
              </a:ext>
            </a:extLst>
          </p:cNvPr>
          <p:cNvPicPr>
            <a:picLocks noChangeAspect="1"/>
          </p:cNvPicPr>
          <p:nvPr/>
        </p:nvPicPr>
        <p:blipFill>
          <a:blip r:embed="rId2"/>
          <a:stretch>
            <a:fillRect/>
          </a:stretch>
        </p:blipFill>
        <p:spPr>
          <a:xfrm>
            <a:off x="2651919" y="3200400"/>
            <a:ext cx="11049000" cy="469392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0"/>
            <a:ext cx="6255239" cy="1055790"/>
            <a:chOff x="4539228" y="210532"/>
            <a:chExt cx="6149694" cy="1055790"/>
          </a:xfrm>
        </p:grpSpPr>
        <p:grpSp>
          <p:nvGrpSpPr>
            <p:cNvPr id="15" name="Group 14"/>
            <p:cNvGrpSpPr/>
            <p:nvPr/>
          </p:nvGrpSpPr>
          <p:grpSpPr>
            <a:xfrm>
              <a:off x="4539228" y="210532"/>
              <a:ext cx="6149694" cy="1055790"/>
              <a:chOff x="4539228" y="210532"/>
              <a:chExt cx="6149694" cy="1055790"/>
            </a:xfrm>
          </p:grpSpPr>
          <p:sp>
            <p:nvSpPr>
              <p:cNvPr id="17" name="TextBox 16"/>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28394"/>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1920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3" y="1905000"/>
            <a:ext cx="13781849"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Bài 2. </a:t>
            </a:r>
            <a:r>
              <a:rPr lang="vi-VN" sz="3600" b="1">
                <a:solidFill>
                  <a:srgbClr val="0000CC"/>
                </a:solidFill>
                <a:latin typeface="Times New Roman" pitchFamily="18" charset="0"/>
                <a:cs typeface="Times New Roman" pitchFamily="18" charset="0"/>
              </a:rPr>
              <a:t>Viết đoạn văn về một người trong trường mà em yêu quý.</a:t>
            </a:r>
            <a:endParaRPr lang="en-US" sz="3600" b="1">
              <a:solidFill>
                <a:srgbClr val="0000CC"/>
              </a:solidFill>
              <a:latin typeface="Times New Roman" pitchFamily="18" charset="0"/>
              <a:cs typeface="Times New Roman" pitchFamily="18" charset="0"/>
            </a:endParaRPr>
          </a:p>
        </p:txBody>
      </p:sp>
      <p:sp>
        <p:nvSpPr>
          <p:cNvPr id="27" name="Rectangle 26"/>
          <p:cNvSpPr/>
          <p:nvPr/>
        </p:nvSpPr>
        <p:spPr>
          <a:xfrm>
            <a:off x="2241601" y="2514600"/>
            <a:ext cx="7573117" cy="2308324"/>
          </a:xfrm>
          <a:prstGeom prst="rect">
            <a:avLst/>
          </a:prstGeom>
        </p:spPr>
        <p:txBody>
          <a:bodyPr wrap="square">
            <a:spAutoFit/>
          </a:bodyPr>
          <a:lstStyle/>
          <a:p>
            <a:pPr algn="just"/>
            <a:r>
              <a:rPr lang="en-US" sz="3600" b="1">
                <a:solidFill>
                  <a:srgbClr val="FF3399"/>
                </a:solidFill>
                <a:latin typeface="Times New Roman" pitchFamily="18" charset="0"/>
                <a:cs typeface="Times New Roman" pitchFamily="18" charset="0"/>
              </a:rPr>
              <a:t>G</a:t>
            </a:r>
            <a:r>
              <a:rPr lang="vi-VN" sz="3600" b="1">
                <a:solidFill>
                  <a:srgbClr val="FF3399"/>
                </a:solidFill>
                <a:latin typeface="Times New Roman" pitchFamily="18" charset="0"/>
                <a:cs typeface="Times New Roman" pitchFamily="18" charset="0"/>
              </a:rPr>
              <a:t>ợi ý:</a:t>
            </a:r>
          </a:p>
          <a:p>
            <a:pPr algn="just"/>
            <a:r>
              <a:rPr lang="vi-VN" sz="3600" b="1">
                <a:solidFill>
                  <a:srgbClr val="FF3399"/>
                </a:solidFill>
                <a:latin typeface="Times New Roman" pitchFamily="18" charset="0"/>
                <a:cs typeface="Times New Roman" pitchFamily="18" charset="0"/>
              </a:rPr>
              <a:t>+ Em viết về ai?</a:t>
            </a:r>
          </a:p>
          <a:p>
            <a:pPr algn="just"/>
            <a:r>
              <a:rPr lang="vi-VN" sz="3600" b="1">
                <a:solidFill>
                  <a:srgbClr val="FF3399"/>
                </a:solidFill>
                <a:latin typeface="Times New Roman" pitchFamily="18" charset="0"/>
                <a:cs typeface="Times New Roman" pitchFamily="18" charset="0"/>
              </a:rPr>
              <a:t>+ Người đó như thế nào?</a:t>
            </a:r>
          </a:p>
          <a:p>
            <a:pPr algn="just"/>
            <a:r>
              <a:rPr lang="vi-VN" sz="3600" b="1">
                <a:solidFill>
                  <a:srgbClr val="FF3399"/>
                </a:solidFill>
                <a:latin typeface="Times New Roman" pitchFamily="18" charset="0"/>
                <a:cs typeface="Times New Roman" pitchFamily="18" charset="0"/>
              </a:rPr>
              <a:t>+ Vì sao em yêu quý người đó? </a:t>
            </a:r>
          </a:p>
        </p:txBody>
      </p:sp>
      <p:sp>
        <p:nvSpPr>
          <p:cNvPr id="21" name="Rectangle 95">
            <a:extLst>
              <a:ext uri="{FF2B5EF4-FFF2-40B4-BE49-F238E27FC236}">
                <a16:creationId xmlns:a16="http://schemas.microsoft.com/office/drawing/2014/main" id="{F268E7B4-17E2-E3EF-0A43-250AFB42C36A}"/>
              </a:ext>
            </a:extLst>
          </p:cNvPr>
          <p:cNvSpPr>
            <a:spLocks noChangeArrowheads="1"/>
          </p:cNvSpPr>
          <p:nvPr/>
        </p:nvSpPr>
        <p:spPr bwMode="auto">
          <a:xfrm>
            <a:off x="4876504" y="1015883"/>
            <a:ext cx="62357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ÔN TẬP GIỮA HỌC KÌ I ( Tiết 5)</a:t>
            </a:r>
          </a:p>
        </p:txBody>
      </p:sp>
      <p:sp>
        <p:nvSpPr>
          <p:cNvPr id="2" name="Rectangle 1"/>
          <p:cNvSpPr/>
          <p:nvPr/>
        </p:nvSpPr>
        <p:spPr>
          <a:xfrm>
            <a:off x="746919" y="4868882"/>
            <a:ext cx="15087600" cy="3970318"/>
          </a:xfrm>
          <a:prstGeom prst="rect">
            <a:avLst/>
          </a:prstGeom>
        </p:spPr>
        <p:txBody>
          <a:bodyPr wrap="square">
            <a:spAutoFit/>
          </a:bodyPr>
          <a:lstStyle/>
          <a:p>
            <a:pPr indent="854075" algn="just"/>
            <a:r>
              <a:rPr lang="vi-VN" sz="3600" b="1">
                <a:solidFill>
                  <a:srgbClr val="0000CC"/>
                </a:solidFill>
                <a:latin typeface="Times New Roman" pitchFamily="18" charset="0"/>
                <a:cs typeface="Times New Roman" pitchFamily="18" charset="0"/>
              </a:rPr>
              <a:t>Một trong những người thầy để lại ấn tượng sâu sắc nhất trong lòng em chính là thầy tổng phụ trách của trường.</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Thầy là người nghiêm khắc nhất trong tất cả những thầy cô ở trường. Nhiệm vụ của thầy là kiểm tra, sát sao kỉ cương nề nếp của tụi quỷ chúng em. Bởi thế mà chúng em luôn có những biệt danh đáng yêu dành cho thầy như tử thần, thần chết. Nhưng thực sự, khi tiếp xúc với thầy, em không còn cảm giác sợ sệt mỗi khi nghe tên thầy nữa. </a:t>
            </a:r>
          </a:p>
        </p:txBody>
      </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9748</TotalTime>
  <Words>257</Words>
  <Application>Microsoft Office PowerPoint</Application>
  <PresentationFormat>Custom</PresentationFormat>
  <Paragraphs>23</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Times New Roman</vt:lpstr>
      <vt:lpstr>Default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1063</cp:revision>
  <dcterms:created xsi:type="dcterms:W3CDTF">2008-09-09T22:52:10Z</dcterms:created>
  <dcterms:modified xsi:type="dcterms:W3CDTF">2025-10-29T08:44:56Z</dcterms:modified>
</cp:coreProperties>
</file>