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0" r:id="rId2"/>
    <p:sldId id="271" r:id="rId3"/>
    <p:sldId id="272" r:id="rId4"/>
    <p:sldId id="273" r:id="rId5"/>
    <p:sldId id="274" r:id="rId6"/>
    <p:sldId id="27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microsoft.com/office/2007/relationships/hdphoto" Target="../media/hdphoto2.wdp"/><Relationship Id="rId18" Type="http://schemas.microsoft.com/office/2007/relationships/hdphoto" Target="../media/hdphoto4.wdp"/><Relationship Id="rId3" Type="http://schemas.openxmlformats.org/officeDocument/2006/relationships/tags" Target="../tags/tag1.xml"/><Relationship Id="rId21" Type="http://schemas.openxmlformats.org/officeDocument/2006/relationships/image" Target="../media/image9.png"/><Relationship Id="rId7" Type="http://schemas.openxmlformats.org/officeDocument/2006/relationships/slide" Target="slide1.xml"/><Relationship Id="rId12" Type="http://schemas.openxmlformats.org/officeDocument/2006/relationships/image" Target="../media/image4.png"/><Relationship Id="rId17" Type="http://schemas.openxmlformats.org/officeDocument/2006/relationships/image" Target="../media/image7.png"/><Relationship Id="rId2" Type="http://schemas.microsoft.com/office/2007/relationships/media" Target="../media/media1.mp3"/><Relationship Id="rId16" Type="http://schemas.openxmlformats.org/officeDocument/2006/relationships/image" Target="../media/image6.png"/><Relationship Id="rId20" Type="http://schemas.openxmlformats.org/officeDocument/2006/relationships/slide" Target="slide4.xml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openxmlformats.org/officeDocument/2006/relationships/image" Target="../media/image1.png"/><Relationship Id="rId15" Type="http://schemas.microsoft.com/office/2007/relationships/hdphoto" Target="../media/hdphoto3.wdp"/><Relationship Id="rId10" Type="http://schemas.openxmlformats.org/officeDocument/2006/relationships/image" Target="../media/image3.png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2.xml"/><Relationship Id="rId9" Type="http://schemas.openxmlformats.org/officeDocument/2006/relationships/slide" Target="slide3.xml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.xml"/><Relationship Id="rId7" Type="http://schemas.openxmlformats.org/officeDocument/2006/relationships/image" Target="../media/image3.png"/><Relationship Id="rId12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4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microsoft.com/office/2007/relationships/hdphoto" Target="../media/hdphoto1.wdp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5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1674503" y="570886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charset="0"/>
                <a:ea typeface="SimSun" panose="02010600030101010101" pitchFamily="2" charset="-122"/>
              </a:rPr>
              <a:t>Chú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charset="0"/>
                <a:ea typeface="SimSun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charset="0"/>
                <a:ea typeface="SimSun" panose="02010600030101010101" pitchFamily="2" charset="-122"/>
              </a:rPr>
              <a:t>ong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charset="0"/>
                <a:ea typeface="SimSun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charset="0"/>
                <a:ea typeface="SimSun" panose="02010600030101010101" pitchFamily="2" charset="-122"/>
              </a:rPr>
              <a:t>chăm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charset="0"/>
                <a:ea typeface="SimSun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charset="0"/>
                <a:ea typeface="SimSun" panose="02010600030101010101" pitchFamily="2" charset="-122"/>
              </a:rPr>
              <a:t>chỉ</a:t>
            </a:r>
            <a:endParaRPr lang="en-US" sz="7585" b="1" dirty="0">
              <a:ln w="6600">
                <a:solidFill>
                  <a:srgbClr val="FACE5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ACE53"/>
                </a:outerShdw>
              </a:effectLst>
              <a:latin typeface="Calibri" panose="020F0502020204030204" charset="0"/>
              <a:ea typeface="SimSun" panose="02010600030101010101" pitchFamily="2" charset="-122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714084" y="584380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charset="0"/>
                <a:ea typeface="SimSun" panose="02010600030101010101" pitchFamily="2" charset="-122"/>
              </a:rPr>
              <a:t>Chú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charset="0"/>
                <a:ea typeface="SimSun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charset="0"/>
                <a:ea typeface="SimSun" panose="02010600030101010101" pitchFamily="2" charset="-122"/>
              </a:rPr>
              <a:t>ong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charset="0"/>
                <a:ea typeface="SimSun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charset="0"/>
                <a:ea typeface="SimSun" panose="02010600030101010101" pitchFamily="2" charset="-122"/>
              </a:rPr>
              <a:t>chăm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charset="0"/>
                <a:ea typeface="SimSun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charset="0"/>
                <a:ea typeface="SimSun" panose="02010600030101010101" pitchFamily="2" charset="-122"/>
              </a:rPr>
              <a:t>chỉ</a:t>
            </a:r>
            <a:endParaRPr lang="en-US" sz="7585" b="1" dirty="0">
              <a:ln w="6600">
                <a:solidFill>
                  <a:srgbClr val="FACE53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rgbClr val="FACE53"/>
                </a:outerShdw>
              </a:effectLst>
              <a:latin typeface="Calibri" panose="020F0502020204030204" charset="0"/>
              <a:ea typeface="SimSun" panose="02010600030101010101" pitchFamily="2" charset="-122"/>
            </a:endParaRPr>
          </a:p>
        </p:txBody>
      </p:sp>
      <p:grpSp>
        <p:nvGrpSpPr>
          <p:cNvPr id="3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4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5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6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7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8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0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2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3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4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5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7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9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0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1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22" name="Google Shape;1031;p37"/>
          <p:cNvGrpSpPr/>
          <p:nvPr/>
        </p:nvGrpSpPr>
        <p:grpSpPr>
          <a:xfrm flipH="1">
            <a:off x="10841602" y="5605829"/>
            <a:ext cx="1023098" cy="1118758"/>
            <a:chOff x="2013650" y="1733325"/>
            <a:chExt cx="407750" cy="445875"/>
          </a:xfrm>
        </p:grpSpPr>
        <p:sp>
          <p:nvSpPr>
            <p:cNvPr id="23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4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5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6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7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8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9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30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31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32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33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34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35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36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37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38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39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49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620" y="-1354709"/>
            <a:ext cx="1114508" cy="1114508"/>
          </a:xfrm>
          <a:prstGeom prst="rect">
            <a:avLst/>
          </a:prstGeom>
        </p:spPr>
      </p:pic>
      <p:sp>
        <p:nvSpPr>
          <p:cNvPr id="67" name="Rounded Rectangle 66">
            <a:hlinkClick r:id="rId7" action="ppaction://hlinksldjump"/>
          </p:cNvPr>
          <p:cNvSpPr/>
          <p:nvPr/>
        </p:nvSpPr>
        <p:spPr>
          <a:xfrm>
            <a:off x="838883" y="6009017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379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68" name="Rounded Rectangle 67">
            <a:hlinkClick r:id="rId8" action="ppaction://hlinksldjump"/>
          </p:cNvPr>
          <p:cNvSpPr/>
          <p:nvPr/>
        </p:nvSpPr>
        <p:spPr>
          <a:xfrm>
            <a:off x="5226431" y="5950119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379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69" name="Rounded Rectangle 68">
            <a:hlinkClick r:id="rId9" action="ppaction://hlinksldjump"/>
          </p:cNvPr>
          <p:cNvSpPr/>
          <p:nvPr/>
        </p:nvSpPr>
        <p:spPr>
          <a:xfrm>
            <a:off x="8961727" y="5991344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379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>
            <a:fillRect/>
          </a:stretch>
        </p:blipFill>
        <p:spPr>
          <a:xfrm>
            <a:off x="639274" y="2983760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>
            <a:fillRect/>
          </a:stretch>
        </p:blipFill>
        <p:spPr>
          <a:xfrm>
            <a:off x="688593" y="5028125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>
            <a:fillRect/>
          </a:stretch>
        </p:blipFill>
        <p:spPr>
          <a:xfrm>
            <a:off x="4956233" y="2910456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>
            <a:fillRect/>
          </a:stretch>
        </p:blipFill>
        <p:spPr>
          <a:xfrm>
            <a:off x="4881099" y="4987746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>
            <a:fillRect/>
          </a:stretch>
        </p:blipFill>
        <p:spPr>
          <a:xfrm>
            <a:off x="8726010" y="2910456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>
            <a:fillRect/>
          </a:stretch>
        </p:blipFill>
        <p:spPr>
          <a:xfrm>
            <a:off x="8718473" y="5005533"/>
            <a:ext cx="1259886" cy="946650"/>
          </a:xfrm>
          <a:prstGeom prst="rect">
            <a:avLst/>
          </a:prstGeom>
        </p:spPr>
      </p:pic>
      <p:pic>
        <p:nvPicPr>
          <p:cNvPr id="82" name="PA_图片 11">
            <a:hlinkClick r:id="rId20" action="ppaction://hlinksldjump"/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screen"/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9397158" y="2172655"/>
            <a:ext cx="2065713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2655" b="1" dirty="0" err="1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rPr>
              <a:t>Hoàn</a:t>
            </a:r>
            <a:r>
              <a:rPr lang="en-US" sz="2655" b="1" dirty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rPr>
              <a:t> </a:t>
            </a:r>
            <a:r>
              <a:rPr lang="en-US" sz="2655" b="1" dirty="0" err="1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rPr>
              <a:t>thành</a:t>
            </a:r>
            <a:endParaRPr lang="en-US" sz="2655" b="1" dirty="0">
              <a:solidFill>
                <a:prstClr val="black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12492" y="5861247"/>
            <a:ext cx="2492584" cy="8928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189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Ghi</a:t>
            </a:r>
            <a:r>
              <a:rPr lang="en-US" sz="1895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 </a:t>
            </a:r>
            <a:r>
              <a:rPr lang="en-US" sz="189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chú</a:t>
            </a:r>
            <a:r>
              <a:rPr lang="en-US" sz="1895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: Click </a:t>
            </a:r>
            <a:r>
              <a:rPr lang="en-US" sz="189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vào</a:t>
            </a:r>
            <a:r>
              <a:rPr lang="en-US" sz="1895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 ô </a:t>
            </a:r>
            <a:r>
              <a:rPr lang="en-US" sz="189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số</a:t>
            </a:r>
            <a:r>
              <a:rPr lang="en-US" sz="1895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 =&gt; </a:t>
            </a:r>
            <a:r>
              <a:rPr lang="en-US" sz="189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hiện</a:t>
            </a:r>
            <a:r>
              <a:rPr lang="en-US" sz="1895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 </a:t>
            </a:r>
            <a:r>
              <a:rPr lang="en-US" sz="189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câu</a:t>
            </a:r>
            <a:r>
              <a:rPr lang="en-US" sz="1895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 </a:t>
            </a:r>
            <a:r>
              <a:rPr lang="en-US" sz="189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hỏi</a:t>
            </a:r>
            <a:r>
              <a:rPr lang="en-US" sz="1895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. 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856990" y="1852691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189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Ghi</a:t>
            </a:r>
            <a:r>
              <a:rPr lang="en-US" sz="1895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 </a:t>
            </a:r>
            <a:r>
              <a:rPr lang="en-US" sz="189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chú</a:t>
            </a:r>
            <a:r>
              <a:rPr lang="en-US" sz="1895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: HS </a:t>
            </a:r>
            <a:r>
              <a:rPr lang="en-US" sz="189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hoàn</a:t>
            </a:r>
            <a:r>
              <a:rPr lang="en-US" sz="1895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 </a:t>
            </a:r>
            <a:r>
              <a:rPr lang="en-US" sz="189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thì</a:t>
            </a:r>
            <a:r>
              <a:rPr lang="en-US" sz="1895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 </a:t>
            </a:r>
            <a:r>
              <a:rPr lang="en-US" sz="189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thì</a:t>
            </a:r>
            <a:r>
              <a:rPr lang="en-US" sz="1895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 click </a:t>
            </a:r>
            <a:r>
              <a:rPr lang="en-US" sz="189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vào</a:t>
            </a:r>
            <a:r>
              <a:rPr lang="en-US" sz="1895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 </a:t>
            </a:r>
            <a:r>
              <a:rPr lang="en-US" sz="189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mặt</a:t>
            </a:r>
            <a:r>
              <a:rPr lang="en-US" sz="1895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 </a:t>
            </a:r>
            <a:r>
              <a:rPr lang="en-US" sz="189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trời</a:t>
            </a:r>
            <a:endParaRPr lang="en-US" sz="1895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83" grpId="0"/>
      <p:bldP spid="67" grpId="0" bldLvl="0" animBg="1"/>
      <p:bldP spid="68" grpId="0" bldLvl="0" animBg="1"/>
      <p:bldP spid="6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49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7" name="Rounded Rectangle 66"/>
          <p:cNvSpPr/>
          <p:nvPr/>
        </p:nvSpPr>
        <p:spPr>
          <a:xfrm>
            <a:off x="11094271" y="6147993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3035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>
            <a:fillRect/>
          </a:stretch>
        </p:blipFill>
        <p:spPr>
          <a:xfrm>
            <a:off x="10724319" y="3134909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>
            <a:fillRect/>
          </a:stretch>
        </p:blipFill>
        <p:spPr>
          <a:xfrm>
            <a:off x="10773638" y="5179274"/>
            <a:ext cx="1292093" cy="94173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K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có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phải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CD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không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grpSp>
        <p:nvGrpSpPr>
          <p:cNvPr id="85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86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87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88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89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0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1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2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3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4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5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6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7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8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9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00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01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02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03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104" name="PA_图片 11">
            <a:hlinkClick r:id="" action="ppaction://noaction"/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/>
          <a:stretch>
            <a:fillRect/>
          </a:stretch>
        </p:blipFill>
        <p:spPr>
          <a:xfrm>
            <a:off x="9373505" y="-283115"/>
            <a:ext cx="2800265" cy="2800265"/>
          </a:xfrm>
          <a:prstGeom prst="rect">
            <a:avLst/>
          </a:prstGeom>
        </p:spPr>
      </p:pic>
      <p:sp>
        <p:nvSpPr>
          <p:cNvPr id="58" name="Rounded Rectangle 57">
            <a:hlinkClick r:id="" action="ppaction://noaction"/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3790" dirty="0" err="1">
                <a:solidFill>
                  <a:prstClr val="white"/>
                </a:solidFill>
                <a:latin typeface="Calibri" panose="020F0502020204030204"/>
              </a:rPr>
              <a:t>Trở</a:t>
            </a:r>
            <a:r>
              <a:rPr lang="en-US" sz="379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790" dirty="0" err="1">
                <a:solidFill>
                  <a:prstClr val="white"/>
                </a:solidFill>
                <a:latin typeface="Calibri" panose="020F0502020204030204"/>
              </a:rPr>
              <a:t>về</a:t>
            </a:r>
            <a:endParaRPr lang="en-US" sz="379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4721428" y="2083734"/>
            <a:ext cx="5302749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775" fontAlgn="base">
              <a:spcBef>
                <a:spcPts val="570"/>
              </a:spcBef>
              <a:spcAft>
                <a:spcPts val="570"/>
              </a:spcAft>
            </a:pPr>
            <a:r>
              <a:rPr lang="en-US" sz="4400" b="1" dirty="0" err="1">
                <a:solidFill>
                  <a:srgbClr val="FF0000"/>
                </a:solidFill>
                <a:latin typeface="Calibri" panose="020F0502020204030204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/>
              </a:rPr>
              <a:t>Không</a:t>
            </a:r>
            <a:endParaRPr lang="en-US" sz="4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4132295" y="5986782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189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Ghi</a:t>
            </a:r>
            <a:r>
              <a:rPr lang="en-US" sz="1895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 </a:t>
            </a:r>
            <a:r>
              <a:rPr lang="en-US" sz="189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chú</a:t>
            </a:r>
            <a:r>
              <a:rPr lang="en-US" sz="1895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: HS </a:t>
            </a:r>
            <a:r>
              <a:rPr lang="en-US" sz="189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trả</a:t>
            </a:r>
            <a:r>
              <a:rPr lang="en-US" sz="1895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 </a:t>
            </a:r>
            <a:r>
              <a:rPr lang="en-US" sz="189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lời</a:t>
            </a:r>
            <a:r>
              <a:rPr lang="en-US" sz="1895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 </a:t>
            </a:r>
            <a:r>
              <a:rPr lang="en-US" sz="189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xong</a:t>
            </a:r>
            <a:r>
              <a:rPr lang="en-US" sz="1895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 click </a:t>
            </a:r>
            <a:r>
              <a:rPr lang="en-US" sz="189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Trở</a:t>
            </a:r>
            <a:r>
              <a:rPr lang="en-US" sz="1895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 </a:t>
            </a:r>
            <a:r>
              <a:rPr lang="en-US" sz="189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về</a:t>
            </a:r>
            <a:endParaRPr lang="en-US" sz="1895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9640" y="2010671"/>
            <a:ext cx="4442236" cy="1352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8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11185993" y="62904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3035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>
            <a:fillRect/>
          </a:stretch>
        </p:blipFill>
        <p:spPr>
          <a:xfrm>
            <a:off x="10755023" y="3277412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>
            <a:fillRect/>
          </a:stretch>
        </p:blipFill>
        <p:spPr>
          <a:xfrm>
            <a:off x="10679888" y="5354703"/>
            <a:ext cx="1640547" cy="93579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142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49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155" name="Rectangle 154"/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nào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là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thẳng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AB</a:t>
            </a:r>
          </a:p>
        </p:txBody>
      </p:sp>
      <p:grpSp>
        <p:nvGrpSpPr>
          <p:cNvPr id="156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157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58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59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0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1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2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3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4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5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6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7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8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9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70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71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72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73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74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175" name="PA_图片 11">
            <a:hlinkClick r:id="" action="ppaction://noaction"/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/>
          <a:stretch>
            <a:fillRect/>
          </a:stretch>
        </p:blipFill>
        <p:spPr>
          <a:xfrm>
            <a:off x="9391735" y="-246244"/>
            <a:ext cx="2800265" cy="2800265"/>
          </a:xfrm>
          <a:prstGeom prst="rect">
            <a:avLst/>
          </a:prstGeom>
        </p:spPr>
      </p:pic>
      <p:sp>
        <p:nvSpPr>
          <p:cNvPr id="176" name="Rounded Rectangle 57">
            <a:hlinkClick r:id="" action="ppaction://noaction"/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3790" dirty="0" err="1">
                <a:solidFill>
                  <a:prstClr val="white"/>
                </a:solidFill>
                <a:latin typeface="Calibri" panose="020F0502020204030204"/>
              </a:rPr>
              <a:t>Trở</a:t>
            </a:r>
            <a:r>
              <a:rPr lang="en-US" sz="379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790" dirty="0" err="1">
                <a:solidFill>
                  <a:prstClr val="white"/>
                </a:solidFill>
                <a:latin typeface="Calibri" panose="020F0502020204030204"/>
              </a:rPr>
              <a:t>về</a:t>
            </a:r>
            <a:endParaRPr lang="en-US" sz="379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77" name="Google Shape;1031;p37"/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78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79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0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1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2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3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4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5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6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7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8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9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90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91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92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93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94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</p:grpSp>
      <p:sp>
        <p:nvSpPr>
          <p:cNvPr id="195" name="Rectangle 194"/>
          <p:cNvSpPr/>
          <p:nvPr/>
        </p:nvSpPr>
        <p:spPr>
          <a:xfrm>
            <a:off x="4721428" y="2083734"/>
            <a:ext cx="5302749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775" fontAlgn="base">
              <a:spcBef>
                <a:spcPts val="570"/>
              </a:spcBef>
              <a:spcAft>
                <a:spcPts val="570"/>
              </a:spcAft>
            </a:pPr>
            <a:r>
              <a:rPr lang="en-US" sz="4400" b="1" dirty="0" err="1">
                <a:solidFill>
                  <a:srgbClr val="FF0000"/>
                </a:solidFill>
                <a:latin typeface="Calibri" panose="020F0502020204030204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/>
              </a:rPr>
              <a:t> O</a:t>
            </a:r>
          </a:p>
        </p:txBody>
      </p:sp>
      <p:sp>
        <p:nvSpPr>
          <p:cNvPr id="196" name="Rectangle 195"/>
          <p:cNvSpPr/>
          <p:nvPr/>
        </p:nvSpPr>
        <p:spPr>
          <a:xfrm>
            <a:off x="4132295" y="5986782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189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Ghi</a:t>
            </a:r>
            <a:r>
              <a:rPr lang="en-US" sz="1895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 </a:t>
            </a:r>
            <a:r>
              <a:rPr lang="en-US" sz="189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chú</a:t>
            </a:r>
            <a:r>
              <a:rPr lang="en-US" sz="1895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: HS </a:t>
            </a:r>
            <a:r>
              <a:rPr lang="en-US" sz="189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trả</a:t>
            </a:r>
            <a:r>
              <a:rPr lang="en-US" sz="1895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 </a:t>
            </a:r>
            <a:r>
              <a:rPr lang="en-US" sz="189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lời</a:t>
            </a:r>
            <a:r>
              <a:rPr lang="en-US" sz="1895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 </a:t>
            </a:r>
            <a:r>
              <a:rPr lang="en-US" sz="189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xong</a:t>
            </a:r>
            <a:r>
              <a:rPr lang="en-US" sz="1895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 click </a:t>
            </a:r>
            <a:r>
              <a:rPr lang="en-US" sz="189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Trở</a:t>
            </a:r>
            <a:r>
              <a:rPr lang="en-US" sz="1895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 </a:t>
            </a:r>
            <a:r>
              <a:rPr lang="en-US" sz="1895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về</a:t>
            </a:r>
            <a:endParaRPr lang="en-US" sz="1895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</a:endParaRPr>
          </a:p>
        </p:txBody>
      </p:sp>
      <p:pic>
        <p:nvPicPr>
          <p:cNvPr id="197" name="Picture 19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6295" y="1837174"/>
            <a:ext cx="3923742" cy="1297736"/>
          </a:xfrm>
          <a:prstGeom prst="rect">
            <a:avLst/>
          </a:prstGeom>
        </p:spPr>
      </p:pic>
      <p:sp>
        <p:nvSpPr>
          <p:cNvPr id="198" name="Rounded Rectangle 67"/>
          <p:cNvSpPr/>
          <p:nvPr/>
        </p:nvSpPr>
        <p:spPr>
          <a:xfrm>
            <a:off x="11338393" y="64428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3035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199" name="Picture 19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>
            <a:fillRect/>
          </a:stretch>
        </p:blipFill>
        <p:spPr>
          <a:xfrm>
            <a:off x="10907423" y="3429812"/>
            <a:ext cx="1370081" cy="2230363"/>
          </a:xfrm>
          <a:prstGeom prst="rect">
            <a:avLst/>
          </a:prstGeom>
        </p:spPr>
      </p:pic>
      <p:pic>
        <p:nvPicPr>
          <p:cNvPr id="200" name="Picture 19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>
            <a:fillRect/>
          </a:stretch>
        </p:blipFill>
        <p:spPr>
          <a:xfrm>
            <a:off x="10832288" y="5507103"/>
            <a:ext cx="1640547" cy="935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"/>
                </p:tgtEl>
              </p:cMediaNode>
            </p:audio>
          </p:childTnLst>
        </p:cTn>
      </p:par>
    </p:tnLst>
    <p:bldLst>
      <p:bldP spid="19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49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11300550" y="6220749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3035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>
            <a:fillRect/>
          </a:stretch>
        </p:blipFill>
        <p:spPr>
          <a:xfrm>
            <a:off x="10913499" y="3152034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>
            <a:fillRect/>
          </a:stretch>
        </p:blipFill>
        <p:spPr>
          <a:xfrm>
            <a:off x="10905961" y="5247111"/>
            <a:ext cx="1259886" cy="94665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nào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là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thẳng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SU</a:t>
            </a:r>
          </a:p>
        </p:txBody>
      </p:sp>
      <p:grpSp>
        <p:nvGrpSpPr>
          <p:cNvPr id="85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86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87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88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89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0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1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2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3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4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5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6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7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8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9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00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01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02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03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104" name="PA_图片 11">
            <a:hlinkClick r:id="" action="ppaction://noaction"/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/>
          <a:stretch>
            <a:fillRect/>
          </a:stretch>
        </p:blipFill>
        <p:spPr>
          <a:xfrm>
            <a:off x="9392904" y="-246244"/>
            <a:ext cx="2800265" cy="2800265"/>
          </a:xfrm>
          <a:prstGeom prst="rect">
            <a:avLst/>
          </a:prstGeom>
        </p:spPr>
      </p:pic>
      <p:sp>
        <p:nvSpPr>
          <p:cNvPr id="58" name="Rounded Rectangle 57">
            <a:hlinkClick r:id="" action="ppaction://noaction"/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3790" dirty="0" err="1">
                <a:solidFill>
                  <a:prstClr val="white"/>
                </a:solidFill>
                <a:latin typeface="Calibri" panose="020F0502020204030204"/>
              </a:rPr>
              <a:t>Trở</a:t>
            </a:r>
            <a:r>
              <a:rPr lang="en-US" sz="379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790" dirty="0" err="1">
                <a:solidFill>
                  <a:prstClr val="white"/>
                </a:solidFill>
                <a:latin typeface="Calibri" panose="020F0502020204030204"/>
              </a:rPr>
              <a:t>về</a:t>
            </a:r>
            <a:endParaRPr lang="en-US" sz="379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</p:grpSp>
      <p:sp>
        <p:nvSpPr>
          <p:cNvPr id="72" name="Rectangle 71"/>
          <p:cNvSpPr/>
          <p:nvPr/>
        </p:nvSpPr>
        <p:spPr>
          <a:xfrm>
            <a:off x="4206240" y="2434017"/>
            <a:ext cx="5558765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FF0000"/>
                </a:solidFill>
                <a:latin typeface="Calibri" panose="020F0502020204030204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/>
              </a:rPr>
              <a:t> 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8096" y="1904841"/>
            <a:ext cx="95250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7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49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59" y="-1964854"/>
            <a:ext cx="1114508" cy="1114508"/>
          </a:xfrm>
          <a:prstGeom prst="rect">
            <a:avLst/>
          </a:prstGeom>
        </p:spPr>
      </p:pic>
      <p:pic>
        <p:nvPicPr>
          <p:cNvPr id="82" name="PA_图片 11">
            <a:hlinkClick r:id="" action="ppaction://noaction"/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screen"/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pic>
        <p:nvPicPr>
          <p:cNvPr id="1028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86" y="561373"/>
            <a:ext cx="467058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2649" y="545562"/>
            <a:ext cx="458572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6" name="Google Shape;1031;p37"/>
          <p:cNvGrpSpPr/>
          <p:nvPr/>
        </p:nvGrpSpPr>
        <p:grpSpPr>
          <a:xfrm flipH="1">
            <a:off x="3165828" y="5272405"/>
            <a:ext cx="818299" cy="894810"/>
            <a:chOff x="2013650" y="1733325"/>
            <a:chExt cx="407750" cy="445875"/>
          </a:xfrm>
        </p:grpSpPr>
        <p:sp>
          <p:nvSpPr>
            <p:cNvPr id="157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58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59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0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1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2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3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4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5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6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7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8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9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70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71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72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73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174" name="Google Shape;1031;p37"/>
          <p:cNvGrpSpPr/>
          <p:nvPr/>
        </p:nvGrpSpPr>
        <p:grpSpPr>
          <a:xfrm flipH="1">
            <a:off x="3574977" y="2285526"/>
            <a:ext cx="1544346" cy="1688742"/>
            <a:chOff x="2013650" y="1733325"/>
            <a:chExt cx="407750" cy="445875"/>
          </a:xfrm>
        </p:grpSpPr>
        <p:sp>
          <p:nvSpPr>
            <p:cNvPr id="17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7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7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7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7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9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9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192" name="Google Shape;1012;p37"/>
          <p:cNvGrpSpPr/>
          <p:nvPr/>
        </p:nvGrpSpPr>
        <p:grpSpPr>
          <a:xfrm>
            <a:off x="7824880" y="5002550"/>
            <a:ext cx="1361326" cy="1385868"/>
            <a:chOff x="5949775" y="2481625"/>
            <a:chExt cx="407775" cy="445825"/>
          </a:xfrm>
        </p:grpSpPr>
        <p:sp>
          <p:nvSpPr>
            <p:cNvPr id="19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9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9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9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9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9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9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0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0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0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0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0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0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0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0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0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0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1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211" name="Google Shape;1012;p37"/>
          <p:cNvGrpSpPr/>
          <p:nvPr/>
        </p:nvGrpSpPr>
        <p:grpSpPr>
          <a:xfrm>
            <a:off x="7800742" y="2774527"/>
            <a:ext cx="754184" cy="767780"/>
            <a:chOff x="5949775" y="2481625"/>
            <a:chExt cx="407775" cy="445825"/>
          </a:xfrm>
        </p:grpSpPr>
        <p:sp>
          <p:nvSpPr>
            <p:cNvPr id="212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13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14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15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16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17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18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19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20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21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22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23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24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25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26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27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28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29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4060" y="493207"/>
            <a:ext cx="8059630" cy="1303332"/>
            <a:chOff x="614791" y="53448"/>
            <a:chExt cx="8500391" cy="1374608"/>
          </a:xfrm>
        </p:grpSpPr>
        <p:sp>
          <p:nvSpPr>
            <p:cNvPr id="40" name="Rounded Rectangle 39"/>
            <p:cNvSpPr/>
            <p:nvPr/>
          </p:nvSpPr>
          <p:spPr>
            <a:xfrm>
              <a:off x="614791" y="53448"/>
              <a:ext cx="8500391" cy="1374608"/>
            </a:xfrm>
            <a:prstGeom prst="roundRect">
              <a:avLst/>
            </a:prstGeom>
            <a:solidFill>
              <a:schemeClr val="bg1">
                <a:alpha val="54902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986389" y="79032"/>
              <a:ext cx="7652177" cy="1200192"/>
            </a:xfrm>
            <a:prstGeom prst="rect">
              <a:avLst/>
            </a:prstGeom>
            <a:noFill/>
          </p:spPr>
          <p:txBody>
            <a:bodyPr wrap="square" lIns="86699" tIns="43349" rIns="86699" bIns="43349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415" b="1" dirty="0" err="1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Cảm</a:t>
              </a:r>
              <a:r>
                <a:rPr lang="en-US" sz="3415" b="1" dirty="0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 </a:t>
              </a:r>
              <a:r>
                <a:rPr lang="en-US" sz="3415" b="1" dirty="0" err="1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ơn</a:t>
              </a:r>
              <a:r>
                <a:rPr lang="en-US" sz="3415" b="1" dirty="0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 </a:t>
              </a:r>
              <a:r>
                <a:rPr lang="en-US" sz="3415" b="1" dirty="0" err="1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các</a:t>
              </a:r>
              <a:r>
                <a:rPr lang="en-US" sz="3415" b="1" dirty="0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 </a:t>
              </a:r>
              <a:r>
                <a:rPr lang="en-US" sz="3415" b="1" dirty="0" err="1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bạn</a:t>
              </a:r>
              <a:r>
                <a:rPr lang="en-US" sz="3415" b="1" dirty="0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 </a:t>
              </a:r>
              <a:r>
                <a:rPr lang="en-US" sz="3415" b="1" dirty="0" err="1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giúp</a:t>
              </a:r>
              <a:r>
                <a:rPr lang="en-US" sz="3415" b="1" dirty="0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 </a:t>
              </a:r>
              <a:r>
                <a:rPr lang="en-US" sz="3415" b="1" dirty="0" err="1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chúng</a:t>
              </a:r>
              <a:r>
                <a:rPr lang="en-US" sz="3415" b="1" dirty="0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 </a:t>
              </a:r>
              <a:r>
                <a:rPr lang="en-US" sz="3415" b="1" dirty="0" err="1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mình</a:t>
              </a:r>
              <a:r>
                <a:rPr lang="en-US" sz="3415" b="1" dirty="0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 </a:t>
              </a:r>
              <a:r>
                <a:rPr lang="en-US" sz="3415" b="1" dirty="0" err="1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nhé</a:t>
              </a:r>
              <a:r>
                <a:rPr lang="en-US" sz="3415" b="1" dirty="0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! </a:t>
              </a:r>
              <a:r>
                <a:rPr lang="en-US" sz="3415" b="1" dirty="0" err="1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Mật</a:t>
              </a:r>
              <a:r>
                <a:rPr lang="en-US" sz="3415" b="1" dirty="0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 </a:t>
              </a:r>
              <a:r>
                <a:rPr lang="en-US" sz="3415" b="1" dirty="0" err="1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đã</a:t>
              </a:r>
              <a:r>
                <a:rPr lang="en-US" sz="3415" b="1" dirty="0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 </a:t>
              </a:r>
              <a:r>
                <a:rPr lang="en-US" sz="3415" b="1" dirty="0" err="1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đủ</a:t>
              </a:r>
              <a:r>
                <a:rPr lang="en-US" sz="3415" b="1" dirty="0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 </a:t>
              </a:r>
              <a:r>
                <a:rPr lang="en-US" sz="3415" b="1" dirty="0" err="1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cho</a:t>
              </a:r>
              <a:r>
                <a:rPr lang="en-US" sz="3415" b="1" dirty="0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 </a:t>
              </a:r>
              <a:r>
                <a:rPr lang="en-US" sz="3415" b="1" dirty="0" err="1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ngày</a:t>
              </a:r>
              <a:r>
                <a:rPr lang="en-US" sz="3415" b="1" dirty="0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 </a:t>
              </a:r>
              <a:r>
                <a:rPr lang="en-US" sz="3415" b="1" dirty="0" err="1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hôm</a:t>
              </a:r>
              <a:r>
                <a:rPr lang="en-US" sz="3415" b="1" dirty="0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 nay </a:t>
              </a:r>
              <a:r>
                <a:rPr lang="en-US" sz="3415" b="1" dirty="0" err="1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rồi</a:t>
              </a:r>
              <a:r>
                <a:rPr lang="en-US" sz="3415" b="1" dirty="0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 </a:t>
              </a:r>
              <a:r>
                <a:rPr lang="en-US" sz="3415" b="1" dirty="0" err="1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này</a:t>
              </a:r>
              <a:r>
                <a:rPr lang="en-US" sz="3415" b="1" dirty="0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!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62" y="-73348"/>
            <a:ext cx="7387792" cy="5373458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7" y="3839845"/>
            <a:ext cx="6912079" cy="24528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>
            <a:fillRect/>
          </a:stretch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>
            <a:fillRect/>
          </a:stretch>
        </p:blipFill>
        <p:spPr>
          <a:xfrm flipH="1">
            <a:off x="-2" y="2880852"/>
            <a:ext cx="3038444" cy="39771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1" y="5086325"/>
            <a:ext cx="804361" cy="93264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1" y="6342029"/>
            <a:ext cx="445002" cy="51597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8619117" y="4419613"/>
            <a:ext cx="2650726" cy="21323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03" y="1697409"/>
            <a:ext cx="2250848" cy="4470435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sp>
        <p:nvSpPr>
          <p:cNvPr id="52" name="Google Shape;487;p33"/>
          <p:cNvSpPr txBox="1"/>
          <p:nvPr/>
        </p:nvSpPr>
        <p:spPr>
          <a:xfrm>
            <a:off x="927397" y="2285505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TẠM BIỆT VÀ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HẸN GẶP LẠI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133</Words>
  <Application>Microsoft Office PowerPoint</Application>
  <PresentationFormat>Widescreen</PresentationFormat>
  <Paragraphs>27</Paragraphs>
  <Slides>6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等线</vt:lpstr>
      <vt:lpstr>Arial</vt:lpstr>
      <vt:lpstr>Bubblegum Sans</vt:lpstr>
      <vt:lpstr>Calibri</vt:lpstr>
      <vt:lpstr>Calibri Light</vt:lpstr>
      <vt:lpstr>Coiny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FPT</dc:creator>
  <cp:lastModifiedBy>Thương Phạm</cp:lastModifiedBy>
  <cp:revision>2</cp:revision>
  <dcterms:created xsi:type="dcterms:W3CDTF">2023-11-07T01:47:21Z</dcterms:created>
  <dcterms:modified xsi:type="dcterms:W3CDTF">2025-10-23T02:44:16Z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9EFCB704FAC0418986E4071ECE6837DF_11</vt:lpwstr>
  </property>
  <property fmtid="{D5CDD505-2E9C-101B-9397-08002B2CF9AE}" pid="3" name="KSOProductBuildVer">
    <vt:lpwstr>1033-12.2.0.13266</vt:lpwstr>
  </property>
</Properties>
</file>