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74" r:id="rId2"/>
    <p:sldId id="275" r:id="rId3"/>
    <p:sldId id="276" r:id="rId4"/>
    <p:sldId id="277" r:id="rId5"/>
    <p:sldId id="278" r:id="rId6"/>
    <p:sldId id="27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/>
            <a:srcRect l="8944"/>
            <a:stretch>
              <a:fillRect/>
            </a:stretch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chú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Con non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nớt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rất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sợ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khi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qua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chiếc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cầu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nhỏ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.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Mặc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dù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Mẹ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động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viên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cổ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vũ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nhưng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bạn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vẫn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không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dám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bước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qua.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hãy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giúp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chú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con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có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thêm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lòng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can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đảm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để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bước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qua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chiếc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cầu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nhỏ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cùng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kiếm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với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mẹ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bằng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cách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trả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lời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đúng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câu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hỏi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nhé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</a:t>
            </a: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  <a:sym typeface="Arial" panose="020B0604020202020204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B.4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885" y="1387914"/>
            <a:ext cx="3176441" cy="31764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1 x 3 =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.4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.3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8073" y="119334"/>
            <a:ext cx="3097958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29530" y="1476911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1 x 4 = 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6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5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1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140677" y="1387915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1 x 6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5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3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  <a:sym typeface="Arial" panose="020B0604020202020204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189628" y="1593612"/>
              <a:ext cx="32651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1 x 5 = ?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146</Words>
  <Application>Microsoft Office PowerPoint</Application>
  <PresentationFormat>Widescreen</PresentationFormat>
  <Paragraphs>24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Showcard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FPT</dc:creator>
  <cp:lastModifiedBy>Thương Phạm</cp:lastModifiedBy>
  <cp:revision>2</cp:revision>
  <dcterms:created xsi:type="dcterms:W3CDTF">2023-11-07T01:24:41Z</dcterms:created>
  <dcterms:modified xsi:type="dcterms:W3CDTF">2025-09-23T03:16:17Z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AA05B39599224B9D998DE3670DC66D2D_11</vt:lpwstr>
  </property>
  <property fmtid="{D5CDD505-2E9C-101B-9397-08002B2CF9AE}" pid="3" name="KSOProductBuildVer">
    <vt:lpwstr>1033-12.2.0.13266</vt:lpwstr>
  </property>
</Properties>
</file>