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90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90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49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49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49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>
            <a:fillRect/>
          </a:stretch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Arial" panose="020B0604020202020204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Arial" panose="020B0604020202020204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Arial" panose="020B0604020202020204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Arial" panose="020B0604020202020204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Arial" panose="020B0604020202020204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Arial" panose="020B0604020202020204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B0604020202020204"/>
              <a:ea typeface="Microsoft YaHei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Arial" panose="020B0604020202020204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>
            <a:fillRect/>
          </a:stretch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>
            <a:fillRect/>
          </a:stretch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Arial" panose="020B0604020202020204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5" grpId="0" bldLvl="0" animBg="1"/>
      <p:bldP spid="15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Arial" panose="020B0604020202020204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/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/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/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pic>
            <p:nvPicPr>
              <p:cNvPr id="55" name="huyen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>
                <a:fillRect/>
              </a:stretch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/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58" name="dap an"/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/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/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pic>
            <p:nvPicPr>
              <p:cNvPr id="62" name="huyen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>
                <a:fillRect/>
              </a:stretch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/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>
              <a:fillRect/>
            </a:stretch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>
              <a:fillRect/>
            </a:stretch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Arial" panose="020B0604020202020204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/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/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/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pic>
            <p:nvPicPr>
              <p:cNvPr id="55" name="huyen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>
                <a:fillRect/>
              </a:stretch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/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58" name="dap an"/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/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/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pic>
            <p:nvPicPr>
              <p:cNvPr id="62" name="huyen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>
                <a:fillRect/>
              </a:stretch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/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>
              <a:fillRect/>
            </a:stretch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>
              <a:fillRect/>
            </a:stretch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Arial" panose="020B0604020202020204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/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/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/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pic>
            <p:nvPicPr>
              <p:cNvPr id="55" name="huyen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>
                <a:fillRect/>
              </a:stretch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/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58" name="dap an"/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/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/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Microsoft YaHei" panose="020B0503020204020204" charset="-122"/>
                    <a:cs typeface="Arial" panose="020B0604020202020204" pitchFamily="34" charset="0"/>
                    <a:sym typeface="Arial" panose="020B0604020202020204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pic>
            <p:nvPicPr>
              <p:cNvPr id="62" name="huyen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>
                <a:fillRect/>
              </a:stretch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/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>
              <a:fillRect/>
            </a:stretch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>
              <a:fillRect/>
            </a:stretch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>
            <a:fillRect/>
          </a:stretch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>
            <a:fillRect/>
          </a:stretch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/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Arial</vt:lpstr>
      <vt:lpstr>Calibri</vt:lpstr>
      <vt:lpstr>Calibri Light</vt:lpstr>
      <vt:lpstr>UVN Banh Mi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2023-11-07T01:41:44Z</dcterms:created>
  <dcterms:modified xsi:type="dcterms:W3CDTF">2025-10-15T08:42:23Z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7FDB1D07B723484EA9DE7966B47AD515_11</vt:lpwstr>
  </property>
  <property fmtid="{D5CDD505-2E9C-101B-9397-08002B2CF9AE}" pid="3" name="KSOProductBuildVer">
    <vt:lpwstr>1033-12.2.0.13266</vt:lpwstr>
  </property>
</Properties>
</file>