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7" r:id="rId2"/>
    <p:sldId id="453" r:id="rId3"/>
    <p:sldId id="441" r:id="rId4"/>
    <p:sldId id="444" r:id="rId5"/>
    <p:sldId id="437" r:id="rId6"/>
    <p:sldId id="275" r:id="rId7"/>
    <p:sldId id="447" r:id="rId8"/>
    <p:sldId id="446" r:id="rId9"/>
    <p:sldId id="443" r:id="rId10"/>
    <p:sldId id="449" r:id="rId11"/>
    <p:sldId id="451" r:id="rId12"/>
    <p:sldId id="450" r:id="rId13"/>
    <p:sldId id="440" r:id="rId14"/>
    <p:sldId id="286" r:id="rId15"/>
    <p:sldId id="259" r:id="rId16"/>
    <p:sldId id="287" r:id="rId17"/>
    <p:sldId id="454" r:id="rId18"/>
    <p:sldId id="340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CC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80" autoAdjust="0"/>
  </p:normalViewPr>
  <p:slideViewPr>
    <p:cSldViewPr>
      <p:cViewPr varScale="1">
        <p:scale>
          <a:sx n="39" d="100"/>
          <a:sy n="39" d="100"/>
        </p:scale>
        <p:origin x="1068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F80EA-D492-8ADC-4486-73327E32C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88A0960-F7C0-9682-10A6-B4686972DB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F4F461F-928D-0A95-4175-6D17F6AA7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0427F90-DD08-E8D5-492E-42119F12D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6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9BA9B-EFF4-ADAB-4464-ED5C9351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0230F50-49CE-E37E-9269-9D6E05705F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926605D-8411-855F-3ADB-8A0B887EE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41FB308-19B5-135A-D9B8-443C7A5B3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4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>
          <a:extLst>
            <a:ext uri="{FF2B5EF4-FFF2-40B4-BE49-F238E27FC236}">
              <a16:creationId xmlns:a16="http://schemas.microsoft.com/office/drawing/2014/main" id="{C17A14E0-0D3A-C267-034F-70B5229AF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>
            <a:extLst>
              <a:ext uri="{FF2B5EF4-FFF2-40B4-BE49-F238E27FC236}">
                <a16:creationId xmlns:a16="http://schemas.microsoft.com/office/drawing/2014/main" id="{923FA2D0-0A54-BD18-8F1B-A1510F1C41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>
            <a:extLst>
              <a:ext uri="{FF2B5EF4-FFF2-40B4-BE49-F238E27FC236}">
                <a16:creationId xmlns:a16="http://schemas.microsoft.com/office/drawing/2014/main" id="{41F20263-0135-C342-4C24-6F931F516B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88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>
          <a:extLst>
            <a:ext uri="{FF2B5EF4-FFF2-40B4-BE49-F238E27FC236}">
              <a16:creationId xmlns:a16="http://schemas.microsoft.com/office/drawing/2014/main" id="{C17A14E0-0D3A-C267-034F-70B5229AF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>
            <a:extLst>
              <a:ext uri="{FF2B5EF4-FFF2-40B4-BE49-F238E27FC236}">
                <a16:creationId xmlns:a16="http://schemas.microsoft.com/office/drawing/2014/main" id="{923FA2D0-0A54-BD18-8F1B-A1510F1C41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>
            <a:extLst>
              <a:ext uri="{FF2B5EF4-FFF2-40B4-BE49-F238E27FC236}">
                <a16:creationId xmlns:a16="http://schemas.microsoft.com/office/drawing/2014/main" id="{41F20263-0135-C342-4C24-6F931F516B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88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E8079-F4ED-675F-DEEB-6CA328C3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26EF3AD-5B50-0151-F320-908F58F92DA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C1B9619-C062-709D-5DA6-179C966D9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0AADCAC-627E-C9C1-FB74-78BDB3C3F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8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8655-92C3-1580-2A9D-5757931C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CA0F6CC-E145-F435-C999-7C6F38CBCD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B734821-8327-6EB7-DD75-3F4DA944B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E01F388-0F06-933E-6D2D-B7DBA78E1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5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CA006-E9C6-AE32-105B-B589C28FE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A754D3F-3EB8-E156-6B6A-B3F57F1228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6DC745E-6AB5-3C2A-3F9C-252771B17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E089DC5-4874-7390-E41D-EA7416A8E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8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BE296BA-7921-B3B1-9881-8F5503541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B6705D-2AD1-43AC-8252-B9C45C63596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099" name="Slide Image Placeholder 1">
            <a:extLst>
              <a:ext uri="{FF2B5EF4-FFF2-40B4-BE49-F238E27FC236}">
                <a16:creationId xmlns:a16="http://schemas.microsoft.com/office/drawing/2014/main" id="{B2717235-08F4-770E-CEA0-D8610F53A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Notes Placeholder 2">
            <a:extLst>
              <a:ext uri="{FF2B5EF4-FFF2-40B4-BE49-F238E27FC236}">
                <a16:creationId xmlns:a16="http://schemas.microsoft.com/office/drawing/2014/main" id="{0C9BAD7A-B800-74D6-1E98-5A754E25C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1" name="Slide Number Placeholder 3">
            <a:extLst>
              <a:ext uri="{FF2B5EF4-FFF2-40B4-BE49-F238E27FC236}">
                <a16:creationId xmlns:a16="http://schemas.microsoft.com/office/drawing/2014/main" id="{47AF821F-46F8-EECA-2314-FC42527661C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0DB36E-4FE1-4B41-B188-EF968FFFD1D0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5.wav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5.wav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.com/share/77581803b51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BÁT TRANG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66504" y="417583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 TRỜI (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 Phạm Thị Thương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F883F-26E8-0F1F-B26A-3B57D5E3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1B0DB9-35E6-6F97-BB45-0600FE598BC0}"/>
              </a:ext>
            </a:extLst>
          </p:cNvPr>
          <p:cNvSpPr/>
          <p:nvPr/>
        </p:nvSpPr>
        <p:spPr>
          <a:xfrm>
            <a:off x="2499519" y="439814"/>
            <a:ext cx="13966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63B2B0-C8AE-DB07-090E-2A6FADAFF416}"/>
              </a:ext>
            </a:extLst>
          </p:cNvPr>
          <p:cNvSpPr/>
          <p:nvPr/>
        </p:nvSpPr>
        <p:spPr>
          <a:xfrm>
            <a:off x="8480652" y="4815317"/>
            <a:ext cx="6117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93506E-8F40-708B-C623-3594469175CA}"/>
              </a:ext>
            </a:extLst>
          </p:cNvPr>
          <p:cNvSpPr/>
          <p:nvPr/>
        </p:nvSpPr>
        <p:spPr>
          <a:xfrm>
            <a:off x="8480652" y="2269119"/>
            <a:ext cx="7108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liếu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vd1">
            <a:hlinkClick r:id="" action="ppaction://media"/>
            <a:extLst>
              <a:ext uri="{FF2B5EF4-FFF2-40B4-BE49-F238E27FC236}">
                <a16:creationId xmlns:a16="http://schemas.microsoft.com/office/drawing/2014/main" id="{F3B2B7AA-F677-CCAD-61A2-4F5C3AB807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519" y="38862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48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85347-BF18-1C43-B87C-C494EA6E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12EFB9-AD21-CEC0-3B40-F1CF67C3C86A}"/>
              </a:ext>
            </a:extLst>
          </p:cNvPr>
          <p:cNvSpPr/>
          <p:nvPr/>
        </p:nvSpPr>
        <p:spPr>
          <a:xfrm>
            <a:off x="2042319" y="852720"/>
            <a:ext cx="13966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072D30-3DBD-436D-0AEA-31B22492C4B7}"/>
              </a:ext>
            </a:extLst>
          </p:cNvPr>
          <p:cNvSpPr/>
          <p:nvPr/>
        </p:nvSpPr>
        <p:spPr>
          <a:xfrm>
            <a:off x="823119" y="4676018"/>
            <a:ext cx="13966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sáng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044F37-EF47-E922-C545-607B9269DF24}"/>
              </a:ext>
            </a:extLst>
          </p:cNvPr>
          <p:cNvSpPr/>
          <p:nvPr/>
        </p:nvSpPr>
        <p:spPr>
          <a:xfrm>
            <a:off x="823119" y="2898322"/>
            <a:ext cx="13966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liếu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CC08B6-D07A-F555-69A4-A6EAE2AFF04C}"/>
              </a:ext>
            </a:extLst>
          </p:cNvPr>
          <p:cNvCxnSpPr>
            <a:cxnSpLocks/>
          </p:cNvCxnSpPr>
          <p:nvPr/>
        </p:nvCxnSpPr>
        <p:spPr>
          <a:xfrm>
            <a:off x="3985419" y="163755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26DE3E-DEEA-D8E2-D21E-D6AE98DC2013}"/>
              </a:ext>
            </a:extLst>
          </p:cNvPr>
          <p:cNvCxnSpPr/>
          <p:nvPr/>
        </p:nvCxnSpPr>
        <p:spPr>
          <a:xfrm>
            <a:off x="2728119" y="241845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1A3D2E-C7A7-05BC-D612-94D5C074A737}"/>
              </a:ext>
            </a:extLst>
          </p:cNvPr>
          <p:cNvSpPr txBox="1"/>
          <p:nvPr/>
        </p:nvSpPr>
        <p:spPr>
          <a:xfrm>
            <a:off x="14462919" y="6218464"/>
            <a:ext cx="11975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.VnCommercial Script" panose="020B7200000000000000" pitchFamily="34" charset="0"/>
                <a:ea typeface="STXingkai" panose="02010800040101010101" pitchFamily="2" charset="-122"/>
                <a:cs typeface="Times New Roman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634538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73AFA-28BF-95F2-93BA-032FFDA2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EF7FEA-6236-4AA3-6FF2-C0284F7225ED}"/>
              </a:ext>
            </a:extLst>
          </p:cNvPr>
          <p:cNvSpPr/>
          <p:nvPr/>
        </p:nvSpPr>
        <p:spPr>
          <a:xfrm>
            <a:off x="2423319" y="381000"/>
            <a:ext cx="13966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A rooster on a tree&#10;&#10;AI-generated content may be incorrect.">
            <a:extLst>
              <a:ext uri="{FF2B5EF4-FFF2-40B4-BE49-F238E27FC236}">
                <a16:creationId xmlns:a16="http://schemas.microsoft.com/office/drawing/2014/main" id="{6456E4FC-7971-1A6D-D3BE-3E00CAC39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19" y="1919551"/>
            <a:ext cx="7162800" cy="6710889"/>
          </a:xfrm>
          <a:prstGeom prst="rect">
            <a:avLst/>
          </a:prstGeom>
        </p:spPr>
      </p:pic>
      <p:pic>
        <p:nvPicPr>
          <p:cNvPr id="7" name="Picture 6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57A1437A-11E4-E19D-1109-D155BC02F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393" y="5029200"/>
            <a:ext cx="6277851" cy="3343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D7310-F4BD-4CC0-245D-9714FECCAD86}"/>
              </a:ext>
            </a:extLst>
          </p:cNvPr>
          <p:cNvSpPr txBox="1"/>
          <p:nvPr/>
        </p:nvSpPr>
        <p:spPr>
          <a:xfrm>
            <a:off x="365919" y="2057400"/>
            <a:ext cx="1471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S/116</a:t>
            </a:r>
          </a:p>
        </p:txBody>
      </p:sp>
    </p:spTree>
    <p:extLst>
      <p:ext uri="{BB962C8B-B14F-4D97-AF65-F5344CB8AC3E}">
        <p14:creationId xmlns:p14="http://schemas.microsoft.com/office/powerpoint/2010/main" val="17193671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DE468-D2ED-92F7-4E87-969BB8C47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5239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3" descr="hinhnen">
            <a:extLst>
              <a:ext uri="{FF2B5EF4-FFF2-40B4-BE49-F238E27FC236}">
                <a16:creationId xmlns:a16="http://schemas.microsoft.com/office/drawing/2014/main" id="{0425586C-DF1A-F9F4-62D8-A756D6D5B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37" y="8411635"/>
            <a:ext cx="12240684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8" descr="an30">
            <a:extLst>
              <a:ext uri="{FF2B5EF4-FFF2-40B4-BE49-F238E27FC236}">
                <a16:creationId xmlns:a16="http://schemas.microsoft.com/office/drawing/2014/main" id="{99AC47C0-FD1C-CFE3-FFBA-80B44AC63A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5" y="762000"/>
            <a:ext cx="187748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7">
            <a:extLst>
              <a:ext uri="{FF2B5EF4-FFF2-40B4-BE49-F238E27FC236}">
                <a16:creationId xmlns:a16="http://schemas.microsoft.com/office/drawing/2014/main" id="{BF6500E3-8C03-0A7D-DAA8-B9BD6E91B0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83770" y="1866902"/>
            <a:ext cx="9226549" cy="6007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0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  <a:contourClr>
                <a:srgbClr val="FFFF00"/>
              </a:contourClr>
            </a:sp3d>
          </a:bodyPr>
          <a:lstStyle/>
          <a:p>
            <a:pPr algn="ctr"/>
            <a:endParaRPr lang="en-US" sz="4800" b="1" kern="10">
              <a:ln w="9525">
                <a:round/>
                <a:headEnd/>
                <a:tailEnd/>
              </a:ln>
              <a:solidFill>
                <a:srgbClr val="FFFF00">
                  <a:alpha val="8392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Google Shape;1533;p42">
            <a:extLst>
              <a:ext uri="{FF2B5EF4-FFF2-40B4-BE49-F238E27FC236}">
                <a16:creationId xmlns:a16="http://schemas.microsoft.com/office/drawing/2014/main" id="{85C7974C-881B-E97B-7CF4-BAAD22F8C89F}"/>
              </a:ext>
            </a:extLst>
          </p:cNvPr>
          <p:cNvSpPr txBox="1">
            <a:spLocks/>
          </p:cNvSpPr>
          <p:nvPr/>
        </p:nvSpPr>
        <p:spPr>
          <a:xfrm>
            <a:off x="1661320" y="2955423"/>
            <a:ext cx="14401800" cy="2176533"/>
          </a:xfrm>
          <a:prstGeom prst="rect">
            <a:avLst/>
          </a:prstGeom>
        </p:spPr>
        <p:txBody>
          <a:bodyPr spcFirstLastPara="1" wrap="square" lIns="162533" tIns="162533" rIns="162533" bIns="162533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>
                <a:solidFill>
                  <a:srgbClr val="FF0000"/>
                </a:solidFill>
                <a:latin typeface="Coiny" panose="02000903060500060000" pitchFamily="2" charset="0"/>
              </a:rPr>
              <a:t>RUNG CHUÔNG VÀNG</a:t>
            </a:r>
            <a:endParaRPr lang="en-US" sz="11500" b="1" dirty="0">
              <a:solidFill>
                <a:srgbClr val="FF0000"/>
              </a:solidFill>
              <a:latin typeface="Coiny" panose="02000903060500060000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789EA846-CD0C-8D76-D370-768A9BE30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119" y="711200"/>
            <a:ext cx="11252200" cy="1955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Cặp từ nào sau đây là cặp từ trái nghĩa ?</a:t>
            </a:r>
            <a:endParaRPr lang="en-US" altLang="en-US" sz="7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23" name="Group 51">
            <a:extLst>
              <a:ext uri="{FF2B5EF4-FFF2-40B4-BE49-F238E27FC236}">
                <a16:creationId xmlns:a16="http://schemas.microsoft.com/office/drawing/2014/main" id="{C41E6286-7A26-AC37-7E9D-598570CB8270}"/>
              </a:ext>
            </a:extLst>
          </p:cNvPr>
          <p:cNvGrpSpPr>
            <a:grpSpLocks/>
          </p:cNvGrpSpPr>
          <p:nvPr/>
        </p:nvGrpSpPr>
        <p:grpSpPr bwMode="auto">
          <a:xfrm>
            <a:off x="2385221" y="19051"/>
            <a:ext cx="427567" cy="9144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364806-4362-8980-0B0A-D3E17F9661F3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</a:endParaRPr>
            </a:p>
          </p:txBody>
        </p:sp>
        <p:sp>
          <p:nvSpPr>
            <p:cNvPr id="5157" name="Rectangle 10">
              <a:extLst>
                <a:ext uri="{FF2B5EF4-FFF2-40B4-BE49-F238E27FC236}">
                  <a16:creationId xmlns:a16="http://schemas.microsoft.com/office/drawing/2014/main" id="{D05676C5-9C11-5D67-A4DC-74BC851A1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D95379-F1E3-3203-389A-8463C0E560C4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BF5718A0-206B-FB81-1D1F-4FB0027A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203" y="3081869"/>
            <a:ext cx="8917516" cy="10964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333" b="1">
                <a:solidFill>
                  <a:schemeClr val="bg1"/>
                </a:solidFill>
              </a:rPr>
              <a:t>Mỏng - Dày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DF7B099-C83F-47AB-EAF9-4B6F4D2A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21" y="3494619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CB322331-688A-B079-DFC9-AD11B90F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19" y="3149600"/>
            <a:ext cx="1955800" cy="1016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9677A494-F064-3079-C72A-C9D08B8E8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321" y="3244851"/>
            <a:ext cx="1248833" cy="92074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0E39E2F-64E0-802B-A284-81F4ED4CF3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9519" y="3386667"/>
            <a:ext cx="685800" cy="584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EC6BCD65-4A8A-3DD2-308F-FAD3553D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236" y="4694769"/>
            <a:ext cx="8989483" cy="10964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333" b="1">
                <a:solidFill>
                  <a:schemeClr val="bg1"/>
                </a:solidFill>
              </a:rPr>
              <a:t>Buồn - Méo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A4801E5B-B1A5-FB37-7FF8-39B3952C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21" y="5018619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2DF4665F-43D8-77D8-218C-34775BE2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19" y="4722286"/>
            <a:ext cx="2000251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67607B3F-8375-4FE8-DFC5-6CAC0BD73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321" y="4876800"/>
            <a:ext cx="1090084" cy="8128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009ED507-189C-6996-C4ED-F3C1CEF648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6888" y="4969933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9D89B5D5-D69B-05E8-1468-C5688AA10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121" y="6218769"/>
            <a:ext cx="8989482" cy="109643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333" b="1">
                <a:solidFill>
                  <a:schemeClr val="bg1"/>
                </a:solidFill>
              </a:rPr>
              <a:t>Buồn – Cô đơn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4D032EF6-65B2-7900-D2B1-AF2A051F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21" y="6542619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28560BDC-16B0-FC65-7BA4-D014EB7D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19" y="6246286"/>
            <a:ext cx="2000251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9D25B4C-5E00-39CB-6B9B-41A4FD193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321" y="6299202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BEE5BCBC-BECB-AE3F-3A73-9DBA81440E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9521" y="6493933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A779182C-F501-E7F7-BAC6-738C5FDB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719" y="1117600"/>
            <a:ext cx="17272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EC3776E0-83AD-5A50-8540-C0F8088548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4719" y="1727200"/>
            <a:ext cx="71120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5141" name="Picture 29" descr="Picture1">
            <a:extLst>
              <a:ext uri="{FF2B5EF4-FFF2-40B4-BE49-F238E27FC236}">
                <a16:creationId xmlns:a16="http://schemas.microsoft.com/office/drawing/2014/main" id="{5DFE3DFF-E549-E30A-C984-EB3EE5E4BC6C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203200"/>
            <a:ext cx="11379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94B432B7-EAB7-A665-617C-48F136F57F82}"/>
              </a:ext>
            </a:extLst>
          </p:cNvPr>
          <p:cNvGrpSpPr>
            <a:grpSpLocks/>
          </p:cNvGrpSpPr>
          <p:nvPr/>
        </p:nvGrpSpPr>
        <p:grpSpPr bwMode="auto">
          <a:xfrm>
            <a:off x="8544719" y="7315200"/>
            <a:ext cx="1828800" cy="1828800"/>
            <a:chOff x="4320" y="2928"/>
            <a:chExt cx="1104" cy="1104"/>
          </a:xfrm>
        </p:grpSpPr>
        <p:sp>
          <p:nvSpPr>
            <p:cNvPr id="5154" name="AutoShape 34">
              <a:extLst>
                <a:ext uri="{FF2B5EF4-FFF2-40B4-BE49-F238E27FC236}">
                  <a16:creationId xmlns:a16="http://schemas.microsoft.com/office/drawing/2014/main" id="{814761F2-31D4-0785-40F0-3683E8DE5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155" name="WordArt 35">
              <a:extLst>
                <a:ext uri="{FF2B5EF4-FFF2-40B4-BE49-F238E27FC236}">
                  <a16:creationId xmlns:a16="http://schemas.microsoft.com/office/drawing/2014/main" id="{C9F148C9-8F2C-E7A1-D892-CD7AC9A031D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733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93D9474A-3D56-C7AB-2BB7-C3194B354D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511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239B0245-F9B4-8C20-98E0-1B8D3B1FD5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0E04B8F6-41FE-66FC-EF66-B4155443C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47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CF874F82-A63D-AD57-3F95-D997DB04EA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4537A2EE-DA2D-0259-60DF-FA0BBF6E43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BD9EBFFA-CB36-87FA-872A-BEAB978EE1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511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6E79621C-98E7-E60D-D171-0FA901E8CD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8287B1B7-9582-BC46-7124-EC98A37E55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BE68879B-AE29-6DA8-8841-1367F9162A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527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28AC44E6-2F63-FA75-CBEA-AC16B82D4E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8119" y="7747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AC7B678D-CB6E-72CE-243F-5D50CD22D7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47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AE24F9E6-4960-45D1-C8D5-167D46399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519" y="711200"/>
            <a:ext cx="8686800" cy="2032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khiến</a:t>
            </a:r>
          </a:p>
        </p:txBody>
      </p:sp>
      <p:grpSp>
        <p:nvGrpSpPr>
          <p:cNvPr id="6147" name="Group 51">
            <a:extLst>
              <a:ext uri="{FF2B5EF4-FFF2-40B4-BE49-F238E27FC236}">
                <a16:creationId xmlns:a16="http://schemas.microsoft.com/office/drawing/2014/main" id="{D0555545-16DF-C1F6-F638-B3FB7F737CE6}"/>
              </a:ext>
            </a:extLst>
          </p:cNvPr>
          <p:cNvGrpSpPr>
            <a:grpSpLocks/>
          </p:cNvGrpSpPr>
          <p:nvPr/>
        </p:nvGrpSpPr>
        <p:grpSpPr bwMode="auto">
          <a:xfrm>
            <a:off x="2385221" y="19051"/>
            <a:ext cx="427567" cy="9144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3128A5-B59C-D491-BE0E-5E494B5CEA2E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B3378080-A94B-D1C7-ED4D-7E1010735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762074-0FC4-F0CA-0FE5-B34F09E15CF0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3A842C99-9EC4-6141-7652-C57FB24C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21" y="3494619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77E17E6D-B1FD-447B-9688-3CC69163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19" y="3268133"/>
            <a:ext cx="2133600" cy="8974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975689E2-0019-985D-5829-1E3882986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319" y="3352800"/>
            <a:ext cx="1117600" cy="8128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3855B334-D72D-517F-7D90-D011305934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2721" y="3454400"/>
            <a:ext cx="5122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B0E8B7A2-6B82-F9C3-055B-E5E966A6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21" y="5018619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39CD648D-8BB1-AE6F-AFB3-9C035AE6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19" y="4722286"/>
            <a:ext cx="2000251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58155A26-00A9-B7C4-307F-3FDA21E3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321" y="4876800"/>
            <a:ext cx="1090084" cy="8128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734607C-8950-D0A1-BA2B-4FFDE7C6C7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6888" y="4969933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081B28D7-B80F-6041-94C2-01568F42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21" y="6542619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061A17A-8749-E488-06B4-140350F8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19" y="6246286"/>
            <a:ext cx="2000251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6EF45DF3-1701-8F1A-B2FF-2C3CF49C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321" y="6299202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09CD865C-46B2-6420-114F-469F48BDBC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9521" y="6493933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ED21F711-3461-4A89-A64C-87CE71C60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719" y="1117600"/>
            <a:ext cx="17272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2B0EA0B8-8568-01D5-1282-B58BA1E6A7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4719" y="1727200"/>
            <a:ext cx="71120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6162" name="Picture 29" descr="Picture1">
            <a:extLst>
              <a:ext uri="{FF2B5EF4-FFF2-40B4-BE49-F238E27FC236}">
                <a16:creationId xmlns:a16="http://schemas.microsoft.com/office/drawing/2014/main" id="{6F3AE4E5-1DA1-4028-E69C-6551DC440588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203200"/>
            <a:ext cx="11379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EBAB0548-6617-1C45-6ACF-D1D4A938BEB8}"/>
              </a:ext>
            </a:extLst>
          </p:cNvPr>
          <p:cNvGrpSpPr>
            <a:grpSpLocks/>
          </p:cNvGrpSpPr>
          <p:nvPr/>
        </p:nvGrpSpPr>
        <p:grpSpPr bwMode="auto">
          <a:xfrm>
            <a:off x="8544719" y="7315200"/>
            <a:ext cx="1828800" cy="1828800"/>
            <a:chOff x="4320" y="2928"/>
            <a:chExt cx="1104" cy="1104"/>
          </a:xfrm>
        </p:grpSpPr>
        <p:sp>
          <p:nvSpPr>
            <p:cNvPr id="6178" name="AutoShape 34">
              <a:extLst>
                <a:ext uri="{FF2B5EF4-FFF2-40B4-BE49-F238E27FC236}">
                  <a16:creationId xmlns:a16="http://schemas.microsoft.com/office/drawing/2014/main" id="{89F0243D-E1AF-97A5-926D-B2CA1CA51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79" name="WordArt 35">
              <a:extLst>
                <a:ext uri="{FF2B5EF4-FFF2-40B4-BE49-F238E27FC236}">
                  <a16:creationId xmlns:a16="http://schemas.microsoft.com/office/drawing/2014/main" id="{1E5BB281-B417-124F-1B70-99B5F3DC1B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733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849AFC4A-7484-6805-1527-232389732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511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E51E4996-84D5-BCB1-0BF1-E5DB12255D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734FAF93-5921-D9ED-890C-310BE596DA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47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56FE9324-348C-8525-FA51-890583BB34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3413A367-0384-C88F-257C-9602AD2ED5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1163D54B-23AA-A922-C0E3-5745125932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511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E81EB55F-902C-9AFB-06A3-89871AC6A5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64F8617D-4AD9-DFF6-4D2C-B39BF18702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BDC5B742-75A8-1678-6062-2F741F1A6B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52719" y="77216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6DA963D3-6518-7DD7-E126-095F22257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8119" y="7747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BE7907BC-979F-21DE-B570-2D11C78BD5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76519" y="7747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14DD82E2-98FA-D61D-976B-09D55071D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970" y="3149602"/>
            <a:ext cx="9912349" cy="91300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n-US" sz="5333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Bố chở em về ngoại chơi.</a:t>
            </a:r>
            <a:endParaRPr lang="en-US" sz="5333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304" name="Text Box 40">
            <a:extLst>
              <a:ext uri="{FF2B5EF4-FFF2-40B4-BE49-F238E27FC236}">
                <a16:creationId xmlns:a16="http://schemas.microsoft.com/office/drawing/2014/main" id="{092E388E-C6ED-713F-9868-0EBE85CA7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19" y="4728634"/>
            <a:ext cx="10236197" cy="91300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n-US" sz="5333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Bố cho con về ngoại đi !</a:t>
            </a:r>
            <a:endParaRPr lang="en-US" sz="5333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305" name="Text Box 41">
            <a:extLst>
              <a:ext uri="{FF2B5EF4-FFF2-40B4-BE49-F238E27FC236}">
                <a16:creationId xmlns:a16="http://schemas.microsoft.com/office/drawing/2014/main" id="{5CD4DFB9-8DB7-238B-9901-76F9A0EF1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970" y="6366881"/>
            <a:ext cx="10236198" cy="83099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có về ngoại chơi không ?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171" grpId="0" animBg="1"/>
      <p:bldP spid="6171" grpId="1" animBg="1"/>
      <p:bldP spid="11303" grpId="0" animBg="1"/>
      <p:bldP spid="11304" grpId="0" animBg="1"/>
      <p:bldP spid="11304" grpId="1" animBg="1"/>
      <p:bldP spid="11304" grpId="2" animBg="1"/>
      <p:bldP spid="113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61A9E-54D7-7A8B-C6EC-7C765921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6BA8349-5336-E727-3FDE-D770981772DA}"/>
              </a:ext>
            </a:extLst>
          </p:cNvPr>
          <p:cNvGrpSpPr/>
          <p:nvPr/>
        </p:nvGrpSpPr>
        <p:grpSpPr>
          <a:xfrm>
            <a:off x="4175388" y="829270"/>
            <a:ext cx="7636030" cy="2727438"/>
            <a:chOff x="3926974" y="1037333"/>
            <a:chExt cx="7636030" cy="27274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D13E4C-31EF-44DE-F35E-C0E7C6E4D00D}"/>
                </a:ext>
              </a:extLst>
            </p:cNvPr>
            <p:cNvGrpSpPr/>
            <p:nvPr/>
          </p:nvGrpSpPr>
          <p:grpSpPr>
            <a:xfrm>
              <a:off x="5610269" y="1037333"/>
              <a:ext cx="4269439" cy="923330"/>
              <a:chOff x="5515602" y="1098292"/>
              <a:chExt cx="4197399" cy="92333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791255-E907-934D-123F-0A2C573C4893}"/>
                  </a:ext>
                </a:extLst>
              </p:cNvPr>
              <p:cNvSpPr txBox="1"/>
              <p:nvPr/>
            </p:nvSpPr>
            <p:spPr>
              <a:xfrm>
                <a:off x="5515602" y="1098292"/>
                <a:ext cx="419739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3482EC1-0992-B6FA-D368-AD6638E0B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0062" y="2021622"/>
                <a:ext cx="272847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FEEC89EB-94F0-65B0-A635-1A967E479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6974" y="2265463"/>
              <a:ext cx="7636030" cy="1499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4400" b="1">
                  <a:solidFill>
                    <a:srgbClr val="0000CC"/>
                  </a:solidFill>
                  <a:latin typeface="Times New Roman" pitchFamily="18" charset="0"/>
                </a:rPr>
                <a:t>LUYỆN TẬP : TỪ TRÁI NGHĨA. CÂU KHIẾN.</a:t>
              </a:r>
              <a:endParaRPr lang="en-US" sz="44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696522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1440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4BC74-AC34-1545-705D-46534F129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9046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5426E-654C-668B-E6C6-B6DFE564F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E28CA3-89F1-F23A-AC49-275585863DA4}"/>
              </a:ext>
            </a:extLst>
          </p:cNvPr>
          <p:cNvSpPr/>
          <p:nvPr/>
        </p:nvSpPr>
        <p:spPr>
          <a:xfrm>
            <a:off x="1010260" y="2758803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M: vui – buồn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4F37E-16B3-33AA-509E-20C398406184}"/>
              </a:ext>
            </a:extLst>
          </p:cNvPr>
          <p:cNvGrpSpPr/>
          <p:nvPr/>
        </p:nvGrpSpPr>
        <p:grpSpPr>
          <a:xfrm>
            <a:off x="4099719" y="195190"/>
            <a:ext cx="7636030" cy="2563613"/>
            <a:chOff x="3851305" y="403253"/>
            <a:chExt cx="7636030" cy="256361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1F75AD-04B6-9C88-AAB7-7FDBFA67ADF7}"/>
                </a:ext>
              </a:extLst>
            </p:cNvPr>
            <p:cNvGrpSpPr/>
            <p:nvPr/>
          </p:nvGrpSpPr>
          <p:grpSpPr>
            <a:xfrm>
              <a:off x="6279776" y="403253"/>
              <a:ext cx="3515129" cy="769441"/>
              <a:chOff x="6173812" y="464212"/>
              <a:chExt cx="3455817" cy="76944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1F9E42-0E23-B459-AD31-FD5F35499067}"/>
                  </a:ext>
                </a:extLst>
              </p:cNvPr>
              <p:cNvSpPr txBox="1"/>
              <p:nvPr/>
            </p:nvSpPr>
            <p:spPr>
              <a:xfrm>
                <a:off x="6173812" y="464212"/>
                <a:ext cx="34558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70DE4C8-2877-93AD-BB19-E6F80580E0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6235" y="1163855"/>
                <a:ext cx="22382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EA65ED32-F2D9-272D-AE87-B6D3A8ED0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305" y="1159781"/>
              <a:ext cx="7636030" cy="1807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</a:rPr>
                <a:t>BÀI 26 – TIẾT 3</a:t>
              </a:r>
            </a:p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</a:rPr>
                <a:t>LUYỆN TẬP : TỪ TRÁI NGHĨA. CÂU KHIẾN.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C118731-4347-E838-B5B4-8EB5AF1F1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38333" r="77800" b="49167"/>
          <a:stretch/>
        </p:blipFill>
        <p:spPr bwMode="auto">
          <a:xfrm>
            <a:off x="6539635" y="4195584"/>
            <a:ext cx="1534886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C626290D-C7C0-5E5B-A70A-2E0D098EB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38333" r="66731" b="49167"/>
          <a:stretch/>
        </p:blipFill>
        <p:spPr bwMode="auto">
          <a:xfrm>
            <a:off x="9097114" y="4253221"/>
            <a:ext cx="1396523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6B90FA44-575F-6482-E2BA-36967EC38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2" t="38333" r="55121" b="49167"/>
          <a:stretch/>
        </p:blipFill>
        <p:spPr bwMode="auto">
          <a:xfrm>
            <a:off x="11514405" y="4233684"/>
            <a:ext cx="1516744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4377B473-E58A-B6F6-23C7-0F2AE810B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38638" r="43757" b="49167"/>
          <a:stretch/>
        </p:blipFill>
        <p:spPr bwMode="auto">
          <a:xfrm>
            <a:off x="14031844" y="4195584"/>
            <a:ext cx="1497875" cy="15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8973704-63B5-29C8-F6E8-A073707F8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50091" r="82797" b="38603"/>
          <a:stretch/>
        </p:blipFill>
        <p:spPr bwMode="auto">
          <a:xfrm>
            <a:off x="5529077" y="6098292"/>
            <a:ext cx="1424781" cy="141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B8649257-F2E2-EE8E-8F1F-2DAB3ECDE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50833" r="71461" b="36667"/>
          <a:stretch/>
        </p:blipFill>
        <p:spPr bwMode="auto">
          <a:xfrm>
            <a:off x="8074521" y="6136392"/>
            <a:ext cx="1393937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B61981F5-AF37-E3BE-35CD-0EC269030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50001" r="59508" b="37661"/>
          <a:stretch/>
        </p:blipFill>
        <p:spPr bwMode="auto">
          <a:xfrm>
            <a:off x="10549492" y="6098292"/>
            <a:ext cx="1570886" cy="15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453A07DB-1B7B-5400-F809-1482822CB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8" t="49612" r="48761" b="39109"/>
          <a:stretch/>
        </p:blipFill>
        <p:spPr bwMode="auto">
          <a:xfrm>
            <a:off x="13031149" y="5943600"/>
            <a:ext cx="1479732" cy="140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row: Right 1">
            <a:hlinkClick r:id="rId3"/>
            <a:extLst>
              <a:ext uri="{FF2B5EF4-FFF2-40B4-BE49-F238E27FC236}">
                <a16:creationId xmlns:a16="http://schemas.microsoft.com/office/drawing/2014/main" id="{AF27855A-F236-31B1-8636-1F0E95F92804}"/>
              </a:ext>
            </a:extLst>
          </p:cNvPr>
          <p:cNvSpPr/>
          <p:nvPr/>
        </p:nvSpPr>
        <p:spPr>
          <a:xfrm>
            <a:off x="13472319" y="8153400"/>
            <a:ext cx="1600200" cy="762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94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8183B-4423-6BA0-A302-C2A13E708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CA2710-544D-1978-A3C6-21617DCF6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55419"/>
              </p:ext>
            </p:extLst>
          </p:nvPr>
        </p:nvGraphicFramePr>
        <p:xfrm>
          <a:off x="2880519" y="1219200"/>
          <a:ext cx="11201400" cy="647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400">
                  <a:extLst>
                    <a:ext uri="{9D8B030D-6E8A-4147-A177-3AD203B41FA5}">
                      <a16:colId xmlns:a16="http://schemas.microsoft.com/office/drawing/2014/main" val="313762083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FF0000"/>
                          </a:solidFill>
                        </a:rPr>
                        <a:t>CÁC CẶP TỪ TRÁI NGHĨA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88339"/>
                  </a:ext>
                </a:extLst>
              </a:tr>
              <a:tr h="5099345">
                <a:tc>
                  <a:txBody>
                    <a:bodyPr/>
                    <a:lstStyle/>
                    <a:p>
                      <a:pPr algn="ctr"/>
                      <a:r>
                        <a:rPr lang="en-US" sz="7200">
                          <a:solidFill>
                            <a:srgbClr val="0000FF"/>
                          </a:solidFill>
                        </a:rPr>
                        <a:t>Vui</a:t>
                      </a:r>
                      <a:r>
                        <a:rPr lang="en-US" sz="7200"/>
                        <a:t> – Buồn</a:t>
                      </a:r>
                    </a:p>
                    <a:p>
                      <a:pPr algn="ctr"/>
                      <a:r>
                        <a:rPr lang="en-US" sz="7200">
                          <a:solidFill>
                            <a:srgbClr val="0000FF"/>
                          </a:solidFill>
                        </a:rPr>
                        <a:t>Đẹp</a:t>
                      </a:r>
                      <a:r>
                        <a:rPr lang="en-US" sz="7200"/>
                        <a:t> – Xấu</a:t>
                      </a:r>
                    </a:p>
                    <a:p>
                      <a:pPr algn="ctr"/>
                      <a:r>
                        <a:rPr lang="en-US" sz="7200">
                          <a:solidFill>
                            <a:srgbClr val="0000FF"/>
                          </a:solidFill>
                        </a:rPr>
                        <a:t>Nóng</a:t>
                      </a:r>
                      <a:r>
                        <a:rPr lang="en-US" sz="7200"/>
                        <a:t> – Lạnh</a:t>
                      </a:r>
                    </a:p>
                    <a:p>
                      <a:pPr algn="ctr"/>
                      <a:r>
                        <a:rPr lang="en-US" sz="7200">
                          <a:solidFill>
                            <a:srgbClr val="0000FF"/>
                          </a:solidFill>
                        </a:rPr>
                        <a:t>Lớn</a:t>
                      </a:r>
                      <a:r>
                        <a:rPr lang="en-US" sz="7200"/>
                        <a:t> - Bé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978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9178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54035" y="526482"/>
            <a:ext cx="14271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3–5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46296" r="43203" b="22037"/>
          <a:stretch/>
        </p:blipFill>
        <p:spPr bwMode="auto">
          <a:xfrm>
            <a:off x="1194761" y="3352800"/>
            <a:ext cx="13887116" cy="55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37611" y="2525487"/>
            <a:ext cx="400141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: nhanh – chậm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33796-E39D-00AB-8FD9-7BFF6597B91A}"/>
              </a:ext>
            </a:extLst>
          </p:cNvPr>
          <p:cNvCxnSpPr/>
          <p:nvPr/>
        </p:nvCxnSpPr>
        <p:spPr>
          <a:xfrm>
            <a:off x="7071519" y="1295400"/>
            <a:ext cx="6400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E3CAD5-C1DE-7B56-AE64-99793E883569}"/>
              </a:ext>
            </a:extLst>
          </p:cNvPr>
          <p:cNvCxnSpPr>
            <a:cxnSpLocks/>
          </p:cNvCxnSpPr>
          <p:nvPr/>
        </p:nvCxnSpPr>
        <p:spPr>
          <a:xfrm flipV="1">
            <a:off x="2728119" y="2096142"/>
            <a:ext cx="5638800" cy="129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>
          <a:extLst>
            <a:ext uri="{FF2B5EF4-FFF2-40B4-BE49-F238E27FC236}">
              <a16:creationId xmlns:a16="http://schemas.microsoft.com/office/drawing/2014/main" id="{143AC981-5AD9-F392-D882-593E2FB9B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533400"/>
            <a:ext cx="11528396" cy="75266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0805319" y="2068107"/>
            <a:ext cx="4253712" cy="3053829"/>
            <a:chOff x="7551217" y="4195640"/>
            <a:chExt cx="2618643" cy="142588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1398626">
              <a:off x="7599907" y="4354151"/>
              <a:ext cx="2521262" cy="905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prstClr val="black"/>
                  </a:solidFill>
                  <a:latin typeface="Calibri" panose="020F0502020204030204"/>
                </a:rPr>
                <a:t>Làm việc </a:t>
              </a:r>
            </a:p>
            <a:p>
              <a:pPr algn="ctr"/>
              <a:r>
                <a:rPr lang="en-US" sz="6000" b="1">
                  <a:solidFill>
                    <a:prstClr val="black"/>
                  </a:solidFill>
                  <a:latin typeface="Calibri" panose="020F0502020204030204"/>
                </a:rPr>
                <a:t>Nhóm 2/nh</a:t>
              </a:r>
              <a:endParaRPr lang="en-US" sz="6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6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>
          <a:extLst>
            <a:ext uri="{FF2B5EF4-FFF2-40B4-BE49-F238E27FC236}">
              <a16:creationId xmlns:a16="http://schemas.microsoft.com/office/drawing/2014/main" id="{143AC981-5AD9-F392-D882-593E2FB9B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838694" y="1055687"/>
            <a:ext cx="7125220" cy="1882312"/>
            <a:chOff x="7688217" y="4167580"/>
            <a:chExt cx="2188012" cy="119139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688217" y="4167580"/>
              <a:ext cx="2188012" cy="119139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1515739">
              <a:off x="7744336" y="4381607"/>
              <a:ext cx="2075774" cy="64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FF0000"/>
                  </a:solidFill>
                  <a:latin typeface="Calibri" panose="020F0502020204030204"/>
                </a:rPr>
                <a:t>TRÒ CHƠI TIẾP SỨC</a:t>
              </a:r>
              <a:endParaRPr lang="en-US" sz="60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5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1719-F8A5-C5AC-D4ED-ADF886B9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alendar&#10;&#10;AI-generated content may be incorrect.">
            <a:extLst>
              <a:ext uri="{FF2B5EF4-FFF2-40B4-BE49-F238E27FC236}">
                <a16:creationId xmlns:a16="http://schemas.microsoft.com/office/drawing/2014/main" id="{CAA557EB-D780-9184-4DED-FEF4ECA2F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119" y="-151691"/>
            <a:ext cx="8534400" cy="9295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27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7FCC2-B5E7-0531-7D7D-E941047EB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7FF1462-F681-4480-AD2E-107CCF0FF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45180"/>
              </p:ext>
            </p:extLst>
          </p:nvPr>
        </p:nvGraphicFramePr>
        <p:xfrm>
          <a:off x="2728119" y="228600"/>
          <a:ext cx="11292946" cy="868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473">
                  <a:extLst>
                    <a:ext uri="{9D8B030D-6E8A-4147-A177-3AD203B41FA5}">
                      <a16:colId xmlns:a16="http://schemas.microsoft.com/office/drawing/2014/main" val="3129757046"/>
                    </a:ext>
                  </a:extLst>
                </a:gridCol>
                <a:gridCol w="5646473">
                  <a:extLst>
                    <a:ext uri="{9D8B030D-6E8A-4147-A177-3AD203B41FA5}">
                      <a16:colId xmlns:a16="http://schemas.microsoft.com/office/drawing/2014/main" val="2094114749"/>
                    </a:ext>
                  </a:extLst>
                </a:gridCol>
              </a:tblGrid>
              <a:tr h="11822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1"/>
                          </a:solidFill>
                        </a:rPr>
                        <a:t>CÁC TỪ TRÁI NGHĨA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06871"/>
                  </a:ext>
                </a:extLst>
              </a:tr>
              <a:tr h="938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Sáng – Tối </a:t>
                      </a:r>
                    </a:p>
                  </a:txBody>
                  <a:tcPr marL="66552" marR="66552" marT="33276" marB="332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Rộng – Hẹp</a:t>
                      </a:r>
                    </a:p>
                  </a:txBody>
                  <a:tcPr marL="66552" marR="66552" marT="33276" marB="33276" anchor="ctr"/>
                </a:tc>
                <a:extLst>
                  <a:ext uri="{0D108BD9-81ED-4DB2-BD59-A6C34878D82A}">
                    <a16:rowId xmlns:a16="http://schemas.microsoft.com/office/drawing/2014/main" val="1835237639"/>
                  </a:ext>
                </a:extLst>
              </a:tr>
              <a:tr h="938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Nóng – Lạnh</a:t>
                      </a:r>
                    </a:p>
                  </a:txBody>
                  <a:tcPr marL="66552" marR="66552" marT="33276" marB="332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Nặng – Nhẹ</a:t>
                      </a:r>
                    </a:p>
                  </a:txBody>
                  <a:tcPr marL="66552" marR="66552" marT="33276" marB="33276" anchor="ctr"/>
                </a:tc>
                <a:extLst>
                  <a:ext uri="{0D108BD9-81ED-4DB2-BD59-A6C34878D82A}">
                    <a16:rowId xmlns:a16="http://schemas.microsoft.com/office/drawing/2014/main" val="2583078152"/>
                  </a:ext>
                </a:extLst>
              </a:tr>
              <a:tr h="938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Dày – Mỏng</a:t>
                      </a:r>
                    </a:p>
                  </a:txBody>
                  <a:tcPr marL="66552" marR="66552" marT="33276" marB="332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Sâu – Nông</a:t>
                      </a:r>
                    </a:p>
                  </a:txBody>
                  <a:tcPr marL="66552" marR="66552" marT="33276" marB="33276" anchor="ctr"/>
                </a:tc>
                <a:extLst>
                  <a:ext uri="{0D108BD9-81ED-4DB2-BD59-A6C34878D82A}">
                    <a16:rowId xmlns:a16="http://schemas.microsoft.com/office/drawing/2014/main" val="3452025834"/>
                  </a:ext>
                </a:extLst>
              </a:tr>
              <a:tr h="938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Mạnh – Yếu</a:t>
                      </a:r>
                    </a:p>
                  </a:txBody>
                  <a:tcPr marL="66552" marR="66552" marT="33276" marB="332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Nhanh – Chậm</a:t>
                      </a:r>
                    </a:p>
                  </a:txBody>
                  <a:tcPr marL="66552" marR="66552" marT="33276" marB="33276" anchor="ctr"/>
                </a:tc>
                <a:extLst>
                  <a:ext uri="{0D108BD9-81ED-4DB2-BD59-A6C34878D82A}">
                    <a16:rowId xmlns:a16="http://schemas.microsoft.com/office/drawing/2014/main" val="1481883402"/>
                  </a:ext>
                </a:extLst>
              </a:tr>
              <a:tr h="938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Tốt – Xấu</a:t>
                      </a:r>
                    </a:p>
                  </a:txBody>
                  <a:tcPr marL="66552" marR="66552" marT="33276" marB="332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Mới – Cũ</a:t>
                      </a:r>
                    </a:p>
                  </a:txBody>
                  <a:tcPr marL="66552" marR="66552" marT="33276" marB="33276" anchor="ctr"/>
                </a:tc>
                <a:extLst>
                  <a:ext uri="{0D108BD9-81ED-4DB2-BD59-A6C34878D82A}">
                    <a16:rowId xmlns:a16="http://schemas.microsoft.com/office/drawing/2014/main" val="3152704572"/>
                  </a:ext>
                </a:extLst>
              </a:tr>
              <a:tr h="938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Cao – Thấp</a:t>
                      </a:r>
                    </a:p>
                  </a:txBody>
                  <a:tcPr marL="66552" marR="66552" marT="33276" marB="332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Thắng - Thua</a:t>
                      </a:r>
                    </a:p>
                  </a:txBody>
                  <a:tcPr marL="66552" marR="66552" marT="33276" marB="33276" anchor="ctr"/>
                </a:tc>
                <a:extLst>
                  <a:ext uri="{0D108BD9-81ED-4DB2-BD59-A6C34878D82A}">
                    <a16:rowId xmlns:a16="http://schemas.microsoft.com/office/drawing/2014/main" val="333286176"/>
                  </a:ext>
                </a:extLst>
              </a:tr>
              <a:tr h="938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Mập – Gầy</a:t>
                      </a:r>
                    </a:p>
                  </a:txBody>
                  <a:tcPr marL="66552" marR="66552" marT="33276" marB="332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Khó – Dễ</a:t>
                      </a:r>
                    </a:p>
                  </a:txBody>
                  <a:tcPr marL="66552" marR="66552" marT="33276" marB="33276" anchor="ctr"/>
                </a:tc>
                <a:extLst>
                  <a:ext uri="{0D108BD9-81ED-4DB2-BD59-A6C34878D82A}">
                    <a16:rowId xmlns:a16="http://schemas.microsoft.com/office/drawing/2014/main" val="2304303479"/>
                  </a:ext>
                </a:extLst>
              </a:tr>
              <a:tr h="938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Đẹp – Xấu</a:t>
                      </a:r>
                    </a:p>
                  </a:txBody>
                  <a:tcPr marL="66552" marR="66552" marT="33276" marB="332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/>
                        <a:t>Khô - Ướt</a:t>
                      </a:r>
                    </a:p>
                  </a:txBody>
                  <a:tcPr marL="66552" marR="66552" marT="33276" marB="33276" anchor="ctr"/>
                </a:tc>
                <a:extLst>
                  <a:ext uri="{0D108BD9-81ED-4DB2-BD59-A6C34878D82A}">
                    <a16:rowId xmlns:a16="http://schemas.microsoft.com/office/drawing/2014/main" val="5247984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0403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9900</TotalTime>
  <Words>451</Words>
  <Application>Microsoft Office PowerPoint</Application>
  <PresentationFormat>Custom</PresentationFormat>
  <Paragraphs>104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.VnCommercial Script</vt:lpstr>
      <vt:lpstr>.VnHelvetInsH</vt:lpstr>
      <vt:lpstr>.VnTime</vt:lpstr>
      <vt:lpstr>.VnTimeH</vt:lpstr>
      <vt:lpstr>Arial</vt:lpstr>
      <vt:lpstr>Calibri</vt:lpstr>
      <vt:lpstr>Coiny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1071</cp:revision>
  <dcterms:created xsi:type="dcterms:W3CDTF">2008-09-09T22:52:10Z</dcterms:created>
  <dcterms:modified xsi:type="dcterms:W3CDTF">2025-12-22T08:01:55Z</dcterms:modified>
</cp:coreProperties>
</file>