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08" r:id="rId3"/>
    <p:sldId id="447" r:id="rId4"/>
    <p:sldId id="440" r:id="rId5"/>
    <p:sldId id="444" r:id="rId6"/>
    <p:sldId id="446" r:id="rId7"/>
    <p:sldId id="448" r:id="rId8"/>
    <p:sldId id="449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FF0000"/>
    <a:srgbClr val="0000CC"/>
    <a:srgbClr val="FF0066"/>
    <a:srgbClr val="FF7C80"/>
    <a:srgbClr val="EDF6F7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2" d="100"/>
          <a:sy n="42" d="100"/>
        </p:scale>
        <p:origin x="924" y="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jpeg"/><Relationship Id="rId3" Type="http://schemas.openxmlformats.org/officeDocument/2006/relationships/hyperlink" Target="Cau%20hoi/Cau%201.pptx" TargetMode="External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hyperlink" Target="Cau%20hoi/Cau%204.pptx" TargetMode="External"/><Relationship Id="rId5" Type="http://schemas.openxmlformats.org/officeDocument/2006/relationships/hyperlink" Target="Cau%20hoi/Cau%203.pptx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0.png"/><Relationship Id="rId9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80319" y="4343401"/>
            <a:ext cx="12432103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28: CON ĐƯỜNG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 BÉ 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519" y="5443538"/>
            <a:ext cx="3167856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3895209" y="1371600"/>
            <a:ext cx="81891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SÔNG DÀI ĐẤT VIỆT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70719" y="2743200"/>
            <a:ext cx="3352800" cy="2398435"/>
            <a:chOff x="8519319" y="2438400"/>
            <a:chExt cx="3352800" cy="2398435"/>
          </a:xfrm>
        </p:grpSpPr>
        <p:pic>
          <p:nvPicPr>
            <p:cNvPr id="20" name="Picture 4" descr="Chính xác, đáp án là sông Đồng Nai - VnExpre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9207034" y="4467503"/>
              <a:ext cx="19030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 Sông Đồng Nai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09319" y="2743200"/>
            <a:ext cx="3352800" cy="2402809"/>
            <a:chOff x="12557919" y="2438400"/>
            <a:chExt cx="3352800" cy="2402809"/>
          </a:xfrm>
        </p:grpSpPr>
        <p:pic>
          <p:nvPicPr>
            <p:cNvPr id="24" name="Picture 6" descr="Hình ảnh con sông Đà trong tuỳ bút “Người lái đò sông Đà” của Nguyễn Tuân -  Lớp Văn Cô Thu">
              <a:hlinkClick r:id="rId3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13624719" y="4471877"/>
              <a:ext cx="1184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Đà 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0719" y="5963877"/>
            <a:ext cx="3352800" cy="2459975"/>
            <a:chOff x="8519319" y="5659077"/>
            <a:chExt cx="3352800" cy="2459975"/>
          </a:xfrm>
        </p:grpSpPr>
        <p:pic>
          <p:nvPicPr>
            <p:cNvPr id="27" name="Picture 8" descr="Một đoạn Sông Hồng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5659077"/>
              <a:ext cx="3352800" cy="2037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9493819" y="774972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Hồng</a:t>
              </a:r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09319" y="5932694"/>
            <a:ext cx="3366918" cy="2483319"/>
            <a:chOff x="12557919" y="5627894"/>
            <a:chExt cx="3366918" cy="2483319"/>
          </a:xfrm>
        </p:grpSpPr>
        <p:pic>
          <p:nvPicPr>
            <p:cNvPr id="30" name="Picture 14" descr="Nét hùng vĩ và hoang sơ của sông Mã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5627894"/>
              <a:ext cx="3366918" cy="206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13633331" y="7741881"/>
              <a:ext cx="1210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Mã </a:t>
              </a:r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595519" y="2771274"/>
            <a:ext cx="3352800" cy="2450794"/>
            <a:chOff x="8595519" y="2618874"/>
            <a:chExt cx="3352800" cy="2450794"/>
          </a:xfrm>
        </p:grpSpPr>
        <p:pic>
          <p:nvPicPr>
            <p:cNvPr id="33" name="Picture 2" descr="Tìm hiểu về sông Mê Cô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2618874"/>
              <a:ext cx="3352800" cy="204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9497887" y="4700336"/>
              <a:ext cx="18646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Mê Kông </a:t>
              </a:r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557919" y="2737296"/>
            <a:ext cx="3352800" cy="2484772"/>
            <a:chOff x="12557919" y="2584896"/>
            <a:chExt cx="3352800" cy="2484772"/>
          </a:xfrm>
        </p:grpSpPr>
        <p:pic>
          <p:nvPicPr>
            <p:cNvPr id="36" name="Picture 4" descr="Sông Tiền – Wikipedia tiếng Việt">
              <a:hlinkClick r:id="rId9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584896"/>
              <a:ext cx="3352800" cy="206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13472319" y="4700336"/>
              <a:ext cx="12961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Tiền</a:t>
              </a:r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595519" y="5932694"/>
            <a:ext cx="3352800" cy="2447405"/>
            <a:chOff x="8595519" y="5780294"/>
            <a:chExt cx="3352800" cy="2447405"/>
          </a:xfrm>
        </p:grpSpPr>
        <p:pic>
          <p:nvPicPr>
            <p:cNvPr id="39" name="Picture 6" descr="Thêm 2 doanh nghiệp “sáng cửa” trúng thầu dự án luồng sông Hậu | Tạp chí  Giao thông vận tải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5780294"/>
              <a:ext cx="3352800" cy="2030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39"/>
            <p:cNvSpPr/>
            <p:nvPr/>
          </p:nvSpPr>
          <p:spPr>
            <a:xfrm>
              <a:off x="9623824" y="7858367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Hậu</a:t>
              </a:r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2514481" y="5928795"/>
            <a:ext cx="3352801" cy="2403318"/>
            <a:chOff x="12514481" y="5776395"/>
            <a:chExt cx="3352801" cy="2403318"/>
          </a:xfrm>
        </p:grpSpPr>
        <p:pic>
          <p:nvPicPr>
            <p:cNvPr id="42" name="Picture 8" descr="Vẻ đẹp sông Hương, cầu Trường Tiền ở Huế - VnExpress Du lịch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4481" y="5776395"/>
              <a:ext cx="3352801" cy="2024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42"/>
            <p:cNvSpPr/>
            <p:nvPr/>
          </p:nvSpPr>
          <p:spPr>
            <a:xfrm>
              <a:off x="13603377" y="7810381"/>
              <a:ext cx="1604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Hương</a:t>
              </a: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313261" y="5638800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226290" y="5534638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287432" y="2344554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2074784" y="2344554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3716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0574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160710" y="76200"/>
            <a:ext cx="5492209" cy="1488995"/>
            <a:chOff x="5160710" y="238780"/>
            <a:chExt cx="5492209" cy="1488995"/>
          </a:xfrm>
        </p:grpSpPr>
        <p:grpSp>
          <p:nvGrpSpPr>
            <p:cNvPr id="14" name="Group 13"/>
            <p:cNvGrpSpPr/>
            <p:nvPr/>
          </p:nvGrpSpPr>
          <p:grpSpPr>
            <a:xfrm>
              <a:off x="5160710" y="238780"/>
              <a:ext cx="5492209" cy="905028"/>
              <a:chOff x="5073631" y="299739"/>
              <a:chExt cx="5399539" cy="905028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073631" y="299739"/>
                <a:ext cx="5399539" cy="905028"/>
                <a:chOff x="5073631" y="299739"/>
                <a:chExt cx="5399539" cy="905028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073631" y="29973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826235" y="1151823"/>
                <a:ext cx="162425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5623719" y="1143000"/>
              <a:ext cx="43779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CON ĐƯỜNG CỦA BÉ</a:t>
              </a:r>
            </a:p>
          </p:txBody>
        </p:sp>
      </p:grpSp>
      <p:pic>
        <p:nvPicPr>
          <p:cNvPr id="2" name="Picture 2" descr="https://img.loigiaihay.com/picture/2022/0315/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2734508"/>
            <a:ext cx="12877799" cy="625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233319" y="6693567"/>
            <a:ext cx="2362200" cy="762001"/>
            <a:chOff x="4785519" y="6348284"/>
            <a:chExt cx="2362200" cy="762001"/>
          </a:xfrm>
        </p:grpSpPr>
        <p:sp>
          <p:nvSpPr>
            <p:cNvPr id="6" name="Rectangle 5"/>
            <p:cNvSpPr/>
            <p:nvPr/>
          </p:nvSpPr>
          <p:spPr>
            <a:xfrm>
              <a:off x="4785519" y="6348284"/>
              <a:ext cx="2362200" cy="762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70755" y="6473372"/>
              <a:ext cx="1752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/>
                <a:t>Dược sĩ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33319" y="7672135"/>
            <a:ext cx="2686954" cy="762001"/>
            <a:chOff x="4633119" y="6348284"/>
            <a:chExt cx="2686954" cy="762001"/>
          </a:xfrm>
        </p:grpSpPr>
        <p:sp>
          <p:nvSpPr>
            <p:cNvPr id="20" name="Rectangle 19"/>
            <p:cNvSpPr/>
            <p:nvPr/>
          </p:nvSpPr>
          <p:spPr>
            <a:xfrm>
              <a:off x="4785519" y="6348284"/>
              <a:ext cx="2362200" cy="762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33119" y="6473372"/>
              <a:ext cx="26869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/>
                <a:t>Nông nghiệp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348119" y="6705600"/>
            <a:ext cx="2362200" cy="762001"/>
            <a:chOff x="4785519" y="6348284"/>
            <a:chExt cx="2362200" cy="762001"/>
          </a:xfrm>
        </p:grpSpPr>
        <p:sp>
          <p:nvSpPr>
            <p:cNvPr id="24" name="Rectangle 23"/>
            <p:cNvSpPr/>
            <p:nvPr/>
          </p:nvSpPr>
          <p:spPr>
            <a:xfrm>
              <a:off x="4785519" y="6348284"/>
              <a:ext cx="2362200" cy="762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85519" y="6473372"/>
              <a:ext cx="21868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/>
                <a:t>Bán thuốc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324055" y="7684167"/>
            <a:ext cx="2362200" cy="762001"/>
            <a:chOff x="4785519" y="6348284"/>
            <a:chExt cx="2362200" cy="762001"/>
          </a:xfrm>
        </p:grpSpPr>
        <p:sp>
          <p:nvSpPr>
            <p:cNvPr id="27" name="Rectangle 26"/>
            <p:cNvSpPr/>
            <p:nvPr/>
          </p:nvSpPr>
          <p:spPr>
            <a:xfrm>
              <a:off x="4785519" y="6348284"/>
              <a:ext cx="2362200" cy="762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00085" y="6436517"/>
              <a:ext cx="21192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/>
                <a:t>Trồng trọt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33319" y="5715000"/>
            <a:ext cx="2362200" cy="762001"/>
            <a:chOff x="4785519" y="6348284"/>
            <a:chExt cx="2362200" cy="762001"/>
          </a:xfrm>
        </p:grpSpPr>
        <p:sp>
          <p:nvSpPr>
            <p:cNvPr id="30" name="Rectangle 29"/>
            <p:cNvSpPr/>
            <p:nvPr/>
          </p:nvSpPr>
          <p:spPr>
            <a:xfrm>
              <a:off x="4785519" y="6348284"/>
              <a:ext cx="2362200" cy="762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70755" y="6473372"/>
              <a:ext cx="13917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/>
                <a:t>Bác sĩ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30615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715869"/>
            <a:ext cx="4191000" cy="646331"/>
            <a:chOff x="1508919" y="1888664"/>
            <a:chExt cx="3733800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2401669"/>
            <a:ext cx="145758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dùng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M.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a: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mg.loigiaihay.com/picture/2022/0315/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61" y="3601998"/>
            <a:ext cx="8564958" cy="531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03673" y="4495800"/>
            <a:ext cx="58250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Các 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dùng để hỏi là: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60710" y="238780"/>
            <a:ext cx="5492209" cy="1488995"/>
            <a:chOff x="5160710" y="238780"/>
            <a:chExt cx="5492209" cy="1488995"/>
          </a:xfrm>
        </p:grpSpPr>
        <p:grpSp>
          <p:nvGrpSpPr>
            <p:cNvPr id="20" name="Group 19"/>
            <p:cNvGrpSpPr/>
            <p:nvPr/>
          </p:nvGrpSpPr>
          <p:grpSpPr>
            <a:xfrm>
              <a:off x="5160710" y="238780"/>
              <a:ext cx="5492209" cy="905028"/>
              <a:chOff x="5073631" y="299739"/>
              <a:chExt cx="5399539" cy="905028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73631" y="299739"/>
                <a:ext cx="5399539" cy="905028"/>
                <a:chOff x="5073631" y="299739"/>
                <a:chExt cx="5399539" cy="905028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073631" y="29973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6826235" y="1151823"/>
                <a:ext cx="162425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5623719" y="1143000"/>
              <a:ext cx="43779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CON ĐƯỜNG CỦA BÉ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523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676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75519" y="2514600"/>
            <a:ext cx="145758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b.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lớp.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c.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d. </a:t>
            </a:r>
            <a:r>
              <a:rPr lang="en-US" sz="38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mưa.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60710" y="238780"/>
            <a:ext cx="5492209" cy="1488995"/>
            <a:chOff x="5160710" y="238780"/>
            <a:chExt cx="5492209" cy="1488995"/>
          </a:xfrm>
        </p:grpSpPr>
        <p:grpSp>
          <p:nvGrpSpPr>
            <p:cNvPr id="19" name="Group 18"/>
            <p:cNvGrpSpPr/>
            <p:nvPr/>
          </p:nvGrpSpPr>
          <p:grpSpPr>
            <a:xfrm>
              <a:off x="5160710" y="238780"/>
              <a:ext cx="5492209" cy="905028"/>
              <a:chOff x="5073631" y="299739"/>
              <a:chExt cx="5399539" cy="90502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073631" y="299739"/>
                <a:ext cx="5399539" cy="905028"/>
                <a:chOff x="5073631" y="299739"/>
                <a:chExt cx="5399539" cy="905028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5073631" y="29973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2" name="Straight Connector 21"/>
              <p:cNvCxnSpPr/>
              <p:nvPr/>
            </p:nvCxnSpPr>
            <p:spPr>
              <a:xfrm>
                <a:off x="6826235" y="1151823"/>
                <a:ext cx="162425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95"/>
            <p:cNvSpPr>
              <a:spLocks noChangeArrowheads="1"/>
            </p:cNvSpPr>
            <p:nvPr/>
          </p:nvSpPr>
          <p:spPr bwMode="auto">
            <a:xfrm>
              <a:off x="5623719" y="1143000"/>
              <a:ext cx="43779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CON ĐƯỜNG CỦA BÉ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575719" y="6567478"/>
            <a:ext cx="2441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 đi học</a:t>
            </a:r>
            <a:endParaRPr lang="en-US" sz="360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252793" y="5565832"/>
            <a:ext cx="2716690" cy="1237566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118768" y="5105400"/>
            <a:ext cx="3018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Nam đi học à?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229577" y="6605578"/>
            <a:ext cx="2739906" cy="328622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118768" y="6145146"/>
            <a:ext cx="3757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Nam đi học chưa?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229577" y="7010400"/>
            <a:ext cx="2716690" cy="576595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095552" y="7126563"/>
            <a:ext cx="4019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Nam đi học không?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52793" y="7126563"/>
            <a:ext cx="2716690" cy="1411069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118768" y="8077200"/>
            <a:ext cx="4286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Bao giờ Nam đi học?</a:t>
            </a:r>
            <a:endParaRPr lang="en-US" sz="360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440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7" grpId="0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2167116"/>
            <a:ext cx="145758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60710" y="238780"/>
            <a:ext cx="5492209" cy="1488995"/>
            <a:chOff x="5160710" y="238780"/>
            <a:chExt cx="5492209" cy="1488995"/>
          </a:xfrm>
        </p:grpSpPr>
        <p:grpSp>
          <p:nvGrpSpPr>
            <p:cNvPr id="20" name="Group 19"/>
            <p:cNvGrpSpPr/>
            <p:nvPr/>
          </p:nvGrpSpPr>
          <p:grpSpPr>
            <a:xfrm>
              <a:off x="5160710" y="238780"/>
              <a:ext cx="5492209" cy="905028"/>
              <a:chOff x="5073631" y="299739"/>
              <a:chExt cx="5399539" cy="905028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73631" y="299739"/>
                <a:ext cx="5399539" cy="905028"/>
                <a:chOff x="5073631" y="299739"/>
                <a:chExt cx="5399539" cy="905028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073631" y="29973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6826235" y="1151823"/>
                <a:ext cx="162425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5623719" y="1143000"/>
              <a:ext cx="43779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CON ĐƯỜNG CỦA BÉ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966119" y="4813518"/>
            <a:ext cx="3248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giáo vào lớp</a:t>
            </a:r>
            <a:endParaRPr lang="en-US" sz="360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153377" y="3813232"/>
            <a:ext cx="2739906" cy="1323451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042568" y="3352800"/>
            <a:ext cx="5048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Cô giáo vào lớp rồi à?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153377" y="4648200"/>
            <a:ext cx="2739906" cy="533400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042567" y="4267200"/>
            <a:ext cx="5886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Cô giáo vào lớp chưa?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153377" y="5257800"/>
            <a:ext cx="2716690" cy="246965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019352" y="5181600"/>
            <a:ext cx="5910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Sao cô giáo chưa vào lớp?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153377" y="5335863"/>
            <a:ext cx="2753437" cy="1046571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042568" y="6059269"/>
            <a:ext cx="6115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Bao giờ cô giáo vào lớp?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160710" y="5373963"/>
            <a:ext cx="2746104" cy="1959602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019352" y="7010400"/>
            <a:ext cx="6115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Khi nào cô giáo vào lớp?</a:t>
            </a:r>
            <a:endParaRPr lang="en-US" sz="360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225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3" grpId="0"/>
      <p:bldP spid="3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2167116"/>
            <a:ext cx="145758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60710" y="238780"/>
            <a:ext cx="5492209" cy="1488995"/>
            <a:chOff x="5160710" y="238780"/>
            <a:chExt cx="5492209" cy="1488995"/>
          </a:xfrm>
        </p:grpSpPr>
        <p:grpSp>
          <p:nvGrpSpPr>
            <p:cNvPr id="20" name="Group 19"/>
            <p:cNvGrpSpPr/>
            <p:nvPr/>
          </p:nvGrpSpPr>
          <p:grpSpPr>
            <a:xfrm>
              <a:off x="5160710" y="238780"/>
              <a:ext cx="5492209" cy="905028"/>
              <a:chOff x="5073631" y="299739"/>
              <a:chExt cx="5399539" cy="905028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73631" y="299739"/>
                <a:ext cx="5399539" cy="905028"/>
                <a:chOff x="5073631" y="299739"/>
                <a:chExt cx="5399539" cy="905028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073631" y="29973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6826235" y="1151823"/>
                <a:ext cx="162425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5623719" y="1143000"/>
              <a:ext cx="43779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CON ĐƯỜNG CỦA BÉ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813719" y="4812821"/>
            <a:ext cx="327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 ấy thích nghề xây dựng</a:t>
            </a:r>
            <a:endParaRPr lang="en-US" sz="3600"/>
          </a:p>
        </p:txBody>
      </p:sp>
      <p:cxnSp>
        <p:nvCxnSpPr>
          <p:cNvPr id="27" name="Straight Arrow Connector 26"/>
          <p:cNvCxnSpPr>
            <a:stCxn id="26" idx="3"/>
            <a:endCxn id="28" idx="1"/>
          </p:cNvCxnSpPr>
          <p:nvPr/>
        </p:nvCxnSpPr>
        <p:spPr>
          <a:xfrm flipV="1">
            <a:off x="5090319" y="4361766"/>
            <a:ext cx="2316834" cy="1051220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407153" y="4038600"/>
            <a:ext cx="6545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Cậu ấy thích nghề xây dựng à?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0" name="Straight Arrow Connector 29"/>
          <p:cNvCxnSpPr>
            <a:endCxn id="33" idx="1"/>
          </p:cNvCxnSpPr>
          <p:nvPr/>
        </p:nvCxnSpPr>
        <p:spPr>
          <a:xfrm>
            <a:off x="5160710" y="5414279"/>
            <a:ext cx="2246443" cy="0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407153" y="5091113"/>
            <a:ext cx="7284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Cậu ấy thích nghề xây dựng không?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29" name="Straight Arrow Connector 28"/>
          <p:cNvCxnSpPr>
            <a:stCxn id="26" idx="3"/>
            <a:endCxn id="36" idx="1"/>
          </p:cNvCxnSpPr>
          <p:nvPr/>
        </p:nvCxnSpPr>
        <p:spPr>
          <a:xfrm>
            <a:off x="5090319" y="5412986"/>
            <a:ext cx="2314453" cy="1006180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404772" y="6096000"/>
            <a:ext cx="7348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Tại sao cậu ấy thích nghề xây dựng?</a:t>
            </a:r>
            <a:endParaRPr lang="en-US" sz="360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479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2167116"/>
            <a:ext cx="145758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60710" y="238780"/>
            <a:ext cx="5492209" cy="1488995"/>
            <a:chOff x="5160710" y="238780"/>
            <a:chExt cx="5492209" cy="1488995"/>
          </a:xfrm>
        </p:grpSpPr>
        <p:grpSp>
          <p:nvGrpSpPr>
            <p:cNvPr id="20" name="Group 19"/>
            <p:cNvGrpSpPr/>
            <p:nvPr/>
          </p:nvGrpSpPr>
          <p:grpSpPr>
            <a:xfrm>
              <a:off x="5160710" y="238780"/>
              <a:ext cx="5492209" cy="905028"/>
              <a:chOff x="5073631" y="299739"/>
              <a:chExt cx="5399539" cy="905028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73631" y="299739"/>
                <a:ext cx="5399539" cy="905028"/>
                <a:chOff x="5073631" y="299739"/>
                <a:chExt cx="5399539" cy="905028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073631" y="29973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6826235" y="1151823"/>
                <a:ext cx="162425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5623719" y="1143000"/>
              <a:ext cx="43779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CON ĐƯỜNG CỦA BÉ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495628" y="5027716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 mưa.</a:t>
            </a:r>
            <a:endParaRPr lang="en-US" sz="3600"/>
          </a:p>
        </p:txBody>
      </p:sp>
      <p:cxnSp>
        <p:nvCxnSpPr>
          <p:cNvPr id="27" name="Straight Arrow Connector 26"/>
          <p:cNvCxnSpPr>
            <a:stCxn id="26" idx="3"/>
          </p:cNvCxnSpPr>
          <p:nvPr/>
        </p:nvCxnSpPr>
        <p:spPr>
          <a:xfrm flipV="1">
            <a:off x="4705428" y="3325955"/>
            <a:ext cx="2739906" cy="2024927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594619" y="3002789"/>
            <a:ext cx="2631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 mưa à?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0" name="Straight Arrow Connector 29"/>
          <p:cNvCxnSpPr>
            <a:stCxn id="26" idx="3"/>
          </p:cNvCxnSpPr>
          <p:nvPr/>
        </p:nvCxnSpPr>
        <p:spPr>
          <a:xfrm flipV="1">
            <a:off x="4705428" y="4298683"/>
            <a:ext cx="2716690" cy="1052199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571403" y="3975517"/>
            <a:ext cx="3370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 mưa chưa?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2" name="Straight Arrow Connector 31"/>
          <p:cNvCxnSpPr>
            <a:stCxn id="26" idx="3"/>
          </p:cNvCxnSpPr>
          <p:nvPr/>
        </p:nvCxnSpPr>
        <p:spPr>
          <a:xfrm flipV="1">
            <a:off x="4705428" y="5341945"/>
            <a:ext cx="2716690" cy="8937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571403" y="5023952"/>
            <a:ext cx="3632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 mưa không?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29" name="Straight Arrow Connector 28"/>
          <p:cNvCxnSpPr>
            <a:stCxn id="26" idx="3"/>
          </p:cNvCxnSpPr>
          <p:nvPr/>
        </p:nvCxnSpPr>
        <p:spPr>
          <a:xfrm>
            <a:off x="4705428" y="5350882"/>
            <a:ext cx="2714309" cy="865994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569022" y="5898883"/>
            <a:ext cx="2678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 mưa ư?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7" name="Straight Arrow Connector 36"/>
          <p:cNvCxnSpPr>
            <a:stCxn id="26" idx="3"/>
          </p:cNvCxnSpPr>
          <p:nvPr/>
        </p:nvCxnSpPr>
        <p:spPr>
          <a:xfrm>
            <a:off x="4705428" y="5350882"/>
            <a:ext cx="2674006" cy="1755487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528719" y="6788376"/>
            <a:ext cx="4486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 không mưa chứ?</a:t>
            </a:r>
            <a:endParaRPr lang="en-US" sz="360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855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3" grpId="0"/>
      <p:bldP spid="36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10501</TotalTime>
  <Words>466</Words>
  <Application>Microsoft Office PowerPoint</Application>
  <PresentationFormat>Custom</PresentationFormat>
  <Paragraphs>82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Thương Phạm</cp:lastModifiedBy>
  <cp:revision>1107</cp:revision>
  <dcterms:created xsi:type="dcterms:W3CDTF">2008-09-09T22:52:10Z</dcterms:created>
  <dcterms:modified xsi:type="dcterms:W3CDTF">2025-12-18T02:45:02Z</dcterms:modified>
</cp:coreProperties>
</file>