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Hướ</a:t>
            </a:r>
            <a:r>
              <a:rPr lang="en-US" dirty="0"/>
              <a:t>ng </a:t>
            </a:r>
            <a:r>
              <a:rPr lang="en-US" dirty="0" err="1"/>
              <a:t>dẫn</a:t>
            </a:r>
            <a:r>
              <a:rPr lang="en-US" dirty="0"/>
              <a:t>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Icon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Icon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slide" Target="slide4.xml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6.xml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802640" y="731520"/>
            <a:ext cx="9955207" cy="5031775"/>
          </a:xfrm>
          <a:prstGeom prst="roundRect">
            <a:avLst>
              <a:gd name="adj" fmla="val 11071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v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5" b="13845"/>
          <a:stretch>
            <a:fillRect/>
          </a:stretch>
        </p:blipFill>
        <p:spPr>
          <a:xfrm>
            <a:off x="8222760" y="3916536"/>
            <a:ext cx="3969240" cy="2941464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01"/>
            <a:ext cx="4163635" cy="2184400"/>
          </a:xfrm>
          <a:prstGeom prst="rect">
            <a:avLst/>
          </a:prstGeom>
        </p:spPr>
      </p:pic>
      <p:sp>
        <p:nvSpPr>
          <p:cNvPr id="16" name="Google Shape;487;p33"/>
          <p:cNvSpPr txBox="1"/>
          <p:nvPr/>
        </p:nvSpPr>
        <p:spPr>
          <a:xfrm>
            <a:off x="1052221" y="81515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243" y="1323999"/>
            <a:ext cx="10272000" cy="123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656" y="2073978"/>
            <a:ext cx="6895174" cy="13473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051" y="3282804"/>
            <a:ext cx="8047417" cy="1371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528247" y="2264014"/>
            <a:ext cx="4664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Khởi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động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pattFill prst="ltUpDiag">
                <a:fgClr>
                  <a:srgbClr val="26554F"/>
                </a:fgClr>
                <a:bgClr>
                  <a:prstClr val="white"/>
                </a:bgClr>
              </a:pattFill>
              <a:effectLst/>
              <a:uLnTx/>
              <a:uFillTx/>
              <a:latin typeface="A6 Pngtree" pitchFamily="2" charset="0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1520" y="2759144"/>
            <a:ext cx="4116047" cy="4116047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3684" y="2547340"/>
            <a:ext cx="3913070" cy="391307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5530" y="2344057"/>
            <a:ext cx="4299744" cy="4299744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97308" y="2934119"/>
            <a:ext cx="3709682" cy="370968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 rot="20669035">
            <a:off x="-511816" y="-93835"/>
            <a:ext cx="4657771" cy="2143954"/>
            <a:chOff x="2174448" y="2295860"/>
            <a:chExt cx="3866191" cy="18608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Freeform: Shape 20"/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36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4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21373733">
              <a:off x="2174448" y="2960058"/>
              <a:ext cx="3866191" cy="939124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Trò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chơi</a:t>
              </a:r>
              <a:endParaRPr kumimoji="0" lang="vi-VN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3462" flipH="1">
            <a:off x="10098174" y="-79131"/>
            <a:ext cx="1707951" cy="15341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028" flipH="1">
            <a:off x="-360750" y="-352726"/>
            <a:ext cx="1604381" cy="1275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37550" y="182312"/>
            <a:ext cx="5078408" cy="249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4"/>
          <p:cNvGrpSpPr/>
          <p:nvPr/>
        </p:nvGrpSpPr>
        <p:grpSpPr>
          <a:xfrm>
            <a:off x="-693571" y="258857"/>
            <a:ext cx="13579140" cy="2214978"/>
            <a:chOff x="-693571" y="258857"/>
            <a:chExt cx="13579140" cy="2214978"/>
          </a:xfrm>
        </p:grpSpPr>
        <p:sp>
          <p:nvSpPr>
            <p:cNvPr id="14" name="Rectangle 13"/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03384" y="722392"/>
              <a:ext cx="10675635" cy="102155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40 + 30 – 15 = ?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857" y="309303"/>
              <a:ext cx="2164532" cy="216453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285195" y="3826939"/>
            <a:ext cx="8546543" cy="1364750"/>
            <a:chOff x="2098496" y="3659454"/>
            <a:chExt cx="8546543" cy="1198789"/>
          </a:xfrm>
        </p:grpSpPr>
        <p:sp>
          <p:nvSpPr>
            <p:cNvPr id="205" name="Rectangle: Rounded Corners 204"/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4" name="Google Shape;282;p27"/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65" name="Google Shape;283;p27"/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66" name="Google Shape;284;p27"/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67" name="Google Shape;285;p27"/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68" name="Google Shape;286;p27"/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69" name="Google Shape;287;p27"/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0" name="Google Shape;288;p27"/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1" name="Google Shape;289;p27"/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2" name="Google Shape;290;p27"/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3" name="Google Shape;291;p27"/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4" name="Google Shape;292;p27"/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07" name="TextBox 206"/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45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2808020" y="2130585"/>
            <a:ext cx="8819884" cy="1507248"/>
            <a:chOff x="1861723" y="2134893"/>
            <a:chExt cx="8819884" cy="1270717"/>
          </a:xfrm>
        </p:grpSpPr>
        <p:sp>
          <p:nvSpPr>
            <p:cNvPr id="204" name="Rectangle: Rounded Corners 203"/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" name="Google Shape;438;p31"/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34" name="Google Shape;439;p31"/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5" name="Google Shape;440;p31"/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6" name="Google Shape;441;p31"/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7" name="Google Shape;442;p31"/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8" name="Google Shape;443;p31"/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9" name="Google Shape;444;p31"/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0" name="Google Shape;445;p31"/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1" name="Google Shape;446;p31"/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2" name="Google Shape;447;p31"/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3" name="Google Shape;448;p31"/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4" name="Google Shape;449;p31"/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5" name="Google Shape;450;p31"/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6" name="Google Shape;451;p31"/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7" name="Google Shape;452;p31"/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8" name="Google Shape;453;p31"/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08" name="TextBox 207"/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55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2104240" y="5231381"/>
            <a:ext cx="8973766" cy="1625767"/>
            <a:chOff x="1612674" y="5184381"/>
            <a:chExt cx="8973766" cy="1409055"/>
          </a:xfrm>
        </p:grpSpPr>
        <p:sp>
          <p:nvSpPr>
            <p:cNvPr id="206" name="Rectangle: Rounded Corners 205"/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5" name="Google Shape;293;p27"/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76" name="Google Shape;294;p27"/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7" name="Google Shape;295;p27"/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8" name="Google Shape;296;p27"/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9" name="Google Shape;297;p27"/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0" name="Google Shape;298;p27"/>
              <p:cNvSpPr/>
              <p:nvPr/>
            </p:nvSpPr>
            <p:spPr>
              <a:xfrm>
                <a:off x="3915358" y="1453863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1" name="Google Shape;299;p27"/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2" name="Google Shape;300;p27"/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3" name="Google Shape;301;p27"/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4" name="Google Shape;302;p27"/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5" name="Google Shape;303;p27"/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6" name="Google Shape;304;p27"/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7" name="Google Shape;305;p27"/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8" name="Google Shape;306;p27"/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9" name="Google Shape;307;p27"/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0" name="Google Shape;308;p27"/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1" name="Google Shape;309;p27"/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2" name="Google Shape;310;p27"/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3" name="Google Shape;311;p27"/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4" name="Google Shape;312;p27"/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5" name="Google Shape;313;p27"/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6" name="Google Shape;314;p27"/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3877638" y="5564860"/>
              <a:ext cx="5306047" cy="82635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65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oogle Shape;1408;p39"/>
          <p:cNvGrpSpPr/>
          <p:nvPr/>
        </p:nvGrpSpPr>
        <p:grpSpPr>
          <a:xfrm flipH="1">
            <a:off x="9672318" y="2202901"/>
            <a:ext cx="1805754" cy="1610631"/>
            <a:chOff x="2178000" y="1370575"/>
            <a:chExt cx="1417475" cy="1417450"/>
          </a:xfrm>
        </p:grpSpPr>
        <p:sp>
          <p:nvSpPr>
            <p:cNvPr id="150" name="Google Shape;1409;p39"/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1" name="Google Shape;1410;p39"/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2" name="Google Shape;1411;p39"/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3" name="Google Shape;1412;p39"/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4" name="Google Shape;1413;p39"/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5" name="Google Shape;1414;p39"/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6" name="Google Shape;1415;p39"/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7" name="Google Shape;1416;p39"/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8" name="Google Shape;1417;p39"/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9" name="Google Shape;1418;p39"/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0" name="Google Shape;1419;p39"/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1" name="Google Shape;1420;p39"/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2" name="Google Shape;1421;p39"/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3" name="Google Shape;1422;p39"/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213" name="Google Shape;118;p4"/>
          <p:cNvSpPr/>
          <p:nvPr/>
        </p:nvSpPr>
        <p:spPr>
          <a:xfrm rot="19980337">
            <a:off x="9512631" y="54146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Google Shape;118;p4"/>
          <p:cNvSpPr/>
          <p:nvPr/>
        </p:nvSpPr>
        <p:spPr>
          <a:xfrm rot="19980337">
            <a:off x="6867429" y="3879254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</p:childTnLst>
        </p:cTn>
      </p:par>
    </p:tnLst>
    <p:bldLst>
      <p:bldP spid="213" grpId="0" bldLvl="0" animBg="1"/>
      <p:bldP spid="2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85195" y="3826939"/>
            <a:ext cx="8546543" cy="1364750"/>
            <a:chOff x="2098496" y="3659454"/>
            <a:chExt cx="8546543" cy="1198789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oogle Shape;282;p27"/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4" name="Google Shape;283;p27"/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5" name="Google Shape;284;p27"/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6" name="Google Shape;285;p27"/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7" name="Google Shape;286;p27"/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8" name="Google Shape;287;p27"/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9" name="Google Shape;288;p27"/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0" name="Google Shape;289;p27"/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1" name="Google Shape;290;p27"/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2" name="Google Shape;291;p27"/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3" name="Google Shape;292;p27"/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08020" y="2130585"/>
            <a:ext cx="8819884" cy="1507248"/>
            <a:chOff x="1861723" y="2134893"/>
            <a:chExt cx="8819884" cy="1270717"/>
          </a:xfrm>
        </p:grpSpPr>
        <p:sp>
          <p:nvSpPr>
            <p:cNvPr id="35" name="Rectangle: Rounded Corners 34"/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oogle Shape;438;p31"/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8" name="Google Shape;439;p31"/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9" name="Google Shape;440;p31"/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0" name="Google Shape;441;p31"/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1" name="Google Shape;442;p31"/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2" name="Google Shape;443;p31"/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3" name="Google Shape;444;p31"/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4" name="Google Shape;445;p31"/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5" name="Google Shape;446;p31"/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6" name="Google Shape;447;p31"/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7" name="Google Shape;448;p31"/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8" name="Google Shape;449;p31"/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9" name="Google Shape;450;p31"/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0" name="Google Shape;451;p31"/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1" name="Google Shape;452;p31"/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2" name="Google Shape;453;p31"/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104240" y="5232171"/>
            <a:ext cx="8973766" cy="1624977"/>
            <a:chOff x="1612674" y="5184381"/>
            <a:chExt cx="8973766" cy="1409055"/>
          </a:xfrm>
        </p:grpSpPr>
        <p:sp>
          <p:nvSpPr>
            <p:cNvPr id="54" name="Rectangle: Rounded Corners 53"/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oogle Shape;293;p27"/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7" name="Google Shape;294;p27"/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8" name="Google Shape;295;p27"/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9" name="Google Shape;296;p27"/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0" name="Google Shape;297;p27"/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1" name="Google Shape;298;p27"/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2" name="Google Shape;299;p27"/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3" name="Google Shape;300;p27"/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4" name="Google Shape;301;p27"/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5" name="Google Shape;302;p27"/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6" name="Google Shape;303;p27"/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7" name="Google Shape;304;p27"/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8" name="Google Shape;305;p27"/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9" name="Google Shape;306;p27"/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0" name="Google Shape;307;p27"/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1" name="Google Shape;308;p27"/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2" name="Google Shape;309;p27"/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3" name="Google Shape;310;p27"/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4" name="Google Shape;311;p27"/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5" name="Google Shape;312;p27"/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6" name="Google Shape;313;p27"/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7" name="Google Shape;314;p27"/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877638" y="5564860"/>
              <a:ext cx="5306047" cy="826761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oogle Shape;1408;p39"/>
          <p:cNvGrpSpPr/>
          <p:nvPr/>
        </p:nvGrpSpPr>
        <p:grpSpPr>
          <a:xfrm flipH="1">
            <a:off x="6822963" y="3829908"/>
            <a:ext cx="1805754" cy="1610631"/>
            <a:chOff x="2178000" y="1370575"/>
            <a:chExt cx="1417475" cy="1417450"/>
          </a:xfrm>
        </p:grpSpPr>
        <p:sp>
          <p:nvSpPr>
            <p:cNvPr id="79" name="Google Shape;1409;p39"/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0" name="Google Shape;1410;p39"/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1" name="Google Shape;1411;p39"/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2" name="Google Shape;1412;p39"/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3" name="Google Shape;1413;p39"/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4" name="Google Shape;1414;p39"/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5" name="Google Shape;1415;p39"/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6" name="Google Shape;1416;p39"/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7" name="Google Shape;1417;p39"/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8" name="Google Shape;1418;p39"/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9" name="Google Shape;1419;p39"/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0" name="Google Shape;1420;p39"/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1" name="Google Shape;1421;p39"/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2" name="Google Shape;1422;p39"/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93" name="Google Shape;118;p4"/>
          <p:cNvSpPr/>
          <p:nvPr/>
        </p:nvSpPr>
        <p:spPr>
          <a:xfrm rot="19980337">
            <a:off x="9512631" y="54146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Google Shape;118;p4"/>
          <p:cNvSpPr/>
          <p:nvPr/>
        </p:nvSpPr>
        <p:spPr>
          <a:xfrm rot="19980337">
            <a:off x="9657703" y="2222421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-693571" y="258857"/>
            <a:ext cx="13579140" cy="2103964"/>
            <a:chOff x="-693571" y="258857"/>
            <a:chExt cx="13579140" cy="2103964"/>
          </a:xfrm>
        </p:grpSpPr>
        <p:sp>
          <p:nvSpPr>
            <p:cNvPr id="17" name="Rectangle 16"/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3384" y="722392"/>
              <a:ext cx="10675635" cy="112371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6 x 3 : 2 = ?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5" name="Picture 9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0556" y="372801"/>
              <a:ext cx="1990020" cy="19900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3" grpId="0" bldLvl="0" animBg="1"/>
      <p:bldP spid="9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440388" y="3841659"/>
            <a:ext cx="8546543" cy="1364750"/>
            <a:chOff x="2098496" y="3659454"/>
            <a:chExt cx="8546543" cy="1198789"/>
          </a:xfrm>
        </p:grpSpPr>
        <p:sp>
          <p:nvSpPr>
            <p:cNvPr id="22" name="Rectangle: Rounded Corners 21"/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oogle Shape;282;p27"/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5" name="Google Shape;283;p27"/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6" name="Google Shape;284;p27"/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7" name="Google Shape;285;p27"/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8" name="Google Shape;286;p27"/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9" name="Google Shape;287;p27"/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0" name="Google Shape;288;p27"/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1" name="Google Shape;289;p27"/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2" name="Google Shape;290;p27"/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3" name="Google Shape;291;p27"/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4" name="Google Shape;292;p27"/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82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6294" y="2197017"/>
            <a:ext cx="8819884" cy="1507248"/>
            <a:chOff x="1861723" y="2134893"/>
            <a:chExt cx="8819884" cy="1270717"/>
          </a:xfrm>
        </p:grpSpPr>
        <p:sp>
          <p:nvSpPr>
            <p:cNvPr id="36" name="Rectangle: Rounded Corners 35"/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Google Shape;438;p31"/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9" name="Google Shape;439;p31"/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0" name="Google Shape;440;p31"/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1" name="Google Shape;441;p31"/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2" name="Google Shape;442;p31"/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3" name="Google Shape;443;p31"/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4" name="Google Shape;444;p31"/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5" name="Google Shape;445;p31"/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6" name="Google Shape;446;p31"/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7" name="Google Shape;447;p31"/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8" name="Google Shape;448;p31"/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9" name="Google Shape;449;p31"/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0" name="Google Shape;450;p31"/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1" name="Google Shape;451;p31"/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2" name="Google Shape;452;p31"/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3" name="Google Shape;453;p31"/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81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4803" y="5097554"/>
            <a:ext cx="8973766" cy="1626618"/>
            <a:chOff x="1612674" y="5184381"/>
            <a:chExt cx="8973766" cy="1409055"/>
          </a:xfrm>
        </p:grpSpPr>
        <p:sp>
          <p:nvSpPr>
            <p:cNvPr id="55" name="Rectangle: Rounded Corners 54"/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" name="Google Shape;293;p27"/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8" name="Google Shape;294;p27"/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9" name="Google Shape;295;p27"/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0" name="Google Shape;296;p27"/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1" name="Google Shape;297;p27"/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2" name="Google Shape;298;p27"/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3" name="Google Shape;299;p27"/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4" name="Google Shape;300;p27"/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5" name="Google Shape;301;p27"/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6" name="Google Shape;302;p27"/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7" name="Google Shape;303;p27"/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8" name="Google Shape;304;p27"/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9" name="Google Shape;305;p27"/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0" name="Google Shape;306;p27"/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1" name="Google Shape;307;p27"/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2" name="Google Shape;308;p27"/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3" name="Google Shape;309;p27"/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4" name="Google Shape;310;p27"/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5" name="Google Shape;311;p27"/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6" name="Google Shape;312;p27"/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7" name="Google Shape;313;p27"/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8" name="Google Shape;314;p27"/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877638" y="5564860"/>
              <a:ext cx="5306047" cy="82592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83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oogle Shape;1408;p39"/>
          <p:cNvGrpSpPr/>
          <p:nvPr/>
        </p:nvGrpSpPr>
        <p:grpSpPr>
          <a:xfrm flipH="1">
            <a:off x="7150118" y="5348371"/>
            <a:ext cx="1805754" cy="1610631"/>
            <a:chOff x="2178000" y="1370575"/>
            <a:chExt cx="1417475" cy="1417450"/>
          </a:xfrm>
        </p:grpSpPr>
        <p:sp>
          <p:nvSpPr>
            <p:cNvPr id="80" name="Google Shape;1409;p39"/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1" name="Google Shape;1410;p39"/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2" name="Google Shape;1411;p39"/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3" name="Google Shape;1412;p39"/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4" name="Google Shape;1413;p39"/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5" name="Google Shape;1414;p39"/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6" name="Google Shape;1415;p39"/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7" name="Google Shape;1416;p39"/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8" name="Google Shape;1417;p39"/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9" name="Google Shape;1418;p39"/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0" name="Google Shape;1419;p39"/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1" name="Google Shape;1420;p39"/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2" name="Google Shape;1421;p39"/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3" name="Google Shape;1422;p39"/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94" name="Google Shape;118;p4"/>
          <p:cNvSpPr/>
          <p:nvPr/>
        </p:nvSpPr>
        <p:spPr>
          <a:xfrm rot="19980337">
            <a:off x="10096434" y="3778926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-693571" y="258857"/>
            <a:ext cx="13579140" cy="2207417"/>
            <a:chOff x="-693571" y="258857"/>
            <a:chExt cx="13579140" cy="2207417"/>
          </a:xfrm>
        </p:grpSpPr>
        <p:sp>
          <p:nvSpPr>
            <p:cNvPr id="19" name="Rectangle 18"/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3384" y="722392"/>
              <a:ext cx="10675635" cy="102155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547 – 264 – 200 = ?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6" name="Picture 9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144" y="332114"/>
              <a:ext cx="2134160" cy="2134160"/>
            </a:xfrm>
            <a:prstGeom prst="rect">
              <a:avLst/>
            </a:prstGeom>
          </p:spPr>
        </p:pic>
      </p:grpSp>
      <p:sp>
        <p:nvSpPr>
          <p:cNvPr id="97" name="Google Shape;118;p4"/>
          <p:cNvSpPr/>
          <p:nvPr/>
        </p:nvSpPr>
        <p:spPr>
          <a:xfrm rot="19980337">
            <a:off x="6824457" y="2263698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94" grpId="0" bldLvl="0" animBg="1"/>
      <p:bldP spid="9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92879" y="3745121"/>
            <a:ext cx="8546543" cy="1364750"/>
            <a:chOff x="2098496" y="3659454"/>
            <a:chExt cx="8546543" cy="1198789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282;p27"/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1" name="Google Shape;283;p27"/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2" name="Google Shape;284;p27"/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" name="Google Shape;285;p27"/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" name="Google Shape;286;p27"/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5" name="Google Shape;287;p27"/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6" name="Google Shape;288;p27"/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" name="Google Shape;289;p27"/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" name="Google Shape;290;p27"/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" name="Google Shape;291;p27"/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0" name="Google Shape;292;p27"/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5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30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3990" y="2142550"/>
            <a:ext cx="8819884" cy="1507248"/>
            <a:chOff x="1861723" y="2134893"/>
            <a:chExt cx="8819884" cy="1270717"/>
          </a:xfrm>
        </p:grpSpPr>
        <p:sp>
          <p:nvSpPr>
            <p:cNvPr id="22" name="Rectangle: Rounded Corners 21"/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oogle Shape;438;p31"/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25" name="Google Shape;439;p31"/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6" name="Google Shape;440;p31"/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7" name="Google Shape;441;p31"/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8" name="Google Shape;442;p31"/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9" name="Google Shape;443;p31"/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0" name="Google Shape;444;p31"/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1" name="Google Shape;445;p31"/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2" name="Google Shape;446;p31"/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3" name="Google Shape;447;p31"/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4" name="Google Shape;448;p31"/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5" name="Google Shape;449;p31"/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6" name="Google Shape;450;p31"/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7" name="Google Shape;451;p31"/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8" name="Google Shape;452;p31"/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9" name="Google Shape;453;p31"/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13354" y="5104039"/>
            <a:ext cx="8973766" cy="1673529"/>
            <a:chOff x="1612674" y="5184381"/>
            <a:chExt cx="8973766" cy="1409055"/>
          </a:xfrm>
        </p:grpSpPr>
        <p:sp>
          <p:nvSpPr>
            <p:cNvPr id="41" name="Rectangle: Rounded Corners 40"/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oogle Shape;293;p27"/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44" name="Google Shape;294;p27"/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5" name="Google Shape;295;p27"/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6" name="Google Shape;296;p27"/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7" name="Google Shape;297;p27"/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8" name="Google Shape;298;p27"/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9" name="Google Shape;299;p27"/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0" name="Google Shape;300;p27"/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1" name="Google Shape;301;p27"/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2" name="Google Shape;302;p27"/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3" name="Google Shape;303;p27"/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4" name="Google Shape;304;p27"/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5" name="Google Shape;305;p27"/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6" name="Google Shape;306;p27"/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7" name="Google Shape;307;p27"/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8" name="Google Shape;308;p27"/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9" name="Google Shape;309;p27"/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0" name="Google Shape;310;p27"/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1" name="Google Shape;311;p27"/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2" name="Google Shape;312;p27"/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3" name="Google Shape;313;p27"/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4" name="Google Shape;314;p27"/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877638" y="5564860"/>
              <a:ext cx="5306047" cy="80750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oogle Shape;1408;p39"/>
          <p:cNvGrpSpPr/>
          <p:nvPr/>
        </p:nvGrpSpPr>
        <p:grpSpPr>
          <a:xfrm flipH="1">
            <a:off x="6865002" y="2012987"/>
            <a:ext cx="1805754" cy="1610631"/>
            <a:chOff x="2178000" y="1370575"/>
            <a:chExt cx="1417475" cy="1417450"/>
          </a:xfrm>
        </p:grpSpPr>
        <p:sp>
          <p:nvSpPr>
            <p:cNvPr id="66" name="Google Shape;1409;p39"/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67" name="Google Shape;1410;p39"/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68" name="Google Shape;1411;p39"/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69" name="Google Shape;1412;p39"/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0" name="Google Shape;1413;p39"/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1" name="Google Shape;1414;p39"/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2" name="Google Shape;1415;p39"/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3" name="Google Shape;1416;p39"/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4" name="Google Shape;1417;p39"/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5" name="Google Shape;1418;p39"/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6" name="Google Shape;1419;p39"/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7" name="Google Shape;1420;p39"/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8" name="Google Shape;1421;p39"/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9" name="Google Shape;1422;p39"/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80" name="Google Shape;118;p4"/>
          <p:cNvSpPr/>
          <p:nvPr/>
        </p:nvSpPr>
        <p:spPr>
          <a:xfrm rot="19980337">
            <a:off x="8178082" y="3709445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-693571" y="258857"/>
            <a:ext cx="13579140" cy="2140397"/>
            <a:chOff x="-693571" y="258857"/>
            <a:chExt cx="13579140" cy="2140397"/>
          </a:xfrm>
        </p:grpSpPr>
        <p:sp>
          <p:nvSpPr>
            <p:cNvPr id="4" name="Rectangle 3"/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EE689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03384" y="722392"/>
              <a:ext cx="10675635" cy="1225868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60 – 2 x 5 =  ?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81" name="Picture 8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866" y="288007"/>
              <a:ext cx="2111247" cy="2111247"/>
            </a:xfrm>
            <a:prstGeom prst="rect">
              <a:avLst/>
            </a:prstGeom>
          </p:spPr>
        </p:pic>
      </p:grpSp>
      <p:sp>
        <p:nvSpPr>
          <p:cNvPr id="83" name="Google Shape;118;p4"/>
          <p:cNvSpPr/>
          <p:nvPr/>
        </p:nvSpPr>
        <p:spPr>
          <a:xfrm rot="19980337">
            <a:off x="10125552" y="5323013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80" grpId="0" bldLvl="0" animBg="1"/>
      <p:bldP spid="8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8"/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7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68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pic>
        <p:nvPicPr>
          <p:cNvPr id="69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32" y="3342313"/>
            <a:ext cx="3592889" cy="3342872"/>
          </a:xfrm>
          <a:prstGeom prst="rect">
            <a:avLst/>
          </a:prstGeom>
        </p:spPr>
      </p:pic>
      <p:pic>
        <p:nvPicPr>
          <p:cNvPr id="70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29115"/>
            <a:ext cx="3120958" cy="302888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4353" y="1495065"/>
            <a:ext cx="7004911" cy="3694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0958" y="6457073"/>
            <a:ext cx="7014116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</Words>
  <Application>Microsoft Office PowerPoint</Application>
  <PresentationFormat>Widescreen</PresentationFormat>
  <Paragraphs>27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#9Slide05 Angelline</vt:lpstr>
      <vt:lpstr>A6 Pngtree</vt:lpstr>
      <vt:lpstr>Arial</vt:lpstr>
      <vt:lpstr>Bubblegum Sans</vt:lpstr>
      <vt:lpstr>Calibri</vt:lpstr>
      <vt:lpstr>Calibri Light</vt:lpstr>
      <vt:lpstr>Coiny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2023-11-07T02:42:36Z</dcterms:created>
  <dcterms:modified xsi:type="dcterms:W3CDTF">2025-12-22T03:16:49Z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CCBCED2EE5194B99B1414FCF8FAE35C4_11</vt:lpwstr>
  </property>
  <property fmtid="{D5CDD505-2E9C-101B-9397-08002B2CF9AE}" pid="3" name="KSOProductBuildVer">
    <vt:lpwstr>1033-12.2.0.13266</vt:lpwstr>
  </property>
</Properties>
</file>