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8" r:id="rId2"/>
    <p:sldId id="279" r:id="rId3"/>
    <p:sldId id="280" r:id="rId4"/>
    <p:sldId id="281" r:id="rId5"/>
    <p:sldId id="282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7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46CDB-C79E-42A0-8153-203025C867B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png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367213" y="1916113"/>
            <a:ext cx="3265487" cy="2160587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632172" y="3429000"/>
            <a:ext cx="4559829" cy="64807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-43289" y="3375945"/>
            <a:ext cx="4411097" cy="64807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>
            <a:fillRect/>
          </a:stretch>
        </p:blipFill>
        <p:spPr bwMode="auto">
          <a:xfrm>
            <a:off x="199473" y="336980"/>
            <a:ext cx="2384008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400" y="5734050"/>
            <a:ext cx="2106613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Explosion 1 3"/>
          <p:cNvSpPr/>
          <p:nvPr/>
        </p:nvSpPr>
        <p:spPr>
          <a:xfrm>
            <a:off x="3189288" y="336550"/>
            <a:ext cx="5621337" cy="4540250"/>
          </a:xfrm>
          <a:prstGeom prst="irregularSeal1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1916113"/>
            <a:ext cx="41036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-635000"/>
            <a:ext cx="41989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392238" y="2600325"/>
            <a:ext cx="3354387" cy="31956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4637" y="471522"/>
            <a:ext cx="54361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srgbClr val="FFCC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Tom and jerry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admin\Desktop\bài giảng trực tuyến\pngtree-blackboard-plant-education-training-image_67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12341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2"/>
          <p:cNvSpPr txBox="1">
            <a:spLocks noChangeArrowheads="1"/>
          </p:cNvSpPr>
          <p:nvPr/>
        </p:nvSpPr>
        <p:spPr bwMode="auto">
          <a:xfrm>
            <a:off x="798513" y="1490663"/>
            <a:ext cx="3152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1. Tính</a:t>
            </a: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5875338" y="1885950"/>
            <a:ext cx="381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4665663" y="1952625"/>
            <a:ext cx="10445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17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710238" y="2770188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>
            <a:off x="5724525" y="2149475"/>
            <a:ext cx="0" cy="1554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60"/>
          <p:cNvSpPr txBox="1">
            <a:spLocks noChangeArrowheads="1"/>
          </p:cNvSpPr>
          <p:nvPr/>
        </p:nvSpPr>
        <p:spPr bwMode="auto">
          <a:xfrm>
            <a:off x="5032375" y="3763963"/>
            <a:ext cx="381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5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29" name="TextBox 60"/>
          <p:cNvSpPr txBox="1">
            <a:spLocks noChangeArrowheads="1"/>
          </p:cNvSpPr>
          <p:nvPr/>
        </p:nvSpPr>
        <p:spPr bwMode="auto">
          <a:xfrm>
            <a:off x="4635500" y="2733675"/>
            <a:ext cx="1320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16</a:t>
            </a:r>
          </a:p>
        </p:txBody>
      </p:sp>
      <p:sp>
        <p:nvSpPr>
          <p:cNvPr id="30" name="TextBox 60"/>
          <p:cNvSpPr txBox="1">
            <a:spLocks noChangeArrowheads="1"/>
          </p:cNvSpPr>
          <p:nvPr/>
        </p:nvSpPr>
        <p:spPr bwMode="auto">
          <a:xfrm>
            <a:off x="5789613" y="2840038"/>
            <a:ext cx="38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8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854575" y="3656013"/>
            <a:ext cx="687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agonal Stripe 31"/>
          <p:cNvSpPr/>
          <p:nvPr/>
        </p:nvSpPr>
        <p:spPr>
          <a:xfrm rot="6537665">
            <a:off x="6327775" y="2179638"/>
            <a:ext cx="338138" cy="690562"/>
          </a:xfrm>
          <a:prstGeom prst="diagStri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885950"/>
            <a:ext cx="66675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2" name="图片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238" y="-393700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admin\Desktop\bài giảng trực tuyến\pngtree-blackboard-plant-education-training-image_67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12341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798513" y="1490663"/>
            <a:ext cx="3152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1. Tính</a:t>
            </a: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5875338" y="1885950"/>
            <a:ext cx="381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4665663" y="1952625"/>
            <a:ext cx="10445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17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710238" y="2770188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>
            <a:off x="5724525" y="2149475"/>
            <a:ext cx="0" cy="1554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60"/>
          <p:cNvSpPr txBox="1">
            <a:spLocks noChangeArrowheads="1"/>
          </p:cNvSpPr>
          <p:nvPr/>
        </p:nvSpPr>
        <p:spPr bwMode="auto">
          <a:xfrm>
            <a:off x="5032375" y="3763963"/>
            <a:ext cx="381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5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29" name="TextBox 60"/>
          <p:cNvSpPr txBox="1">
            <a:spLocks noChangeArrowheads="1"/>
          </p:cNvSpPr>
          <p:nvPr/>
        </p:nvSpPr>
        <p:spPr bwMode="auto">
          <a:xfrm>
            <a:off x="4635500" y="2733675"/>
            <a:ext cx="1320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16</a:t>
            </a:r>
          </a:p>
        </p:txBody>
      </p:sp>
      <p:sp>
        <p:nvSpPr>
          <p:cNvPr id="30" name="TextBox 60"/>
          <p:cNvSpPr txBox="1">
            <a:spLocks noChangeArrowheads="1"/>
          </p:cNvSpPr>
          <p:nvPr/>
        </p:nvSpPr>
        <p:spPr bwMode="auto">
          <a:xfrm>
            <a:off x="5789613" y="2840038"/>
            <a:ext cx="38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8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798819" y="3656013"/>
            <a:ext cx="687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94" name="图片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238" y="-393700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1885950"/>
            <a:ext cx="3362325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3724275"/>
            <a:ext cx="560546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3116" y="3599489"/>
            <a:ext cx="12438231" cy="51454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2964" y="1294237"/>
            <a:ext cx="10666072" cy="47330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51827" flipH="1">
            <a:off x="10370963" y="1014978"/>
            <a:ext cx="4876800" cy="14386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549091">
            <a:off x="-3055763" y="5732272"/>
            <a:ext cx="4876800" cy="1438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03262" y="1411146"/>
            <a:ext cx="1112477" cy="396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5868" y="463442"/>
            <a:ext cx="1285666" cy="11522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 rot="-894206">
            <a:off x="155404" y="-152662"/>
            <a:ext cx="1169977" cy="1187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 rot="958427">
            <a:off x="342742" y="1344743"/>
            <a:ext cx="560870" cy="8386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 rot="789970">
            <a:off x="1782769" y="-152884"/>
            <a:ext cx="776831" cy="8386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>
          <a:xfrm rot="1232672">
            <a:off x="10886398" y="5061230"/>
            <a:ext cx="1443118" cy="11322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 rot="-874002">
            <a:off x="11176318" y="3557665"/>
            <a:ext cx="659765" cy="8386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>
          <a:xfrm rot="-797592">
            <a:off x="9858706" y="5706833"/>
            <a:ext cx="789061" cy="8386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46026" y="1491542"/>
            <a:ext cx="6299949" cy="179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defRPr/>
            </a:pPr>
            <a:r>
              <a:rPr lang="vi-VN" sz="11065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cs typeface="Times New Roman" panose="02020603050405020304" pitchFamily="18" charset="0"/>
              </a:rPr>
              <a:t>Dặn dò</a:t>
            </a:r>
            <a:endParaRPr lang="en-US" sz="11065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1248063" y="3256562"/>
            <a:ext cx="10288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/>
            <a:r>
              <a:rPr lang="vi-VN" altLang="en-US" sz="4400" b="1" dirty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- Xem trước bài sau: Luyện tập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>
            <a:fillRect/>
          </a:stretch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9B42196-004B-464F-BF8E-7F6F11FE393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\{DE0F863E-401D-48B5-A7BF-F23061D5388F}&quot;,&quot;C:\\scor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 TÔM VÀ JER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862556-7C6D-4143-B72E-3FD91051E691}: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473F8D-5FC2-4F08-9D14-14ACE12C86CC}:2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88C74F-6CE2-494C-A36C-E69583FB7F03}:2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936A05-FE7C-490B-BAE0-F331CEF4C507}:2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183B06-6E1A-46C5-9E5B-317C20243424}:2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Widescreen</PresentationFormat>
  <Paragraphs>19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Showcard Gothic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 TÔM VÀ JERY</dc:title>
  <dc:creator>FPT</dc:creator>
  <cp:lastModifiedBy>Thương Phạm</cp:lastModifiedBy>
  <cp:revision>4</cp:revision>
  <dcterms:created xsi:type="dcterms:W3CDTF">2023-11-07T02:09:42Z</dcterms:created>
  <dcterms:modified xsi:type="dcterms:W3CDTF">2025-12-22T07:15:28Z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16AEF6095F924D20AFA40B3157DB4AC8_11</vt:lpwstr>
  </property>
  <property fmtid="{D5CDD505-2E9C-101B-9397-08002B2CF9AE}" pid="3" name="KSOProductBuildVer">
    <vt:lpwstr>1033-12.2.0.13266</vt:lpwstr>
  </property>
</Properties>
</file>