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27" r:id="rId2"/>
    <p:sldId id="407" r:id="rId3"/>
    <p:sldId id="439" r:id="rId4"/>
    <p:sldId id="427" r:id="rId5"/>
    <p:sldId id="428" r:id="rId6"/>
    <p:sldId id="426" r:id="rId7"/>
    <p:sldId id="436" r:id="rId8"/>
    <p:sldId id="437" r:id="rId9"/>
    <p:sldId id="441" r:id="rId10"/>
    <p:sldId id="438" r:id="rId11"/>
    <p:sldId id="433" r:id="rId12"/>
    <p:sldId id="443" r:id="rId13"/>
    <p:sldId id="445" r:id="rId14"/>
    <p:sldId id="444" r:id="rId15"/>
    <p:sldId id="446" r:id="rId16"/>
    <p:sldId id="440" r:id="rId17"/>
    <p:sldId id="340" r:id="rId18"/>
  </p:sldIdLst>
  <p:sldSz cx="16276638" cy="9144000"/>
  <p:notesSz cx="6858000" cy="9144000"/>
  <p:custDataLst>
    <p:tags r:id="rId2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6600CC"/>
    <a:srgbClr val="FF0066"/>
    <a:srgbClr val="FF7C80"/>
    <a:srgbClr val="FF6600"/>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42" d="100"/>
          <a:sy n="42" d="100"/>
        </p:scale>
        <p:origin x="924" y="4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Cau%20hoi/Cau%201.pptx" TargetMode="External"/><Relationship Id="rId1" Type="http://schemas.openxmlformats.org/officeDocument/2006/relationships/slideLayout" Target="../slideLayouts/slideLayout2.xml"/><Relationship Id="rId6" Type="http://schemas.openxmlformats.org/officeDocument/2006/relationships/hyperlink" Target="Cau%20hoi/Cau%204.pptx" TargetMode="External"/><Relationship Id="rId5" Type="http://schemas.openxmlformats.org/officeDocument/2006/relationships/hyperlink" Target="Cau%20hoi/Cau%202.pptx" TargetMode="External"/><Relationship Id="rId4" Type="http://schemas.openxmlformats.org/officeDocument/2006/relationships/hyperlink" Target="Cau%20hoi/Cau%203.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492525" y="4343401"/>
            <a:ext cx="11375719"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6165874"/>
            <a:ext cx="4334745" cy="203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451874"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753147" y="26670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2" name="Group 1"/>
          <p:cNvGrpSpPr/>
          <p:nvPr/>
        </p:nvGrpSpPr>
        <p:grpSpPr>
          <a:xfrm>
            <a:off x="6060127" y="3503653"/>
            <a:ext cx="9525001" cy="4503736"/>
            <a:chOff x="6060127" y="350365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70760" y="99302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93730" y="4038600"/>
              <a:ext cx="8137525" cy="3454792"/>
            </a:xfrm>
            <a:prstGeom prst="rect">
              <a:avLst/>
            </a:prstGeom>
          </p:spPr>
          <p:txBody>
            <a:bodyPr>
              <a:spAutoFit/>
            </a:bodyPr>
            <a:lstStyle/>
            <a:p>
              <a:pPr algn="just">
                <a:lnSpc>
                  <a:spcPct val="115000"/>
                </a:lnSpc>
                <a:spcAft>
                  <a:spcPts val="0"/>
                </a:spcAft>
              </a:pPr>
              <a:r>
                <a:rPr lang="en-US" sz="3800" b="1">
                  <a:solidFill>
                    <a:srgbClr val="FF0000"/>
                  </a:solidFill>
                  <a:latin typeface="Times New Roman"/>
                  <a:ea typeface="Times New Roman"/>
                </a:rPr>
                <a:t>   </a:t>
              </a:r>
              <a:r>
                <a:rPr lang="vi-VN" sz="3800" b="1">
                  <a:solidFill>
                    <a:srgbClr val="FF0000"/>
                  </a:solidFill>
                  <a:latin typeface="Times New Roman"/>
                  <a:ea typeface="Times New Roman"/>
                </a:rPr>
                <a:t>Bài </a:t>
              </a:r>
              <a:r>
                <a:rPr lang="en-US" sz="3800" b="1">
                  <a:solidFill>
                    <a:srgbClr val="FF0000"/>
                  </a:solidFill>
                  <a:latin typeface="Times New Roman"/>
                  <a:ea typeface="Times New Roman"/>
                </a:rPr>
                <a:t>văn thể hiện tình cảm của na dành cho bà, qua đó </a:t>
              </a:r>
              <a:r>
                <a:rPr lang="vi-VN" sz="3800" b="1">
                  <a:solidFill>
                    <a:srgbClr val="FF0000"/>
                  </a:solidFill>
                  <a:latin typeface="Times New Roman"/>
                  <a:ea typeface="Times New Roman"/>
                </a:rPr>
                <a:t>cho</a:t>
              </a:r>
              <a:r>
                <a:rPr lang="en-US" sz="3800" b="1">
                  <a:solidFill>
                    <a:srgbClr val="FF0000"/>
                  </a:solidFill>
                  <a:latin typeface="Times New Roman"/>
                  <a:ea typeface="Times New Roman"/>
                </a:rPr>
                <a:t> thấy khi biết yêu </a:t>
              </a:r>
              <a:r>
                <a:rPr lang="en-US" sz="3800" b="1" dirty="0" err="1">
                  <a:solidFill>
                    <a:srgbClr val="FF0000"/>
                  </a:solidFill>
                  <a:latin typeface="Times New Roman"/>
                  <a:ea typeface="Times New Roman"/>
                </a:rPr>
                <a:t>thương</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và</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quan</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tâm</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đến</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những</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người</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thân</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trong</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gia</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đình</a:t>
              </a:r>
              <a:r>
                <a:rPr lang="en-US" sz="3800" b="1" dirty="0">
                  <a:solidFill>
                    <a:srgbClr val="FF0000"/>
                  </a:solidFill>
                  <a:latin typeface="Times New Roman"/>
                  <a:ea typeface="Times New Roman"/>
                </a:rPr>
                <a:t>, </a:t>
              </a:r>
              <a:r>
                <a:rPr lang="en-US" sz="3800" b="1" err="1">
                  <a:solidFill>
                    <a:srgbClr val="FF0000"/>
                  </a:solidFill>
                  <a:latin typeface="Times New Roman"/>
                  <a:ea typeface="Times New Roman"/>
                </a:rPr>
                <a:t>thì</a:t>
              </a:r>
              <a:r>
                <a:rPr lang="en-US" sz="3800" b="1">
                  <a:solidFill>
                    <a:srgbClr val="FF0000"/>
                  </a:solidFill>
                  <a:latin typeface="Times New Roman"/>
                  <a:ea typeface="Times New Roman"/>
                </a:rPr>
                <a:t> họ sẽ </a:t>
              </a:r>
              <a:r>
                <a:rPr lang="en-US" sz="3800" b="1" dirty="0" err="1">
                  <a:solidFill>
                    <a:srgbClr val="FF0000"/>
                  </a:solidFill>
                  <a:latin typeface="Times New Roman"/>
                  <a:ea typeface="Times New Roman"/>
                </a:rPr>
                <a:t>rất</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vui</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và</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hạnh</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phúc</a:t>
              </a:r>
              <a:r>
                <a:rPr lang="en-US" sz="3800" b="1" dirty="0">
                  <a:solidFill>
                    <a:srgbClr val="FF0000"/>
                  </a:solidFill>
                  <a:latin typeface="Times New Roman"/>
                  <a:ea typeface="Times New Roman"/>
                </a:rPr>
                <a:t>. </a:t>
              </a:r>
              <a:endParaRPr lang="en-US" sz="3800" dirty="0">
                <a:solidFill>
                  <a:srgbClr val="FF0000"/>
                </a:solidFill>
                <a:effectLst/>
                <a:latin typeface="Times New Roman"/>
                <a:ea typeface="Times New Roman"/>
              </a:endParaRPr>
            </a:p>
          </p:txBody>
        </p:sp>
      </p:grpSp>
      <p:cxnSp>
        <p:nvCxnSpPr>
          <p:cNvPr id="50" name="Straight Connector 49"/>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1" name="Rectangle 50"/>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52" name="Rectangle 51"/>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á</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6" name="Rectangle 55"/>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8" name="Rectangle 57"/>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33" name="Group 32"/>
          <p:cNvGrpSpPr/>
          <p:nvPr/>
        </p:nvGrpSpPr>
        <p:grpSpPr>
          <a:xfrm>
            <a:off x="4861719" y="149573"/>
            <a:ext cx="6934200" cy="1603027"/>
            <a:chOff x="4328320" y="149573"/>
            <a:chExt cx="6934200" cy="1603027"/>
          </a:xfrm>
        </p:grpSpPr>
        <p:grpSp>
          <p:nvGrpSpPr>
            <p:cNvPr id="34" name="Group 33"/>
            <p:cNvGrpSpPr/>
            <p:nvPr/>
          </p:nvGrpSpPr>
          <p:grpSpPr>
            <a:xfrm>
              <a:off x="5160710" y="149573"/>
              <a:ext cx="5492209" cy="994235"/>
              <a:chOff x="5073631" y="210532"/>
              <a:chExt cx="5399539" cy="994235"/>
            </a:xfrm>
          </p:grpSpPr>
          <p:grpSp>
            <p:nvGrpSpPr>
              <p:cNvPr id="36" name="Group 35"/>
              <p:cNvGrpSpPr/>
              <p:nvPr/>
            </p:nvGrpSpPr>
            <p:grpSpPr>
              <a:xfrm>
                <a:off x="5073631" y="210532"/>
                <a:ext cx="5399539" cy="994235"/>
                <a:chOff x="5073631" y="210532"/>
                <a:chExt cx="5399539" cy="994235"/>
              </a:xfrm>
            </p:grpSpPr>
            <p:sp>
              <p:nvSpPr>
                <p:cNvPr id="38" name="TextBox 37"/>
                <p:cNvSpPr txBox="1"/>
                <p:nvPr/>
              </p:nvSpPr>
              <p:spPr>
                <a:xfrm>
                  <a:off x="5073631"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9" name="TextBox 38"/>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37" name="Straight Connector 36"/>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1"/>
            <a:ext cx="12359481" cy="658682"/>
            <a:chOff x="1608719" y="1792771"/>
            <a:chExt cx="11248517" cy="1103755"/>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a:solidFill>
                    <a:srgbClr val="FF0000"/>
                  </a:solidFill>
                  <a:latin typeface="Times New Roman" pitchFamily="18" charset="0"/>
                  <a:cs typeface="Times New Roman" pitchFamily="18" charset="0"/>
                </a:rPr>
                <a:t>4.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nghe</a:t>
              </a:r>
              <a:r>
                <a:rPr lang="en-US" sz="3200" b="1" dirty="0">
                  <a:solidFill>
                    <a:srgbClr val="FF0000"/>
                  </a:solidFill>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46967" t="53498" r="31641" b="20482"/>
          <a:stretch/>
        </p:blipFill>
        <p:spPr bwMode="auto">
          <a:xfrm>
            <a:off x="1904999" y="3048000"/>
            <a:ext cx="13837921" cy="6059268"/>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grpSp>
        <p:nvGrpSpPr>
          <p:cNvPr id="16" name="Group 15"/>
          <p:cNvGrpSpPr/>
          <p:nvPr/>
        </p:nvGrpSpPr>
        <p:grpSpPr>
          <a:xfrm>
            <a:off x="4861719" y="149573"/>
            <a:ext cx="6934200" cy="1603027"/>
            <a:chOff x="4328320" y="149573"/>
            <a:chExt cx="6934200" cy="1603027"/>
          </a:xfrm>
        </p:grpSpPr>
        <p:grpSp>
          <p:nvGrpSpPr>
            <p:cNvPr id="17" name="Group 16"/>
            <p:cNvGrpSpPr/>
            <p:nvPr/>
          </p:nvGrpSpPr>
          <p:grpSpPr>
            <a:xfrm>
              <a:off x="5160710" y="149573"/>
              <a:ext cx="5492209" cy="994235"/>
              <a:chOff x="5073631" y="210532"/>
              <a:chExt cx="5399539" cy="994235"/>
            </a:xfrm>
          </p:grpSpPr>
          <p:grpSp>
            <p:nvGrpSpPr>
              <p:cNvPr id="26" name="Group 25"/>
              <p:cNvGrpSpPr/>
              <p:nvPr/>
            </p:nvGrpSpPr>
            <p:grpSpPr>
              <a:xfrm>
                <a:off x="5073631" y="210532"/>
                <a:ext cx="5399539" cy="994235"/>
                <a:chOff x="5073631" y="210532"/>
                <a:chExt cx="5399539" cy="994235"/>
              </a:xfrm>
            </p:grpSpPr>
            <p:sp>
              <p:nvSpPr>
                <p:cNvPr id="28" name="TextBox 27"/>
                <p:cNvSpPr txBox="1"/>
                <p:nvPr/>
              </p:nvSpPr>
              <p:spPr>
                <a:xfrm>
                  <a:off x="5073631"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9" name="TextBox 28"/>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27" name="Straight Connector 26"/>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8"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3332805865"/>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0"/>
            <a:ext cx="12359481" cy="646331"/>
            <a:chOff x="1608719" y="1792771"/>
            <a:chExt cx="11248517" cy="1083059"/>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a:solidFill>
                    <a:srgbClr val="FF0000"/>
                  </a:solidFill>
                  <a:latin typeface="Times New Roman" pitchFamily="18" charset="0"/>
                  <a:cs typeface="Times New Roman" pitchFamily="18" charset="0"/>
                </a:rPr>
                <a:t>4.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nghe</a:t>
              </a:r>
              <a:r>
                <a:rPr lang="en-US" sz="3200" b="1" dirty="0">
                  <a:solidFill>
                    <a:srgbClr val="FF0000"/>
                  </a:solidFill>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87689" y="2819912"/>
              <a:ext cx="22926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46967" t="53498" r="43468" b="35404"/>
          <a:stretch/>
        </p:blipFill>
        <p:spPr bwMode="auto">
          <a:xfrm>
            <a:off x="9738519" y="3657600"/>
            <a:ext cx="6187281" cy="3445312"/>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sp>
        <p:nvSpPr>
          <p:cNvPr id="8" name="Rectangle 7"/>
          <p:cNvSpPr/>
          <p:nvPr/>
        </p:nvSpPr>
        <p:spPr>
          <a:xfrm>
            <a:off x="1014297" y="3476685"/>
            <a:ext cx="8724222" cy="4524315"/>
          </a:xfrm>
          <a:prstGeom prst="rect">
            <a:avLst/>
          </a:prstGeom>
        </p:spPr>
        <p:txBody>
          <a:bodyPr wrap="square">
            <a:spAutoFit/>
          </a:bodyPr>
          <a:lstStyle/>
          <a:p>
            <a:pPr algn="just"/>
            <a:r>
              <a:rPr lang="vi-VN" sz="3600">
                <a:solidFill>
                  <a:srgbClr val="0000CC"/>
                </a:solidFill>
                <a:latin typeface="Times New Roman" pitchFamily="18" charset="0"/>
                <a:cs typeface="Times New Roman" pitchFamily="18" charset="0"/>
              </a:rPr>
              <a:t>Bà nội của Na đã già yếu. Bà đi lại rất khó khăn.</a:t>
            </a:r>
          </a:p>
          <a:p>
            <a:pPr algn="just"/>
            <a:r>
              <a:rPr lang="vi-VN" sz="3600">
                <a:solidFill>
                  <a:srgbClr val="0000CC"/>
                </a:solidFill>
                <a:latin typeface="Times New Roman" pitchFamily="18" charset="0"/>
                <a:cs typeface="Times New Roman" pitchFamily="18" charset="0"/>
              </a:rPr>
              <a:t>Ngôi nhà của Na nằm trên một ngọn đồi. </a:t>
            </a:r>
            <a:r>
              <a:rPr lang="en-US" sz="3600">
                <a:solidFill>
                  <a:srgbClr val="0000CC"/>
                </a:solidFill>
                <a:latin typeface="Times New Roman" pitchFamily="18" charset="0"/>
                <a:cs typeface="Times New Roman" pitchFamily="18" charset="0"/>
              </a:rPr>
              <a:t>Nắng rất đẹp… n</a:t>
            </a:r>
            <a:r>
              <a:rPr lang="vi-VN" sz="3600">
                <a:solidFill>
                  <a:srgbClr val="0000CC"/>
                </a:solidFill>
                <a:latin typeface="Times New Roman" pitchFamily="18" charset="0"/>
                <a:cs typeface="Times New Roman" pitchFamily="18" charset="0"/>
              </a:rPr>
              <a:t>hưng phòng ngủ của tất cả mọi người trong gia đình không có nắng. Bà nội rất thích nắng nhưng nắng không lọt vào phòng bà. Na chưa biết làm cách nào để đem nắng cho bà.</a:t>
            </a:r>
          </a:p>
        </p:txBody>
      </p:sp>
      <p:grpSp>
        <p:nvGrpSpPr>
          <p:cNvPr id="17" name="Group 16"/>
          <p:cNvGrpSpPr/>
          <p:nvPr/>
        </p:nvGrpSpPr>
        <p:grpSpPr>
          <a:xfrm>
            <a:off x="4861719" y="149573"/>
            <a:ext cx="6934200" cy="1603027"/>
            <a:chOff x="4328320" y="149573"/>
            <a:chExt cx="6934200" cy="1603027"/>
          </a:xfrm>
        </p:grpSpPr>
        <p:grpSp>
          <p:nvGrpSpPr>
            <p:cNvPr id="18" name="Group 17"/>
            <p:cNvGrpSpPr/>
            <p:nvPr/>
          </p:nvGrpSpPr>
          <p:grpSpPr>
            <a:xfrm>
              <a:off x="5160710" y="149573"/>
              <a:ext cx="5492209" cy="994235"/>
              <a:chOff x="5073631" y="210532"/>
              <a:chExt cx="5399539" cy="994235"/>
            </a:xfrm>
          </p:grpSpPr>
          <p:grpSp>
            <p:nvGrpSpPr>
              <p:cNvPr id="27" name="Group 26"/>
              <p:cNvGrpSpPr/>
              <p:nvPr/>
            </p:nvGrpSpPr>
            <p:grpSpPr>
              <a:xfrm>
                <a:off x="5073631" y="210532"/>
                <a:ext cx="5399539" cy="994235"/>
                <a:chOff x="5073631" y="210532"/>
                <a:chExt cx="5399539" cy="994235"/>
              </a:xfrm>
            </p:grpSpPr>
            <p:sp>
              <p:nvSpPr>
                <p:cNvPr id="29" name="TextBox 28"/>
                <p:cNvSpPr txBox="1"/>
                <p:nvPr/>
              </p:nvSpPr>
              <p:spPr>
                <a:xfrm>
                  <a:off x="5073631"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28" name="Straight Connector 2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357556720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0"/>
            <a:ext cx="12359481" cy="646331"/>
            <a:chOff x="1608719" y="1792771"/>
            <a:chExt cx="11248517" cy="1083059"/>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a:solidFill>
                    <a:srgbClr val="FF0000"/>
                  </a:solidFill>
                  <a:latin typeface="Times New Roman" pitchFamily="18" charset="0"/>
                  <a:cs typeface="Times New Roman" pitchFamily="18" charset="0"/>
                </a:rPr>
                <a:t>4.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nghe</a:t>
              </a:r>
              <a:r>
                <a:rPr lang="en-US" sz="3200" b="1" dirty="0">
                  <a:solidFill>
                    <a:srgbClr val="FF0000"/>
                  </a:solidFill>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87689" y="2819912"/>
              <a:ext cx="22926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58935" t="53498" r="31641" b="35554"/>
          <a:stretch/>
        </p:blipFill>
        <p:spPr bwMode="auto">
          <a:xfrm>
            <a:off x="9071771" y="3039010"/>
            <a:ext cx="6915308" cy="4428589"/>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sp>
        <p:nvSpPr>
          <p:cNvPr id="7" name="Rectangle 6"/>
          <p:cNvSpPr/>
          <p:nvPr/>
        </p:nvSpPr>
        <p:spPr>
          <a:xfrm>
            <a:off x="1454087" y="3545144"/>
            <a:ext cx="7397290" cy="3416320"/>
          </a:xfrm>
          <a:prstGeom prst="rect">
            <a:avLst/>
          </a:prstGeom>
        </p:spPr>
        <p:txBody>
          <a:bodyPr wrap="square">
            <a:spAutoFit/>
          </a:bodyPr>
          <a:lstStyle/>
          <a:p>
            <a:pPr indent="854075" algn="just"/>
            <a:r>
              <a:rPr lang="vi-VN" sz="3600">
                <a:solidFill>
                  <a:srgbClr val="0000CC"/>
                </a:solidFill>
                <a:latin typeface="Times New Roman" pitchFamily="18" charset="0"/>
                <a:cs typeface="Times New Roman" pitchFamily="18" charset="0"/>
              </a:rPr>
              <a:t>Một buổi sáng, khi đang dạo chơi trên đồng cỏ, Na cảm thấy nắng sưởi ấm mái tóc mình và nhảy nhót trên vạt áo. Cô bé vui mừng reo lên</a:t>
            </a:r>
          </a:p>
          <a:p>
            <a:pPr indent="854075" algn="just"/>
            <a:r>
              <a:rPr lang="vi-VN" sz="3600">
                <a:solidFill>
                  <a:srgbClr val="0000CC"/>
                </a:solidFill>
                <a:latin typeface="Times New Roman" pitchFamily="18" charset="0"/>
                <a:cs typeface="Times New Roman" pitchFamily="18" charset="0"/>
              </a:rPr>
              <a:t>- Mình sẽ bắt nắng trên vạt áo mang về cho bà!</a:t>
            </a:r>
          </a:p>
        </p:txBody>
      </p:sp>
      <p:grpSp>
        <p:nvGrpSpPr>
          <p:cNvPr id="17" name="Group 16"/>
          <p:cNvGrpSpPr/>
          <p:nvPr/>
        </p:nvGrpSpPr>
        <p:grpSpPr>
          <a:xfrm>
            <a:off x="4861719" y="149573"/>
            <a:ext cx="6934200" cy="1603027"/>
            <a:chOff x="4328320" y="149573"/>
            <a:chExt cx="6934200" cy="1603027"/>
          </a:xfrm>
        </p:grpSpPr>
        <p:grpSp>
          <p:nvGrpSpPr>
            <p:cNvPr id="18" name="Group 17"/>
            <p:cNvGrpSpPr/>
            <p:nvPr/>
          </p:nvGrpSpPr>
          <p:grpSpPr>
            <a:xfrm>
              <a:off x="5160710" y="149573"/>
              <a:ext cx="5492209" cy="994235"/>
              <a:chOff x="5073631" y="210532"/>
              <a:chExt cx="5399539" cy="994235"/>
            </a:xfrm>
          </p:grpSpPr>
          <p:grpSp>
            <p:nvGrpSpPr>
              <p:cNvPr id="27" name="Group 26"/>
              <p:cNvGrpSpPr/>
              <p:nvPr/>
            </p:nvGrpSpPr>
            <p:grpSpPr>
              <a:xfrm>
                <a:off x="5073631" y="210532"/>
                <a:ext cx="5399539" cy="994235"/>
                <a:chOff x="5073631" y="210532"/>
                <a:chExt cx="5399539" cy="994235"/>
              </a:xfrm>
            </p:grpSpPr>
            <p:sp>
              <p:nvSpPr>
                <p:cNvPr id="29" name="TextBox 28"/>
                <p:cNvSpPr txBox="1"/>
                <p:nvPr/>
              </p:nvSpPr>
              <p:spPr>
                <a:xfrm>
                  <a:off x="5073631"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28" name="Straight Connector 2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2985544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1"/>
            <a:ext cx="12359481" cy="658682"/>
            <a:chOff x="1608719" y="1792771"/>
            <a:chExt cx="11248517" cy="1103755"/>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a:solidFill>
                    <a:srgbClr val="FF0000"/>
                  </a:solidFill>
                  <a:latin typeface="Times New Roman" pitchFamily="18" charset="0"/>
                  <a:cs typeface="Times New Roman" pitchFamily="18" charset="0"/>
                </a:rPr>
                <a:t>4.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nghe</a:t>
              </a:r>
              <a:r>
                <a:rPr lang="en-US" sz="3200" b="1" dirty="0">
                  <a:solidFill>
                    <a:srgbClr val="FF0000"/>
                  </a:solidFill>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46967" t="66470" r="43557" b="22482"/>
          <a:stretch/>
        </p:blipFill>
        <p:spPr bwMode="auto">
          <a:xfrm>
            <a:off x="9273660" y="3307139"/>
            <a:ext cx="6625044" cy="4230469"/>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sp>
        <p:nvSpPr>
          <p:cNvPr id="7" name="Rectangle 6"/>
          <p:cNvSpPr/>
          <p:nvPr/>
        </p:nvSpPr>
        <p:spPr>
          <a:xfrm>
            <a:off x="1290963" y="3437215"/>
            <a:ext cx="7952058" cy="3970318"/>
          </a:xfrm>
          <a:prstGeom prst="rect">
            <a:avLst/>
          </a:prstGeom>
        </p:spPr>
        <p:txBody>
          <a:bodyPr wrap="square">
            <a:spAutoFit/>
          </a:bodyPr>
          <a:lstStyle/>
          <a:p>
            <a:pPr algn="just"/>
            <a:r>
              <a:rPr lang="en-US" sz="3600">
                <a:solidFill>
                  <a:srgbClr val="0000CC"/>
                </a:solidFill>
                <a:latin typeface="Times New Roman" pitchFamily="18" charset="0"/>
                <a:cs typeface="Times New Roman" pitchFamily="18" charset="0"/>
              </a:rPr>
              <a:t>Na </a:t>
            </a:r>
            <a:r>
              <a:rPr lang="vi-VN" sz="3600">
                <a:solidFill>
                  <a:srgbClr val="0000CC"/>
                </a:solidFill>
                <a:latin typeface="Times New Roman" pitchFamily="18" charset="0"/>
                <a:cs typeface="Times New Roman" pitchFamily="18" charset="0"/>
              </a:rPr>
              <a:t>chạy ùa vào phòng bà</a:t>
            </a:r>
            <a:r>
              <a:rPr lang="en-US" sz="3600">
                <a:solidFill>
                  <a:srgbClr val="0000CC"/>
                </a:solidFill>
                <a:latin typeface="Times New Roman" pitchFamily="18" charset="0"/>
                <a:cs typeface="Times New Roman" pitchFamily="18" charset="0"/>
              </a:rPr>
              <a:t> </a:t>
            </a:r>
            <a:r>
              <a:rPr lang="vi-VN" sz="3600">
                <a:solidFill>
                  <a:srgbClr val="0000CC"/>
                </a:solidFill>
                <a:latin typeface="Times New Roman" pitchFamily="18" charset="0"/>
                <a:cs typeface="Times New Roman" pitchFamily="18" charset="0"/>
              </a:rPr>
              <a:t>và xổ vạt áo ra nhưng chẳng có tia nắng nào ở đó cả.</a:t>
            </a:r>
          </a:p>
          <a:p>
            <a:pPr algn="just"/>
            <a:r>
              <a:rPr lang="en-US" sz="3600">
                <a:solidFill>
                  <a:srgbClr val="0000CC"/>
                </a:solidFill>
                <a:latin typeface="Times New Roman" pitchFamily="18" charset="0"/>
                <a:cs typeface="Times New Roman" pitchFamily="18" charset="0"/>
              </a:rPr>
              <a:t>Nhưng bà rất vui và chỉ cho Na là nắng có trong mắt của em.</a:t>
            </a:r>
            <a:endParaRPr lang="vi-VN" sz="3600">
              <a:solidFill>
                <a:srgbClr val="0000CC"/>
              </a:solidFill>
              <a:latin typeface="Times New Roman" pitchFamily="18" charset="0"/>
              <a:cs typeface="Times New Roman" pitchFamily="18" charset="0"/>
            </a:endParaRPr>
          </a:p>
          <a:p>
            <a:pPr algn="just"/>
            <a:r>
              <a:rPr lang="vi-VN" sz="3600">
                <a:solidFill>
                  <a:srgbClr val="0000CC"/>
                </a:solidFill>
                <a:latin typeface="Times New Roman" pitchFamily="18" charset="0"/>
                <a:cs typeface="Times New Roman" pitchFamily="18" charset="0"/>
              </a:rPr>
              <a:t>Na không hiểu được tại sao nắng lại chiếu từ mắt mình nhưng cô bé rất mừng vì làm cho bà vui.</a:t>
            </a:r>
          </a:p>
        </p:txBody>
      </p:sp>
      <p:grpSp>
        <p:nvGrpSpPr>
          <p:cNvPr id="17" name="Group 16"/>
          <p:cNvGrpSpPr/>
          <p:nvPr/>
        </p:nvGrpSpPr>
        <p:grpSpPr>
          <a:xfrm>
            <a:off x="4861719" y="149573"/>
            <a:ext cx="6934200" cy="1603027"/>
            <a:chOff x="4328320" y="149573"/>
            <a:chExt cx="6934200" cy="1603027"/>
          </a:xfrm>
        </p:grpSpPr>
        <p:grpSp>
          <p:nvGrpSpPr>
            <p:cNvPr id="18" name="Group 17"/>
            <p:cNvGrpSpPr/>
            <p:nvPr/>
          </p:nvGrpSpPr>
          <p:grpSpPr>
            <a:xfrm>
              <a:off x="5160710" y="149573"/>
              <a:ext cx="5492209" cy="994235"/>
              <a:chOff x="5073631" y="210532"/>
              <a:chExt cx="5399539" cy="994235"/>
            </a:xfrm>
          </p:grpSpPr>
          <p:grpSp>
            <p:nvGrpSpPr>
              <p:cNvPr id="27" name="Group 26"/>
              <p:cNvGrpSpPr/>
              <p:nvPr/>
            </p:nvGrpSpPr>
            <p:grpSpPr>
              <a:xfrm>
                <a:off x="5073631" y="210532"/>
                <a:ext cx="5399539" cy="994235"/>
                <a:chOff x="5073631" y="210532"/>
                <a:chExt cx="5399539" cy="994235"/>
              </a:xfrm>
            </p:grpSpPr>
            <p:sp>
              <p:nvSpPr>
                <p:cNvPr id="29" name="TextBox 28"/>
                <p:cNvSpPr txBox="1"/>
                <p:nvPr/>
              </p:nvSpPr>
              <p:spPr>
                <a:xfrm>
                  <a:off x="5073631"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28" name="Straight Connector 2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20840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1"/>
            <a:ext cx="12359481" cy="658682"/>
            <a:chOff x="1608719" y="1792771"/>
            <a:chExt cx="11248517" cy="1103755"/>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a:solidFill>
                    <a:srgbClr val="FF0000"/>
                  </a:solidFill>
                  <a:latin typeface="Times New Roman" pitchFamily="18" charset="0"/>
                  <a:cs typeface="Times New Roman" pitchFamily="18" charset="0"/>
                </a:rPr>
                <a:t>4.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nghe</a:t>
              </a:r>
              <a:r>
                <a:rPr lang="en-US" sz="3200" b="1" dirty="0">
                  <a:solidFill>
                    <a:srgbClr val="FF0000"/>
                  </a:solidFill>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58888" t="66390" r="31641" b="22746"/>
          <a:stretch/>
        </p:blipFill>
        <p:spPr bwMode="auto">
          <a:xfrm>
            <a:off x="9509919" y="3352800"/>
            <a:ext cx="6278880" cy="399288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sp>
        <p:nvSpPr>
          <p:cNvPr id="7" name="Rectangle 6"/>
          <p:cNvSpPr/>
          <p:nvPr/>
        </p:nvSpPr>
        <p:spPr>
          <a:xfrm>
            <a:off x="1885879" y="4572000"/>
            <a:ext cx="7159261" cy="1200329"/>
          </a:xfrm>
          <a:prstGeom prst="rect">
            <a:avLst/>
          </a:prstGeom>
        </p:spPr>
        <p:txBody>
          <a:bodyPr wrap="square">
            <a:spAutoFit/>
          </a:bodyPr>
          <a:lstStyle/>
          <a:p>
            <a:pPr algn="just"/>
            <a:r>
              <a:rPr lang="vi-VN" sz="3600">
                <a:solidFill>
                  <a:srgbClr val="0000CC"/>
                </a:solidFill>
                <a:latin typeface="Times New Roman" pitchFamily="18" charset="0"/>
                <a:cs typeface="Times New Roman" pitchFamily="18" charset="0"/>
              </a:rPr>
              <a:t>Mỗi sáng, Na dạo chơi trong vườn rồi chạy vào phòng để đem nắng cho bà.</a:t>
            </a:r>
            <a:endParaRPr lang="en-US" sz="3600">
              <a:solidFill>
                <a:srgbClr val="0000CC"/>
              </a:solidFill>
              <a:latin typeface="Times New Roman" pitchFamily="18" charset="0"/>
              <a:cs typeface="Times New Roman" pitchFamily="18" charset="0"/>
            </a:endParaRPr>
          </a:p>
        </p:txBody>
      </p:sp>
      <p:grpSp>
        <p:nvGrpSpPr>
          <p:cNvPr id="18" name="Group 17"/>
          <p:cNvGrpSpPr/>
          <p:nvPr/>
        </p:nvGrpSpPr>
        <p:grpSpPr>
          <a:xfrm>
            <a:off x="5694109" y="149573"/>
            <a:ext cx="5492209" cy="994235"/>
            <a:chOff x="5073631" y="210532"/>
            <a:chExt cx="5399539" cy="994235"/>
          </a:xfrm>
        </p:grpSpPr>
        <p:grpSp>
          <p:nvGrpSpPr>
            <p:cNvPr id="27" name="Group 26"/>
            <p:cNvGrpSpPr/>
            <p:nvPr/>
          </p:nvGrpSpPr>
          <p:grpSpPr>
            <a:xfrm>
              <a:off x="5073631" y="210532"/>
              <a:ext cx="5399539" cy="994235"/>
              <a:chOff x="5073631" y="210532"/>
              <a:chExt cx="5399539" cy="994235"/>
            </a:xfrm>
          </p:grpSpPr>
          <p:sp>
            <p:nvSpPr>
              <p:cNvPr id="29" name="TextBox 28"/>
              <p:cNvSpPr txBox="1"/>
              <p:nvPr/>
            </p:nvSpPr>
            <p:spPr>
              <a:xfrm>
                <a:off x="5073631"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28" name="Straight Connector 2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698776390"/>
      </p:ext>
    </p:extLst>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285502" y="2063544"/>
            <a:ext cx="14122805" cy="646331"/>
          </a:xfrm>
          <a:prstGeom prst="rect">
            <a:avLst/>
          </a:prstGeom>
        </p:spPr>
        <p:txBody>
          <a:bodyPr wrap="square">
            <a:spAutoFit/>
          </a:bodyPr>
          <a:lstStyle/>
          <a:p>
            <a:pPr algn="just"/>
            <a:r>
              <a:rPr lang="en-US" sz="3600" b="1" i="1" dirty="0">
                <a:solidFill>
                  <a:srgbClr val="0000CC"/>
                </a:solidFill>
                <a:latin typeface="Times New Roman" pitchFamily="18" charset="0"/>
                <a:cs typeface="Times New Roman" pitchFamily="18" charset="0"/>
              </a:rPr>
              <a:t>2. </a:t>
            </a:r>
            <a:r>
              <a:rPr lang="vi-VN" sz="3600" b="1" i="1" dirty="0">
                <a:solidFill>
                  <a:srgbClr val="0000CC"/>
                </a:solidFill>
                <a:latin typeface="Times New Roman" pitchFamily="18" charset="0"/>
                <a:cs typeface="Times New Roman" pitchFamily="18" charset="0"/>
              </a:rPr>
              <a:t>Kể lại câu chuyện</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p:nvPr/>
        </p:nvPicPr>
        <p:blipFill rotWithShape="1">
          <a:blip r:embed="rId2"/>
          <a:srcRect l="47081" t="53480" r="31514" b="20482"/>
          <a:stretch/>
        </p:blipFill>
        <p:spPr bwMode="auto">
          <a:xfrm>
            <a:off x="1257358" y="2709875"/>
            <a:ext cx="13555922" cy="6296965"/>
          </a:xfrm>
          <a:prstGeom prst="rect">
            <a:avLst/>
          </a:prstGeom>
          <a:ln>
            <a:noFill/>
          </a:ln>
          <a:extLst>
            <a:ext uri="{53640926-AAD7-44D8-BBD7-CCE9431645EC}">
              <a14:shadowObscured xmlns:a14="http://schemas.microsoft.com/office/drawing/2010/main"/>
            </a:ext>
          </a:extLst>
        </p:spPr>
      </p:pic>
      <p:grpSp>
        <p:nvGrpSpPr>
          <p:cNvPr id="28" name="Group 27"/>
          <p:cNvGrpSpPr/>
          <p:nvPr/>
        </p:nvGrpSpPr>
        <p:grpSpPr>
          <a:xfrm>
            <a:off x="1722437" y="1295400"/>
            <a:ext cx="12359481" cy="658682"/>
            <a:chOff x="1608719" y="1792771"/>
            <a:chExt cx="11248517" cy="1103755"/>
          </a:xfrm>
        </p:grpSpPr>
        <p:sp>
          <p:nvSpPr>
            <p:cNvPr id="29" name="Rectangle 28"/>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a:solidFill>
                    <a:srgbClr val="FF0000"/>
                  </a:solidFill>
                  <a:latin typeface="Times New Roman" pitchFamily="18" charset="0"/>
                  <a:cs typeface="Times New Roman" pitchFamily="18" charset="0"/>
                </a:rPr>
                <a:t>4.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nghe</a:t>
              </a:r>
              <a:r>
                <a:rPr lang="en-US" sz="3200" b="1" dirty="0">
                  <a:solidFill>
                    <a:srgbClr val="FF0000"/>
                  </a:solidFill>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30" name="Straight Connector 29"/>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nvGrpSpPr>
          <p:cNvPr id="15" name="Group 14"/>
          <p:cNvGrpSpPr/>
          <p:nvPr/>
        </p:nvGrpSpPr>
        <p:grpSpPr>
          <a:xfrm>
            <a:off x="5694109" y="-76200"/>
            <a:ext cx="5492209" cy="994235"/>
            <a:chOff x="5073631" y="210532"/>
            <a:chExt cx="5399539" cy="994235"/>
          </a:xfrm>
        </p:grpSpPr>
        <p:grpSp>
          <p:nvGrpSpPr>
            <p:cNvPr id="17" name="Group 16"/>
            <p:cNvGrpSpPr/>
            <p:nvPr/>
          </p:nvGrpSpPr>
          <p:grpSpPr>
            <a:xfrm>
              <a:off x="5073631" y="210532"/>
              <a:ext cx="5399539" cy="994235"/>
              <a:chOff x="5073631" y="210532"/>
              <a:chExt cx="5399539" cy="994235"/>
            </a:xfrm>
          </p:grpSpPr>
          <p:sp>
            <p:nvSpPr>
              <p:cNvPr id="20" name="TextBox 19"/>
              <p:cNvSpPr txBox="1"/>
              <p:nvPr/>
            </p:nvSpPr>
            <p:spPr>
              <a:xfrm>
                <a:off x="5073631"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1" name="TextBox 20"/>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8" name="Straight Connector 1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089477505"/>
      </p:ext>
    </p:extLst>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5"/>
          <p:cNvSpPr>
            <a:spLocks noChangeArrowheads="1"/>
          </p:cNvSpPr>
          <p:nvPr/>
        </p:nvSpPr>
        <p:spPr bwMode="auto">
          <a:xfrm>
            <a:off x="4861719" y="1258669"/>
            <a:ext cx="60269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Ô CỬA BÍ MẬT</a:t>
            </a:r>
          </a:p>
        </p:txBody>
      </p:sp>
      <p:grpSp>
        <p:nvGrpSpPr>
          <p:cNvPr id="3" name="Group 2"/>
          <p:cNvGrpSpPr/>
          <p:nvPr/>
        </p:nvGrpSpPr>
        <p:grpSpPr>
          <a:xfrm>
            <a:off x="1239608" y="2362200"/>
            <a:ext cx="2409579" cy="2888956"/>
            <a:chOff x="990600" y="2621280"/>
            <a:chExt cx="2735176" cy="3207159"/>
          </a:xfrm>
        </p:grpSpPr>
        <p:pic>
          <p:nvPicPr>
            <p:cNvPr id="4" name="Picture 3">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5" name="TextBox 4"/>
            <p:cNvSpPr txBox="1"/>
            <p:nvPr/>
          </p:nvSpPr>
          <p:spPr>
            <a:xfrm>
              <a:off x="1713717" y="5243664"/>
              <a:ext cx="1288942" cy="584775"/>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1</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6" name="Group 5"/>
          <p:cNvGrpSpPr/>
          <p:nvPr/>
        </p:nvGrpSpPr>
        <p:grpSpPr>
          <a:xfrm>
            <a:off x="1204119" y="5592664"/>
            <a:ext cx="2409579" cy="2888956"/>
            <a:chOff x="990600" y="2621280"/>
            <a:chExt cx="2735176" cy="3207159"/>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8" name="TextBox 7"/>
            <p:cNvSpPr txBox="1"/>
            <p:nvPr/>
          </p:nvSpPr>
          <p:spPr>
            <a:xfrm>
              <a:off x="1713717" y="5243664"/>
              <a:ext cx="1288942" cy="584775"/>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5</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9" name="Group 8"/>
          <p:cNvGrpSpPr/>
          <p:nvPr/>
        </p:nvGrpSpPr>
        <p:grpSpPr>
          <a:xfrm>
            <a:off x="4827657" y="2392680"/>
            <a:ext cx="2409579" cy="2888956"/>
            <a:chOff x="990600" y="2621280"/>
            <a:chExt cx="2735176" cy="3207159"/>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11" name="TextBox 10"/>
            <p:cNvSpPr txBox="1"/>
            <p:nvPr/>
          </p:nvSpPr>
          <p:spPr>
            <a:xfrm>
              <a:off x="1713717" y="5243664"/>
              <a:ext cx="1288942" cy="584775"/>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2</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12" name="Group 11"/>
          <p:cNvGrpSpPr/>
          <p:nvPr/>
        </p:nvGrpSpPr>
        <p:grpSpPr>
          <a:xfrm>
            <a:off x="4827657" y="5593080"/>
            <a:ext cx="2409579" cy="2888956"/>
            <a:chOff x="990600" y="2621280"/>
            <a:chExt cx="2735176" cy="3207159"/>
          </a:xfrm>
        </p:grpSpPr>
        <p:pic>
          <p:nvPicPr>
            <p:cNvPr id="13" name="Picture 12">
              <a:hlinkClick r:id="rId4"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14" name="TextBox 13"/>
            <p:cNvSpPr txBox="1"/>
            <p:nvPr/>
          </p:nvSpPr>
          <p:spPr>
            <a:xfrm>
              <a:off x="1713717" y="5243664"/>
              <a:ext cx="1288942" cy="584775"/>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6</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15" name="Group 14"/>
          <p:cNvGrpSpPr/>
          <p:nvPr/>
        </p:nvGrpSpPr>
        <p:grpSpPr>
          <a:xfrm>
            <a:off x="8644305" y="2392680"/>
            <a:ext cx="2409579" cy="2888956"/>
            <a:chOff x="990600" y="2621280"/>
            <a:chExt cx="2735176" cy="3207159"/>
          </a:xfrm>
        </p:grpSpPr>
        <p:pic>
          <p:nvPicPr>
            <p:cNvPr id="16" name="Picture 15">
              <a:hlinkClick r:id="rId5"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17" name="TextBox 16"/>
            <p:cNvSpPr txBox="1"/>
            <p:nvPr/>
          </p:nvSpPr>
          <p:spPr>
            <a:xfrm>
              <a:off x="1713717" y="5243664"/>
              <a:ext cx="1288942" cy="584775"/>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3</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18" name="Group 17"/>
          <p:cNvGrpSpPr/>
          <p:nvPr/>
        </p:nvGrpSpPr>
        <p:grpSpPr>
          <a:xfrm>
            <a:off x="8644305" y="5593080"/>
            <a:ext cx="2409579" cy="2888956"/>
            <a:chOff x="990600" y="2621280"/>
            <a:chExt cx="2735176" cy="3207159"/>
          </a:xfrm>
        </p:grpSpPr>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20" name="TextBox 19"/>
            <p:cNvSpPr txBox="1"/>
            <p:nvPr/>
          </p:nvSpPr>
          <p:spPr>
            <a:xfrm>
              <a:off x="1713717" y="5243664"/>
              <a:ext cx="1288942" cy="584775"/>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7</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21" name="Group 20"/>
          <p:cNvGrpSpPr/>
          <p:nvPr/>
        </p:nvGrpSpPr>
        <p:grpSpPr>
          <a:xfrm>
            <a:off x="12281940" y="2423160"/>
            <a:ext cx="2409579" cy="2888956"/>
            <a:chOff x="990600" y="2621280"/>
            <a:chExt cx="2735176" cy="3207159"/>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23" name="TextBox 22"/>
            <p:cNvSpPr txBox="1"/>
            <p:nvPr/>
          </p:nvSpPr>
          <p:spPr>
            <a:xfrm>
              <a:off x="1713717" y="5243664"/>
              <a:ext cx="1288942" cy="584775"/>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4</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24" name="Group 23"/>
          <p:cNvGrpSpPr/>
          <p:nvPr/>
        </p:nvGrpSpPr>
        <p:grpSpPr>
          <a:xfrm>
            <a:off x="12281940" y="5604709"/>
            <a:ext cx="2409579" cy="2888956"/>
            <a:chOff x="990600" y="2621280"/>
            <a:chExt cx="2735176" cy="3207159"/>
          </a:xfrm>
        </p:grpSpPr>
        <p:pic>
          <p:nvPicPr>
            <p:cNvPr id="25" name="Picture 24">
              <a:hlinkClick r:id="rId6"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26" name="TextBox 25"/>
            <p:cNvSpPr txBox="1"/>
            <p:nvPr/>
          </p:nvSpPr>
          <p:spPr>
            <a:xfrm>
              <a:off x="1713717" y="5243664"/>
              <a:ext cx="1288942" cy="584775"/>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8</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sp>
        <p:nvSpPr>
          <p:cNvPr id="27" name="Rectangle 26"/>
          <p:cNvSpPr/>
          <p:nvPr/>
        </p:nvSpPr>
        <p:spPr>
          <a:xfrm>
            <a:off x="8565039" y="2240280"/>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741271" y="5462564"/>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48997" y="2230025"/>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176919" y="5462564"/>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5160710" y="149573"/>
            <a:ext cx="5492209" cy="994235"/>
            <a:chOff x="5073631" y="210532"/>
            <a:chExt cx="5399539" cy="994235"/>
          </a:xfrm>
        </p:grpSpPr>
        <p:grpSp>
          <p:nvGrpSpPr>
            <p:cNvPr id="34" name="Group 33"/>
            <p:cNvGrpSpPr/>
            <p:nvPr/>
          </p:nvGrpSpPr>
          <p:grpSpPr>
            <a:xfrm>
              <a:off x="5073631" y="210532"/>
              <a:ext cx="5399539" cy="994235"/>
              <a:chOff x="5073631" y="210532"/>
              <a:chExt cx="5399539" cy="994235"/>
            </a:xfrm>
          </p:grpSpPr>
          <p:sp>
            <p:nvSpPr>
              <p:cNvPr id="36" name="TextBox 35"/>
              <p:cNvSpPr txBox="1"/>
              <p:nvPr/>
            </p:nvSpPr>
            <p:spPr>
              <a:xfrm>
                <a:off x="5073631"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35" name="Straight Connector 34"/>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12"/>
                                        </p:tgtEl>
                                      </p:cBhvr>
                                    </p:animEffect>
                                    <p:animScale>
                                      <p:cBhvr>
                                        <p:cTn id="19" dur="250" autoRev="1" fill="hold"/>
                                        <p:tgtEl>
                                          <p:spTgt spid="12"/>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15"/>
                                        </p:tgtEl>
                                      </p:cBhvr>
                                    </p:animEffect>
                                    <p:animScale>
                                      <p:cBhvr>
                                        <p:cTn id="23" dur="250" autoRev="1" fill="hold"/>
                                        <p:tgtEl>
                                          <p:spTgt spid="15"/>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18"/>
                                        </p:tgtEl>
                                      </p:cBhvr>
                                    </p:animEffect>
                                    <p:animScale>
                                      <p:cBhvr>
                                        <p:cTn id="27" dur="250" autoRev="1" fill="hold"/>
                                        <p:tgtEl>
                                          <p:spTgt spid="18"/>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21"/>
                                        </p:tgtEl>
                                      </p:cBhvr>
                                    </p:animEffect>
                                    <p:animScale>
                                      <p:cBhvr>
                                        <p:cTn id="31" dur="250" autoRev="1" fill="hold"/>
                                        <p:tgtEl>
                                          <p:spTgt spid="21"/>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24"/>
                                        </p:tgtEl>
                                      </p:cBhvr>
                                    </p:animEffect>
                                    <p:animScale>
                                      <p:cBhvr>
                                        <p:cTn id="35" dur="250" autoRev="1" fill="hold"/>
                                        <p:tgtEl>
                                          <p:spTgt spid="24"/>
                                        </p:tgtEl>
                                      </p:cBhvr>
                                      <p:by x="105000" y="105000"/>
                                    </p:animScale>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21" presetClass="emph" presetSubtype="0" repeatCount="100000" fill="hold" grpId="1" nodeType="afterEffect">
                                  <p:stCondLst>
                                    <p:cond delay="0"/>
                                  </p:stCondLst>
                                  <p:childTnLst>
                                    <p:animClr clrSpc="hsl" dir="cw">
                                      <p:cBhvr override="childStyle">
                                        <p:cTn id="42" dur="500" fill="hold"/>
                                        <p:tgtEl>
                                          <p:spTgt spid="27"/>
                                        </p:tgtEl>
                                        <p:attrNameLst>
                                          <p:attrName>style.color</p:attrName>
                                        </p:attrNameLst>
                                      </p:cBhvr>
                                      <p:by>
                                        <p:hsl h="7200000" s="0" l="0"/>
                                      </p:by>
                                    </p:animClr>
                                    <p:animClr clrSpc="hsl" dir="cw">
                                      <p:cBhvr>
                                        <p:cTn id="43" dur="500" fill="hold"/>
                                        <p:tgtEl>
                                          <p:spTgt spid="27"/>
                                        </p:tgtEl>
                                        <p:attrNameLst>
                                          <p:attrName>fillcolor</p:attrName>
                                        </p:attrNameLst>
                                      </p:cBhvr>
                                      <p:by>
                                        <p:hsl h="7200000" s="0" l="0"/>
                                      </p:by>
                                    </p:animClr>
                                    <p:animClr clrSpc="hsl" dir="cw">
                                      <p:cBhvr>
                                        <p:cTn id="44" dur="500" fill="hold"/>
                                        <p:tgtEl>
                                          <p:spTgt spid="27"/>
                                        </p:tgtEl>
                                        <p:attrNameLst>
                                          <p:attrName>stroke.color</p:attrName>
                                        </p:attrNameLst>
                                      </p:cBhvr>
                                      <p:by>
                                        <p:hsl h="7200000" s="0" l="0"/>
                                      </p:by>
                                    </p:animClr>
                                    <p:set>
                                      <p:cBhvr>
                                        <p:cTn id="45" dur="500" fill="hold"/>
                                        <p:tgtEl>
                                          <p:spTgt spid="27"/>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3"/>
                                        </p:tgtEl>
                                      </p:cBhvr>
                                    </p:animEffect>
                                    <p:animScale>
                                      <p:cBhvr>
                                        <p:cTn id="50" dur="250" autoRev="1" fill="hold"/>
                                        <p:tgtEl>
                                          <p:spTgt spid="3"/>
                                        </p:tgtEl>
                                      </p:cBhvr>
                                      <p:by x="105000" y="105000"/>
                                    </p:animScale>
                                  </p:childTnLst>
                                </p:cTn>
                              </p:par>
                            </p:childTnLst>
                          </p:cTn>
                        </p:par>
                        <p:par>
                          <p:cTn id="51" fill="hold">
                            <p:stCondLst>
                              <p:cond delay="500"/>
                            </p:stCondLst>
                            <p:childTnLst>
                              <p:par>
                                <p:cTn id="52" presetID="26" presetClass="emph" presetSubtype="0" fill="hold" nodeType="afterEffect">
                                  <p:stCondLst>
                                    <p:cond delay="0"/>
                                  </p:stCondLst>
                                  <p:childTnLst>
                                    <p:animEffect transition="out" filter="fade">
                                      <p:cBhvr>
                                        <p:cTn id="53" dur="500" tmFilter="0, 0; .2, .5; .8, .5; 1, 0"/>
                                        <p:tgtEl>
                                          <p:spTgt spid="6"/>
                                        </p:tgtEl>
                                      </p:cBhvr>
                                    </p:animEffect>
                                    <p:animScale>
                                      <p:cBhvr>
                                        <p:cTn id="54" dur="250" autoRev="1" fill="hold"/>
                                        <p:tgtEl>
                                          <p:spTgt spid="6"/>
                                        </p:tgtEl>
                                      </p:cBhvr>
                                      <p:by x="105000" y="105000"/>
                                    </p:animScale>
                                  </p:childTnLst>
                                </p:cTn>
                              </p:par>
                            </p:childTnLst>
                          </p:cTn>
                        </p:par>
                        <p:par>
                          <p:cTn id="55" fill="hold">
                            <p:stCondLst>
                              <p:cond delay="1000"/>
                            </p:stCondLst>
                            <p:childTnLst>
                              <p:par>
                                <p:cTn id="56" presetID="26" presetClass="emph" presetSubtype="0" fill="hold" nodeType="afterEffect">
                                  <p:stCondLst>
                                    <p:cond delay="0"/>
                                  </p:stCondLst>
                                  <p:childTnLst>
                                    <p:animEffect transition="out" filter="fade">
                                      <p:cBhvr>
                                        <p:cTn id="57" dur="500" tmFilter="0, 0; .2, .5; .8, .5; 1, 0"/>
                                        <p:tgtEl>
                                          <p:spTgt spid="9"/>
                                        </p:tgtEl>
                                      </p:cBhvr>
                                    </p:animEffect>
                                    <p:animScale>
                                      <p:cBhvr>
                                        <p:cTn id="58" dur="250" autoRev="1" fill="hold"/>
                                        <p:tgtEl>
                                          <p:spTgt spid="9"/>
                                        </p:tgtEl>
                                      </p:cBhvr>
                                      <p:by x="105000" y="105000"/>
                                    </p:animScale>
                                  </p:childTnLst>
                                </p:cTn>
                              </p:par>
                            </p:childTnLst>
                          </p:cTn>
                        </p:par>
                        <p:par>
                          <p:cTn id="59" fill="hold">
                            <p:stCondLst>
                              <p:cond delay="1500"/>
                            </p:stCondLst>
                            <p:childTnLst>
                              <p:par>
                                <p:cTn id="60" presetID="26" presetClass="emph" presetSubtype="0" fill="hold" nodeType="afterEffect">
                                  <p:stCondLst>
                                    <p:cond delay="0"/>
                                  </p:stCondLst>
                                  <p:childTnLst>
                                    <p:animEffect transition="out" filter="fade">
                                      <p:cBhvr>
                                        <p:cTn id="61" dur="500" tmFilter="0, 0; .2, .5; .8, .5; 1, 0"/>
                                        <p:tgtEl>
                                          <p:spTgt spid="12"/>
                                        </p:tgtEl>
                                      </p:cBhvr>
                                    </p:animEffect>
                                    <p:animScale>
                                      <p:cBhvr>
                                        <p:cTn id="62" dur="250" autoRev="1" fill="hold"/>
                                        <p:tgtEl>
                                          <p:spTgt spid="12"/>
                                        </p:tgtEl>
                                      </p:cBhvr>
                                      <p:by x="105000" y="105000"/>
                                    </p:animScale>
                                  </p:childTnLst>
                                </p:cTn>
                              </p:par>
                            </p:childTnLst>
                          </p:cTn>
                        </p:par>
                        <p:par>
                          <p:cTn id="63" fill="hold">
                            <p:stCondLst>
                              <p:cond delay="2000"/>
                            </p:stCondLst>
                            <p:childTnLst>
                              <p:par>
                                <p:cTn id="64" presetID="26" presetClass="emph" presetSubtype="0" fill="hold" nodeType="afterEffect">
                                  <p:stCondLst>
                                    <p:cond delay="0"/>
                                  </p:stCondLst>
                                  <p:childTnLst>
                                    <p:animEffect transition="out" filter="fade">
                                      <p:cBhvr>
                                        <p:cTn id="65" dur="500" tmFilter="0, 0; .2, .5; .8, .5; 1, 0"/>
                                        <p:tgtEl>
                                          <p:spTgt spid="18"/>
                                        </p:tgtEl>
                                      </p:cBhvr>
                                    </p:animEffect>
                                    <p:animScale>
                                      <p:cBhvr>
                                        <p:cTn id="66" dur="250" autoRev="1" fill="hold"/>
                                        <p:tgtEl>
                                          <p:spTgt spid="18"/>
                                        </p:tgtEl>
                                      </p:cBhvr>
                                      <p:by x="105000" y="105000"/>
                                    </p:animScale>
                                  </p:childTnLst>
                                </p:cTn>
                              </p:par>
                            </p:childTnLst>
                          </p:cTn>
                        </p:par>
                        <p:par>
                          <p:cTn id="67" fill="hold">
                            <p:stCondLst>
                              <p:cond delay="2500"/>
                            </p:stCondLst>
                            <p:childTnLst>
                              <p:par>
                                <p:cTn id="68" presetID="26" presetClass="emph" presetSubtype="0" fill="hold" nodeType="afterEffect">
                                  <p:stCondLst>
                                    <p:cond delay="0"/>
                                  </p:stCondLst>
                                  <p:childTnLst>
                                    <p:animEffect transition="out" filter="fade">
                                      <p:cBhvr>
                                        <p:cTn id="69" dur="500" tmFilter="0, 0; .2, .5; .8, .5; 1, 0"/>
                                        <p:tgtEl>
                                          <p:spTgt spid="21"/>
                                        </p:tgtEl>
                                      </p:cBhvr>
                                    </p:animEffect>
                                    <p:animScale>
                                      <p:cBhvr>
                                        <p:cTn id="70" dur="250" autoRev="1" fill="hold"/>
                                        <p:tgtEl>
                                          <p:spTgt spid="21"/>
                                        </p:tgtEl>
                                      </p:cBhvr>
                                      <p:by x="105000" y="105000"/>
                                    </p:animScale>
                                  </p:childTnLst>
                                </p:cTn>
                              </p:par>
                            </p:childTnLst>
                          </p:cTn>
                        </p:par>
                        <p:par>
                          <p:cTn id="71" fill="hold">
                            <p:stCondLst>
                              <p:cond delay="3000"/>
                            </p:stCondLst>
                            <p:childTnLst>
                              <p:par>
                                <p:cTn id="72" presetID="26" presetClass="emph" presetSubtype="0" fill="hold" nodeType="afterEffect">
                                  <p:stCondLst>
                                    <p:cond delay="0"/>
                                  </p:stCondLst>
                                  <p:childTnLst>
                                    <p:animEffect transition="out" filter="fade">
                                      <p:cBhvr>
                                        <p:cTn id="73" dur="500" tmFilter="0, 0; .2, .5; .8, .5; 1, 0"/>
                                        <p:tgtEl>
                                          <p:spTgt spid="24"/>
                                        </p:tgtEl>
                                      </p:cBhvr>
                                    </p:animEffect>
                                    <p:animScale>
                                      <p:cBhvr>
                                        <p:cTn id="74" dur="250" autoRev="1" fill="hold"/>
                                        <p:tgtEl>
                                          <p:spTgt spid="24"/>
                                        </p:tgtEl>
                                      </p:cBhvr>
                                      <p:by x="105000" y="105000"/>
                                    </p:animScale>
                                  </p:childTnLst>
                                </p:cTn>
                              </p:par>
                            </p:childTnLst>
                          </p:cTn>
                        </p:par>
                        <p:par>
                          <p:cTn id="75" fill="hold">
                            <p:stCondLst>
                              <p:cond delay="3500"/>
                            </p:stCondLst>
                            <p:childTnLst>
                              <p:par>
                                <p:cTn id="76" presetID="10" presetClass="entr" presetSubtype="0"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childTnLst>
                          </p:cTn>
                        </p:par>
                        <p:par>
                          <p:cTn id="79" fill="hold">
                            <p:stCondLst>
                              <p:cond delay="4000"/>
                            </p:stCondLst>
                            <p:childTnLst>
                              <p:par>
                                <p:cTn id="80" presetID="21" presetClass="emph" presetSubtype="0" repeatCount="100000" fill="hold" grpId="1" nodeType="afterEffect">
                                  <p:stCondLst>
                                    <p:cond delay="0"/>
                                  </p:stCondLst>
                                  <p:childTnLst>
                                    <p:animClr clrSpc="hsl" dir="cw">
                                      <p:cBhvr override="childStyle">
                                        <p:cTn id="81" dur="500" fill="hold"/>
                                        <p:tgtEl>
                                          <p:spTgt spid="30"/>
                                        </p:tgtEl>
                                        <p:attrNameLst>
                                          <p:attrName>style.color</p:attrName>
                                        </p:attrNameLst>
                                      </p:cBhvr>
                                      <p:by>
                                        <p:hsl h="7200000" s="0" l="0"/>
                                      </p:by>
                                    </p:animClr>
                                    <p:animClr clrSpc="hsl" dir="cw">
                                      <p:cBhvr>
                                        <p:cTn id="82" dur="500" fill="hold"/>
                                        <p:tgtEl>
                                          <p:spTgt spid="30"/>
                                        </p:tgtEl>
                                        <p:attrNameLst>
                                          <p:attrName>fillcolor</p:attrName>
                                        </p:attrNameLst>
                                      </p:cBhvr>
                                      <p:by>
                                        <p:hsl h="7200000" s="0" l="0"/>
                                      </p:by>
                                    </p:animClr>
                                    <p:animClr clrSpc="hsl" dir="cw">
                                      <p:cBhvr>
                                        <p:cTn id="83" dur="500" fill="hold"/>
                                        <p:tgtEl>
                                          <p:spTgt spid="30"/>
                                        </p:tgtEl>
                                        <p:attrNameLst>
                                          <p:attrName>stroke.color</p:attrName>
                                        </p:attrNameLst>
                                      </p:cBhvr>
                                      <p:by>
                                        <p:hsl h="7200000" s="0" l="0"/>
                                      </p:by>
                                    </p:animClr>
                                    <p:set>
                                      <p:cBhvr>
                                        <p:cTn id="84" dur="500" fill="hold"/>
                                        <p:tgtEl>
                                          <p:spTgt spid="30"/>
                                        </p:tgtEl>
                                        <p:attrNameLst>
                                          <p:attrName>fill.type</p:attrName>
                                        </p:attrNameLst>
                                      </p:cBhvr>
                                      <p:to>
                                        <p:strVal val="solid"/>
                                      </p:to>
                                    </p:set>
                                  </p:childTnLst>
                                </p:cTn>
                              </p:par>
                            </p:childTnLst>
                          </p:cTn>
                        </p:par>
                      </p:childTnLst>
                    </p:cTn>
                  </p:par>
                  <p:par>
                    <p:cTn id="85" fill="hold">
                      <p:stCondLst>
                        <p:cond delay="indefinite"/>
                      </p:stCondLst>
                      <p:childTnLst>
                        <p:par>
                          <p:cTn id="86" fill="hold">
                            <p:stCondLst>
                              <p:cond delay="0"/>
                            </p:stCondLst>
                            <p:childTnLst>
                              <p:par>
                                <p:cTn id="87" presetID="26" presetClass="emph" presetSubtype="0" fill="hold" nodeType="clickEffect">
                                  <p:stCondLst>
                                    <p:cond delay="0"/>
                                  </p:stCondLst>
                                  <p:childTnLst>
                                    <p:animEffect transition="out" filter="fade">
                                      <p:cBhvr>
                                        <p:cTn id="88" dur="500" tmFilter="0, 0; .2, .5; .8, .5; 1, 0"/>
                                        <p:tgtEl>
                                          <p:spTgt spid="3"/>
                                        </p:tgtEl>
                                      </p:cBhvr>
                                    </p:animEffect>
                                    <p:animScale>
                                      <p:cBhvr>
                                        <p:cTn id="89" dur="250" autoRev="1" fill="hold"/>
                                        <p:tgtEl>
                                          <p:spTgt spid="3"/>
                                        </p:tgtEl>
                                      </p:cBhvr>
                                      <p:by x="105000" y="105000"/>
                                    </p:animScale>
                                  </p:childTnLst>
                                </p:cTn>
                              </p:par>
                            </p:childTnLst>
                          </p:cTn>
                        </p:par>
                        <p:par>
                          <p:cTn id="90" fill="hold">
                            <p:stCondLst>
                              <p:cond delay="500"/>
                            </p:stCondLst>
                            <p:childTnLst>
                              <p:par>
                                <p:cTn id="91" presetID="26" presetClass="emph" presetSubtype="0" fill="hold" nodeType="afterEffect">
                                  <p:stCondLst>
                                    <p:cond delay="0"/>
                                  </p:stCondLst>
                                  <p:childTnLst>
                                    <p:animEffect transition="out" filter="fade">
                                      <p:cBhvr>
                                        <p:cTn id="92" dur="500" tmFilter="0, 0; .2, .5; .8, .5; 1, 0"/>
                                        <p:tgtEl>
                                          <p:spTgt spid="6"/>
                                        </p:tgtEl>
                                      </p:cBhvr>
                                    </p:animEffect>
                                    <p:animScale>
                                      <p:cBhvr>
                                        <p:cTn id="93" dur="250" autoRev="1" fill="hold"/>
                                        <p:tgtEl>
                                          <p:spTgt spid="6"/>
                                        </p:tgtEl>
                                      </p:cBhvr>
                                      <p:by x="105000" y="105000"/>
                                    </p:animScale>
                                  </p:childTnLst>
                                </p:cTn>
                              </p:par>
                            </p:childTnLst>
                          </p:cTn>
                        </p:par>
                        <p:par>
                          <p:cTn id="94" fill="hold">
                            <p:stCondLst>
                              <p:cond delay="1000"/>
                            </p:stCondLst>
                            <p:childTnLst>
                              <p:par>
                                <p:cTn id="95" presetID="26" presetClass="emph" presetSubtype="0" fill="hold" nodeType="afterEffect">
                                  <p:stCondLst>
                                    <p:cond delay="0"/>
                                  </p:stCondLst>
                                  <p:childTnLst>
                                    <p:animEffect transition="out" filter="fade">
                                      <p:cBhvr>
                                        <p:cTn id="96" dur="500" tmFilter="0, 0; .2, .5; .8, .5; 1, 0"/>
                                        <p:tgtEl>
                                          <p:spTgt spid="9"/>
                                        </p:tgtEl>
                                      </p:cBhvr>
                                    </p:animEffect>
                                    <p:animScale>
                                      <p:cBhvr>
                                        <p:cTn id="97" dur="250" autoRev="1" fill="hold"/>
                                        <p:tgtEl>
                                          <p:spTgt spid="9"/>
                                        </p:tgtEl>
                                      </p:cBhvr>
                                      <p:by x="105000" y="105000"/>
                                    </p:animScale>
                                  </p:childTnLst>
                                </p:cTn>
                              </p:par>
                            </p:childTnLst>
                          </p:cTn>
                        </p:par>
                        <p:par>
                          <p:cTn id="98" fill="hold">
                            <p:stCondLst>
                              <p:cond delay="1500"/>
                            </p:stCondLst>
                            <p:childTnLst>
                              <p:par>
                                <p:cTn id="99" presetID="26" presetClass="emph" presetSubtype="0" fill="hold" nodeType="afterEffect">
                                  <p:stCondLst>
                                    <p:cond delay="0"/>
                                  </p:stCondLst>
                                  <p:childTnLst>
                                    <p:animEffect transition="out" filter="fade">
                                      <p:cBhvr>
                                        <p:cTn id="100" dur="500" tmFilter="0, 0; .2, .5; .8, .5; 1, 0"/>
                                        <p:tgtEl>
                                          <p:spTgt spid="12"/>
                                        </p:tgtEl>
                                      </p:cBhvr>
                                    </p:animEffect>
                                    <p:animScale>
                                      <p:cBhvr>
                                        <p:cTn id="101" dur="250" autoRev="1" fill="hold"/>
                                        <p:tgtEl>
                                          <p:spTgt spid="12"/>
                                        </p:tgtEl>
                                      </p:cBhvr>
                                      <p:by x="105000" y="105000"/>
                                    </p:animScale>
                                  </p:childTnLst>
                                </p:cTn>
                              </p:par>
                            </p:childTnLst>
                          </p:cTn>
                        </p:par>
                        <p:par>
                          <p:cTn id="102" fill="hold">
                            <p:stCondLst>
                              <p:cond delay="2000"/>
                            </p:stCondLst>
                            <p:childTnLst>
                              <p:par>
                                <p:cTn id="103" presetID="26" presetClass="emph" presetSubtype="0" fill="hold" nodeType="afterEffect">
                                  <p:stCondLst>
                                    <p:cond delay="0"/>
                                  </p:stCondLst>
                                  <p:childTnLst>
                                    <p:animEffect transition="out" filter="fade">
                                      <p:cBhvr>
                                        <p:cTn id="104" dur="500" tmFilter="0, 0; .2, .5; .8, .5; 1, 0"/>
                                        <p:tgtEl>
                                          <p:spTgt spid="18"/>
                                        </p:tgtEl>
                                      </p:cBhvr>
                                    </p:animEffect>
                                    <p:animScale>
                                      <p:cBhvr>
                                        <p:cTn id="105" dur="250" autoRev="1" fill="hold"/>
                                        <p:tgtEl>
                                          <p:spTgt spid="18"/>
                                        </p:tgtEl>
                                      </p:cBhvr>
                                      <p:by x="105000" y="105000"/>
                                    </p:animScale>
                                  </p:childTnLst>
                                </p:cTn>
                              </p:par>
                            </p:childTnLst>
                          </p:cTn>
                        </p:par>
                        <p:par>
                          <p:cTn id="106" fill="hold">
                            <p:stCondLst>
                              <p:cond delay="2500"/>
                            </p:stCondLst>
                            <p:childTnLst>
                              <p:par>
                                <p:cTn id="107" presetID="26" presetClass="emph" presetSubtype="0" fill="hold" nodeType="afterEffect">
                                  <p:stCondLst>
                                    <p:cond delay="0"/>
                                  </p:stCondLst>
                                  <p:childTnLst>
                                    <p:animEffect transition="out" filter="fade">
                                      <p:cBhvr>
                                        <p:cTn id="108" dur="500" tmFilter="0, 0; .2, .5; .8, .5; 1, 0"/>
                                        <p:tgtEl>
                                          <p:spTgt spid="21"/>
                                        </p:tgtEl>
                                      </p:cBhvr>
                                    </p:animEffect>
                                    <p:animScale>
                                      <p:cBhvr>
                                        <p:cTn id="109" dur="250" autoRev="1" fill="hold"/>
                                        <p:tgtEl>
                                          <p:spTgt spid="21"/>
                                        </p:tgtEl>
                                      </p:cBhvr>
                                      <p:by x="105000" y="105000"/>
                                    </p:animScale>
                                  </p:childTnLst>
                                </p:cTn>
                              </p:par>
                            </p:childTnLst>
                          </p:cTn>
                        </p:par>
                        <p:par>
                          <p:cTn id="110" fill="hold">
                            <p:stCondLst>
                              <p:cond delay="3000"/>
                            </p:stCondLst>
                            <p:childTnLst>
                              <p:par>
                                <p:cTn id="111" presetID="10" presetClass="entr" presetSubtype="0" repeatCount="100000"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500"/>
                                        <p:tgtEl>
                                          <p:spTgt spid="29"/>
                                        </p:tgtEl>
                                      </p:cBhvr>
                                    </p:animEffect>
                                  </p:childTnLst>
                                </p:cTn>
                              </p:par>
                            </p:childTnLst>
                          </p:cTn>
                        </p:par>
                        <p:par>
                          <p:cTn id="114" fill="hold">
                            <p:stCondLst>
                              <p:cond delay="53000"/>
                            </p:stCondLst>
                            <p:childTnLst>
                              <p:par>
                                <p:cTn id="115" presetID="21" presetClass="emph" presetSubtype="0" repeatCount="100000" fill="hold" grpId="1" nodeType="afterEffect">
                                  <p:stCondLst>
                                    <p:cond delay="0"/>
                                  </p:stCondLst>
                                  <p:childTnLst>
                                    <p:animClr clrSpc="hsl" dir="cw">
                                      <p:cBhvr override="childStyle">
                                        <p:cTn id="116" dur="500" fill="hold"/>
                                        <p:tgtEl>
                                          <p:spTgt spid="29"/>
                                        </p:tgtEl>
                                        <p:attrNameLst>
                                          <p:attrName>style.color</p:attrName>
                                        </p:attrNameLst>
                                      </p:cBhvr>
                                      <p:by>
                                        <p:hsl h="7200000" s="0" l="0"/>
                                      </p:by>
                                    </p:animClr>
                                    <p:animClr clrSpc="hsl" dir="cw">
                                      <p:cBhvr>
                                        <p:cTn id="117" dur="500" fill="hold"/>
                                        <p:tgtEl>
                                          <p:spTgt spid="29"/>
                                        </p:tgtEl>
                                        <p:attrNameLst>
                                          <p:attrName>fillcolor</p:attrName>
                                        </p:attrNameLst>
                                      </p:cBhvr>
                                      <p:by>
                                        <p:hsl h="7200000" s="0" l="0"/>
                                      </p:by>
                                    </p:animClr>
                                    <p:animClr clrSpc="hsl" dir="cw">
                                      <p:cBhvr>
                                        <p:cTn id="118" dur="500" fill="hold"/>
                                        <p:tgtEl>
                                          <p:spTgt spid="29"/>
                                        </p:tgtEl>
                                        <p:attrNameLst>
                                          <p:attrName>stroke.color</p:attrName>
                                        </p:attrNameLst>
                                      </p:cBhvr>
                                      <p:by>
                                        <p:hsl h="7200000" s="0" l="0"/>
                                      </p:by>
                                    </p:animClr>
                                    <p:set>
                                      <p:cBhvr>
                                        <p:cTn id="119" dur="500" fill="hold"/>
                                        <p:tgtEl>
                                          <p:spTgt spid="29"/>
                                        </p:tgtEl>
                                        <p:attrNameLst>
                                          <p:attrName>fill.type</p:attrName>
                                        </p:attrNameLst>
                                      </p:cBhvr>
                                      <p:to>
                                        <p:strVal val="solid"/>
                                      </p:to>
                                    </p:set>
                                  </p:childTnLst>
                                </p:cTn>
                              </p:par>
                            </p:childTnLst>
                          </p:cTn>
                        </p:par>
                      </p:childTnLst>
                    </p:cTn>
                  </p:par>
                  <p:par>
                    <p:cTn id="120" fill="hold">
                      <p:stCondLst>
                        <p:cond delay="indefinite"/>
                      </p:stCondLst>
                      <p:childTnLst>
                        <p:par>
                          <p:cTn id="121" fill="hold">
                            <p:stCondLst>
                              <p:cond delay="0"/>
                            </p:stCondLst>
                            <p:childTnLst>
                              <p:par>
                                <p:cTn id="122" presetID="26" presetClass="emph" presetSubtype="0" fill="hold" nodeType="clickEffect">
                                  <p:stCondLst>
                                    <p:cond delay="0"/>
                                  </p:stCondLst>
                                  <p:childTnLst>
                                    <p:animEffect transition="out" filter="fade">
                                      <p:cBhvr>
                                        <p:cTn id="123" dur="500" tmFilter="0, 0; .2, .5; .8, .5; 1, 0"/>
                                        <p:tgtEl>
                                          <p:spTgt spid="6"/>
                                        </p:tgtEl>
                                      </p:cBhvr>
                                    </p:animEffect>
                                    <p:animScale>
                                      <p:cBhvr>
                                        <p:cTn id="124" dur="250" autoRev="1" fill="hold"/>
                                        <p:tgtEl>
                                          <p:spTgt spid="6"/>
                                        </p:tgtEl>
                                      </p:cBhvr>
                                      <p:by x="105000" y="105000"/>
                                    </p:animScale>
                                  </p:childTnLst>
                                </p:cTn>
                              </p:par>
                            </p:childTnLst>
                          </p:cTn>
                        </p:par>
                        <p:par>
                          <p:cTn id="125" fill="hold">
                            <p:stCondLst>
                              <p:cond delay="500"/>
                            </p:stCondLst>
                            <p:childTnLst>
                              <p:par>
                                <p:cTn id="126" presetID="26" presetClass="emph" presetSubtype="0" fill="hold" nodeType="afterEffect">
                                  <p:stCondLst>
                                    <p:cond delay="0"/>
                                  </p:stCondLst>
                                  <p:childTnLst>
                                    <p:animEffect transition="out" filter="fade">
                                      <p:cBhvr>
                                        <p:cTn id="127" dur="500" tmFilter="0, 0; .2, .5; .8, .5; 1, 0"/>
                                        <p:tgtEl>
                                          <p:spTgt spid="9"/>
                                        </p:tgtEl>
                                      </p:cBhvr>
                                    </p:animEffect>
                                    <p:animScale>
                                      <p:cBhvr>
                                        <p:cTn id="128" dur="250" autoRev="1" fill="hold"/>
                                        <p:tgtEl>
                                          <p:spTgt spid="9"/>
                                        </p:tgtEl>
                                      </p:cBhvr>
                                      <p:by x="105000" y="105000"/>
                                    </p:animScale>
                                  </p:childTnLst>
                                </p:cTn>
                              </p:par>
                            </p:childTnLst>
                          </p:cTn>
                        </p:par>
                        <p:par>
                          <p:cTn id="129" fill="hold">
                            <p:stCondLst>
                              <p:cond delay="1000"/>
                            </p:stCondLst>
                            <p:childTnLst>
                              <p:par>
                                <p:cTn id="130" presetID="26" presetClass="emph" presetSubtype="0" fill="hold" nodeType="afterEffect">
                                  <p:stCondLst>
                                    <p:cond delay="0"/>
                                  </p:stCondLst>
                                  <p:childTnLst>
                                    <p:animEffect transition="out" filter="fade">
                                      <p:cBhvr>
                                        <p:cTn id="131" dur="500" tmFilter="0, 0; .2, .5; .8, .5; 1, 0"/>
                                        <p:tgtEl>
                                          <p:spTgt spid="12"/>
                                        </p:tgtEl>
                                      </p:cBhvr>
                                    </p:animEffect>
                                    <p:animScale>
                                      <p:cBhvr>
                                        <p:cTn id="132" dur="250" autoRev="1" fill="hold"/>
                                        <p:tgtEl>
                                          <p:spTgt spid="12"/>
                                        </p:tgtEl>
                                      </p:cBhvr>
                                      <p:by x="105000" y="105000"/>
                                    </p:animScale>
                                  </p:childTnLst>
                                </p:cTn>
                              </p:par>
                            </p:childTnLst>
                          </p:cTn>
                        </p:par>
                        <p:par>
                          <p:cTn id="133" fill="hold">
                            <p:stCondLst>
                              <p:cond delay="1500"/>
                            </p:stCondLst>
                            <p:childTnLst>
                              <p:par>
                                <p:cTn id="134" presetID="26" presetClass="emph" presetSubtype="0" fill="hold" nodeType="afterEffect">
                                  <p:stCondLst>
                                    <p:cond delay="0"/>
                                  </p:stCondLst>
                                  <p:childTnLst>
                                    <p:animEffect transition="out" filter="fade">
                                      <p:cBhvr>
                                        <p:cTn id="135" dur="500" tmFilter="0, 0; .2, .5; .8, .5; 1, 0"/>
                                        <p:tgtEl>
                                          <p:spTgt spid="18"/>
                                        </p:tgtEl>
                                      </p:cBhvr>
                                    </p:animEffect>
                                    <p:animScale>
                                      <p:cBhvr>
                                        <p:cTn id="136" dur="250" autoRev="1" fill="hold"/>
                                        <p:tgtEl>
                                          <p:spTgt spid="18"/>
                                        </p:tgtEl>
                                      </p:cBhvr>
                                      <p:by x="105000" y="105000"/>
                                    </p:animScale>
                                  </p:childTnLst>
                                </p:cTn>
                              </p:par>
                            </p:childTnLst>
                          </p:cTn>
                        </p:par>
                        <p:par>
                          <p:cTn id="137" fill="hold">
                            <p:stCondLst>
                              <p:cond delay="2000"/>
                            </p:stCondLst>
                            <p:childTnLst>
                              <p:par>
                                <p:cTn id="138" presetID="26" presetClass="emph" presetSubtype="0" fill="hold" nodeType="afterEffect">
                                  <p:stCondLst>
                                    <p:cond delay="0"/>
                                  </p:stCondLst>
                                  <p:childTnLst>
                                    <p:animEffect transition="out" filter="fade">
                                      <p:cBhvr>
                                        <p:cTn id="139" dur="500" tmFilter="0, 0; .2, .5; .8, .5; 1, 0"/>
                                        <p:tgtEl>
                                          <p:spTgt spid="21"/>
                                        </p:tgtEl>
                                      </p:cBhvr>
                                    </p:animEffect>
                                    <p:animScale>
                                      <p:cBhvr>
                                        <p:cTn id="140" dur="250" autoRev="1" fill="hold"/>
                                        <p:tgtEl>
                                          <p:spTgt spid="21"/>
                                        </p:tgtEl>
                                      </p:cBhvr>
                                      <p:by x="105000" y="105000"/>
                                    </p:animScale>
                                  </p:childTnLst>
                                </p:cTn>
                              </p:par>
                            </p:childTnLst>
                          </p:cTn>
                        </p:par>
                        <p:par>
                          <p:cTn id="141" fill="hold">
                            <p:stCondLst>
                              <p:cond delay="2500"/>
                            </p:stCondLst>
                            <p:childTnLst>
                              <p:par>
                                <p:cTn id="142" presetID="10" presetClass="entr" presetSubtype="0" fill="hold" grpId="0" nodeType="afterEffect">
                                  <p:stCondLst>
                                    <p:cond delay="0"/>
                                  </p:stCondLst>
                                  <p:childTnLst>
                                    <p:set>
                                      <p:cBhvr>
                                        <p:cTn id="143" dur="1" fill="hold">
                                          <p:stCondLst>
                                            <p:cond delay="0"/>
                                          </p:stCondLst>
                                        </p:cTn>
                                        <p:tgtEl>
                                          <p:spTgt spid="28"/>
                                        </p:tgtEl>
                                        <p:attrNameLst>
                                          <p:attrName>style.visibility</p:attrName>
                                        </p:attrNameLst>
                                      </p:cBhvr>
                                      <p:to>
                                        <p:strVal val="visible"/>
                                      </p:to>
                                    </p:set>
                                    <p:animEffect transition="in" filter="fade">
                                      <p:cBhvr>
                                        <p:cTn id="144" dur="500"/>
                                        <p:tgtEl>
                                          <p:spTgt spid="28"/>
                                        </p:tgtEl>
                                      </p:cBhvr>
                                    </p:animEffect>
                                  </p:childTnLst>
                                </p:cTn>
                              </p:par>
                            </p:childTnLst>
                          </p:cTn>
                        </p:par>
                        <p:par>
                          <p:cTn id="145" fill="hold">
                            <p:stCondLst>
                              <p:cond delay="3000"/>
                            </p:stCondLst>
                            <p:childTnLst>
                              <p:par>
                                <p:cTn id="146" presetID="21" presetClass="emph" presetSubtype="0" fill="hold" grpId="1" nodeType="afterEffect">
                                  <p:stCondLst>
                                    <p:cond delay="0"/>
                                  </p:stCondLst>
                                  <p:childTnLst>
                                    <p:animClr clrSpc="hsl" dir="cw">
                                      <p:cBhvr override="childStyle">
                                        <p:cTn id="147" dur="500" fill="hold"/>
                                        <p:tgtEl>
                                          <p:spTgt spid="28"/>
                                        </p:tgtEl>
                                        <p:attrNameLst>
                                          <p:attrName>style.color</p:attrName>
                                        </p:attrNameLst>
                                      </p:cBhvr>
                                      <p:by>
                                        <p:hsl h="7200000" s="0" l="0"/>
                                      </p:by>
                                    </p:animClr>
                                    <p:animClr clrSpc="hsl" dir="cw">
                                      <p:cBhvr>
                                        <p:cTn id="148" dur="500" fill="hold"/>
                                        <p:tgtEl>
                                          <p:spTgt spid="28"/>
                                        </p:tgtEl>
                                        <p:attrNameLst>
                                          <p:attrName>fillcolor</p:attrName>
                                        </p:attrNameLst>
                                      </p:cBhvr>
                                      <p:by>
                                        <p:hsl h="7200000" s="0" l="0"/>
                                      </p:by>
                                    </p:animClr>
                                    <p:animClr clrSpc="hsl" dir="cw">
                                      <p:cBhvr>
                                        <p:cTn id="149" dur="500" fill="hold"/>
                                        <p:tgtEl>
                                          <p:spTgt spid="28"/>
                                        </p:tgtEl>
                                        <p:attrNameLst>
                                          <p:attrName>stroke.color</p:attrName>
                                        </p:attrNameLst>
                                      </p:cBhvr>
                                      <p:by>
                                        <p:hsl h="7200000" s="0" l="0"/>
                                      </p:by>
                                    </p:animClr>
                                    <p:set>
                                      <p:cBhvr>
                                        <p:cTn id="150" dur="500" fill="hold"/>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3"/>
                    </p:tgtEl>
                  </p:cond>
                </p:stCondLst>
                <p:endSync evt="end" delay="0">
                  <p:rtn val="all"/>
                </p:endSync>
                <p:childTnLst>
                  <p:par>
                    <p:cTn id="152" fill="hold">
                      <p:stCondLst>
                        <p:cond delay="0"/>
                      </p:stCondLst>
                      <p:childTnLst>
                        <p:par>
                          <p:cTn id="153" fill="hold">
                            <p:stCondLst>
                              <p:cond delay="0"/>
                            </p:stCondLst>
                            <p:childTnLst>
                              <p:par>
                                <p:cTn id="154" presetID="10" presetClass="exit" presetSubtype="0" fill="hold" nodeType="afterEffect">
                                  <p:stCondLst>
                                    <p:cond delay="0"/>
                                  </p:stCondLst>
                                  <p:childTnLst>
                                    <p:animEffect transition="out" filter="fade">
                                      <p:cBhvr>
                                        <p:cTn id="155" dur="500"/>
                                        <p:tgtEl>
                                          <p:spTgt spid="3"/>
                                        </p:tgtEl>
                                      </p:cBhvr>
                                    </p:animEffect>
                                    <p:set>
                                      <p:cBhvr>
                                        <p:cTn id="156" dur="1" fill="hold">
                                          <p:stCondLst>
                                            <p:cond delay="499"/>
                                          </p:stCondLst>
                                        </p:cTn>
                                        <p:tgtEl>
                                          <p:spTgt spid="3"/>
                                        </p:tgtEl>
                                        <p:attrNameLst>
                                          <p:attrName>style.visibility</p:attrName>
                                        </p:attrNameLst>
                                      </p:cBhvr>
                                      <p:to>
                                        <p:strVal val="hidden"/>
                                      </p:to>
                                    </p:set>
                                  </p:childTnLst>
                                </p:cTn>
                              </p:par>
                            </p:childTnLst>
                          </p:cTn>
                        </p:par>
                        <p:par>
                          <p:cTn id="157" fill="hold">
                            <p:stCondLst>
                              <p:cond delay="500"/>
                            </p:stCondLst>
                            <p:childTnLst>
                              <p:par>
                                <p:cTn id="158" presetID="10" presetClass="exit" presetSubtype="0" fill="hold" grpId="2" nodeType="afterEffect">
                                  <p:stCondLst>
                                    <p:cond delay="0"/>
                                  </p:stCondLst>
                                  <p:childTnLst>
                                    <p:animEffect transition="out" filter="fade">
                                      <p:cBhvr>
                                        <p:cTn id="159" dur="500"/>
                                        <p:tgtEl>
                                          <p:spTgt spid="29"/>
                                        </p:tgtEl>
                                      </p:cBhvr>
                                    </p:animEffect>
                                    <p:set>
                                      <p:cBhvr>
                                        <p:cTn id="160"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61" restart="whenNotActive" fill="hold" evtFilter="cancelBubble" nodeType="interactiveSeq">
                <p:stCondLst>
                  <p:cond evt="onClick" delay="0">
                    <p:tgtEl>
                      <p:spTgt spid="6"/>
                    </p:tgtEl>
                  </p:cond>
                </p:stCondLst>
                <p:endSync evt="end" delay="0">
                  <p:rtn val="all"/>
                </p:endSync>
                <p:childTnLst>
                  <p:par>
                    <p:cTn id="162" fill="hold">
                      <p:stCondLst>
                        <p:cond delay="0"/>
                      </p:stCondLst>
                      <p:childTnLst>
                        <p:par>
                          <p:cTn id="163" fill="hold">
                            <p:stCondLst>
                              <p:cond delay="0"/>
                            </p:stCondLst>
                            <p:childTnLst>
                              <p:par>
                                <p:cTn id="164" presetID="10" presetClass="exit" presetSubtype="0" fill="hold" nodeType="afterEffect">
                                  <p:stCondLst>
                                    <p:cond delay="0"/>
                                  </p:stCondLst>
                                  <p:childTnLst>
                                    <p:animEffect transition="out" filter="fade">
                                      <p:cBhvr>
                                        <p:cTn id="165" dur="500"/>
                                        <p:tgtEl>
                                          <p:spTgt spid="6"/>
                                        </p:tgtEl>
                                      </p:cBhvr>
                                    </p:animEffect>
                                    <p:set>
                                      <p:cBhvr>
                                        <p:cTn id="16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67" restart="whenNotActive" fill="hold" evtFilter="cancelBubble" nodeType="interactiveSeq">
                <p:stCondLst>
                  <p:cond evt="onClick" delay="0">
                    <p:tgtEl>
                      <p:spTgt spid="9"/>
                    </p:tgtEl>
                  </p:cond>
                </p:stCondLst>
                <p:endSync evt="end" delay="0">
                  <p:rtn val="all"/>
                </p:endSync>
                <p:childTnLst>
                  <p:par>
                    <p:cTn id="168" fill="hold">
                      <p:stCondLst>
                        <p:cond delay="0"/>
                      </p:stCondLst>
                      <p:childTnLst>
                        <p:par>
                          <p:cTn id="169" fill="hold">
                            <p:stCondLst>
                              <p:cond delay="0"/>
                            </p:stCondLst>
                            <p:childTnLst>
                              <p:par>
                                <p:cTn id="170" presetID="10" presetClass="exit" presetSubtype="0" fill="hold" nodeType="afterEffect">
                                  <p:stCondLst>
                                    <p:cond delay="0"/>
                                  </p:stCondLst>
                                  <p:childTnLst>
                                    <p:animEffect transition="out" filter="fade">
                                      <p:cBhvr>
                                        <p:cTn id="171" dur="500"/>
                                        <p:tgtEl>
                                          <p:spTgt spid="9"/>
                                        </p:tgtEl>
                                      </p:cBhvr>
                                    </p:animEffect>
                                    <p:set>
                                      <p:cBhvr>
                                        <p:cTn id="17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73" restart="whenNotActive" fill="hold" evtFilter="cancelBubble" nodeType="interactiveSeq">
                <p:stCondLst>
                  <p:cond evt="onClick" delay="0">
                    <p:tgtEl>
                      <p:spTgt spid="12"/>
                    </p:tgtEl>
                  </p:cond>
                </p:stCondLst>
                <p:endSync evt="end" delay="0">
                  <p:rtn val="all"/>
                </p:endSync>
                <p:childTnLst>
                  <p:par>
                    <p:cTn id="174" fill="hold">
                      <p:stCondLst>
                        <p:cond delay="0"/>
                      </p:stCondLst>
                      <p:childTnLst>
                        <p:par>
                          <p:cTn id="175" fill="hold">
                            <p:stCondLst>
                              <p:cond delay="0"/>
                            </p:stCondLst>
                            <p:childTnLst>
                              <p:par>
                                <p:cTn id="176" presetID="10" presetClass="exit" presetSubtype="0" fill="hold" nodeType="afterEffect">
                                  <p:stCondLst>
                                    <p:cond delay="0"/>
                                  </p:stCondLst>
                                  <p:childTnLst>
                                    <p:animEffect transition="out" filter="fade">
                                      <p:cBhvr>
                                        <p:cTn id="177" dur="500"/>
                                        <p:tgtEl>
                                          <p:spTgt spid="12"/>
                                        </p:tgtEl>
                                      </p:cBhvr>
                                    </p:animEffect>
                                    <p:set>
                                      <p:cBhvr>
                                        <p:cTn id="178" dur="1" fill="hold">
                                          <p:stCondLst>
                                            <p:cond delay="499"/>
                                          </p:stCondLst>
                                        </p:cTn>
                                        <p:tgtEl>
                                          <p:spTgt spid="12"/>
                                        </p:tgtEl>
                                        <p:attrNameLst>
                                          <p:attrName>style.visibility</p:attrName>
                                        </p:attrNameLst>
                                      </p:cBhvr>
                                      <p:to>
                                        <p:strVal val="hidden"/>
                                      </p:to>
                                    </p:set>
                                  </p:childTnLst>
                                </p:cTn>
                              </p:par>
                            </p:childTnLst>
                          </p:cTn>
                        </p:par>
                        <p:par>
                          <p:cTn id="179" fill="hold">
                            <p:stCondLst>
                              <p:cond delay="500"/>
                            </p:stCondLst>
                            <p:childTnLst>
                              <p:par>
                                <p:cTn id="180" presetID="10" presetClass="exit" presetSubtype="0" fill="hold" grpId="2" nodeType="afterEffect">
                                  <p:stCondLst>
                                    <p:cond delay="0"/>
                                  </p:stCondLst>
                                  <p:childTnLst>
                                    <p:animEffect transition="out" filter="fade">
                                      <p:cBhvr>
                                        <p:cTn id="181" dur="500"/>
                                        <p:tgtEl>
                                          <p:spTgt spid="28"/>
                                        </p:tgtEl>
                                      </p:cBhvr>
                                    </p:animEffect>
                                    <p:set>
                                      <p:cBhvr>
                                        <p:cTn id="182"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83" restart="whenNotActive" fill="hold" evtFilter="cancelBubble" nodeType="interactiveSeq">
                <p:stCondLst>
                  <p:cond evt="onClick" delay="0">
                    <p:tgtEl>
                      <p:spTgt spid="15"/>
                    </p:tgtEl>
                  </p:cond>
                </p:stCondLst>
                <p:endSync evt="end" delay="0">
                  <p:rtn val="all"/>
                </p:endSync>
                <p:childTnLst>
                  <p:par>
                    <p:cTn id="184" fill="hold">
                      <p:stCondLst>
                        <p:cond delay="0"/>
                      </p:stCondLst>
                      <p:childTnLst>
                        <p:par>
                          <p:cTn id="185" fill="hold">
                            <p:stCondLst>
                              <p:cond delay="0"/>
                            </p:stCondLst>
                            <p:childTnLst>
                              <p:par>
                                <p:cTn id="186" presetID="10" presetClass="exit" presetSubtype="0" fill="hold" nodeType="afterEffect">
                                  <p:stCondLst>
                                    <p:cond delay="0"/>
                                  </p:stCondLst>
                                  <p:childTnLst>
                                    <p:animEffect transition="out" filter="fade">
                                      <p:cBhvr>
                                        <p:cTn id="187" dur="500"/>
                                        <p:tgtEl>
                                          <p:spTgt spid="15"/>
                                        </p:tgtEl>
                                      </p:cBhvr>
                                    </p:animEffect>
                                    <p:set>
                                      <p:cBhvr>
                                        <p:cTn id="188" dur="1" fill="hold">
                                          <p:stCondLst>
                                            <p:cond delay="499"/>
                                          </p:stCondLst>
                                        </p:cTn>
                                        <p:tgtEl>
                                          <p:spTgt spid="15"/>
                                        </p:tgtEl>
                                        <p:attrNameLst>
                                          <p:attrName>style.visibility</p:attrName>
                                        </p:attrNameLst>
                                      </p:cBhvr>
                                      <p:to>
                                        <p:strVal val="hidden"/>
                                      </p:to>
                                    </p:set>
                                  </p:childTnLst>
                                </p:cTn>
                              </p:par>
                            </p:childTnLst>
                          </p:cTn>
                        </p:par>
                        <p:par>
                          <p:cTn id="189" fill="hold">
                            <p:stCondLst>
                              <p:cond delay="500"/>
                            </p:stCondLst>
                            <p:childTnLst>
                              <p:par>
                                <p:cTn id="190" presetID="10" presetClass="exit" presetSubtype="0" fill="hold" grpId="2" nodeType="afterEffect">
                                  <p:stCondLst>
                                    <p:cond delay="0"/>
                                  </p:stCondLst>
                                  <p:childTnLst>
                                    <p:animEffect transition="out" filter="fade">
                                      <p:cBhvr>
                                        <p:cTn id="191" dur="500"/>
                                        <p:tgtEl>
                                          <p:spTgt spid="27"/>
                                        </p:tgtEl>
                                      </p:cBhvr>
                                    </p:animEffect>
                                    <p:set>
                                      <p:cBhvr>
                                        <p:cTn id="19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93" restart="whenNotActive" fill="hold" evtFilter="cancelBubble" nodeType="interactiveSeq">
                <p:stCondLst>
                  <p:cond evt="onClick" delay="0">
                    <p:tgtEl>
                      <p:spTgt spid="18"/>
                    </p:tgtEl>
                  </p:cond>
                </p:stCondLst>
                <p:endSync evt="end" delay="0">
                  <p:rtn val="all"/>
                </p:endSync>
                <p:childTnLst>
                  <p:par>
                    <p:cTn id="194" fill="hold">
                      <p:stCondLst>
                        <p:cond delay="0"/>
                      </p:stCondLst>
                      <p:childTnLst>
                        <p:par>
                          <p:cTn id="195" fill="hold">
                            <p:stCondLst>
                              <p:cond delay="0"/>
                            </p:stCondLst>
                            <p:childTnLst>
                              <p:par>
                                <p:cTn id="196" presetID="10" presetClass="exit" presetSubtype="0" fill="hold" nodeType="afterEffect">
                                  <p:stCondLst>
                                    <p:cond delay="0"/>
                                  </p:stCondLst>
                                  <p:childTnLst>
                                    <p:animEffect transition="out" filter="fade">
                                      <p:cBhvr>
                                        <p:cTn id="197" dur="500"/>
                                        <p:tgtEl>
                                          <p:spTgt spid="18"/>
                                        </p:tgtEl>
                                      </p:cBhvr>
                                    </p:animEffect>
                                    <p:set>
                                      <p:cBhvr>
                                        <p:cTn id="19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99" restart="whenNotActive" fill="hold" evtFilter="cancelBubble" nodeType="interactiveSeq">
                <p:stCondLst>
                  <p:cond evt="onClick" delay="0">
                    <p:tgtEl>
                      <p:spTgt spid="21"/>
                    </p:tgtEl>
                  </p:cond>
                </p:stCondLst>
                <p:endSync evt="end" delay="0">
                  <p:rtn val="all"/>
                </p:endSync>
                <p:childTnLst>
                  <p:par>
                    <p:cTn id="200" fill="hold">
                      <p:stCondLst>
                        <p:cond delay="0"/>
                      </p:stCondLst>
                      <p:childTnLst>
                        <p:par>
                          <p:cTn id="201" fill="hold">
                            <p:stCondLst>
                              <p:cond delay="0"/>
                            </p:stCondLst>
                            <p:childTnLst>
                              <p:par>
                                <p:cTn id="202" presetID="10" presetClass="exit" presetSubtype="0" fill="hold" nodeType="afterEffect">
                                  <p:stCondLst>
                                    <p:cond delay="0"/>
                                  </p:stCondLst>
                                  <p:childTnLst>
                                    <p:animEffect transition="out" filter="fade">
                                      <p:cBhvr>
                                        <p:cTn id="203" dur="500"/>
                                        <p:tgtEl>
                                          <p:spTgt spid="21"/>
                                        </p:tgtEl>
                                      </p:cBhvr>
                                    </p:animEffect>
                                    <p:set>
                                      <p:cBhvr>
                                        <p:cTn id="204"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5" restart="whenNotActive" fill="hold" evtFilter="cancelBubble" nodeType="interactiveSeq">
                <p:stCondLst>
                  <p:cond evt="onClick" delay="0">
                    <p:tgtEl>
                      <p:spTgt spid="24"/>
                    </p:tgtEl>
                  </p:cond>
                </p:stCondLst>
                <p:endSync evt="end" delay="0">
                  <p:rtn val="all"/>
                </p:endSync>
                <p:childTnLst>
                  <p:par>
                    <p:cTn id="206" fill="hold">
                      <p:stCondLst>
                        <p:cond delay="0"/>
                      </p:stCondLst>
                      <p:childTnLst>
                        <p:par>
                          <p:cTn id="207" fill="hold">
                            <p:stCondLst>
                              <p:cond delay="0"/>
                            </p:stCondLst>
                            <p:childTnLst>
                              <p:par>
                                <p:cTn id="208" presetID="10" presetClass="exit" presetSubtype="0" fill="hold" nodeType="afterEffect">
                                  <p:stCondLst>
                                    <p:cond delay="0"/>
                                  </p:stCondLst>
                                  <p:childTnLst>
                                    <p:animEffect transition="out" filter="fade">
                                      <p:cBhvr>
                                        <p:cTn id="209" dur="500"/>
                                        <p:tgtEl>
                                          <p:spTgt spid="24"/>
                                        </p:tgtEl>
                                      </p:cBhvr>
                                    </p:animEffect>
                                    <p:set>
                                      <p:cBhvr>
                                        <p:cTn id="210" dur="1" fill="hold">
                                          <p:stCondLst>
                                            <p:cond delay="499"/>
                                          </p:stCondLst>
                                        </p:cTn>
                                        <p:tgtEl>
                                          <p:spTgt spid="24"/>
                                        </p:tgtEl>
                                        <p:attrNameLst>
                                          <p:attrName>style.visibility</p:attrName>
                                        </p:attrNameLst>
                                      </p:cBhvr>
                                      <p:to>
                                        <p:strVal val="hidden"/>
                                      </p:to>
                                    </p:set>
                                  </p:childTnLst>
                                </p:cTn>
                              </p:par>
                            </p:childTnLst>
                          </p:cTn>
                        </p:par>
                        <p:par>
                          <p:cTn id="211" fill="hold">
                            <p:stCondLst>
                              <p:cond delay="500"/>
                            </p:stCondLst>
                            <p:childTnLst>
                              <p:par>
                                <p:cTn id="212" presetID="10" presetClass="exit" presetSubtype="0" fill="hold" grpId="2" nodeType="afterEffect">
                                  <p:stCondLst>
                                    <p:cond delay="0"/>
                                  </p:stCondLst>
                                  <p:childTnLst>
                                    <p:animEffect transition="out" filter="fade">
                                      <p:cBhvr>
                                        <p:cTn id="213" dur="500"/>
                                        <p:tgtEl>
                                          <p:spTgt spid="30"/>
                                        </p:tgtEl>
                                      </p:cBhvr>
                                    </p:animEffect>
                                    <p:set>
                                      <p:cBhvr>
                                        <p:cTn id="21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0"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43035" t="43735" r="27078" b="37711"/>
          <a:stretch/>
        </p:blipFill>
        <p:spPr bwMode="auto">
          <a:xfrm>
            <a:off x="442119" y="381000"/>
            <a:ext cx="15544800" cy="8458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2843973"/>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861719" y="149573"/>
            <a:ext cx="6934200" cy="1603027"/>
            <a:chOff x="4328320" y="149573"/>
            <a:chExt cx="6934200" cy="1603027"/>
          </a:xfrm>
        </p:grpSpPr>
        <p:grpSp>
          <p:nvGrpSpPr>
            <p:cNvPr id="14" name="Group 13"/>
            <p:cNvGrpSpPr/>
            <p:nvPr/>
          </p:nvGrpSpPr>
          <p:grpSpPr>
            <a:xfrm>
              <a:off x="5160710" y="149573"/>
              <a:ext cx="5492209" cy="994235"/>
              <a:chOff x="5073631" y="210532"/>
              <a:chExt cx="5399539" cy="994235"/>
            </a:xfrm>
          </p:grpSpPr>
          <p:grpSp>
            <p:nvGrpSpPr>
              <p:cNvPr id="15" name="Group 14"/>
              <p:cNvGrpSpPr/>
              <p:nvPr/>
            </p:nvGrpSpPr>
            <p:grpSpPr>
              <a:xfrm>
                <a:off x="5073631" y="210532"/>
                <a:ext cx="5399539" cy="994235"/>
                <a:chOff x="5073631" y="210532"/>
                <a:chExt cx="5399539" cy="994235"/>
              </a:xfrm>
            </p:grpSpPr>
            <p:sp>
              <p:nvSpPr>
                <p:cNvPr id="17" name="TextBox 16"/>
                <p:cNvSpPr txBox="1"/>
                <p:nvPr/>
              </p:nvSpPr>
              <p:spPr>
                <a:xfrm>
                  <a:off x="5073631"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2" name="Rectangle 1"/>
          <p:cNvSpPr/>
          <p:nvPr/>
        </p:nvSpPr>
        <p:spPr>
          <a:xfrm>
            <a:off x="1563435" y="2828092"/>
            <a:ext cx="13966284" cy="1846659"/>
          </a:xfrm>
          <a:prstGeom prst="rect">
            <a:avLst/>
          </a:prstGeom>
        </p:spPr>
        <p:txBody>
          <a:bodyPr wrap="square">
            <a:spAutoFit/>
          </a:bodyPr>
          <a:lstStyle/>
          <a:p>
            <a:pPr algn="just">
              <a:spcAft>
                <a:spcPts val="0"/>
              </a:spcAft>
            </a:pPr>
            <a:r>
              <a:rPr lang="en-US" sz="3800" b="1">
                <a:solidFill>
                  <a:srgbClr val="0000CC"/>
                </a:solidFill>
                <a:latin typeface="Times New Roman"/>
                <a:ea typeface="Times New Roman"/>
              </a:rPr>
              <a:t>    - Đọc </a:t>
            </a:r>
            <a:r>
              <a:rPr lang="en-US" sz="3800" b="1" dirty="0" err="1">
                <a:solidFill>
                  <a:srgbClr val="0000CC"/>
                </a:solidFill>
                <a:latin typeface="Times New Roman"/>
                <a:ea typeface="Times New Roman"/>
              </a:rPr>
              <a:t>đúng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từ</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ngữ</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câu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đoạn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và</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toàn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bộ</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câu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chuyện</a:t>
            </a:r>
            <a:r>
              <a:rPr lang="en-US" sz="3800" b="1" dirty="0">
                <a:solidFill>
                  <a:srgbClr val="0000CC"/>
                </a:solidFill>
                <a:latin typeface="Times New Roman"/>
                <a:ea typeface="Times New Roman"/>
              </a:rPr>
              <a:t> Tia </a:t>
            </a:r>
            <a:r>
              <a:rPr lang="en-US" sz="3800" b="1" dirty="0" err="1">
                <a:solidFill>
                  <a:srgbClr val="0000CC"/>
                </a:solidFill>
                <a:latin typeface="Times New Roman"/>
                <a:ea typeface="Times New Roman"/>
              </a:rPr>
              <a:t>nắng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bé</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nhỏ</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Bước</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đầu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nhận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biết</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được</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tâm</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trạng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cảm</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xúc</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của</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nhân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vật</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trong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câu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chuyện</a:t>
            </a:r>
            <a:r>
              <a:rPr lang="en-US" sz="3800" b="1" dirty="0">
                <a:solidFill>
                  <a:srgbClr val="0000CC"/>
                </a:solidFill>
                <a:latin typeface="Times New Roman"/>
                <a:ea typeface="Times New Roman"/>
              </a:rPr>
              <a:t> qua </a:t>
            </a:r>
            <a:r>
              <a:rPr lang="en-US" sz="3800" b="1" dirty="0" err="1">
                <a:solidFill>
                  <a:srgbClr val="0000CC"/>
                </a:solidFill>
                <a:latin typeface="Times New Roman"/>
                <a:ea typeface="Times New Roman"/>
              </a:rPr>
              <a:t>giọng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đọc</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biết</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nghỉ</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hơi</a:t>
            </a:r>
            <a:r>
              <a:rPr lang="en-US" sz="3800" b="1" dirty="0">
                <a:solidFill>
                  <a:srgbClr val="0000CC"/>
                </a:solidFill>
                <a:latin typeface="Times New Roman"/>
                <a:ea typeface="Times New Roman"/>
              </a:rPr>
              <a:t> ở </a:t>
            </a:r>
            <a:r>
              <a:rPr lang="en-US" sz="3800" b="1" dirty="0" err="1">
                <a:solidFill>
                  <a:srgbClr val="0000CC"/>
                </a:solidFill>
                <a:latin typeface="Times New Roman"/>
                <a:ea typeface="Times New Roman"/>
              </a:rPr>
              <a:t>chỗ</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có</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dấu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câu</a:t>
            </a:r>
            <a:r>
              <a:rPr lang="en-US" sz="3800" b="1" dirty="0">
                <a:solidFill>
                  <a:srgbClr val="0000CC"/>
                </a:solidFill>
                <a:latin typeface="Times New Roman"/>
                <a:ea typeface="Times New Roman"/>
              </a:rPr>
              <a:t>. </a:t>
            </a:r>
            <a:endParaRPr lang="en-US" sz="3800" b="1" dirty="0">
              <a:solidFill>
                <a:srgbClr val="0000CC"/>
              </a:solidFill>
              <a:effectLst/>
              <a:latin typeface="Times New Roman"/>
              <a:ea typeface="Times New Roman"/>
            </a:endParaRPr>
          </a:p>
        </p:txBody>
      </p:sp>
      <p:sp>
        <p:nvSpPr>
          <p:cNvPr id="3" name="Rectangle 2"/>
          <p:cNvSpPr/>
          <p:nvPr/>
        </p:nvSpPr>
        <p:spPr>
          <a:xfrm>
            <a:off x="1966120" y="5638800"/>
            <a:ext cx="13411200" cy="1846659"/>
          </a:xfrm>
          <a:prstGeom prst="rect">
            <a:avLst/>
          </a:prstGeom>
        </p:spPr>
        <p:txBody>
          <a:bodyPr wrap="square">
            <a:spAutoFit/>
          </a:bodyPr>
          <a:lstStyle/>
          <a:p>
            <a:pPr algn="just"/>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vi-VN" sz="3800" b="1" dirty="0">
                <a:solidFill>
                  <a:srgbClr val="0000CC"/>
                </a:solidFill>
                <a:latin typeface="Times New Roman" pitchFamily="18" charset="0"/>
                <a:cs typeface="Times New Roman" pitchFamily="18" charset="0"/>
              </a:rPr>
              <a:t>đem nắng cho bà</a:t>
            </a:r>
            <a:r>
              <a:rPr lang="en-US" sz="3800" b="1" dirty="0">
                <a:solidFill>
                  <a:srgbClr val="0000CC"/>
                </a:solidFill>
                <a:latin typeface="Times New Roman" pitchFamily="18" charset="0"/>
                <a:cs typeface="Times New Roman" pitchFamily="18" charset="0"/>
              </a:rPr>
              <a:t>.</a:t>
            </a:r>
          </a:p>
          <a:p>
            <a:pPr algn="just"/>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vi-VN" sz="3800" b="1" dirty="0">
                <a:solidFill>
                  <a:srgbClr val="0000CC"/>
                </a:solidFill>
                <a:latin typeface="Times New Roman" pitchFamily="18" charset="0"/>
                <a:cs typeface="Times New Roman" pitchFamily="18" charset="0"/>
              </a:rPr>
              <a:t>chẳng có tia nắng nào ở đó cả</a:t>
            </a:r>
            <a:r>
              <a:rPr lang="en-US" sz="3800" b="1" dirty="0">
                <a:solidFill>
                  <a:srgbClr val="0000CC"/>
                </a:solidFill>
                <a:latin typeface="Times New Roman" pitchFamily="18" charset="0"/>
                <a:cs typeface="Times New Roman" pitchFamily="18" charset="0"/>
              </a:rPr>
              <a:t>.</a:t>
            </a:r>
          </a:p>
          <a:p>
            <a:pPr algn="just"/>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a:t>
            </a:r>
            <a:r>
              <a:rPr lang="vi-VN" sz="3800" b="1" dirty="0">
                <a:solidFill>
                  <a:srgbClr val="0000CC"/>
                </a:solidFill>
                <a:latin typeface="Times New Roman" pitchFamily="18" charset="0"/>
                <a:cs typeface="Times New Roman" pitchFamily="18" charset="0"/>
              </a:rPr>
              <a:t>3</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20423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2042319" y="4713514"/>
            <a:ext cx="4191000" cy="677108"/>
            <a:chOff x="1602440" y="2169917"/>
            <a:chExt cx="3733800" cy="677108"/>
          </a:xfrm>
        </p:grpSpPr>
        <p:sp>
          <p:nvSpPr>
            <p:cNvPr id="23" name="Rectangle 22"/>
            <p:cNvSpPr/>
            <p:nvPr/>
          </p:nvSpPr>
          <p:spPr>
            <a:xfrm>
              <a:off x="1602440" y="2169917"/>
              <a:ext cx="3733800" cy="677108"/>
            </a:xfrm>
            <a:prstGeom prst="rect">
              <a:avLst/>
            </a:prstGeom>
          </p:spPr>
          <p:txBody>
            <a:bodyPr wrap="square">
              <a:spAutoFit/>
            </a:bodyPr>
            <a:lstStyle/>
            <a:p>
              <a:pPr algn="just"/>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766336" y="284702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5120" y="3056395"/>
            <a:ext cx="1447799" cy="707886"/>
          </a:xfrm>
          <a:prstGeom prst="rect">
            <a:avLst/>
          </a:prstGeom>
        </p:spPr>
        <p:txBody>
          <a:bodyPr wrap="square">
            <a:spAutoFit/>
          </a:bodyPr>
          <a:lstStyle/>
          <a:p>
            <a:pPr algn="just"/>
            <a:r>
              <a:rPr lang="vi-VN" sz="4000" b="1" i="1" dirty="0">
                <a:solidFill>
                  <a:srgbClr val="FF0000"/>
                </a:solidFill>
                <a:latin typeface="Times New Roman" pitchFamily="18" charset="0"/>
                <a:cs typeface="Times New Roman" pitchFamily="18" charset="0"/>
              </a:rPr>
              <a:t>n</a:t>
            </a:r>
            <a:r>
              <a:rPr lang="vi-VN" sz="4000" b="1" i="1" dirty="0">
                <a:solidFill>
                  <a:srgbClr val="0000CC"/>
                </a:solidFill>
                <a:latin typeface="Times New Roman" pitchFamily="18" charset="0"/>
                <a:cs typeface="Times New Roman" pitchFamily="18" charset="0"/>
              </a:rPr>
              <a:t>ắng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164566" y="3962400"/>
            <a:ext cx="14048298" cy="1323439"/>
          </a:xfrm>
          <a:prstGeom prst="rect">
            <a:avLst/>
          </a:prstGeom>
        </p:spPr>
        <p:txBody>
          <a:bodyPr wrap="square">
            <a:spAutoFit/>
          </a:bodyPr>
          <a:lstStyle/>
          <a:p>
            <a:pPr algn="just"/>
            <a:r>
              <a:rPr lang="en-US" sz="4000" b="1" dirty="0">
                <a:solidFill>
                  <a:srgbClr val="0000CC"/>
                </a:solidFill>
                <a:latin typeface="Times New Roman" pitchFamily="18" charset="0"/>
                <a:cs typeface="Times New Roman" pitchFamily="18" charset="0"/>
              </a:rPr>
              <a:t>      </a:t>
            </a:r>
            <a:r>
              <a:rPr lang="vi-VN" sz="4000" b="1" dirty="0">
                <a:solidFill>
                  <a:srgbClr val="0000CC"/>
                </a:solidFill>
                <a:latin typeface="Times New Roman" pitchFamily="18" charset="0"/>
                <a:cs typeface="Times New Roman" pitchFamily="18" charset="0"/>
              </a:rPr>
              <a:t>Hằng ngày,</a:t>
            </a:r>
            <a:r>
              <a:rPr lang="vi-VN" sz="4000" b="1" dirty="0">
                <a:solidFill>
                  <a:srgbClr val="FF0000"/>
                </a:solidFill>
                <a:latin typeface="Times New Roman" pitchFamily="18" charset="0"/>
                <a:cs typeface="Times New Roman" pitchFamily="18" charset="0"/>
              </a:rPr>
              <a:t>/</a:t>
            </a:r>
            <a:r>
              <a:rPr lang="vi-VN" sz="4000" b="1" dirty="0">
                <a:solidFill>
                  <a:srgbClr val="0000CC"/>
                </a:solidFill>
                <a:latin typeface="Times New Roman" pitchFamily="18" charset="0"/>
                <a:cs typeface="Times New Roman" pitchFamily="18" charset="0"/>
              </a:rPr>
              <a:t> nắng xuyên qua những tán lá trong khu vườn trước nhà</a:t>
            </a:r>
            <a:r>
              <a:rPr lang="vi-VN" sz="4000" b="1" dirty="0">
                <a:solidFill>
                  <a:srgbClr val="FF0000"/>
                </a:solidFill>
                <a:latin typeface="Times New Roman" pitchFamily="18" charset="0"/>
                <a:cs typeface="Times New Roman" pitchFamily="18" charset="0"/>
              </a:rPr>
              <a:t>/</a:t>
            </a:r>
            <a:r>
              <a:rPr lang="vi-VN" sz="4000" b="1" dirty="0">
                <a:solidFill>
                  <a:srgbClr val="0000CC"/>
                </a:solidFill>
                <a:latin typeface="Times New Roman" pitchFamily="18" charset="0"/>
                <a:cs typeface="Times New Roman" pitchFamily="18" charset="0"/>
              </a:rPr>
              <a:t> tạo thành những vệt sáng lóng lánh</a:t>
            </a:r>
            <a:r>
              <a:rPr lang="vi-VN" sz="4000" b="1" dirty="0">
                <a:solidFill>
                  <a:srgbClr val="FF0000"/>
                </a:solidFill>
                <a:latin typeface="Times New Roman" pitchFamily="18" charset="0"/>
                <a:cs typeface="Times New Roman" pitchFamily="18" charset="0"/>
              </a:rPr>
              <a:t>/ </a:t>
            </a:r>
            <a:r>
              <a:rPr lang="vi-VN" sz="4000" b="1">
                <a:solidFill>
                  <a:srgbClr val="0000CC"/>
                </a:solidFill>
                <a:latin typeface="Times New Roman" pitchFamily="18" charset="0"/>
                <a:cs typeface="Times New Roman" pitchFamily="18" charset="0"/>
              </a:rPr>
              <a:t>rất đẹp.</a:t>
            </a:r>
            <a:endParaRPr lang="en-US" sz="4000" b="1" dirty="0">
              <a:solidFill>
                <a:srgbClr val="FF0000"/>
              </a:solidFill>
              <a:latin typeface="Times New Roman" pitchFamily="18" charset="0"/>
              <a:cs typeface="Times New Roman" pitchFamily="18" charset="0"/>
            </a:endParaRPr>
          </a:p>
        </p:txBody>
      </p:sp>
      <p:sp>
        <p:nvSpPr>
          <p:cNvPr id="21" name="Rectangle 20"/>
          <p:cNvSpPr/>
          <p:nvPr/>
        </p:nvSpPr>
        <p:spPr>
          <a:xfrm>
            <a:off x="3032919" y="3077886"/>
            <a:ext cx="1584215" cy="707886"/>
          </a:xfrm>
          <a:prstGeom prst="rect">
            <a:avLst/>
          </a:prstGeom>
        </p:spPr>
        <p:txBody>
          <a:bodyPr wrap="square">
            <a:spAutoFit/>
          </a:bodyPr>
          <a:lstStyle/>
          <a:p>
            <a:pPr algn="just"/>
            <a:r>
              <a:rPr lang="vi-VN" sz="4000" b="1" i="1" dirty="0">
                <a:solidFill>
                  <a:srgbClr val="0000CC"/>
                </a:solidFill>
                <a:latin typeface="Times New Roman" pitchFamily="18" charset="0"/>
                <a:cs typeface="Times New Roman" pitchFamily="18" charset="0"/>
              </a:rPr>
              <a:t>tán </a:t>
            </a:r>
            <a:r>
              <a:rPr lang="vi-VN"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á</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4480719" y="3075757"/>
            <a:ext cx="2667000" cy="707886"/>
          </a:xfrm>
          <a:prstGeom prst="rect">
            <a:avLst/>
          </a:prstGeom>
        </p:spPr>
        <p:txBody>
          <a:bodyPr wrap="square">
            <a:spAutoFit/>
          </a:bodyPr>
          <a:lstStyle/>
          <a:p>
            <a:pPr algn="just"/>
            <a:r>
              <a:rPr lang="vi-VN" sz="4000" b="1" i="1" dirty="0">
                <a:solidFill>
                  <a:srgbClr val="0000CC"/>
                </a:solidFill>
                <a:latin typeface="Times New Roman" pitchFamily="18" charset="0"/>
                <a:cs typeface="Times New Roman" pitchFamily="18" charset="0"/>
              </a:rPr>
              <a:t>ph</a:t>
            </a:r>
            <a:r>
              <a:rPr lang="vi-VN" sz="4000" b="1" i="1" dirty="0">
                <a:solidFill>
                  <a:srgbClr val="FF0000"/>
                </a:solidFill>
                <a:latin typeface="Times New Roman" pitchFamily="18" charset="0"/>
                <a:cs typeface="Times New Roman" pitchFamily="18" charset="0"/>
              </a:rPr>
              <a:t>òng</a:t>
            </a:r>
            <a:r>
              <a:rPr lang="vi-VN" sz="4000" b="1" i="1" dirty="0">
                <a:solidFill>
                  <a:srgbClr val="0000CC"/>
                </a:solidFill>
                <a:latin typeface="Times New Roman" pitchFamily="18" charset="0"/>
                <a:cs typeface="Times New Roman" pitchFamily="18" charset="0"/>
              </a:rPr>
              <a:t> </a:t>
            </a:r>
            <a:r>
              <a:rPr lang="vi-VN" sz="4000" b="1" i="1" dirty="0">
                <a:solidFill>
                  <a:srgbClr val="FF0000"/>
                </a:solidFill>
                <a:latin typeface="Times New Roman" pitchFamily="18" charset="0"/>
                <a:cs typeface="Times New Roman" pitchFamily="18" charset="0"/>
              </a:rPr>
              <a:t>ng</a:t>
            </a:r>
            <a:r>
              <a:rPr lang="vi-VN" sz="4000" b="1" i="1" dirty="0">
                <a:solidFill>
                  <a:srgbClr val="0000CC"/>
                </a:solidFill>
                <a:latin typeface="Times New Roman" pitchFamily="18" charset="0"/>
                <a:cs typeface="Times New Roman" pitchFamily="18" charset="0"/>
              </a:rPr>
              <a:t>ủ</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9281319" y="3102114"/>
            <a:ext cx="2133601" cy="707886"/>
          </a:xfrm>
          <a:prstGeom prst="rect">
            <a:avLst/>
          </a:prstGeom>
        </p:spPr>
        <p:txBody>
          <a:bodyPr wrap="square">
            <a:spAutoFit/>
          </a:bodyPr>
          <a:lstStyle/>
          <a:p>
            <a:pPr algn="just"/>
            <a:r>
              <a:rPr lang="vi-VN" sz="4000" b="1" i="1" dirty="0">
                <a:solidFill>
                  <a:srgbClr val="FF0000"/>
                </a:solidFill>
                <a:latin typeface="Times New Roman" pitchFamily="18" charset="0"/>
                <a:cs typeface="Times New Roman" pitchFamily="18" charset="0"/>
              </a:rPr>
              <a:t>s</a:t>
            </a:r>
            <a:r>
              <a:rPr lang="vi-VN" sz="4000" b="1" i="1" dirty="0">
                <a:solidFill>
                  <a:srgbClr val="0000CC"/>
                </a:solidFill>
                <a:latin typeface="Times New Roman" pitchFamily="18" charset="0"/>
                <a:cs typeface="Times New Roman" pitchFamily="18" charset="0"/>
              </a:rPr>
              <a:t>ưởi ấm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5" name="Rectangle 24"/>
          <p:cNvSpPr/>
          <p:nvPr/>
        </p:nvSpPr>
        <p:spPr>
          <a:xfrm>
            <a:off x="11262519" y="3108100"/>
            <a:ext cx="2438400" cy="707886"/>
          </a:xfrm>
          <a:prstGeom prst="rect">
            <a:avLst/>
          </a:prstGeom>
        </p:spPr>
        <p:txBody>
          <a:bodyPr wrap="square">
            <a:spAutoFit/>
          </a:bodyPr>
          <a:lstStyle/>
          <a:p>
            <a:pPr algn="just"/>
            <a:r>
              <a:rPr lang="vi-VN"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ong </a:t>
            </a:r>
            <a:r>
              <a:rPr lang="vi-VN"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anh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6" name="Rectangle 25"/>
          <p:cNvSpPr/>
          <p:nvPr/>
        </p:nvSpPr>
        <p:spPr>
          <a:xfrm>
            <a:off x="6943392" y="3108100"/>
            <a:ext cx="2337927" cy="707886"/>
          </a:xfrm>
          <a:prstGeom prst="rect">
            <a:avLst/>
          </a:prstGeom>
        </p:spPr>
        <p:txBody>
          <a:bodyPr wrap="square">
            <a:spAutoFit/>
          </a:bodyPr>
          <a:lstStyle/>
          <a:p>
            <a:pPr algn="just"/>
            <a:r>
              <a:rPr lang="en-US"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óng</a:t>
            </a:r>
            <a:r>
              <a:rPr lang="en-US" sz="4000" b="1" i="1" dirty="0">
                <a:solidFill>
                  <a:srgbClr val="0000CC"/>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ánh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6" name="Rectangle 5"/>
          <p:cNvSpPr/>
          <p:nvPr/>
        </p:nvSpPr>
        <p:spPr>
          <a:xfrm>
            <a:off x="13472319" y="3075757"/>
            <a:ext cx="1905000" cy="707886"/>
          </a:xfrm>
          <a:prstGeom prst="rect">
            <a:avLst/>
          </a:prstGeom>
        </p:spPr>
        <p:txBody>
          <a:bodyPr wrap="square">
            <a:spAutoFit/>
          </a:bodyPr>
          <a:lstStyle/>
          <a:p>
            <a:pPr lvl="0" algn="just"/>
            <a:r>
              <a:rPr lang="vi-VN" sz="4000" b="1" i="1" dirty="0">
                <a:solidFill>
                  <a:srgbClr val="FF0000"/>
                </a:solidFill>
                <a:latin typeface="Times New Roman" pitchFamily="18" charset="0"/>
                <a:cs typeface="Times New Roman" pitchFamily="18" charset="0"/>
              </a:rPr>
              <a:t>r</a:t>
            </a:r>
            <a:r>
              <a:rPr lang="vi-VN" sz="4000" b="1" i="1" dirty="0">
                <a:solidFill>
                  <a:srgbClr val="0000CC"/>
                </a:solidFill>
                <a:latin typeface="Times New Roman" pitchFamily="18" charset="0"/>
                <a:cs typeface="Times New Roman" pitchFamily="18" charset="0"/>
              </a:rPr>
              <a:t>eo </a:t>
            </a:r>
            <a:r>
              <a:rPr lang="vi-VN"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ên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20" name="Group 19"/>
          <p:cNvGrpSpPr/>
          <p:nvPr/>
        </p:nvGrpSpPr>
        <p:grpSpPr>
          <a:xfrm>
            <a:off x="4861719" y="149573"/>
            <a:ext cx="6934200" cy="1603027"/>
            <a:chOff x="4328320" y="149573"/>
            <a:chExt cx="6934200" cy="1603027"/>
          </a:xfrm>
        </p:grpSpPr>
        <p:grpSp>
          <p:nvGrpSpPr>
            <p:cNvPr id="32" name="Group 31"/>
            <p:cNvGrpSpPr/>
            <p:nvPr/>
          </p:nvGrpSpPr>
          <p:grpSpPr>
            <a:xfrm>
              <a:off x="5160710" y="149573"/>
              <a:ext cx="5492209" cy="994235"/>
              <a:chOff x="5073631" y="210532"/>
              <a:chExt cx="5399539" cy="994235"/>
            </a:xfrm>
          </p:grpSpPr>
          <p:grpSp>
            <p:nvGrpSpPr>
              <p:cNvPr id="34" name="Group 33"/>
              <p:cNvGrpSpPr/>
              <p:nvPr/>
            </p:nvGrpSpPr>
            <p:grpSpPr>
              <a:xfrm>
                <a:off x="5073631" y="210532"/>
                <a:ext cx="5399539" cy="994235"/>
                <a:chOff x="5073631" y="210532"/>
                <a:chExt cx="5399539" cy="994235"/>
              </a:xfrm>
            </p:grpSpPr>
            <p:sp>
              <p:nvSpPr>
                <p:cNvPr id="36" name="TextBox 35"/>
                <p:cNvSpPr txBox="1"/>
                <p:nvPr/>
              </p:nvSpPr>
              <p:spPr>
                <a:xfrm>
                  <a:off x="5073631"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35" name="Straight Connector 34"/>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3"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fade">
                                      <p:cBhvr>
                                        <p:cTn id="22" dur="5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70378"/>
            <a:chOff x="1259767" y="1442589"/>
            <a:chExt cx="2319747" cy="670378"/>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flipV="1">
              <a:off x="1338517" y="2112967"/>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50082"/>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331734" y="2743200"/>
            <a:ext cx="10502785" cy="729430"/>
          </a:xfrm>
          <a:prstGeom prst="rect">
            <a:avLst/>
          </a:prstGeom>
        </p:spPr>
        <p:txBody>
          <a:bodyPr wrap="square">
            <a:spAutoFit/>
          </a:bodyPr>
          <a:lstStyle/>
          <a:p>
            <a:pPr>
              <a:lnSpc>
                <a:spcPct val="115000"/>
              </a:lnSpc>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a:ea typeface="Times New Roman"/>
              </a:rPr>
              <a:t>Vì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sao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nội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Na </a:t>
            </a:r>
            <a:r>
              <a:rPr lang="en-US" sz="3600" b="1" dirty="0" err="1">
                <a:solidFill>
                  <a:srgbClr val="FF0000"/>
                </a:solidFill>
                <a:latin typeface="Times New Roman"/>
                <a:ea typeface="Times New Roman"/>
              </a:rPr>
              <a:t>khó</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thấy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được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nắng</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45" name="Rectangle 44"/>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586242" y="3657600"/>
            <a:ext cx="10210801" cy="2003625"/>
          </a:xfrm>
          <a:prstGeom prst="rect">
            <a:avLst/>
          </a:prstGeom>
        </p:spPr>
        <p:txBody>
          <a:bodyPr wrap="square">
            <a:spAutoFit/>
          </a:bodyPr>
          <a:lstStyle/>
          <a:p>
            <a:pPr algn="just">
              <a:lnSpc>
                <a:spcPct val="115000"/>
              </a:lnSpc>
              <a:spcAft>
                <a:spcPts val="0"/>
              </a:spcAft>
            </a:pPr>
            <a:r>
              <a:rPr lang="nl-NL" sz="3600" b="1" dirty="0">
                <a:solidFill>
                  <a:srgbClr val="0000CC"/>
                </a:solidFill>
                <a:latin typeface="Times New Roman" pitchFamily="18" charset="0"/>
                <a:cs typeface="Times New Roman" pitchFamily="18" charset="0"/>
              </a:rPr>
              <a:t>  </a:t>
            </a:r>
            <a:r>
              <a:rPr lang="nl-NL" sz="3600" b="1" dirty="0">
                <a:solidFill>
                  <a:srgbClr val="0000CC"/>
                </a:solidFill>
                <a:latin typeface="Times New Roman"/>
                <a:ea typeface="Times New Roman"/>
              </a:rPr>
              <a:t>+  Bà khó thấy được nắng vì nắng không lọt vào phòng bà, bà lại già yếu, khó đi lại nên không đi ra chỗ có nắng được?</a:t>
            </a:r>
            <a:endParaRPr lang="en-US" sz="3200" b="1" dirty="0">
              <a:solidFill>
                <a:srgbClr val="0000CC"/>
              </a:solidFill>
              <a:effectLst/>
              <a:latin typeface="Times New Roman"/>
              <a:ea typeface="Times New Roman"/>
            </a:endParaRPr>
          </a:p>
        </p:txBody>
      </p:sp>
      <p:sp>
        <p:nvSpPr>
          <p:cNvPr id="33" name="Rectangle 32"/>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4" name="Rectangle 33"/>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á</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5612209" y="5661225"/>
            <a:ext cx="10233818" cy="678327"/>
          </a:xfrm>
          <a:prstGeom prst="rect">
            <a:avLst/>
          </a:prstGeom>
        </p:spPr>
        <p:txBody>
          <a:bodyPr wrap="square">
            <a:spAutoFit/>
          </a:bodyPr>
          <a:lstStyle/>
          <a:p>
            <a:pPr>
              <a:lnSpc>
                <a:spcPct val="115000"/>
              </a:lnSpc>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2</a:t>
            </a:r>
            <a:r>
              <a:rPr lang="en-US" sz="3600" b="1" dirty="0">
                <a:solidFill>
                  <a:srgbClr val="FF0000"/>
                </a:solidFill>
                <a:latin typeface="Times New Roman" pitchFamily="18" charset="0"/>
                <a:cs typeface="Times New Roman" pitchFamily="18" charset="0"/>
              </a:rPr>
              <a:t>: </a:t>
            </a:r>
            <a:r>
              <a:rPr lang="en-US" sz="3600" b="1" dirty="0">
                <a:solidFill>
                  <a:srgbClr val="FF0000"/>
                </a:solidFill>
                <a:latin typeface="Times New Roman"/>
                <a:ea typeface="Times New Roman"/>
              </a:rPr>
              <a:t>Na </a:t>
            </a:r>
            <a:r>
              <a:rPr lang="en-US" sz="3600" b="1" dirty="0" err="1">
                <a:solidFill>
                  <a:srgbClr val="FF0000"/>
                </a:solidFill>
                <a:latin typeface="Times New Roman"/>
                <a:ea typeface="Times New Roman"/>
              </a:rPr>
              <a:t>nghĩ</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ra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cách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nào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để</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mang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endParaRPr lang="en-US" sz="3200" b="1" dirty="0">
              <a:solidFill>
                <a:srgbClr val="FF0000"/>
              </a:solidFill>
              <a:latin typeface="Times New Roman"/>
              <a:ea typeface="Times New Roman"/>
            </a:endParaRPr>
          </a:p>
        </p:txBody>
      </p:sp>
      <p:sp>
        <p:nvSpPr>
          <p:cNvPr id="41" name="Rectangle 40"/>
          <p:cNvSpPr/>
          <p:nvPr/>
        </p:nvSpPr>
        <p:spPr>
          <a:xfrm>
            <a:off x="5612209" y="6629400"/>
            <a:ext cx="10210801" cy="1366528"/>
          </a:xfrm>
          <a:prstGeom prst="rect">
            <a:avLst/>
          </a:prstGeom>
        </p:spPr>
        <p:txBody>
          <a:bodyPr wrap="square">
            <a:spAutoFit/>
          </a:bodyPr>
          <a:lstStyle/>
          <a:p>
            <a:pPr algn="just">
              <a:lnSpc>
                <a:spcPct val="115000"/>
              </a:lnSpc>
              <a:spcAft>
                <a:spcPts val="0"/>
              </a:spcAft>
            </a:pPr>
            <a:r>
              <a:rPr lang="nl-NL" sz="3600" b="1" dirty="0">
                <a:solidFill>
                  <a:srgbClr val="0000CC"/>
                </a:solidFill>
                <a:latin typeface="Times New Roman"/>
                <a:ea typeface="Times New Roman"/>
              </a:rPr>
              <a:t>+ Na nghĩ ra cách bắt nắng trên vạt áo mang về cho bà.</a:t>
            </a:r>
            <a:endParaRPr lang="en-US" sz="3200" b="1" dirty="0">
              <a:solidFill>
                <a:srgbClr val="0000CC"/>
              </a:solidFill>
              <a:effectLst/>
              <a:latin typeface="Times New Roman"/>
              <a:ea typeface="Times New Roman"/>
            </a:endParaRPr>
          </a:p>
        </p:txBody>
      </p:sp>
      <p:sp>
        <p:nvSpPr>
          <p:cNvPr id="2" name="Rectangle 1"/>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 name="Rectangle 2"/>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49" name="Group 48"/>
          <p:cNvGrpSpPr/>
          <p:nvPr/>
        </p:nvGrpSpPr>
        <p:grpSpPr>
          <a:xfrm>
            <a:off x="4861719" y="149573"/>
            <a:ext cx="6934200" cy="1603027"/>
            <a:chOff x="4328320" y="149573"/>
            <a:chExt cx="6934200" cy="1603027"/>
          </a:xfrm>
        </p:grpSpPr>
        <p:grpSp>
          <p:nvGrpSpPr>
            <p:cNvPr id="50" name="Group 49"/>
            <p:cNvGrpSpPr/>
            <p:nvPr/>
          </p:nvGrpSpPr>
          <p:grpSpPr>
            <a:xfrm>
              <a:off x="5160710" y="149573"/>
              <a:ext cx="5492209" cy="994235"/>
              <a:chOff x="5073631" y="210532"/>
              <a:chExt cx="5399539" cy="994235"/>
            </a:xfrm>
          </p:grpSpPr>
          <p:grpSp>
            <p:nvGrpSpPr>
              <p:cNvPr id="52" name="Group 51"/>
              <p:cNvGrpSpPr/>
              <p:nvPr/>
            </p:nvGrpSpPr>
            <p:grpSpPr>
              <a:xfrm>
                <a:off x="5073631" y="210532"/>
                <a:ext cx="5399539" cy="994235"/>
                <a:chOff x="5073631" y="210532"/>
                <a:chExt cx="5399539" cy="994235"/>
              </a:xfrm>
            </p:grpSpPr>
            <p:sp>
              <p:nvSpPr>
                <p:cNvPr id="54" name="TextBox 53"/>
                <p:cNvSpPr txBox="1"/>
                <p:nvPr/>
              </p:nvSpPr>
              <p:spPr>
                <a:xfrm>
                  <a:off x="5073631"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55" name="TextBox 54"/>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53" name="Straight Connector 52"/>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315425"/>
          </a:xfrm>
          <a:prstGeom prst="rect">
            <a:avLst/>
          </a:prstGeom>
        </p:spPr>
        <p:txBody>
          <a:bodyPr wrap="square">
            <a:spAutoFit/>
          </a:bodyPr>
          <a:lstStyle/>
          <a:p>
            <a:pPr>
              <a:lnSpc>
                <a:spcPct val="115000"/>
              </a:lnSpc>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a:solidFill>
                  <a:srgbClr val="FF0000"/>
                </a:solidFill>
                <a:latin typeface="Times New Roman"/>
                <a:ea typeface="Times New Roman"/>
              </a:rPr>
              <a:t>Na </a:t>
            </a:r>
            <a:r>
              <a:rPr lang="en-US" sz="3600" b="1" dirty="0" err="1">
                <a:solidFill>
                  <a:srgbClr val="FF0000"/>
                </a:solidFill>
                <a:latin typeface="Times New Roman"/>
                <a:ea typeface="Times New Roman"/>
              </a:rPr>
              <a:t>có</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mang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được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không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sao</a:t>
            </a:r>
            <a:r>
              <a:rPr lang="en-US" sz="3600" b="1" dirty="0">
                <a:solidFill>
                  <a:srgbClr val="FF0000"/>
                </a:solidFill>
                <a:latin typeface="Times New Roman"/>
                <a:ea typeface="Times New Roman"/>
              </a:rPr>
              <a:t>?</a:t>
            </a:r>
            <a:endParaRPr lang="en-US" sz="3200" b="1" dirty="0">
              <a:solidFill>
                <a:srgbClr val="FF0000"/>
              </a:solidFill>
              <a:latin typeface="Times New Roman"/>
              <a:ea typeface="Times New Roman"/>
            </a:endParaRPr>
          </a:p>
        </p:txBody>
      </p:sp>
      <p:sp>
        <p:nvSpPr>
          <p:cNvPr id="12" name="Rectangle 11"/>
          <p:cNvSpPr/>
          <p:nvPr/>
        </p:nvSpPr>
        <p:spPr>
          <a:xfrm>
            <a:off x="5563849" y="3962400"/>
            <a:ext cx="10210801" cy="2003625"/>
          </a:xfrm>
          <a:prstGeom prst="rect">
            <a:avLst/>
          </a:prstGeom>
        </p:spPr>
        <p:txBody>
          <a:bodyPr wrap="square">
            <a:spAutoFit/>
          </a:bodyPr>
          <a:lstStyle/>
          <a:p>
            <a:pPr>
              <a:lnSpc>
                <a:spcPct val="115000"/>
              </a:lnSpc>
              <a:spcAft>
                <a:spcPts val="0"/>
              </a:spcAft>
            </a:pPr>
            <a:r>
              <a:rPr lang="nl-NL" sz="3600" b="1" dirty="0">
                <a:solidFill>
                  <a:srgbClr val="0000CC"/>
                </a:solidFill>
                <a:latin typeface="Times New Roman" pitchFamily="18" charset="0"/>
                <a:cs typeface="Times New Roman" pitchFamily="18" charset="0"/>
              </a:rPr>
              <a:t>     </a:t>
            </a:r>
            <a:r>
              <a:rPr lang="nl-NL" sz="3600" b="1" dirty="0">
                <a:solidFill>
                  <a:srgbClr val="0000CC"/>
                </a:solidFill>
                <a:latin typeface="Times New Roman"/>
                <a:ea typeface="Times New Roman"/>
              </a:rPr>
              <a:t>+ Na không </a:t>
            </a:r>
            <a:r>
              <a:rPr lang="en-US" sz="3600" b="1" dirty="0" err="1">
                <a:solidFill>
                  <a:srgbClr val="0000CC"/>
                </a:solidFill>
                <a:latin typeface="Times New Roman"/>
                <a:ea typeface="Times New Roman"/>
              </a:rPr>
              <a:t>mang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được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vì</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là</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thứ</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không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thể</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bắt</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được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chỉ</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chiếu</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vào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vạt</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áo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na</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chứ</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không</a:t>
            </a:r>
            <a:r>
              <a:rPr lang="en-US" sz="3600" b="1" dirty="0">
                <a:solidFill>
                  <a:srgbClr val="0000CC"/>
                </a:solidFill>
                <a:latin typeface="Times New Roman"/>
                <a:ea typeface="Times New Roman"/>
              </a:rPr>
              <a:t> ở </a:t>
            </a:r>
            <a:r>
              <a:rPr lang="en-US" sz="3600" b="1" dirty="0" err="1">
                <a:solidFill>
                  <a:srgbClr val="0000CC"/>
                </a:solidFill>
                <a:latin typeface="Times New Roman"/>
                <a:ea typeface="Times New Roman"/>
              </a:rPr>
              <a:t>đó</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mãi</a:t>
            </a:r>
            <a:r>
              <a:rPr lang="en-US" sz="3600" b="1" dirty="0">
                <a:solidFill>
                  <a:srgbClr val="0000CC"/>
                </a:solidFill>
                <a:latin typeface="Times New Roman"/>
                <a:ea typeface="Times New Roman"/>
              </a:rPr>
              <a:t>.</a:t>
            </a:r>
            <a:endParaRPr lang="en-US" sz="3200" b="1" dirty="0">
              <a:solidFill>
                <a:srgbClr val="0000CC"/>
              </a:solidFill>
              <a:effectLst/>
              <a:latin typeface="Times New Roman"/>
              <a:ea typeface="Times New Roman"/>
            </a:endParaRPr>
          </a:p>
        </p:txBody>
      </p:sp>
      <p:sp>
        <p:nvSpPr>
          <p:cNvPr id="2" name="Rectangle 1"/>
          <p:cNvSpPr/>
          <p:nvPr/>
        </p:nvSpPr>
        <p:spPr>
          <a:xfrm>
            <a:off x="5617030" y="5815266"/>
            <a:ext cx="10217489" cy="678327"/>
          </a:xfrm>
          <a:prstGeom prst="rect">
            <a:avLst/>
          </a:prstGeom>
        </p:spPr>
        <p:txBody>
          <a:bodyPr wrap="square">
            <a:spAutoFit/>
          </a:bodyPr>
          <a:lstStyle/>
          <a:p>
            <a:pPr>
              <a:lnSpc>
                <a:spcPct val="115000"/>
              </a:lnSpc>
              <a:spcAft>
                <a:spcPts val="0"/>
              </a:spcAft>
            </a:pP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Hãy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nhắc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lại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lời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nói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với</a:t>
            </a:r>
            <a:r>
              <a:rPr lang="en-US" sz="3600" b="1" dirty="0">
                <a:solidFill>
                  <a:srgbClr val="FF0000"/>
                </a:solidFill>
                <a:latin typeface="Times New Roman"/>
                <a:ea typeface="Times New Roman"/>
              </a:rPr>
              <a:t> Na?</a:t>
            </a:r>
            <a:endParaRPr lang="en-US" sz="3200" b="1" dirty="0">
              <a:solidFill>
                <a:srgbClr val="FF0000"/>
              </a:solidFill>
              <a:effectLst/>
              <a:latin typeface="Times New Roman"/>
              <a:ea typeface="Times New Roman"/>
            </a:endParaRPr>
          </a:p>
        </p:txBody>
      </p:sp>
      <p:sp>
        <p:nvSpPr>
          <p:cNvPr id="3" name="Rectangle 2"/>
          <p:cNvSpPr/>
          <p:nvPr/>
        </p:nvSpPr>
        <p:spPr>
          <a:xfrm>
            <a:off x="5678149" y="6629400"/>
            <a:ext cx="9982200" cy="1366528"/>
          </a:xfrm>
          <a:prstGeom prst="rect">
            <a:avLst/>
          </a:prstGeom>
        </p:spPr>
        <p:txBody>
          <a:bodyPr wrap="square">
            <a:spAutoFit/>
          </a:bodyPr>
          <a:lstStyle/>
          <a:p>
            <a:pPr>
              <a:lnSpc>
                <a:spcPct val="115000"/>
              </a:lnSpc>
              <a:spcAft>
                <a:spcPts val="0"/>
              </a:spcAft>
            </a:pPr>
            <a:r>
              <a:rPr lang="en-US" sz="3600" b="1" dirty="0">
                <a:solidFill>
                  <a:srgbClr val="FF0000"/>
                </a:solidFill>
                <a:latin typeface="Times New Roman" pitchFamily="18" charset="0"/>
                <a:cs typeface="Times New Roman" pitchFamily="18" charset="0"/>
              </a:rPr>
              <a:t> </a:t>
            </a:r>
            <a:r>
              <a:rPr lang="nl-NL" sz="3600" b="1" dirty="0">
                <a:solidFill>
                  <a:srgbClr val="0000CC"/>
                </a:solidFill>
                <a:latin typeface="Times New Roman"/>
                <a:ea typeface="Times New Roman"/>
              </a:rPr>
              <a:t>+ Kìa, nắng long lanh trong ánh mắt cháu và rực lên trên mái tóc của cháu đây này.</a:t>
            </a:r>
            <a:endParaRPr lang="en-US" sz="3200" b="1" dirty="0">
              <a:solidFill>
                <a:srgbClr val="0000CC"/>
              </a:solidFill>
              <a:effectLst/>
              <a:latin typeface="Times New Roman"/>
              <a:ea typeface="Times New Roman"/>
            </a:endParaRPr>
          </a:p>
        </p:txBody>
      </p:sp>
      <p:cxnSp>
        <p:nvCxnSpPr>
          <p:cNvPr id="49" name="Straight Connector 48"/>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0" name="Rectangle 49"/>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51" name="Rectangle 50"/>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á</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6" name="Rectangle 55"/>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33" name="Group 32"/>
          <p:cNvGrpSpPr/>
          <p:nvPr/>
        </p:nvGrpSpPr>
        <p:grpSpPr>
          <a:xfrm>
            <a:off x="4861719" y="149573"/>
            <a:ext cx="6934200" cy="1603027"/>
            <a:chOff x="4328320" y="149573"/>
            <a:chExt cx="6934200" cy="1603027"/>
          </a:xfrm>
        </p:grpSpPr>
        <p:grpSp>
          <p:nvGrpSpPr>
            <p:cNvPr id="34" name="Group 33"/>
            <p:cNvGrpSpPr/>
            <p:nvPr/>
          </p:nvGrpSpPr>
          <p:grpSpPr>
            <a:xfrm>
              <a:off x="5160710" y="149573"/>
              <a:ext cx="5492209" cy="994235"/>
              <a:chOff x="5073631" y="210532"/>
              <a:chExt cx="5399539" cy="994235"/>
            </a:xfrm>
          </p:grpSpPr>
          <p:grpSp>
            <p:nvGrpSpPr>
              <p:cNvPr id="36" name="Group 35"/>
              <p:cNvGrpSpPr/>
              <p:nvPr/>
            </p:nvGrpSpPr>
            <p:grpSpPr>
              <a:xfrm>
                <a:off x="5073631" y="210532"/>
                <a:ext cx="5399539" cy="994235"/>
                <a:chOff x="5073631" y="210532"/>
                <a:chExt cx="5399539" cy="994235"/>
              </a:xfrm>
            </p:grpSpPr>
            <p:sp>
              <p:nvSpPr>
                <p:cNvPr id="38" name="TextBox 37"/>
                <p:cNvSpPr txBox="1"/>
                <p:nvPr/>
              </p:nvSpPr>
              <p:spPr>
                <a:xfrm>
                  <a:off x="5073631"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9" name="TextBox 38"/>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37" name="Straight Connector 36"/>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7881208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3277820"/>
          </a:xfrm>
          <a:prstGeom prst="rect">
            <a:avLst/>
          </a:prstGeom>
        </p:spPr>
        <p:txBody>
          <a:bodyPr wrap="square">
            <a:spAutoFit/>
          </a:bodyPr>
          <a:lstStyle/>
          <a:p>
            <a:pPr>
              <a:lnSpc>
                <a:spcPct val="115000"/>
              </a:lnSpc>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4</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Câu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nói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biết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điều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endParaRPr lang="en-US" sz="3200" b="1" dirty="0">
              <a:solidFill>
                <a:srgbClr val="FF0000"/>
              </a:solidFill>
              <a:latin typeface="Times New Roman"/>
              <a:ea typeface="Times New Roman"/>
            </a:endParaRPr>
          </a:p>
          <a:p>
            <a:pPr indent="517525">
              <a:lnSpc>
                <a:spcPct val="115000"/>
              </a:lnSpc>
              <a:spcAft>
                <a:spcPts val="0"/>
              </a:spcAft>
            </a:pPr>
            <a:r>
              <a:rPr lang="en-US" sz="3600" b="1" i="1" dirty="0" err="1">
                <a:solidFill>
                  <a:srgbClr val="0000CC"/>
                </a:solidFill>
                <a:latin typeface="Times New Roman"/>
                <a:ea typeface="Times New Roman"/>
              </a:rPr>
              <a:t>Chọn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câu</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trả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lời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hoặc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nêu</a:t>
            </a:r>
            <a:r>
              <a:rPr lang="en-US" sz="3600" b="1" i="1" dirty="0">
                <a:solidFill>
                  <a:srgbClr val="0000CC"/>
                </a:solidFill>
                <a:latin typeface="Times New Roman"/>
                <a:ea typeface="Times New Roman"/>
              </a:rPr>
              <a:t> ý </a:t>
            </a:r>
            <a:r>
              <a:rPr lang="en-US" sz="3600" b="1" i="1" dirty="0" err="1">
                <a:solidFill>
                  <a:srgbClr val="0000CC"/>
                </a:solidFill>
                <a:latin typeface="Times New Roman"/>
                <a:ea typeface="Times New Roman"/>
              </a:rPr>
              <a:t>kiến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khác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của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em</a:t>
            </a:r>
            <a:r>
              <a:rPr lang="en-US" sz="3600" b="1" i="1" dirty="0">
                <a:solidFill>
                  <a:srgbClr val="0000CC"/>
                </a:solidFill>
                <a:latin typeface="Times New Roman"/>
                <a:ea typeface="Times New Roman"/>
              </a:rPr>
              <a:t>.</a:t>
            </a:r>
            <a:endParaRPr lang="en-US" sz="3200" b="1" dirty="0">
              <a:solidFill>
                <a:srgbClr val="0000CC"/>
              </a:solidFill>
              <a:latin typeface="Times New Roman"/>
              <a:ea typeface="Times New Roman"/>
            </a:endParaRPr>
          </a:p>
          <a:p>
            <a:pPr indent="517525">
              <a:lnSpc>
                <a:spcPct val="115000"/>
              </a:lnSpc>
              <a:spcAft>
                <a:spcPts val="0"/>
              </a:spcAft>
            </a:pPr>
            <a:r>
              <a:rPr lang="en-US" sz="3600" b="1" i="1" dirty="0">
                <a:solidFill>
                  <a:srgbClr val="0000CC"/>
                </a:solidFill>
                <a:latin typeface="Times New Roman"/>
                <a:ea typeface="Times New Roman"/>
              </a:rPr>
              <a:t>a. </a:t>
            </a:r>
            <a:r>
              <a:rPr lang="en-US" sz="3600" b="1" i="1" dirty="0" err="1">
                <a:solidFill>
                  <a:srgbClr val="0000CC"/>
                </a:solidFill>
                <a:latin typeface="Times New Roman"/>
                <a:ea typeface="Times New Roman"/>
              </a:rPr>
              <a:t>Bà</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hiểu</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tình</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cảm</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của</a:t>
            </a:r>
            <a:r>
              <a:rPr lang="en-US" sz="3600" b="1" i="1" dirty="0">
                <a:solidFill>
                  <a:srgbClr val="0000CC"/>
                </a:solidFill>
                <a:latin typeface="Times New Roman"/>
                <a:ea typeface="Times New Roman"/>
              </a:rPr>
              <a:t> Na</a:t>
            </a:r>
            <a:endParaRPr lang="en-US" sz="3200" b="1" dirty="0">
              <a:solidFill>
                <a:srgbClr val="0000CC"/>
              </a:solidFill>
              <a:latin typeface="Times New Roman"/>
              <a:ea typeface="Times New Roman"/>
            </a:endParaRPr>
          </a:p>
          <a:p>
            <a:pPr indent="517525">
              <a:lnSpc>
                <a:spcPct val="115000"/>
              </a:lnSpc>
              <a:spcAft>
                <a:spcPts val="0"/>
              </a:spcAft>
            </a:pPr>
            <a:r>
              <a:rPr lang="en-US" sz="3600" b="1" i="1" dirty="0">
                <a:solidFill>
                  <a:srgbClr val="0000CC"/>
                </a:solidFill>
                <a:latin typeface="Times New Roman"/>
                <a:ea typeface="Times New Roman"/>
              </a:rPr>
              <a:t>b. </a:t>
            </a:r>
            <a:r>
              <a:rPr lang="en-US" sz="3600" b="1" i="1" dirty="0" err="1">
                <a:solidFill>
                  <a:srgbClr val="0000CC"/>
                </a:solidFill>
                <a:latin typeface="Times New Roman"/>
                <a:ea typeface="Times New Roman"/>
              </a:rPr>
              <a:t>Bà</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không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muốn</a:t>
            </a:r>
            <a:r>
              <a:rPr lang="en-US" sz="3600" b="1" i="1" dirty="0">
                <a:solidFill>
                  <a:srgbClr val="0000CC"/>
                </a:solidFill>
                <a:latin typeface="Times New Roman"/>
                <a:ea typeface="Times New Roman"/>
              </a:rPr>
              <a:t> Na </a:t>
            </a:r>
            <a:r>
              <a:rPr lang="en-US" sz="3600" b="1" i="1" dirty="0" err="1">
                <a:solidFill>
                  <a:srgbClr val="0000CC"/>
                </a:solidFill>
                <a:latin typeface="Times New Roman"/>
                <a:ea typeface="Times New Roman"/>
              </a:rPr>
              <a:t>buồn</a:t>
            </a:r>
            <a:r>
              <a:rPr lang="en-US" sz="3600" b="1" i="1" dirty="0">
                <a:solidFill>
                  <a:srgbClr val="0000CC"/>
                </a:solidFill>
                <a:latin typeface="Times New Roman"/>
                <a:ea typeface="Times New Roman"/>
              </a:rPr>
              <a:t>.</a:t>
            </a:r>
            <a:endParaRPr lang="en-US" sz="3200" b="1" dirty="0">
              <a:solidFill>
                <a:srgbClr val="0000CC"/>
              </a:solidFill>
              <a:latin typeface="Times New Roman"/>
              <a:ea typeface="Times New Roman"/>
            </a:endParaRPr>
          </a:p>
          <a:p>
            <a:pPr indent="517525">
              <a:lnSpc>
                <a:spcPct val="115000"/>
              </a:lnSpc>
              <a:spcAft>
                <a:spcPts val="0"/>
              </a:spcAft>
            </a:pPr>
            <a:r>
              <a:rPr lang="en-US" sz="3600" b="1" i="1" dirty="0">
                <a:solidFill>
                  <a:srgbClr val="0000CC"/>
                </a:solidFill>
                <a:latin typeface="Times New Roman"/>
                <a:ea typeface="Times New Roman"/>
              </a:rPr>
              <a:t>c. </a:t>
            </a:r>
            <a:r>
              <a:rPr lang="en-US" sz="3600" b="1" i="1" dirty="0" err="1">
                <a:solidFill>
                  <a:srgbClr val="0000CC"/>
                </a:solidFill>
                <a:latin typeface="Times New Roman"/>
                <a:ea typeface="Times New Roman"/>
              </a:rPr>
              <a:t>Bà</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rất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yêu</a:t>
            </a:r>
            <a:r>
              <a:rPr lang="en-US" sz="3600" b="1" i="1" dirty="0">
                <a:solidFill>
                  <a:srgbClr val="0000CC"/>
                </a:solidFill>
                <a:latin typeface="Times New Roman"/>
                <a:ea typeface="Times New Roman"/>
              </a:rPr>
              <a:t> Na</a:t>
            </a:r>
            <a:endParaRPr lang="en-US" sz="3200" b="1" dirty="0">
              <a:solidFill>
                <a:srgbClr val="0000CC"/>
              </a:solidFill>
              <a:effectLst/>
              <a:latin typeface="Times New Roman"/>
              <a:ea typeface="Times New Roman"/>
            </a:endParaRPr>
          </a:p>
        </p:txBody>
      </p:sp>
      <p:sp>
        <p:nvSpPr>
          <p:cNvPr id="12" name="Rectangle 11"/>
          <p:cNvSpPr/>
          <p:nvPr/>
        </p:nvSpPr>
        <p:spPr>
          <a:xfrm>
            <a:off x="5652180" y="5976134"/>
            <a:ext cx="10210801" cy="2939266"/>
          </a:xfrm>
          <a:prstGeom prst="rect">
            <a:avLst/>
          </a:prstGeom>
        </p:spPr>
        <p:txBody>
          <a:bodyPr wrap="square">
            <a:spAutoFit/>
          </a:bodyPr>
          <a:lstStyle/>
          <a:p>
            <a:pPr indent="625475" algn="just">
              <a:spcBef>
                <a:spcPts val="600"/>
              </a:spcBef>
            </a:pPr>
            <a:r>
              <a:rPr lang="vi-VN" sz="3600" b="1">
                <a:solidFill>
                  <a:srgbClr val="0000CC"/>
                </a:solidFill>
                <a:latin typeface="Times New Roman" pitchFamily="18" charset="0"/>
                <a:cs typeface="Times New Roman" pitchFamily="18" charset="0"/>
              </a:rPr>
              <a:t>VD:</a:t>
            </a:r>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Bà nhìn thấy nắng qua sự cảm nhận </a:t>
            </a:r>
            <a:r>
              <a:rPr lang="vi-VN" sz="3600" b="1">
                <a:solidFill>
                  <a:srgbClr val="0000CC"/>
                </a:solidFill>
                <a:latin typeface="Times New Roman" pitchFamily="18" charset="0"/>
                <a:cs typeface="Times New Roman" pitchFamily="18" charset="0"/>
              </a:rPr>
              <a:t>của Na</a:t>
            </a:r>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(qua </a:t>
            </a:r>
            <a:r>
              <a:rPr lang="vi-VN" sz="3600" b="1" dirty="0">
                <a:solidFill>
                  <a:srgbClr val="0000CC"/>
                </a:solidFill>
                <a:latin typeface="Times New Roman" pitchFamily="18" charset="0"/>
                <a:cs typeface="Times New Roman" pitchFamily="18" charset="0"/>
              </a:rPr>
              <a:t>ánh mắt và trên </a:t>
            </a:r>
            <a:r>
              <a:rPr lang="vi-VN" sz="3600" b="1">
                <a:solidFill>
                  <a:srgbClr val="0000CC"/>
                </a:solidFill>
                <a:latin typeface="Times New Roman" pitchFamily="18" charset="0"/>
                <a:cs typeface="Times New Roman" pitchFamily="18" charset="0"/>
              </a:rPr>
              <a:t>mái tóc</a:t>
            </a:r>
            <a:r>
              <a:rPr lang="en-US" sz="3600" b="1">
                <a:solidFill>
                  <a:srgbClr val="0000CC"/>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a:t>
            </a:r>
            <a:endParaRPr lang="vi-VN" sz="3600" b="1" dirty="0">
              <a:solidFill>
                <a:srgbClr val="0000CC"/>
              </a:solidFill>
              <a:latin typeface="Times New Roman" pitchFamily="18" charset="0"/>
              <a:cs typeface="Times New Roman" pitchFamily="18" charset="0"/>
            </a:endParaRPr>
          </a:p>
          <a:p>
            <a:pPr indent="625475" algn="just">
              <a:spcBef>
                <a:spcPts val="600"/>
              </a:spcBef>
            </a:pPr>
            <a:r>
              <a:rPr lang="vi-VN" sz="3600" b="1" dirty="0">
                <a:solidFill>
                  <a:srgbClr val="0000CC"/>
                </a:solidFill>
                <a:latin typeface="Times New Roman" pitchFamily="18" charset="0"/>
                <a:cs typeface="Times New Roman" pitchFamily="18" charset="0"/>
              </a:rPr>
              <a:t>- Bà cảm nhận được tình yêu cảu Na dành cho bà, nên bà cũng cảm thấy mình đã nhìn thấy nắng, ... </a:t>
            </a:r>
            <a:endParaRPr lang="en-US" sz="3600" b="1" dirty="0">
              <a:solidFill>
                <a:srgbClr val="0000CC"/>
              </a:solidFill>
              <a:latin typeface="Times New Roman" pitchFamily="18" charset="0"/>
              <a:cs typeface="Times New Roman" pitchFamily="18" charset="0"/>
            </a:endParaRPr>
          </a:p>
        </p:txBody>
      </p:sp>
      <p:cxnSp>
        <p:nvCxnSpPr>
          <p:cNvPr id="49" name="Straight Connector 48"/>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0" name="Rectangle 49"/>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51" name="Rectangle 50"/>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á</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6" name="Rectangle 55"/>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26" name="Group 25"/>
          <p:cNvGrpSpPr/>
          <p:nvPr/>
        </p:nvGrpSpPr>
        <p:grpSpPr>
          <a:xfrm>
            <a:off x="4861719" y="149573"/>
            <a:ext cx="6934200" cy="1603027"/>
            <a:chOff x="4328320" y="149573"/>
            <a:chExt cx="6934200" cy="1603027"/>
          </a:xfrm>
        </p:grpSpPr>
        <p:grpSp>
          <p:nvGrpSpPr>
            <p:cNvPr id="33" name="Group 32"/>
            <p:cNvGrpSpPr/>
            <p:nvPr/>
          </p:nvGrpSpPr>
          <p:grpSpPr>
            <a:xfrm>
              <a:off x="5160710" y="149573"/>
              <a:ext cx="5492209" cy="994235"/>
              <a:chOff x="5073631" y="210532"/>
              <a:chExt cx="5399539" cy="994235"/>
            </a:xfrm>
          </p:grpSpPr>
          <p:grpSp>
            <p:nvGrpSpPr>
              <p:cNvPr id="35" name="Group 34"/>
              <p:cNvGrpSpPr/>
              <p:nvPr/>
            </p:nvGrpSpPr>
            <p:grpSpPr>
              <a:xfrm>
                <a:off x="5073631" y="210532"/>
                <a:ext cx="5399539" cy="994235"/>
                <a:chOff x="5073631" y="210532"/>
                <a:chExt cx="5399539" cy="994235"/>
              </a:xfrm>
            </p:grpSpPr>
            <p:sp>
              <p:nvSpPr>
                <p:cNvPr id="37" name="TextBox 36"/>
                <p:cNvSpPr txBox="1"/>
                <p:nvPr/>
              </p:nvSpPr>
              <p:spPr>
                <a:xfrm>
                  <a:off x="5073631"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8" name="TextBox 37"/>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36" name="Straight Connector 35"/>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4"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0466232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547519" y="2743200"/>
            <a:ext cx="10287000" cy="1366528"/>
          </a:xfrm>
          <a:prstGeom prst="rect">
            <a:avLst/>
          </a:prstGeom>
        </p:spPr>
        <p:txBody>
          <a:bodyPr wrap="square">
            <a:spAutoFit/>
          </a:bodyPr>
          <a:lstStyle/>
          <a:p>
            <a:pPr algn="just">
              <a:lnSpc>
                <a:spcPct val="115000"/>
              </a:lnSpc>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5</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Nếu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là</a:t>
            </a:r>
            <a:r>
              <a:rPr lang="en-US" sz="3600" b="1" dirty="0">
                <a:solidFill>
                  <a:srgbClr val="FF0000"/>
                </a:solidFill>
                <a:latin typeface="Times New Roman"/>
                <a:ea typeface="Times New Roman"/>
              </a:rPr>
              <a:t> Na,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sẽ</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làm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để</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giúp</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nhìn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thấy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nắng</a:t>
            </a:r>
            <a:r>
              <a:rPr lang="en-US" sz="3600" b="1" dirty="0">
                <a:solidFill>
                  <a:srgbClr val="FF0000"/>
                </a:solidFill>
                <a:latin typeface="Times New Roman"/>
                <a:ea typeface="Times New Roman"/>
              </a:rPr>
              <a:t>?</a:t>
            </a:r>
            <a:endParaRPr lang="en-US" sz="3200" b="1" dirty="0">
              <a:solidFill>
                <a:srgbClr val="FF0000"/>
              </a:solidFill>
              <a:latin typeface="Times New Roman"/>
              <a:ea typeface="Times New Roman"/>
            </a:endParaRPr>
          </a:p>
        </p:txBody>
      </p:sp>
      <p:sp>
        <p:nvSpPr>
          <p:cNvPr id="12" name="Rectangle 11"/>
          <p:cNvSpPr/>
          <p:nvPr/>
        </p:nvSpPr>
        <p:spPr>
          <a:xfrm>
            <a:off x="5699919" y="4073434"/>
            <a:ext cx="10163062" cy="1200329"/>
          </a:xfrm>
          <a:prstGeom prst="rect">
            <a:avLst/>
          </a:prstGeom>
        </p:spPr>
        <p:txBody>
          <a:bodyPr wrap="square">
            <a:spAutoFit/>
          </a:bodyPr>
          <a:lstStyle/>
          <a:p>
            <a:pPr indent="457200" algn="just">
              <a:spcBef>
                <a:spcPts val="600"/>
              </a:spcBef>
            </a:pPr>
            <a:r>
              <a:rPr lang="vi-VN" sz="3600" b="1" dirty="0">
                <a:solidFill>
                  <a:srgbClr val="0000CC"/>
                </a:solidFill>
                <a:latin typeface="Times New Roman" pitchFamily="18" charset="0"/>
                <a:cs typeface="Times New Roman" pitchFamily="18" charset="0"/>
              </a:rPr>
              <a:t>VD: vẽ nắng, chụp ảnh nắng, nhờ bố/ người thân cùng đưa bà ra ngoài ngắm nắng, ...</a:t>
            </a:r>
            <a:endParaRPr lang="en-US" sz="3600" b="1" dirty="0">
              <a:solidFill>
                <a:srgbClr val="0000CC"/>
              </a:solidFill>
              <a:latin typeface="Times New Roman" pitchFamily="18" charset="0"/>
              <a:cs typeface="Times New Roman" pitchFamily="18" charset="0"/>
            </a:endParaRPr>
          </a:p>
        </p:txBody>
      </p:sp>
      <p:cxnSp>
        <p:nvCxnSpPr>
          <p:cNvPr id="49" name="Straight Connector 48"/>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0" name="Rectangle 49"/>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51" name="Rectangle 50"/>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á</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6" name="Rectangle 55"/>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26" name="Group 25"/>
          <p:cNvGrpSpPr/>
          <p:nvPr/>
        </p:nvGrpSpPr>
        <p:grpSpPr>
          <a:xfrm>
            <a:off x="4861719" y="149573"/>
            <a:ext cx="6934200" cy="1603027"/>
            <a:chOff x="4328320" y="149573"/>
            <a:chExt cx="6934200" cy="1603027"/>
          </a:xfrm>
        </p:grpSpPr>
        <p:grpSp>
          <p:nvGrpSpPr>
            <p:cNvPr id="33" name="Group 32"/>
            <p:cNvGrpSpPr/>
            <p:nvPr/>
          </p:nvGrpSpPr>
          <p:grpSpPr>
            <a:xfrm>
              <a:off x="5160710" y="149573"/>
              <a:ext cx="5492209" cy="994235"/>
              <a:chOff x="5073631" y="210532"/>
              <a:chExt cx="5399539" cy="994235"/>
            </a:xfrm>
          </p:grpSpPr>
          <p:grpSp>
            <p:nvGrpSpPr>
              <p:cNvPr id="35" name="Group 34"/>
              <p:cNvGrpSpPr/>
              <p:nvPr/>
            </p:nvGrpSpPr>
            <p:grpSpPr>
              <a:xfrm>
                <a:off x="5073631" y="210532"/>
                <a:ext cx="5399539" cy="994235"/>
                <a:chOff x="5073631" y="210532"/>
                <a:chExt cx="5399539" cy="994235"/>
              </a:xfrm>
            </p:grpSpPr>
            <p:sp>
              <p:nvSpPr>
                <p:cNvPr id="37" name="TextBox 36"/>
                <p:cNvSpPr txBox="1"/>
                <p:nvPr/>
              </p:nvSpPr>
              <p:spPr>
                <a:xfrm>
                  <a:off x="5073631"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8" name="TextBox 37"/>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36" name="Straight Connector 35"/>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4"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3894785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9616</TotalTime>
  <Words>1399</Words>
  <Application>Microsoft Office PowerPoint</Application>
  <PresentationFormat>Custom</PresentationFormat>
  <Paragraphs>159</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Times New Roman</vt:lpstr>
      <vt:lpstr>VNI-Avo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Thương Phạm</cp:lastModifiedBy>
  <cp:revision>1067</cp:revision>
  <dcterms:created xsi:type="dcterms:W3CDTF">2008-09-09T22:52:10Z</dcterms:created>
  <dcterms:modified xsi:type="dcterms:W3CDTF">2025-12-26T06:56:00Z</dcterms:modified>
</cp:coreProperties>
</file>