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43" r:id="rId4"/>
    <p:sldId id="444" r:id="rId5"/>
    <p:sldId id="440" r:id="rId6"/>
    <p:sldId id="437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FF0066"/>
    <a:srgbClr val="FF6600"/>
    <a:srgbClr val="FF7C80"/>
    <a:srgbClr val="FF3399"/>
    <a:srgbClr val="EDF6F7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924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602898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 CHÁU NẮM TAY ÔNG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229986"/>
            <a:ext cx="4334745" cy="197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g ba hien la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919" y="304799"/>
            <a:ext cx="15468600" cy="84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642055"/>
            <a:ext cx="13966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các từ in đậm trong đoạn thơ dưới đây vào nhóm thích hợp.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Từ chỉ đặc điểm 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14" name="Group 13"/>
            <p:cNvGrpSpPr/>
            <p:nvPr/>
          </p:nvGrpSpPr>
          <p:grpSpPr>
            <a:xfrm>
              <a:off x="5099750" y="149573"/>
              <a:ext cx="5492209" cy="994235"/>
              <a:chOff x="5013700" y="210532"/>
              <a:chExt cx="539953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13700" y="210532"/>
                <a:ext cx="5399539" cy="994235"/>
                <a:chOff x="5013700" y="210532"/>
                <a:chExt cx="539953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1370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604980" y="536579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ông vẫn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( Hữu Thỉnh)</a:t>
            </a:r>
          </a:p>
        </p:txBody>
      </p:sp>
    </p:spTree>
    <p:extLst>
      <p:ext uri="{BB962C8B-B14F-4D97-AF65-F5344CB8AC3E}">
        <p14:creationId xmlns:p14="http://schemas.microsoft.com/office/powerpoint/2010/main" val="35762096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14" name="Group 13"/>
            <p:cNvGrpSpPr/>
            <p:nvPr/>
          </p:nvGrpSpPr>
          <p:grpSpPr>
            <a:xfrm>
              <a:off x="5099750" y="149573"/>
              <a:ext cx="5492209" cy="994235"/>
              <a:chOff x="5013700" y="210532"/>
              <a:chExt cx="539953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13700" y="210532"/>
                <a:ext cx="5399539" cy="994235"/>
                <a:chOff x="5013700" y="210532"/>
                <a:chExt cx="539953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1370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524318" y="266700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ông vẫn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( Hữu Thỉnh)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91502"/>
              </p:ext>
            </p:extLst>
          </p:nvPr>
        </p:nvGraphicFramePr>
        <p:xfrm>
          <a:off x="1524477" y="5867400"/>
          <a:ext cx="13852842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kumimoji="0" lang="vi-VN" sz="3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hoạt động </a:t>
                      </a:r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đặc điểm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39">
                <a:tc>
                  <a:txBody>
                    <a:bodyPr/>
                    <a:lstStyle/>
                    <a:p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93354" y="7145813"/>
            <a:ext cx="662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Vác, đẩy, quay, đi về, làm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28919" y="7145813"/>
            <a:ext cx="54998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Dài, thẳng, rộng, khỏe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87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350293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câu kể trong các câu dưới đây: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9976" y="3179801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Tháp Bà Pô-na-gô ở đâu?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56519" y="4855309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32718" y="4009309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6275" y="5745777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9976" y="6668869"/>
            <a:ext cx="1193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e. Ông ngoại ơi, cháu yêu ông nhiều lắm!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24" name="Group 23"/>
            <p:cNvGrpSpPr/>
            <p:nvPr/>
          </p:nvGrpSpPr>
          <p:grpSpPr>
            <a:xfrm>
              <a:off x="5099750" y="149573"/>
              <a:ext cx="5492209" cy="994235"/>
              <a:chOff x="5013700" y="210532"/>
              <a:chExt cx="5399539" cy="99423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013700" y="210532"/>
                <a:ext cx="5399539" cy="994235"/>
                <a:chOff x="5013700" y="210532"/>
                <a:chExt cx="5399539" cy="994235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501370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7054829" y="3566160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789513" y="3179801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552475" y="7101244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348119" y="6668868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cảm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671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  <p:bldP spid="21" grpId="0"/>
      <p:bldP spid="21" grpId="1"/>
      <p:bldP spid="22" grpId="0"/>
      <p:bldP spid="22" grpId="1"/>
      <p:bldP spid="2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70447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22301" y="2399823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Xếp các câu kể ở bài tập 2 vào nhóm thích hợp.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20" name="Group 19"/>
            <p:cNvGrpSpPr/>
            <p:nvPr/>
          </p:nvGrpSpPr>
          <p:grpSpPr>
            <a:xfrm>
              <a:off x="5099750" y="149573"/>
              <a:ext cx="5492209" cy="994235"/>
              <a:chOff x="5013700" y="210532"/>
              <a:chExt cx="5399539" cy="99423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13700" y="210532"/>
                <a:ext cx="5399539" cy="994235"/>
                <a:chOff x="5013700" y="210532"/>
                <a:chExt cx="5399539" cy="994235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1370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356519" y="3810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32718" y="3124200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26275" y="4572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24302"/>
              </p:ext>
            </p:extLst>
          </p:nvPr>
        </p:nvGraphicFramePr>
        <p:xfrm>
          <a:off x="823065" y="5562600"/>
          <a:ext cx="1478285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giới thiệu sự vật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hoạt động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đặc điểm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966722" y="6614160"/>
            <a:ext cx="4702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28519" y="66294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787336" y="6642914"/>
            <a:ext cx="4574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9648</TotalTime>
  <Words>519</Words>
  <Application>Microsoft Office PowerPoint</Application>
  <PresentationFormat>Custom</PresentationFormat>
  <Paragraphs>58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1069</cp:revision>
  <dcterms:created xsi:type="dcterms:W3CDTF">2008-09-09T22:52:10Z</dcterms:created>
  <dcterms:modified xsi:type="dcterms:W3CDTF">2025-12-26T06:56:39Z</dcterms:modified>
</cp:coreProperties>
</file>