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5" r:id="rId4"/>
    <p:sldId id="442" r:id="rId5"/>
    <p:sldId id="440" r:id="rId6"/>
    <p:sldId id="444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00"/>
    <a:srgbClr val="FF0066"/>
    <a:srgbClr val="FF3399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10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30569" y="4080614"/>
            <a:ext cx="12671085" cy="17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ĐĂNG (T3)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58453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01" y="5272441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3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39" name="Picture 38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41" name="Picture 4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42" name="Picture 41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32374" y="149573"/>
            <a:ext cx="5492209" cy="994235"/>
            <a:chOff x="4947461" y="210532"/>
            <a:chExt cx="5399539" cy="994235"/>
          </a:xfrm>
        </p:grpSpPr>
        <p:sp>
          <p:nvSpPr>
            <p:cNvPr id="17" name="TextBox 16"/>
            <p:cNvSpPr txBox="1"/>
            <p:nvPr/>
          </p:nvSpPr>
          <p:spPr>
            <a:xfrm>
              <a:off x="4947461" y="210532"/>
              <a:ext cx="5399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96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5240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33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547519" y="1090864"/>
            <a:ext cx="4629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pic>
        <p:nvPicPr>
          <p:cNvPr id="1026" name="Picture 2" descr="https://img.loigiaihay.com/picture/2022/0316/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4" y="2779931"/>
            <a:ext cx="12927237" cy="48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95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4919" y="777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61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1519" y="777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8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76719" y="777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6919" y="777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65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45304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08183"/>
              </p:ext>
            </p:extLst>
          </p:nvPr>
        </p:nvGraphicFramePr>
        <p:xfrm>
          <a:off x="1585119" y="5410200"/>
          <a:ext cx="13792200" cy="294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3788473049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140845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sự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vật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hoạt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động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316206"/>
                  </a:ext>
                </a:extLst>
              </a:tr>
              <a:tr h="227076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0543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805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5919" y="396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71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2519" y="396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9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57719" y="396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57919" y="396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08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68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248E-6 3.61111E-6 L 0.00702 0.30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725E-6 3.61111E-6 L 0.00702 0.306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418E-6 3.61111E-6 L 0.29719 0.3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0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824E-7 3.61111E-6 L 0.30655 0.30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8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853E-6 3.61111E-6 L -0.19422 0.30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569E-6 3.61111E-6 L 0.19423 0.30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46E-6 3.61111E-6 L -0.28783 0.30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496E-6 3.61111E-6 L -0.53355 0.38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77" y="19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47671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533471"/>
            <a:ext cx="1457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922337" y="7543800"/>
            <a:ext cx="14759781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chỉ sự vật khác trong đoạn thơ là: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ông trời, dã tràng, mắt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mg.loigiaihay.com/picture/2022/0316/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830373" y="3435126"/>
            <a:ext cx="12927237" cy="40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03741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903848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377" y="4724400"/>
            <a:ext cx="7188848" cy="1930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1" y="4699567"/>
            <a:ext cx="7188848" cy="19302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10001</TotalTime>
  <Words>296</Words>
  <Application>Microsoft Office PowerPoint</Application>
  <PresentationFormat>Custom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1102</cp:revision>
  <dcterms:created xsi:type="dcterms:W3CDTF">2008-09-09T22:52:10Z</dcterms:created>
  <dcterms:modified xsi:type="dcterms:W3CDTF">2025-12-25T07:16:58Z</dcterms:modified>
</cp:coreProperties>
</file>