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4.GIF"/><Relationship Id="rId4" Type="http://schemas.openxmlformats.org/officeDocument/2006/relationships/image" Target="../media/image17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4" Type="http://schemas.microsoft.com/office/2007/relationships/hdphoto" Target="../media/hdphoto11.wdp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4.GI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GIF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microsoft.com/office/2007/relationships/hdphoto" Target="../media/hdphoto8.wdp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4.GIF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GIF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0.wdp"/><Relationship Id="rId3" Type="http://schemas.openxmlformats.org/officeDocument/2006/relationships/tags" Target="../tags/tag5.xml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tags" Target="../tags/tag4.xml"/><Relationship Id="rId16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Relationship Id="rId1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82279" y="756691"/>
            <a:ext cx="4784034" cy="4850295"/>
            <a:chOff x="4068420" y="1003852"/>
            <a:chExt cx="4784034" cy="4850295"/>
          </a:xfrm>
        </p:grpSpPr>
        <p:sp>
          <p:nvSpPr>
            <p:cNvPr id="6" name="Oval 5"/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>
            <a:fillRect/>
          </a:stretch>
        </p:blipFill>
        <p:spPr>
          <a:xfrm>
            <a:off x="8969562" y="2206694"/>
            <a:ext cx="2077973" cy="19995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>
            <a:fillRect/>
          </a:stretch>
        </p:blipFill>
        <p:spPr>
          <a:xfrm rot="21026916">
            <a:off x="-6351" y="1741584"/>
            <a:ext cx="2626353" cy="26231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30788" y="2085705"/>
            <a:ext cx="2211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Toán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5" name="Picture 34" descr="Logo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687" y="0"/>
            <a:ext cx="2868419" cy="7687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>
            <a:fillRect/>
          </a:stretch>
        </p:blipFill>
        <p:spPr>
          <a:xfrm>
            <a:off x="-3907755" y="1467543"/>
            <a:ext cx="1798137" cy="26547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>
            <a:fillRect/>
          </a:stretch>
        </p:blipFill>
        <p:spPr>
          <a:xfrm>
            <a:off x="14937992" y="3723581"/>
            <a:ext cx="1525232" cy="19530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751" y="3016244"/>
            <a:ext cx="7706012" cy="1938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492980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>
            <a:fillRect/>
          </a:stretch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>
            <a:fillRect/>
          </a:stretch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/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/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/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/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6" y="208857"/>
            <a:ext cx="2711568" cy="726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51784" y="551366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7551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>
            <a:fillRect/>
          </a:stretch>
        </p:blipFill>
        <p:spPr>
          <a:xfrm>
            <a:off x="9465129" y="4422945"/>
            <a:ext cx="2726871" cy="2537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>
            <a:fillRect/>
          </a:stretch>
        </p:blipFill>
        <p:spPr>
          <a:xfrm>
            <a:off x="209364" y="4696282"/>
            <a:ext cx="1966900" cy="2082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>
            <a:fillRect/>
          </a:stretch>
        </p:blipFill>
        <p:spPr>
          <a:xfrm>
            <a:off x="5388637" y="4091467"/>
            <a:ext cx="2103120" cy="2736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363" y="2198681"/>
            <a:ext cx="9967824" cy="16033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5277" y="0"/>
            <a:ext cx="698642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>
            <a:fillRect/>
          </a:stretch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>
            <a:fillRect/>
          </a:stretch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>
            <a:fillRect/>
          </a:stretch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4320" y="1896765"/>
            <a:ext cx="57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 dirty="0" err="1">
                <a:solidFill>
                  <a:prstClr val="white"/>
                </a:solidFill>
              </a:rPr>
              <a:t>Khám</a:t>
            </a:r>
            <a:r>
              <a:rPr lang="en-US" sz="7200" b="1" dirty="0">
                <a:solidFill>
                  <a:prstClr val="white"/>
                </a:solidFill>
              </a:rPr>
              <a:t> </a:t>
            </a:r>
            <a:r>
              <a:rPr lang="en-US" sz="7200" b="1" dirty="0" err="1">
                <a:solidFill>
                  <a:prstClr val="white"/>
                </a:solidFill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>
            <a:fillRect/>
          </a:stretch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>
            <a:fillRect/>
          </a:stretch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>
            <a:fillRect/>
          </a:stretch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/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/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/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>
            <a:fillRect/>
          </a:stretch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/>
          <p:cNvGrpSpPr/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/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 panose="020B0604020202020204"/>
                <a:ea typeface="Microsoft YaHei" panose="020B0503020204020204" charset="-122"/>
                <a:cs typeface="Calibri" panose="020F0502020204030204" charset="0"/>
              </a:rPr>
              <a:t>714 : 7 = 102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Calibri" panose="020F0502020204030204" charset="0"/>
              </a:rPr>
              <a:t>714 : 7</a:t>
            </a:r>
          </a:p>
        </p:txBody>
      </p:sp>
      <p:sp>
        <p:nvSpPr>
          <p:cNvPr id="36" name="TextBox 38"/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/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bldLvl="0" animBg="1"/>
      <p:bldP spid="35" grpId="0" bldLvl="0" animBg="1"/>
      <p:bldP spid="36" grpId="0"/>
      <p:bldP spid="37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>
            <a:fillRect/>
          </a:stretch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/>
          <p:cNvGrpSpPr/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/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b)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102 : 5 = ?</a:t>
            </a:r>
          </a:p>
        </p:txBody>
      </p:sp>
      <p:sp>
        <p:nvSpPr>
          <p:cNvPr id="36" name="TextBox 38"/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bldLvl="0" animBg="1"/>
      <p:bldP spid="35" grpId="0" bldLvl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>
            <a:fillRect/>
          </a:stretch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>
            <a:fillRect/>
          </a:stretch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11661" y="2157662"/>
            <a:ext cx="577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>
            <a:fillRect/>
          </a:stretch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Microsoft YaHei" panose="020B0503020204020204" charset="-122"/>
                  <a:cs typeface="Calibri" panose="020F0502020204030204" charset="0"/>
                </a:rPr>
                <a:t>1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/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3</a:t>
              </a:r>
            </a:p>
          </p:txBody>
        </p:sp>
        <p:sp>
          <p:nvSpPr>
            <p:cNvPr id="30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270</a:t>
              </a:r>
            </a:p>
          </p:txBody>
        </p:sp>
        <p:grpSp>
          <p:nvGrpSpPr>
            <p:cNvPr id="31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/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/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4</a:t>
              </a:r>
            </a:p>
          </p:txBody>
        </p:sp>
        <p:sp>
          <p:nvSpPr>
            <p:cNvPr id="39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560</a:t>
              </a:r>
            </a:p>
          </p:txBody>
        </p:sp>
        <p:grpSp>
          <p:nvGrpSpPr>
            <p:cNvPr id="40" name="Group 66"/>
            <p:cNvGrpSpPr/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/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9</a:t>
              </a:r>
            </a:p>
          </p:txBody>
        </p:sp>
        <p:sp>
          <p:nvSpPr>
            <p:cNvPr id="46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450</a:t>
              </a:r>
            </a:p>
          </p:txBody>
        </p:sp>
        <p:grpSp>
          <p:nvGrpSpPr>
            <p:cNvPr id="47" name="Group 66"/>
            <p:cNvGrpSpPr/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/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27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16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  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45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 panose="020B0604020202020204"/>
                <a:ea typeface="Microsoft YaHei" panose="020B0503020204020204" charset="-122"/>
              </a:rPr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>
            <a:fillRect/>
          </a:stretch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/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5</a:t>
              </a:r>
            </a:p>
          </p:txBody>
        </p:sp>
        <p:sp>
          <p:nvSpPr>
            <p:cNvPr id="90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251</a:t>
              </a:r>
            </a:p>
          </p:txBody>
        </p:sp>
        <p:grpSp>
          <p:nvGrpSpPr>
            <p:cNvPr id="91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/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/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6</a:t>
              </a:r>
            </a:p>
          </p:txBody>
        </p:sp>
        <p:sp>
          <p:nvSpPr>
            <p:cNvPr id="98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638</a:t>
              </a:r>
            </a:p>
          </p:txBody>
        </p:sp>
        <p:grpSp>
          <p:nvGrpSpPr>
            <p:cNvPr id="99" name="Group 66"/>
            <p:cNvGrpSpPr/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/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/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7</a:t>
              </a:r>
            </a:p>
          </p:txBody>
        </p:sp>
        <p:sp>
          <p:nvSpPr>
            <p:cNvPr id="105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764</a:t>
              </a:r>
            </a:p>
          </p:txBody>
        </p:sp>
        <p:grpSp>
          <p:nvGrpSpPr>
            <p:cNvPr id="106" name="Group 66"/>
            <p:cNvGrpSpPr/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/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25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  1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6</a:t>
            </a:r>
          </a:p>
        </p:txBody>
      </p:sp>
      <p:cxnSp>
        <p:nvCxnSpPr>
          <p:cNvPr id="120" name="Straight Connector 119"/>
          <p:cNvCxnSpPr/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3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7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6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6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/>
                <a:ea typeface="Microsoft YaHei" panose="020B0503020204020204" charset="-122"/>
              </a:rPr>
              <a:t>b)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8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6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36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4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9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63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/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>
            <a:fillRect/>
          </a:stretch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>
            <a:fillRect/>
          </a:stretch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>
            <a:fillRect/>
          </a:stretch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33" name="PA-102220"/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/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/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409</Words>
  <Application>Microsoft Office PowerPoint</Application>
  <PresentationFormat>Widescreen</PresentationFormat>
  <Paragraphs>137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Times New Roman</vt:lpstr>
      <vt:lpstr>思源黑体 CN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2023-11-07T02:38:19Z</dcterms:created>
  <dcterms:modified xsi:type="dcterms:W3CDTF">2025-12-27T04:56:21Z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20924FC094074D6FBBC0A2F66CB57736_11</vt:lpwstr>
  </property>
  <property fmtid="{D5CDD505-2E9C-101B-9397-08002B2CF9AE}" pid="3" name="KSOProductBuildVer">
    <vt:lpwstr>1033-12.2.0.13266</vt:lpwstr>
  </property>
</Properties>
</file>