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</a:t>
            </a:r>
            <a:r>
              <a:rPr lang="en-US" dirty="0"/>
              <a:t>ng </a:t>
            </a:r>
            <a:r>
              <a:rPr lang="en-US" dirty="0" err="1"/>
              <a:t>dẫn</a:t>
            </a:r>
            <a:r>
              <a:rPr lang="en-US" dirty="0"/>
              <a:t>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Icon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Icon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4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02640" y="731520"/>
            <a:ext cx="9955207" cy="5031775"/>
          </a:xfrm>
          <a:prstGeom prst="roundRect">
            <a:avLst>
              <a:gd name="adj" fmla="val 11071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v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5" b="13845"/>
          <a:stretch>
            <a:fillRect/>
          </a:stretch>
        </p:blipFill>
        <p:spPr>
          <a:xfrm>
            <a:off x="8222760" y="3916536"/>
            <a:ext cx="3969240" cy="2941464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1"/>
            <a:ext cx="4163635" cy="2184400"/>
          </a:xfrm>
          <a:prstGeom prst="rect">
            <a:avLst/>
          </a:prstGeom>
        </p:spPr>
      </p:pic>
      <p:sp>
        <p:nvSpPr>
          <p:cNvPr id="16" name="Google Shape;487;p33"/>
          <p:cNvSpPr txBox="1"/>
          <p:nvPr/>
        </p:nvSpPr>
        <p:spPr>
          <a:xfrm>
            <a:off x="1052221" y="81515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243" y="1323999"/>
            <a:ext cx="10272000" cy="12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656" y="2073978"/>
            <a:ext cx="6895174" cy="1347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051" y="3282804"/>
            <a:ext cx="8047417" cy="137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59728" y="172949"/>
            <a:ext cx="10013794" cy="2111925"/>
            <a:chOff x="3842084" y="172949"/>
            <a:chExt cx="5034289" cy="2111925"/>
          </a:xfrm>
        </p:grpSpPr>
        <p:sp>
          <p:nvSpPr>
            <p:cNvPr id="12" name="文本框 11"/>
            <p:cNvSpPr txBox="1"/>
            <p:nvPr/>
          </p:nvSpPr>
          <p:spPr>
            <a:xfrm>
              <a:off x="3842084" y="905745"/>
              <a:ext cx="50342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b)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Tính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giá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trị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biểu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thức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2 x (3 + 4)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như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sau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: 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00" r="3073" b="15724"/>
            <a:stretch>
              <a:fillRect/>
            </a:stretch>
          </p:blipFill>
          <p:spPr>
            <a:xfrm>
              <a:off x="5485449" y="172949"/>
              <a:ext cx="3390924" cy="211192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059045" y="2023263"/>
            <a:ext cx="701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2 x (3 + 4) = 2 x 7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5338" y="2665128"/>
            <a:ext cx="701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9728" y="3880624"/>
            <a:ext cx="10013794" cy="126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528247" y="2264014"/>
            <a:ext cx="4664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Hoạt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pattFill prst="ltUpDiag">
                <a:fgClr>
                  <a:srgbClr val="26554F"/>
                </a:fgClr>
                <a:bgClr>
                  <a:prstClr val="white"/>
                </a:bgClr>
              </a:pattFill>
              <a:effectLst/>
              <a:uLnTx/>
              <a:uFillTx/>
              <a:latin typeface="A6 Pngtree" pitchFamily="2" charset="0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029" y="530331"/>
            <a:ext cx="915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4829" y="1482001"/>
            <a:ext cx="5248508" cy="126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30 : (20 – 14) = 30 : 6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= 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57639" y="1293102"/>
            <a:ext cx="425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45 : (5 + 4)</a:t>
            </a:r>
          </a:p>
          <a:p>
            <a:r>
              <a:rPr lang="pl-PL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8 x (11 – 6) 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42 – (42 – 5)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2654" y="304742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888" y="3728562"/>
            <a:ext cx="313349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a) 45 : (5 + 4)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 45 :   9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4303" y="3845002"/>
            <a:ext cx="313349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b) 8 x (11 – 6) 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55620" y="3701766"/>
            <a:ext cx="363158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c) 42 – (42 – 5)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42   –    37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2746531" y="3938625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6200000">
            <a:off x="6472897" y="4114436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10448307" y="3958318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ldLvl="0" animBg="1"/>
      <p:bldP spid="4" grpId="0"/>
      <p:bldP spid="6" grpId="0" uiExpand="1" build="p"/>
      <p:bldP spid="20" grpId="0" uiExpand="1" build="p"/>
      <p:bldP spid="21" grpId="0" uiExpand="1" build="p"/>
      <p:bldP spid="7" grpId="0" bldLvl="0" animBg="1"/>
      <p:bldP spid="22" grpId="0" bldLvl="0" animBg="1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92469" y="52836"/>
            <a:ext cx="10210800" cy="1036988"/>
            <a:chOff x="2971800" y="403525"/>
            <a:chExt cx="10210800" cy="103698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r="-8064"/>
            <a:stretch>
              <a:fillRect/>
            </a:stretch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3520429" y="685800"/>
              <a:ext cx="851675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2. 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43" y="1466617"/>
            <a:ext cx="1994210" cy="4182302"/>
          </a:xfrm>
          <a:prstGeom prst="rect">
            <a:avLst/>
          </a:prstGeom>
        </p:spPr>
      </p:pic>
      <p:pic>
        <p:nvPicPr>
          <p:cNvPr id="36" name="Picture 35" descr="Graphical user interface, websit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8" y="4924175"/>
            <a:ext cx="3810357" cy="1206614"/>
          </a:xfrm>
          <a:prstGeom prst="rect">
            <a:avLst/>
          </a:prstGeom>
        </p:spPr>
      </p:pic>
      <p:pic>
        <p:nvPicPr>
          <p:cNvPr id="37" name="Picture 36" descr="A close up of a license plate&#10;&#10;Description automatically generated with low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77" y="3833870"/>
            <a:ext cx="3161882" cy="1090305"/>
          </a:xfrm>
          <a:prstGeom prst="rect">
            <a:avLst/>
          </a:prstGeom>
        </p:spPr>
      </p:pic>
      <p:pic>
        <p:nvPicPr>
          <p:cNvPr id="38" name="Picture 37" descr="A close up of a license plate&#10;&#10;Description automatically generated with low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1" y="2471376"/>
            <a:ext cx="3525773" cy="1230694"/>
          </a:xfrm>
          <a:prstGeom prst="rect">
            <a:avLst/>
          </a:prstGeom>
        </p:spPr>
      </p:pic>
      <p:pic>
        <p:nvPicPr>
          <p:cNvPr id="39" name="Picture 38" descr="Graphical user interface, website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0" y="1415331"/>
            <a:ext cx="3745534" cy="103698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824628" y="4120582"/>
            <a:ext cx="3584456" cy="2343635"/>
            <a:chOff x="6204712" y="56605"/>
            <a:chExt cx="4114800" cy="247543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>
              <a:fillRect/>
            </a:stretch>
          </p:blipFill>
          <p:spPr>
            <a:xfrm>
              <a:off x="6979037" y="56605"/>
              <a:ext cx="2478794" cy="1501461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6204712" y="1628807"/>
              <a:ext cx="4114800" cy="903233"/>
              <a:chOff x="8643111" y="921635"/>
              <a:chExt cx="4114800" cy="903233"/>
            </a:xfrm>
          </p:grpSpPr>
          <p:sp>
            <p:nvSpPr>
              <p:cNvPr id="43" name="Rounded Rectangle 142"/>
              <p:cNvSpPr/>
              <p:nvPr/>
            </p:nvSpPr>
            <p:spPr>
              <a:xfrm>
                <a:off x="8754740" y="921635"/>
                <a:ext cx="3818259" cy="903233"/>
              </a:xfrm>
              <a:prstGeom prst="roundRect">
                <a:avLst/>
              </a:prstGeom>
              <a:solidFill>
                <a:schemeClr val="bg1">
                  <a:alpha val="8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67"/>
              <p:cNvSpPr txBox="1"/>
              <p:nvPr/>
            </p:nvSpPr>
            <p:spPr>
              <a:xfrm>
                <a:off x="8643111" y="1014316"/>
                <a:ext cx="4114800" cy="6654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705"/>
                  </a:lnSpc>
                </a:pPr>
                <a:r>
                  <a:rPr lang="en-US" sz="2800" b="1" dirty="0">
                    <a:solidFill>
                      <a:srgbClr val="2A547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 LUẬN NHÓM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784453" y="1716557"/>
            <a:ext cx="1304209" cy="802736"/>
            <a:chOff x="152400" y="1981200"/>
            <a:chExt cx="2781292" cy="1247056"/>
          </a:xfrm>
        </p:grpSpPr>
        <p:sp>
          <p:nvSpPr>
            <p:cNvPr id="46" name="Rectangle: Rounded Corners 45"/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4</a:t>
              </a: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66663" y="2834355"/>
            <a:ext cx="1304209" cy="802736"/>
            <a:chOff x="152400" y="1981200"/>
            <a:chExt cx="2781292" cy="1247056"/>
          </a:xfrm>
        </p:grpSpPr>
        <p:sp>
          <p:nvSpPr>
            <p:cNvPr id="52" name="Rectangle: Rounded Corners 51"/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3</a:t>
              </a:r>
            </a:p>
          </p:txBody>
        </p:sp>
        <p:sp>
          <p:nvSpPr>
            <p:cNvPr id="53" name="Rectangle: Rounded Corners 52"/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66282" y="4125077"/>
            <a:ext cx="1496205" cy="802736"/>
            <a:chOff x="-257041" y="1981200"/>
            <a:chExt cx="3190733" cy="1247056"/>
          </a:xfrm>
        </p:grpSpPr>
        <p:sp>
          <p:nvSpPr>
            <p:cNvPr id="56" name="Rectangle: Rounded Corners 55"/>
            <p:cNvSpPr/>
            <p:nvPr/>
          </p:nvSpPr>
          <p:spPr>
            <a:xfrm>
              <a:off x="-257041" y="2057400"/>
              <a:ext cx="3190733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40</a:t>
              </a:r>
            </a:p>
          </p:txBody>
        </p:sp>
        <p:sp>
          <p:nvSpPr>
            <p:cNvPr id="57" name="Rectangle: Rounded Corners 56"/>
            <p:cNvSpPr/>
            <p:nvPr/>
          </p:nvSpPr>
          <p:spPr>
            <a:xfrm>
              <a:off x="-192732" y="1981200"/>
              <a:ext cx="3062927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877198" y="5399274"/>
            <a:ext cx="1304209" cy="802736"/>
            <a:chOff x="152400" y="1981200"/>
            <a:chExt cx="2781292" cy="1247056"/>
          </a:xfrm>
        </p:grpSpPr>
        <p:sp>
          <p:nvSpPr>
            <p:cNvPr id="60" name="Rectangle: Rounded Corners 59"/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1" name="Rectangle: Rounded Corners 60"/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316698" y="5809828"/>
            <a:ext cx="487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(15 + 5) : 5 = 20 : 5 = 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00390" y="5842161"/>
            <a:ext cx="532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32 – (25 + 4) = 32 – 29 = 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65099" y="5825994"/>
            <a:ext cx="647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+ (40 – 16) = 16 + 24 = 40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90108" y="5811167"/>
            <a:ext cx="647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 : (11 – 3) = 40 : 8 =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7 0.01551 L 0.09987 0.01551 C 0.10807 0.02246 0.11601 0.03056 0.12448 0.03658 C 0.14687 0.05186 0.15455 0.05047 0.17109 0.06575 C 0.18802 0.08149 0.18646 0.08149 0.20312 0.10325 C 0.20651 0.10764 0.20937 0.1132 0.21328 0.11621 C 0.22161 0.12292 0.23424 0.13218 0.24245 0.14051 C 0.25638 0.15463 0.27135 0.17408 0.28281 0.1926 C 0.28672 0.19908 0.30195 0.22477 0.30651 0.22848 C 0.31224 0.23287 0.31875 0.23287 0.32487 0.23496 C 0.32968 0.24028 0.33437 0.2463 0.33945 0.25116 C 0.34179 0.25348 0.34453 0.25371 0.34674 0.25602 C 0.36133 0.27084 0.34336 0.25787 0.35781 0.27061 C 0.36367 0.27593 0.36731 0.27732 0.3733 0.28056 C 0.38593 0.29792 0.37981 0.29028 0.39804 0.30973 C 0.40013 0.31204 0.40234 0.31389 0.40442 0.31621 C 0.40534 0.31737 0.40612 0.31875 0.40716 0.31945 C 0.40833 0.32037 0.4095 0.32084 0.4108 0.32107 C 0.41927 0.32338 0.42057 0.32269 0.42916 0.32269 " pathEditMode="relative" ptsTypes="AAAAAAAAAAAAAAAAAAA">
                                      <p:cBhvr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0.01181 L 0.10365 0.01181 C 0.18047 0.00278 0.1362 0.01019 0.18867 -0.00139 C 0.20287 -0.0044 0.20755 -0.00417 0.22162 -0.00949 C 0.25404 -0.02153 0.23555 -0.01597 0.26823 -0.0338 C 0.28099 -0.04074 0.29362 -0.04792 0.30664 -0.05324 C 0.31458 -0.05648 0.32266 -0.05903 0.33047 -0.06319 L 0.35886 -0.07778 C 0.38724 -0.09282 0.36146 -0.08009 0.38347 -0.09074 C 0.39193 -0.10023 0.3961 -0.10579 0.40729 -0.11019 L 0.4155 -0.11343 C 0.4168 -0.11412 0.41797 -0.11435 0.41914 -0.11505 C 0.4207 -0.11597 0.42227 -0.11736 0.4237 -0.11829 L 0.42748 -0.12477 " pathEditMode="relative" ptsTypes="AAAAAAAAAAAA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06 0.00717 L 0.09506 0.00717 C 0.10899 0.00162 0.12292 -0.00463 0.13711 -0.00926 C 0.16107 -0.01713 0.18542 -0.0213 0.20925 -0.03033 C 0.22969 -0.0382 0.24974 -0.04862 0.26967 -0.05973 C 0.27995 -0.06528 0.28972 -0.07408 0.29987 -0.08079 C 0.30612 -0.08496 0.3129 -0.08727 0.31902 -0.09213 C 0.32605 -0.09769 0.3323 -0.10579 0.3392 -0.11158 C 0.3543 -0.12431 0.36915 -0.1382 0.3849 -0.14746 C 0.38946 -0.15024 0.39415 -0.15232 0.39857 -0.15556 C 0.41407 -0.16644 0.4017 -0.16227 0.4142 -0.16528 C 0.42487 -0.17362 0.41615 -0.16806 0.42605 -0.17176 C 0.42696 -0.17223 0.42787 -0.17292 0.42878 -0.17338 C 0.43894 -0.17871 0.43542 -0.17824 0.44076 -0.17824 " pathEditMode="relative" ptsTypes="AAAAAAAAAAAAAA">
                                      <p:cBhvr>
                                        <p:cTn id="10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2639 L 0.07435 0.02639 C 0.12917 0.0206 0.03698 0.03194 0.18125 -0.01921 C 0.19193 -0.02292 0.20261 -0.02639 0.21328 -0.03056 C 0.22188 -0.03403 0.23021 -0.03982 0.23894 -0.0419 C 0.25013 -0.04468 0.26146 -0.04445 0.27266 -0.04514 L 0.37969 -0.05162 C 0.38464 -0.05486 0.38933 -0.0588 0.3944 -0.06134 C 0.39727 -0.06296 0.40039 -0.06343 0.40352 -0.06458 C 0.40664 -0.06597 0.40703 -0.06621 0.4099 -0.06783 C 0.41381 -0.06736 0.41784 -0.06621 0.42175 -0.06621 C 0.42578 -0.06621 0.43373 -0.06783 0.43373 -0.06783 " pathEditMode="relative" ptsTypes="AAAAAAAAAAAA"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allAtOnce"/>
      <p:bldP spid="64" grpId="0" build="allAtOnce"/>
      <p:bldP spid="65" grpId="0" build="allAtOnce"/>
      <p:bldP spid="6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385573" y="2596297"/>
            <a:ext cx="46649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400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Vận</a:t>
            </a:r>
            <a:r>
              <a:rPr kumimoji="0" lang="en-US" altLang="zh-CN" sz="6400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6400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dụng</a:t>
            </a:r>
            <a:endParaRPr kumimoji="0" lang="zh-CN" altLang="en-US" sz="6400" b="1" i="0" u="none" strike="noStrike" kern="1200" cap="none" spc="0" normalizeH="0" baseline="0" noProof="0" dirty="0">
              <a:ln>
                <a:noFill/>
              </a:ln>
              <a:pattFill prst="ltDnDiag">
                <a:fgClr>
                  <a:srgbClr val="26554F"/>
                </a:fgClr>
                <a:bgClr>
                  <a:prstClr val="white"/>
                </a:bgClr>
              </a:patt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8"/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7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68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1962" y="2029522"/>
            <a:ext cx="9333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/>
          <p:cNvGrpSpPr/>
          <p:nvPr/>
        </p:nvGrpSpPr>
        <p:grpSpPr bwMode="auto">
          <a:xfrm>
            <a:off x="1731676" y="3230236"/>
            <a:ext cx="1828800" cy="1752600"/>
            <a:chOff x="2928" y="2928"/>
            <a:chExt cx="864" cy="1104"/>
          </a:xfrm>
        </p:grpSpPr>
        <p:grpSp>
          <p:nvGrpSpPr>
            <p:cNvPr id="50" name="Group 3"/>
            <p:cNvGrpSpPr/>
            <p:nvPr/>
          </p:nvGrpSpPr>
          <p:grpSpPr bwMode="auto">
            <a:xfrm>
              <a:off x="2928" y="2928"/>
              <a:ext cx="864" cy="1104"/>
              <a:chOff x="3264" y="3216"/>
              <a:chExt cx="864" cy="1104"/>
            </a:xfrm>
          </p:grpSpPr>
          <p:grpSp>
            <p:nvGrpSpPr>
              <p:cNvPr id="68" name="Group 4"/>
              <p:cNvGrpSpPr/>
              <p:nvPr/>
            </p:nvGrpSpPr>
            <p:grpSpPr bwMode="auto">
              <a:xfrm>
                <a:off x="3264" y="3216"/>
                <a:ext cx="864" cy="1104"/>
                <a:chOff x="3264" y="960"/>
                <a:chExt cx="864" cy="1104"/>
              </a:xfrm>
            </p:grpSpPr>
            <p:pic>
              <p:nvPicPr>
                <p:cNvPr id="70" name="Picture 5" descr="AP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9" name="Oval 7"/>
              <p:cNvSpPr>
                <a:spLocks noChangeArrowheads="1"/>
              </p:cNvSpPr>
              <p:nvPr/>
            </p:nvSpPr>
            <p:spPr bwMode="auto">
              <a:xfrm>
                <a:off x="3264" y="3274"/>
                <a:ext cx="240" cy="3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3174" y="3430"/>
              <a:ext cx="4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3098304" y="741277"/>
            <a:ext cx="5924086" cy="1015659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 + 5) : 5 =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1439576" y="3228359"/>
            <a:ext cx="812800" cy="685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74" name="Group 16"/>
          <p:cNvGrpSpPr/>
          <p:nvPr/>
        </p:nvGrpSpPr>
        <p:grpSpPr bwMode="auto">
          <a:xfrm>
            <a:off x="9124951" y="3037859"/>
            <a:ext cx="1828800" cy="1752600"/>
            <a:chOff x="4311" y="2139"/>
            <a:chExt cx="864" cy="1104"/>
          </a:xfrm>
        </p:grpSpPr>
        <p:grpSp>
          <p:nvGrpSpPr>
            <p:cNvPr id="75" name="Group 17"/>
            <p:cNvGrpSpPr/>
            <p:nvPr/>
          </p:nvGrpSpPr>
          <p:grpSpPr bwMode="auto">
            <a:xfrm>
              <a:off x="4311" y="2139"/>
              <a:ext cx="864" cy="1104"/>
              <a:chOff x="4593" y="2007"/>
              <a:chExt cx="864" cy="1104"/>
            </a:xfrm>
          </p:grpSpPr>
          <p:grpSp>
            <p:nvGrpSpPr>
              <p:cNvPr id="77" name="Group 18"/>
              <p:cNvGrpSpPr/>
              <p:nvPr/>
            </p:nvGrpSpPr>
            <p:grpSpPr bwMode="auto">
              <a:xfrm>
                <a:off x="4593" y="2007"/>
                <a:ext cx="864" cy="1104"/>
                <a:chOff x="3264" y="960"/>
                <a:chExt cx="864" cy="1104"/>
              </a:xfrm>
            </p:grpSpPr>
            <p:pic>
              <p:nvPicPr>
                <p:cNvPr id="79" name="Picture 19" descr="AP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" name="Text Box 20">
                  <a:hlinkClick r:id="rId4" action="ppaction://hlinksldjump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8" name="Oval 21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593" y="2007"/>
                <a:ext cx="255" cy="3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4560" y="2610"/>
              <a:ext cx="4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1" name="Group 27"/>
          <p:cNvGrpSpPr/>
          <p:nvPr/>
        </p:nvGrpSpPr>
        <p:grpSpPr bwMode="auto">
          <a:xfrm>
            <a:off x="5309720" y="2957086"/>
            <a:ext cx="1828800" cy="1757363"/>
            <a:chOff x="4311" y="2136"/>
            <a:chExt cx="864" cy="1107"/>
          </a:xfrm>
        </p:grpSpPr>
        <p:grpSp>
          <p:nvGrpSpPr>
            <p:cNvPr id="82" name="Group 28"/>
            <p:cNvGrpSpPr/>
            <p:nvPr/>
          </p:nvGrpSpPr>
          <p:grpSpPr bwMode="auto">
            <a:xfrm>
              <a:off x="4311" y="2136"/>
              <a:ext cx="864" cy="1107"/>
              <a:chOff x="4593" y="2004"/>
              <a:chExt cx="864" cy="1107"/>
            </a:xfrm>
          </p:grpSpPr>
          <p:grpSp>
            <p:nvGrpSpPr>
              <p:cNvPr id="84" name="Group 29"/>
              <p:cNvGrpSpPr/>
              <p:nvPr/>
            </p:nvGrpSpPr>
            <p:grpSpPr bwMode="auto">
              <a:xfrm>
                <a:off x="4593" y="2007"/>
                <a:ext cx="864" cy="1104"/>
                <a:chOff x="3264" y="960"/>
                <a:chExt cx="864" cy="1104"/>
              </a:xfrm>
            </p:grpSpPr>
            <p:pic>
              <p:nvPicPr>
                <p:cNvPr id="86" name="Picture 30" descr="AP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Text Box 31">
                  <a:hlinkClick r:id="rId4" action="ppaction://hlinksldjump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5" name="Oval 32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593" y="2004"/>
                <a:ext cx="255" cy="3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83" name="Text Box 34"/>
            <p:cNvSpPr txBox="1">
              <a:spLocks noChangeArrowheads="1"/>
            </p:cNvSpPr>
            <p:nvPr/>
          </p:nvSpPr>
          <p:spPr bwMode="auto">
            <a:xfrm>
              <a:off x="4572" y="2634"/>
              <a:ext cx="37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/>
          <p:nvPr/>
        </p:nvGrpSpPr>
        <p:grpSpPr bwMode="auto">
          <a:xfrm>
            <a:off x="9204467" y="2963536"/>
            <a:ext cx="1828800" cy="1752600"/>
            <a:chOff x="2928" y="2928"/>
            <a:chExt cx="864" cy="1104"/>
          </a:xfrm>
        </p:grpSpPr>
        <p:grpSp>
          <p:nvGrpSpPr>
            <p:cNvPr id="26" name="Group 3"/>
            <p:cNvGrpSpPr/>
            <p:nvPr/>
          </p:nvGrpSpPr>
          <p:grpSpPr bwMode="auto">
            <a:xfrm>
              <a:off x="2928" y="2928"/>
              <a:ext cx="864" cy="1104"/>
              <a:chOff x="3264" y="3216"/>
              <a:chExt cx="864" cy="1104"/>
            </a:xfrm>
          </p:grpSpPr>
          <p:grpSp>
            <p:nvGrpSpPr>
              <p:cNvPr id="28" name="Group 4"/>
              <p:cNvGrpSpPr/>
              <p:nvPr/>
            </p:nvGrpSpPr>
            <p:grpSpPr bwMode="auto">
              <a:xfrm>
                <a:off x="3264" y="3216"/>
                <a:ext cx="864" cy="1104"/>
                <a:chOff x="3264" y="960"/>
                <a:chExt cx="864" cy="1104"/>
              </a:xfrm>
            </p:grpSpPr>
            <p:pic>
              <p:nvPicPr>
                <p:cNvPr id="30" name="Picture 5" descr="AP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3264" y="3310"/>
                <a:ext cx="240" cy="2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216" y="3422"/>
              <a:ext cx="39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811924" y="1157759"/>
            <a:ext cx="6125891" cy="923326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– (20 + 4)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9052067" y="2887336"/>
            <a:ext cx="812800" cy="685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4" name="Group 16"/>
          <p:cNvGrpSpPr/>
          <p:nvPr/>
        </p:nvGrpSpPr>
        <p:grpSpPr bwMode="auto">
          <a:xfrm>
            <a:off x="1547527" y="2757161"/>
            <a:ext cx="1828800" cy="1752600"/>
            <a:chOff x="4311" y="2139"/>
            <a:chExt cx="864" cy="1104"/>
          </a:xfrm>
        </p:grpSpPr>
        <p:grpSp>
          <p:nvGrpSpPr>
            <p:cNvPr id="35" name="Group 17"/>
            <p:cNvGrpSpPr/>
            <p:nvPr/>
          </p:nvGrpSpPr>
          <p:grpSpPr bwMode="auto">
            <a:xfrm>
              <a:off x="4311" y="2139"/>
              <a:ext cx="864" cy="1104"/>
              <a:chOff x="4593" y="2007"/>
              <a:chExt cx="864" cy="1104"/>
            </a:xfrm>
          </p:grpSpPr>
          <p:grpSp>
            <p:nvGrpSpPr>
              <p:cNvPr id="37" name="Group 18"/>
              <p:cNvGrpSpPr/>
              <p:nvPr/>
            </p:nvGrpSpPr>
            <p:grpSpPr bwMode="auto">
              <a:xfrm>
                <a:off x="4593" y="2007"/>
                <a:ext cx="864" cy="1104"/>
                <a:chOff x="3264" y="960"/>
                <a:chExt cx="864" cy="1104"/>
              </a:xfrm>
            </p:grpSpPr>
            <p:pic>
              <p:nvPicPr>
                <p:cNvPr id="39" name="Picture 19" descr="AP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Text Box 20">
                  <a:hlinkClick r:id="rId4" action="ppaction://hlinksldjump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Oval 21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593" y="2007"/>
                <a:ext cx="255" cy="3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>
              <a:off x="4560" y="2602"/>
              <a:ext cx="3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41" name="Group 26"/>
          <p:cNvGrpSpPr/>
          <p:nvPr/>
        </p:nvGrpSpPr>
        <p:grpSpPr bwMode="auto">
          <a:xfrm>
            <a:off x="5309720" y="3008874"/>
            <a:ext cx="1828800" cy="1752600"/>
            <a:chOff x="3072" y="1248"/>
            <a:chExt cx="864" cy="1104"/>
          </a:xfrm>
        </p:grpSpPr>
        <p:grpSp>
          <p:nvGrpSpPr>
            <p:cNvPr id="42" name="Group 27"/>
            <p:cNvGrpSpPr/>
            <p:nvPr/>
          </p:nvGrpSpPr>
          <p:grpSpPr bwMode="auto">
            <a:xfrm>
              <a:off x="3072" y="1248"/>
              <a:ext cx="864" cy="1104"/>
              <a:chOff x="4311" y="2139"/>
              <a:chExt cx="864" cy="1104"/>
            </a:xfrm>
          </p:grpSpPr>
          <p:grpSp>
            <p:nvGrpSpPr>
              <p:cNvPr id="44" name="Group 28"/>
              <p:cNvGrpSpPr/>
              <p:nvPr/>
            </p:nvGrpSpPr>
            <p:grpSpPr bwMode="auto">
              <a:xfrm>
                <a:off x="4311" y="2139"/>
                <a:ext cx="864" cy="1104"/>
                <a:chOff x="4593" y="2007"/>
                <a:chExt cx="864" cy="1104"/>
              </a:xfrm>
            </p:grpSpPr>
            <p:grpSp>
              <p:nvGrpSpPr>
                <p:cNvPr id="46" name="Group 29"/>
                <p:cNvGrpSpPr/>
                <p:nvPr/>
              </p:nvGrpSpPr>
              <p:grpSpPr bwMode="auto">
                <a:xfrm>
                  <a:off x="4593" y="2007"/>
                  <a:ext cx="864" cy="1104"/>
                  <a:chOff x="3264" y="960"/>
                  <a:chExt cx="864" cy="1104"/>
                </a:xfrm>
              </p:grpSpPr>
              <p:pic>
                <p:nvPicPr>
                  <p:cNvPr id="48" name="Picture 30" descr="APE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4" y="960"/>
                    <a:ext cx="864" cy="11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" name="Text Box 31">
                    <a:hlinkClick r:id="rId4" action="ppaction://hlinksldjump"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7" y="1452"/>
                    <a:ext cx="52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7" name="Oval 32">
                  <a:hlinkClick r:id="rId4" action="ppaction://hlinksldjump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3" y="2044"/>
                  <a:ext cx="255" cy="3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45" name="Text Box 34"/>
              <p:cNvSpPr txBox="1">
                <a:spLocks noChangeArrowheads="1"/>
              </p:cNvSpPr>
              <p:nvPr/>
            </p:nvSpPr>
            <p:spPr bwMode="auto">
              <a:xfrm>
                <a:off x="4517" y="2595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3504" y="1776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3396216" y="1092821"/>
            <a:ext cx="5341404" cy="8309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42 : (11 – 4) =</a:t>
            </a:r>
          </a:p>
        </p:txBody>
      </p:sp>
      <p:grpSp>
        <p:nvGrpSpPr>
          <p:cNvPr id="50" name="Group 5"/>
          <p:cNvGrpSpPr/>
          <p:nvPr/>
        </p:nvGrpSpPr>
        <p:grpSpPr bwMode="auto">
          <a:xfrm>
            <a:off x="8546276" y="3498363"/>
            <a:ext cx="2295525" cy="2057400"/>
            <a:chOff x="4647" y="2043"/>
            <a:chExt cx="723" cy="1104"/>
          </a:xfrm>
        </p:grpSpPr>
        <p:grpSp>
          <p:nvGrpSpPr>
            <p:cNvPr id="52" name="Group 6"/>
            <p:cNvGrpSpPr/>
            <p:nvPr/>
          </p:nvGrpSpPr>
          <p:grpSpPr bwMode="auto">
            <a:xfrm>
              <a:off x="4647" y="2043"/>
              <a:ext cx="723" cy="1104"/>
              <a:chOff x="4593" y="2007"/>
              <a:chExt cx="723" cy="1104"/>
            </a:xfrm>
          </p:grpSpPr>
          <p:grpSp>
            <p:nvGrpSpPr>
              <p:cNvPr id="54" name="Group 7"/>
              <p:cNvGrpSpPr/>
              <p:nvPr/>
            </p:nvGrpSpPr>
            <p:grpSpPr bwMode="auto">
              <a:xfrm>
                <a:off x="4593" y="2007"/>
                <a:ext cx="723" cy="1104"/>
                <a:chOff x="3264" y="960"/>
                <a:chExt cx="723" cy="1104"/>
              </a:xfrm>
            </p:grpSpPr>
            <p:pic>
              <p:nvPicPr>
                <p:cNvPr id="56" name="Picture 8" descr="AP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723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Text Box 9">
                  <a:hlinkClick r:id="rId4" action="ppaction://hlinksldjump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Oval 10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653" y="2087"/>
                <a:ext cx="195" cy="2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940" y="2532"/>
              <a:ext cx="19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8" name="Group 15"/>
          <p:cNvGrpSpPr/>
          <p:nvPr/>
        </p:nvGrpSpPr>
        <p:grpSpPr bwMode="auto">
          <a:xfrm>
            <a:off x="1634465" y="3568156"/>
            <a:ext cx="2235171" cy="2057400"/>
            <a:chOff x="3264" y="2832"/>
            <a:chExt cx="864" cy="1104"/>
          </a:xfrm>
        </p:grpSpPr>
        <p:grpSp>
          <p:nvGrpSpPr>
            <p:cNvPr id="59" name="Group 16"/>
            <p:cNvGrpSpPr/>
            <p:nvPr/>
          </p:nvGrpSpPr>
          <p:grpSpPr bwMode="auto">
            <a:xfrm>
              <a:off x="3264" y="2832"/>
              <a:ext cx="864" cy="1104"/>
              <a:chOff x="3264" y="3216"/>
              <a:chExt cx="864" cy="1104"/>
            </a:xfrm>
          </p:grpSpPr>
          <p:grpSp>
            <p:nvGrpSpPr>
              <p:cNvPr id="61" name="Group 17"/>
              <p:cNvGrpSpPr/>
              <p:nvPr/>
            </p:nvGrpSpPr>
            <p:grpSpPr bwMode="auto">
              <a:xfrm>
                <a:off x="3264" y="3216"/>
                <a:ext cx="864" cy="1104"/>
                <a:chOff x="3264" y="960"/>
                <a:chExt cx="864" cy="1104"/>
              </a:xfrm>
            </p:grpSpPr>
            <p:pic>
              <p:nvPicPr>
                <p:cNvPr id="63" name="Picture 18" descr="AP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Oval 20"/>
              <p:cNvSpPr>
                <a:spLocks noChangeArrowheads="1"/>
              </p:cNvSpPr>
              <p:nvPr/>
            </p:nvSpPr>
            <p:spPr bwMode="auto">
              <a:xfrm>
                <a:off x="3313" y="3310"/>
                <a:ext cx="191" cy="2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60" name="Text Box 22"/>
            <p:cNvSpPr txBox="1">
              <a:spLocks noChangeArrowheads="1"/>
            </p:cNvSpPr>
            <p:nvPr/>
          </p:nvSpPr>
          <p:spPr bwMode="auto">
            <a:xfrm>
              <a:off x="3565" y="3317"/>
              <a:ext cx="34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65" name="Group 25"/>
          <p:cNvGrpSpPr/>
          <p:nvPr/>
        </p:nvGrpSpPr>
        <p:grpSpPr bwMode="auto">
          <a:xfrm>
            <a:off x="4965153" y="3564808"/>
            <a:ext cx="2522331" cy="2057400"/>
            <a:chOff x="3312" y="1008"/>
            <a:chExt cx="912" cy="1104"/>
          </a:xfrm>
        </p:grpSpPr>
        <p:grpSp>
          <p:nvGrpSpPr>
            <p:cNvPr id="66" name="Group 26"/>
            <p:cNvGrpSpPr/>
            <p:nvPr/>
          </p:nvGrpSpPr>
          <p:grpSpPr bwMode="auto">
            <a:xfrm>
              <a:off x="3312" y="1008"/>
              <a:ext cx="912" cy="1104"/>
              <a:chOff x="3216" y="960"/>
              <a:chExt cx="912" cy="1104"/>
            </a:xfrm>
          </p:grpSpPr>
          <p:pic>
            <p:nvPicPr>
              <p:cNvPr id="68" name="Picture 28" descr="AP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960"/>
                <a:ext cx="864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Oval 30"/>
              <p:cNvSpPr>
                <a:spLocks noChangeArrowheads="1"/>
              </p:cNvSpPr>
              <p:nvPr/>
            </p:nvSpPr>
            <p:spPr bwMode="auto">
              <a:xfrm>
                <a:off x="3216" y="1056"/>
                <a:ext cx="229" cy="2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3681" y="1483"/>
              <a:ext cx="28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70" name="AutoShape 35"/>
          <p:cNvSpPr>
            <a:spLocks noChangeArrowheads="1"/>
          </p:cNvSpPr>
          <p:nvPr/>
        </p:nvSpPr>
        <p:spPr bwMode="auto">
          <a:xfrm>
            <a:off x="4875427" y="3647450"/>
            <a:ext cx="812800" cy="609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8"/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7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68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69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70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29115"/>
            <a:ext cx="3120958" cy="302888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353" y="1495065"/>
            <a:ext cx="7004911" cy="3694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0958" y="6457073"/>
            <a:ext cx="701411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528247" y="2264014"/>
            <a:ext cx="4664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Khởi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pattFill prst="ltUpDiag">
                <a:fgClr>
                  <a:srgbClr val="26554F"/>
                </a:fgClr>
                <a:bgClr>
                  <a:prstClr val="white"/>
                </a:bgClr>
              </a:pattFill>
              <a:effectLst/>
              <a:uLnTx/>
              <a:uFillTx/>
              <a:latin typeface="A6 Pngtree" pitchFamily="2" charset="0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520" y="2759144"/>
            <a:ext cx="4116047" cy="4116047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684" y="2547340"/>
            <a:ext cx="3913070" cy="391307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5530" y="2344057"/>
            <a:ext cx="4299744" cy="4299744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7308" y="2934119"/>
            <a:ext cx="3709682" cy="370968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20669035">
            <a:off x="-511816" y="-93835"/>
            <a:ext cx="4657771" cy="2143954"/>
            <a:chOff x="2174448" y="2295860"/>
            <a:chExt cx="3866191" cy="18608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Freeform: Shape 20"/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kumimoji="0" lang="vi-VN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10098174" y="-79131"/>
            <a:ext cx="1707951" cy="15341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028" flipH="1">
            <a:off x="-360750" y="-352726"/>
            <a:ext cx="1604381" cy="1275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7550" y="182312"/>
            <a:ext cx="5078408" cy="249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/>
          <p:cNvGrpSpPr/>
          <p:nvPr/>
        </p:nvGrpSpPr>
        <p:grpSpPr>
          <a:xfrm>
            <a:off x="-693571" y="258857"/>
            <a:ext cx="13579140" cy="2214978"/>
            <a:chOff x="-693571" y="258857"/>
            <a:chExt cx="13579140" cy="2214978"/>
          </a:xfrm>
        </p:grpSpPr>
        <p:sp>
          <p:nvSpPr>
            <p:cNvPr id="14" name="Rectangle 13"/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3384" y="722392"/>
              <a:ext cx="10675635" cy="102155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40 + 30 – 15 = ?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857" y="309303"/>
              <a:ext cx="2164532" cy="216453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05" name="Rectangle: Rounded Corners 204"/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4" name="Google Shape;282;p27"/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5" name="Google Shape;283;p27"/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6" name="Google Shape;284;p27"/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7" name="Google Shape;285;p27"/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8" name="Google Shape;286;p27"/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9" name="Google Shape;287;p27"/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0" name="Google Shape;288;p27"/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1" name="Google Shape;289;p27"/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2" name="Google Shape;290;p27"/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3" name="Google Shape;291;p27"/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4" name="Google Shape;292;p27"/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07" name="TextBox 206"/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204" name="Rectangle: Rounded Corners 203"/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" name="Google Shape;438;p31"/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34" name="Google Shape;439;p31"/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5" name="Google Shape;440;p31"/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6" name="Google Shape;441;p31"/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7" name="Google Shape;442;p31"/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8" name="Google Shape;443;p31"/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9" name="Google Shape;444;p31"/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0" name="Google Shape;445;p31"/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1" name="Google Shape;446;p31"/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2" name="Google Shape;447;p31"/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3" name="Google Shape;448;p31"/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4" name="Google Shape;449;p31"/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5" name="Google Shape;450;p31"/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6" name="Google Shape;451;p31"/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7" name="Google Shape;452;p31"/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8" name="Google Shape;453;p31"/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08" name="TextBox 207"/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2104240" y="5231381"/>
            <a:ext cx="8973766" cy="1625767"/>
            <a:chOff x="1612674" y="5184381"/>
            <a:chExt cx="8973766" cy="1409055"/>
          </a:xfrm>
        </p:grpSpPr>
        <p:sp>
          <p:nvSpPr>
            <p:cNvPr id="206" name="Rectangle: Rounded Corners 205"/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5" name="Google Shape;293;p27"/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76" name="Google Shape;294;p27"/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7" name="Google Shape;295;p27"/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8" name="Google Shape;296;p27"/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9" name="Google Shape;297;p27"/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0" name="Google Shape;298;p27"/>
              <p:cNvSpPr/>
              <p:nvPr/>
            </p:nvSpPr>
            <p:spPr>
              <a:xfrm>
                <a:off x="3915358" y="1453863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1" name="Google Shape;299;p27"/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2" name="Google Shape;300;p27"/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3" name="Google Shape;301;p27"/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4" name="Google Shape;302;p27"/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5" name="Google Shape;303;p27"/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6" name="Google Shape;304;p27"/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7" name="Google Shape;305;p27"/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8" name="Google Shape;306;p27"/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9" name="Google Shape;307;p27"/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0" name="Google Shape;308;p27"/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1" name="Google Shape;309;p27"/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2" name="Google Shape;310;p27"/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3" name="Google Shape;311;p27"/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4" name="Google Shape;312;p27"/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5" name="Google Shape;313;p27"/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6" name="Google Shape;314;p27"/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3877638" y="5564860"/>
              <a:ext cx="5306047" cy="82635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65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oogle Shape;1408;p39"/>
          <p:cNvGrpSpPr/>
          <p:nvPr/>
        </p:nvGrpSpPr>
        <p:grpSpPr>
          <a:xfrm flipH="1">
            <a:off x="9672318" y="2202901"/>
            <a:ext cx="1805754" cy="1610631"/>
            <a:chOff x="2178000" y="1370575"/>
            <a:chExt cx="1417475" cy="1417450"/>
          </a:xfrm>
        </p:grpSpPr>
        <p:sp>
          <p:nvSpPr>
            <p:cNvPr id="150" name="Google Shape;1409;p39"/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1" name="Google Shape;1410;p39"/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2" name="Google Shape;1411;p39"/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3" name="Google Shape;1412;p39"/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4" name="Google Shape;1413;p39"/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5" name="Google Shape;1414;p39"/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6" name="Google Shape;1415;p39"/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7" name="Google Shape;1416;p39"/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8" name="Google Shape;1417;p39"/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9" name="Google Shape;1418;p39"/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0" name="Google Shape;1419;p39"/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1" name="Google Shape;1420;p39"/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2" name="Google Shape;1421;p39"/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3" name="Google Shape;1422;p39"/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213" name="Google Shape;118;p4"/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Google Shape;118;p4"/>
          <p:cNvSpPr/>
          <p:nvPr/>
        </p:nvSpPr>
        <p:spPr>
          <a:xfrm rot="19980337">
            <a:off x="6867429" y="3879254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13" grpId="0" bldLvl="0" animBg="1"/>
      <p:bldP spid="2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oogle Shape;282;p27"/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4" name="Google Shape;283;p27"/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5" name="Google Shape;284;p27"/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6" name="Google Shape;285;p27"/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7" name="Google Shape;286;p27"/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8" name="Google Shape;287;p27"/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9" name="Google Shape;288;p27"/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0" name="Google Shape;289;p27"/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1" name="Google Shape;290;p27"/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2" name="Google Shape;291;p27"/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3" name="Google Shape;292;p27"/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oogle Shape;438;p31"/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8" name="Google Shape;439;p31"/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9" name="Google Shape;440;p31"/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0" name="Google Shape;441;p31"/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1" name="Google Shape;442;p31"/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2" name="Google Shape;443;p31"/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3" name="Google Shape;444;p31"/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4" name="Google Shape;445;p31"/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5" name="Google Shape;446;p31"/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6" name="Google Shape;447;p31"/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7" name="Google Shape;448;p31"/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8" name="Google Shape;449;p31"/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9" name="Google Shape;450;p31"/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0" name="Google Shape;451;p31"/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1" name="Google Shape;452;p31"/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2" name="Google Shape;453;p31"/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104240" y="5232171"/>
            <a:ext cx="8973766" cy="1624977"/>
            <a:chOff x="1612674" y="5184381"/>
            <a:chExt cx="8973766" cy="1409055"/>
          </a:xfrm>
        </p:grpSpPr>
        <p:sp>
          <p:nvSpPr>
            <p:cNvPr id="54" name="Rectangle: Rounded Corners 53"/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oogle Shape;293;p27"/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7" name="Google Shape;294;p27"/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8" name="Google Shape;295;p27"/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9" name="Google Shape;296;p27"/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0" name="Google Shape;297;p27"/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1" name="Google Shape;298;p27"/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2" name="Google Shape;299;p27"/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3" name="Google Shape;300;p27"/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4" name="Google Shape;301;p27"/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5" name="Google Shape;302;p27"/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6" name="Google Shape;303;p27"/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7" name="Google Shape;304;p27"/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8" name="Google Shape;305;p27"/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9" name="Google Shape;306;p27"/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0" name="Google Shape;307;p27"/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1" name="Google Shape;308;p27"/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2" name="Google Shape;309;p27"/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3" name="Google Shape;310;p27"/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4" name="Google Shape;311;p27"/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5" name="Google Shape;312;p27"/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6" name="Google Shape;313;p27"/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7" name="Google Shape;314;p27"/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877638" y="5564860"/>
              <a:ext cx="5306047" cy="82676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oogle Shape;1408;p39"/>
          <p:cNvGrpSpPr/>
          <p:nvPr/>
        </p:nvGrpSpPr>
        <p:grpSpPr>
          <a:xfrm flipH="1">
            <a:off x="6822963" y="3829908"/>
            <a:ext cx="1805754" cy="1610631"/>
            <a:chOff x="2178000" y="1370575"/>
            <a:chExt cx="1417475" cy="1417450"/>
          </a:xfrm>
        </p:grpSpPr>
        <p:sp>
          <p:nvSpPr>
            <p:cNvPr id="79" name="Google Shape;1409;p39"/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0" name="Google Shape;1410;p39"/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1" name="Google Shape;1411;p39"/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2" name="Google Shape;1412;p39"/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3" name="Google Shape;1413;p39"/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4" name="Google Shape;1414;p39"/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5" name="Google Shape;1415;p39"/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6" name="Google Shape;1416;p39"/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7" name="Google Shape;1417;p39"/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8" name="Google Shape;1418;p39"/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9" name="Google Shape;1419;p39"/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0" name="Google Shape;1420;p39"/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1" name="Google Shape;1421;p39"/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2" name="Google Shape;1422;p39"/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93" name="Google Shape;118;p4"/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118;p4"/>
          <p:cNvSpPr/>
          <p:nvPr/>
        </p:nvSpPr>
        <p:spPr>
          <a:xfrm rot="19980337">
            <a:off x="9657703" y="222242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-693571" y="258857"/>
            <a:ext cx="13579140" cy="2103964"/>
            <a:chOff x="-693571" y="258857"/>
            <a:chExt cx="13579140" cy="2103964"/>
          </a:xfrm>
        </p:grpSpPr>
        <p:sp>
          <p:nvSpPr>
            <p:cNvPr id="17" name="Rectangle 16"/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3384" y="722392"/>
              <a:ext cx="10675635" cy="112371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6 x 3 : 2 = ?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5" name="Picture 9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556" y="372801"/>
              <a:ext cx="1990020" cy="19900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3" grpId="0" bldLvl="0" animBg="1"/>
      <p:bldP spid="9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440388" y="3841659"/>
            <a:ext cx="8546543" cy="1364750"/>
            <a:chOff x="2098496" y="3659454"/>
            <a:chExt cx="8546543" cy="1198789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282;p27"/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5" name="Google Shape;283;p27"/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6" name="Google Shape;284;p27"/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7" name="Google Shape;285;p27"/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8" name="Google Shape;286;p27"/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9" name="Google Shape;287;p27"/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0" name="Google Shape;288;p27"/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1" name="Google Shape;289;p27"/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2" name="Google Shape;290;p27"/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3" name="Google Shape;291;p27"/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4" name="Google Shape;292;p27"/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82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6294" y="2197017"/>
            <a:ext cx="8819884" cy="1507248"/>
            <a:chOff x="1861723" y="2134893"/>
            <a:chExt cx="8819884" cy="1270717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oogle Shape;438;p31"/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9" name="Google Shape;439;p31"/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0" name="Google Shape;440;p31"/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1" name="Google Shape;441;p31"/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2" name="Google Shape;442;p31"/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3" name="Google Shape;443;p31"/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4" name="Google Shape;444;p31"/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5" name="Google Shape;445;p31"/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6" name="Google Shape;446;p31"/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7" name="Google Shape;447;p31"/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8" name="Google Shape;448;p31"/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9" name="Google Shape;449;p31"/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0" name="Google Shape;450;p31"/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1" name="Google Shape;451;p31"/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2" name="Google Shape;452;p31"/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3" name="Google Shape;453;p31"/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81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4803" y="5097554"/>
            <a:ext cx="8973766" cy="1626618"/>
            <a:chOff x="1612674" y="5184381"/>
            <a:chExt cx="8973766" cy="1409055"/>
          </a:xfrm>
        </p:grpSpPr>
        <p:sp>
          <p:nvSpPr>
            <p:cNvPr id="55" name="Rectangle: Rounded Corners 54"/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oogle Shape;293;p27"/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8" name="Google Shape;294;p27"/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9" name="Google Shape;295;p27"/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0" name="Google Shape;296;p27"/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1" name="Google Shape;297;p27"/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2" name="Google Shape;298;p27"/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3" name="Google Shape;299;p27"/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4" name="Google Shape;300;p27"/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5" name="Google Shape;301;p27"/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6" name="Google Shape;302;p27"/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7" name="Google Shape;303;p27"/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8" name="Google Shape;304;p27"/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9" name="Google Shape;305;p27"/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0" name="Google Shape;306;p27"/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1" name="Google Shape;307;p27"/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2" name="Google Shape;308;p27"/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3" name="Google Shape;309;p27"/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4" name="Google Shape;310;p27"/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5" name="Google Shape;311;p27"/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6" name="Google Shape;312;p27"/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7" name="Google Shape;313;p27"/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78" name="Google Shape;314;p27"/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877638" y="5564860"/>
              <a:ext cx="5306047" cy="82592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83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oogle Shape;1408;p39"/>
          <p:cNvGrpSpPr/>
          <p:nvPr/>
        </p:nvGrpSpPr>
        <p:grpSpPr>
          <a:xfrm flipH="1">
            <a:off x="7150118" y="5348371"/>
            <a:ext cx="1805754" cy="1610631"/>
            <a:chOff x="2178000" y="1370575"/>
            <a:chExt cx="1417475" cy="1417450"/>
          </a:xfrm>
        </p:grpSpPr>
        <p:sp>
          <p:nvSpPr>
            <p:cNvPr id="80" name="Google Shape;1409;p39"/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1" name="Google Shape;1410;p39"/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2" name="Google Shape;1411;p39"/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3" name="Google Shape;1412;p39"/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4" name="Google Shape;1413;p39"/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5" name="Google Shape;1414;p39"/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6" name="Google Shape;1415;p39"/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7" name="Google Shape;1416;p39"/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8" name="Google Shape;1417;p39"/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9" name="Google Shape;1418;p39"/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0" name="Google Shape;1419;p39"/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1" name="Google Shape;1420;p39"/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2" name="Google Shape;1421;p39"/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3" name="Google Shape;1422;p39"/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94" name="Google Shape;118;p4"/>
          <p:cNvSpPr/>
          <p:nvPr/>
        </p:nvSpPr>
        <p:spPr>
          <a:xfrm rot="19980337">
            <a:off x="10096434" y="3778926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-693571" y="258857"/>
            <a:ext cx="13579140" cy="2207417"/>
            <a:chOff x="-693571" y="258857"/>
            <a:chExt cx="13579140" cy="2207417"/>
          </a:xfrm>
        </p:grpSpPr>
        <p:sp>
          <p:nvSpPr>
            <p:cNvPr id="19" name="Rectangle 18"/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3384" y="722392"/>
              <a:ext cx="10675635" cy="102155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547 – 264 – 200 = ?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9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144" y="332114"/>
              <a:ext cx="2134160" cy="2134160"/>
            </a:xfrm>
            <a:prstGeom prst="rect">
              <a:avLst/>
            </a:prstGeom>
          </p:spPr>
        </p:pic>
      </p:grpSp>
      <p:sp>
        <p:nvSpPr>
          <p:cNvPr id="97" name="Google Shape;118;p4"/>
          <p:cNvSpPr/>
          <p:nvPr/>
        </p:nvSpPr>
        <p:spPr>
          <a:xfrm rot="19980337">
            <a:off x="6824457" y="2263698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4" grpId="0" bldLvl="0" animBg="1"/>
      <p:bldP spid="9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92879" y="3745121"/>
            <a:ext cx="8546543" cy="1364750"/>
            <a:chOff x="2098496" y="3659454"/>
            <a:chExt cx="8546543" cy="1198789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282;p27"/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1" name="Google Shape;283;p27"/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2" name="Google Shape;284;p27"/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" name="Google Shape;285;p27"/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4" name="Google Shape;286;p27"/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5" name="Google Shape;287;p27"/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6" name="Google Shape;288;p27"/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7" name="Google Shape;289;p27"/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" name="Google Shape;290;p27"/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" name="Google Shape;291;p27"/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0" name="Google Shape;292;p27"/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5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30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990" y="2142550"/>
            <a:ext cx="8819884" cy="1507248"/>
            <a:chOff x="1861723" y="2134893"/>
            <a:chExt cx="8819884" cy="1270717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438;p31"/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25" name="Google Shape;439;p31"/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6" name="Google Shape;440;p31"/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7" name="Google Shape;441;p31"/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8" name="Google Shape;442;p31"/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9" name="Google Shape;443;p31"/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0" name="Google Shape;444;p31"/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1" name="Google Shape;445;p31"/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2" name="Google Shape;446;p31"/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3" name="Google Shape;447;p31"/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4" name="Google Shape;448;p31"/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5" name="Google Shape;449;p31"/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6" name="Google Shape;450;p31"/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7" name="Google Shape;451;p31"/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8" name="Google Shape;452;p31"/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39" name="Google Shape;453;p31"/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13354" y="5104039"/>
            <a:ext cx="8973766" cy="1673529"/>
            <a:chOff x="1612674" y="5184381"/>
            <a:chExt cx="8973766" cy="1409055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293;p27"/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44" name="Google Shape;294;p27"/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5" name="Google Shape;295;p27"/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6" name="Google Shape;296;p27"/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7" name="Google Shape;297;p27"/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8" name="Google Shape;298;p27"/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9" name="Google Shape;299;p27"/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0" name="Google Shape;300;p27"/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1" name="Google Shape;301;p27"/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2" name="Google Shape;302;p27"/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3" name="Google Shape;303;p27"/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4" name="Google Shape;304;p27"/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5" name="Google Shape;305;p27"/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6" name="Google Shape;306;p27"/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7" name="Google Shape;307;p27"/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8" name="Google Shape;308;p27"/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9" name="Google Shape;309;p27"/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0" name="Google Shape;310;p27"/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1" name="Google Shape;311;p27"/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2" name="Google Shape;312;p27"/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3" name="Google Shape;313;p27"/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64" name="Google Shape;314;p27"/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877638" y="5564860"/>
              <a:ext cx="5306047" cy="80750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oogle Shape;1408;p39"/>
          <p:cNvGrpSpPr/>
          <p:nvPr/>
        </p:nvGrpSpPr>
        <p:grpSpPr>
          <a:xfrm flipH="1">
            <a:off x="6865002" y="2012987"/>
            <a:ext cx="1805754" cy="1610631"/>
            <a:chOff x="2178000" y="1370575"/>
            <a:chExt cx="1417475" cy="1417450"/>
          </a:xfrm>
        </p:grpSpPr>
        <p:sp>
          <p:nvSpPr>
            <p:cNvPr id="66" name="Google Shape;1409;p39"/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67" name="Google Shape;1410;p39"/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68" name="Google Shape;1411;p39"/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69" name="Google Shape;1412;p39"/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0" name="Google Shape;1413;p39"/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1" name="Google Shape;1414;p39"/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2" name="Google Shape;1415;p39"/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3" name="Google Shape;1416;p39"/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4" name="Google Shape;1417;p39"/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5" name="Google Shape;1418;p39"/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6" name="Google Shape;1419;p39"/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7" name="Google Shape;1420;p39"/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8" name="Google Shape;1421;p39"/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79" name="Google Shape;1422;p39"/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80" name="Google Shape;118;p4"/>
          <p:cNvSpPr/>
          <p:nvPr/>
        </p:nvSpPr>
        <p:spPr>
          <a:xfrm rot="19980337">
            <a:off x="8178082" y="3709445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-693571" y="258857"/>
            <a:ext cx="13579140" cy="2140397"/>
            <a:chOff x="-693571" y="258857"/>
            <a:chExt cx="13579140" cy="2140397"/>
          </a:xfrm>
        </p:grpSpPr>
        <p:sp>
          <p:nvSpPr>
            <p:cNvPr id="4" name="Rectangle 3"/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EE689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3384" y="722392"/>
              <a:ext cx="10675635" cy="122586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60 – 2 x 5 =  ?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81" name="Picture 8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866" y="288007"/>
              <a:ext cx="2111247" cy="2111247"/>
            </a:xfrm>
            <a:prstGeom prst="rect">
              <a:avLst/>
            </a:prstGeom>
          </p:spPr>
        </p:pic>
      </p:grpSp>
      <p:sp>
        <p:nvSpPr>
          <p:cNvPr id="83" name="Google Shape;118;p4"/>
          <p:cNvSpPr/>
          <p:nvPr/>
        </p:nvSpPr>
        <p:spPr>
          <a:xfrm rot="19980337">
            <a:off x="10125552" y="5323013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0" grpId="0" bldLvl="0" animBg="1"/>
      <p:bldP spid="8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528247" y="2264014"/>
            <a:ext cx="4664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Khám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phá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pattFill prst="ltUpDiag">
                <a:fgClr>
                  <a:srgbClr val="26554F"/>
                </a:fgClr>
                <a:bgClr>
                  <a:prstClr val="white"/>
                </a:bgClr>
              </a:pattFill>
              <a:effectLst/>
              <a:uLnTx/>
              <a:uFillTx/>
              <a:latin typeface="A6 Pngtree" pitchFamily="2" charset="0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273" y="535259"/>
            <a:ext cx="1003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tai.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882" y="3668867"/>
            <a:ext cx="7134225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peech Bubble: Rectangle with Corners Rounded 5"/>
          <p:cNvSpPr/>
          <p:nvPr/>
        </p:nvSpPr>
        <p:spPr>
          <a:xfrm>
            <a:off x="936701" y="2291692"/>
            <a:ext cx="3534937" cy="1226518"/>
          </a:xfrm>
          <a:prstGeom prst="wedgeRoundRectCallout">
            <a:avLst>
              <a:gd name="adj1" fmla="val -2537"/>
              <a:gd name="adj2" fmla="val 75229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Speech Bubble: Rectangle with Corners Rounded 18"/>
          <p:cNvSpPr/>
          <p:nvPr/>
        </p:nvSpPr>
        <p:spPr>
          <a:xfrm>
            <a:off x="4638907" y="1851103"/>
            <a:ext cx="3055435" cy="1226518"/>
          </a:xfrm>
          <a:prstGeom prst="wedgeRoundRectCallout">
            <a:avLst>
              <a:gd name="adj1" fmla="val -17762"/>
              <a:gd name="adj2" fmla="val 92503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/>
          <p:cNvSpPr/>
          <p:nvPr/>
        </p:nvSpPr>
        <p:spPr>
          <a:xfrm>
            <a:off x="7938389" y="1851103"/>
            <a:ext cx="3534937" cy="1523382"/>
          </a:xfrm>
          <a:prstGeom prst="wedgeRoundRectCallout">
            <a:avLst>
              <a:gd name="adj1" fmla="val -49879"/>
              <a:gd name="adj2" fmla="val 75229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x (3 + 4)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19" grpId="0" bldLvl="0" animBg="1"/>
      <p:bldP spid="2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Widescreen</PresentationFormat>
  <Paragraphs>92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#9Slide05 Angelline</vt:lpstr>
      <vt:lpstr>A6 Pngtree</vt:lpstr>
      <vt:lpstr>Arial</vt:lpstr>
      <vt:lpstr>Bubblegum Sans</vt:lpstr>
      <vt:lpstr>Calibri</vt:lpstr>
      <vt:lpstr>Calibri Light</vt:lpstr>
      <vt:lpstr>Coiny</vt:lpstr>
      <vt:lpstr>Tahoma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1</cp:revision>
  <dcterms:created xsi:type="dcterms:W3CDTF">2023-11-07T02:42:36Z</dcterms:created>
  <dcterms:modified xsi:type="dcterms:W3CDTF">2025-12-27T06:28:53Z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CCBCED2EE5194B99B1414FCF8FAE35C4_11</vt:lpwstr>
  </property>
  <property fmtid="{D5CDD505-2E9C-101B-9397-08002B2CF9AE}" pid="3" name="KSOProductBuildVer">
    <vt:lpwstr>1033-12.2.0.13266</vt:lpwstr>
  </property>
</Properties>
</file>