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microsoft.com/office/2007/relationships/hdphoto" Target="../media/hdphoto8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50" Type="http://schemas.openxmlformats.org/officeDocument/2006/relationships/image" Target="../media/image79.png"/><Relationship Id="rId55" Type="http://schemas.openxmlformats.org/officeDocument/2006/relationships/image" Target="../media/image10.png"/><Relationship Id="rId7" Type="http://schemas.openxmlformats.org/officeDocument/2006/relationships/image" Target="../media/image36.png"/><Relationship Id="rId2" Type="http://schemas.openxmlformats.org/officeDocument/2006/relationships/tags" Target="../tags/tag5.xml"/><Relationship Id="rId16" Type="http://schemas.openxmlformats.org/officeDocument/2006/relationships/image" Target="../media/image45.jpeg"/><Relationship Id="rId29" Type="http://schemas.openxmlformats.org/officeDocument/2006/relationships/image" Target="../media/image58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3" Type="http://schemas.openxmlformats.org/officeDocument/2006/relationships/image" Target="../media/image9.png"/><Relationship Id="rId58" Type="http://schemas.openxmlformats.org/officeDocument/2006/relationships/image" Target="../media/image82.png"/><Relationship Id="rId5" Type="http://schemas.openxmlformats.org/officeDocument/2006/relationships/image" Target="../media/image92.png"/><Relationship Id="rId19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3.jpe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56" Type="http://schemas.microsoft.com/office/2007/relationships/hdphoto" Target="../media/hdphoto7.wdp"/><Relationship Id="rId8" Type="http://schemas.openxmlformats.org/officeDocument/2006/relationships/image" Target="../media/image37.png"/><Relationship Id="rId51" Type="http://schemas.openxmlformats.org/officeDocument/2006/relationships/image" Target="../media/image80.png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59" Type="http://schemas.microsoft.com/office/2007/relationships/hdphoto" Target="../media/hdphoto19.wdp"/><Relationship Id="rId20" Type="http://schemas.openxmlformats.org/officeDocument/2006/relationships/image" Target="../media/image49.png"/><Relationship Id="rId41" Type="http://schemas.openxmlformats.org/officeDocument/2006/relationships/image" Target="../media/image70.png"/><Relationship Id="rId54" Type="http://schemas.microsoft.com/office/2007/relationships/hdphoto" Target="../media/hdphoto6.wdp"/><Relationship Id="rId1" Type="http://schemas.openxmlformats.org/officeDocument/2006/relationships/tags" Target="../tags/tag4.xml"/><Relationship Id="rId6" Type="http://schemas.openxmlformats.org/officeDocument/2006/relationships/image" Target="../media/image35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57" Type="http://schemas.openxmlformats.org/officeDocument/2006/relationships/image" Target="../media/image12.png"/><Relationship Id="rId10" Type="http://schemas.openxmlformats.org/officeDocument/2006/relationships/image" Target="../media/image39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52" Type="http://schemas.openxmlformats.org/officeDocument/2006/relationships/image" Target="../media/image81.png"/><Relationship Id="rId60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50" Type="http://schemas.openxmlformats.org/officeDocument/2006/relationships/image" Target="../media/image79.pn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45.jpeg"/><Relationship Id="rId29" Type="http://schemas.openxmlformats.org/officeDocument/2006/relationships/image" Target="../media/image58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" Type="http://schemas.openxmlformats.org/officeDocument/2006/relationships/image" Target="../media/image96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52" Type="http://schemas.openxmlformats.org/officeDocument/2006/relationships/image" Target="../media/image81.png"/><Relationship Id="rId4" Type="http://schemas.openxmlformats.org/officeDocument/2006/relationships/image" Target="../media/image95.png"/><Relationship Id="rId9" Type="http://schemas.openxmlformats.org/officeDocument/2006/relationships/image" Target="../media/image38.png"/><Relationship Id="rId14" Type="http://schemas.openxmlformats.org/officeDocument/2006/relationships/image" Target="../media/image43.jpe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8" Type="http://schemas.openxmlformats.org/officeDocument/2006/relationships/image" Target="../media/image37.png"/><Relationship Id="rId51" Type="http://schemas.openxmlformats.org/officeDocument/2006/relationships/image" Target="../media/image80.png"/><Relationship Id="rId3" Type="http://schemas.openxmlformats.org/officeDocument/2006/relationships/image" Target="../media/image94.GIF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20" Type="http://schemas.openxmlformats.org/officeDocument/2006/relationships/image" Target="../media/image49.png"/><Relationship Id="rId41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50" Type="http://schemas.openxmlformats.org/officeDocument/2006/relationships/image" Target="../media/image79.pn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45.jpeg"/><Relationship Id="rId29" Type="http://schemas.openxmlformats.org/officeDocument/2006/relationships/image" Target="../media/image58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" Type="http://schemas.openxmlformats.org/officeDocument/2006/relationships/image" Target="../media/image96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52" Type="http://schemas.openxmlformats.org/officeDocument/2006/relationships/image" Target="../media/image81.png"/><Relationship Id="rId4" Type="http://schemas.openxmlformats.org/officeDocument/2006/relationships/image" Target="../media/image95.png"/><Relationship Id="rId9" Type="http://schemas.openxmlformats.org/officeDocument/2006/relationships/image" Target="../media/image38.png"/><Relationship Id="rId14" Type="http://schemas.openxmlformats.org/officeDocument/2006/relationships/image" Target="../media/image43.jpe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8" Type="http://schemas.openxmlformats.org/officeDocument/2006/relationships/image" Target="../media/image37.png"/><Relationship Id="rId51" Type="http://schemas.openxmlformats.org/officeDocument/2006/relationships/image" Target="../media/image80.png"/><Relationship Id="rId3" Type="http://schemas.openxmlformats.org/officeDocument/2006/relationships/image" Target="../media/image94.GIF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20" Type="http://schemas.openxmlformats.org/officeDocument/2006/relationships/image" Target="../media/image49.png"/><Relationship Id="rId41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50" Type="http://schemas.openxmlformats.org/officeDocument/2006/relationships/image" Target="../media/image79.pn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45.jpeg"/><Relationship Id="rId29" Type="http://schemas.openxmlformats.org/officeDocument/2006/relationships/image" Target="../media/image58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" Type="http://schemas.openxmlformats.org/officeDocument/2006/relationships/image" Target="../media/image96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52" Type="http://schemas.openxmlformats.org/officeDocument/2006/relationships/image" Target="../media/image81.png"/><Relationship Id="rId4" Type="http://schemas.openxmlformats.org/officeDocument/2006/relationships/image" Target="../media/image95.png"/><Relationship Id="rId9" Type="http://schemas.openxmlformats.org/officeDocument/2006/relationships/image" Target="../media/image38.png"/><Relationship Id="rId14" Type="http://schemas.openxmlformats.org/officeDocument/2006/relationships/image" Target="../media/image43.jpe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8" Type="http://schemas.openxmlformats.org/officeDocument/2006/relationships/image" Target="../media/image37.png"/><Relationship Id="rId51" Type="http://schemas.openxmlformats.org/officeDocument/2006/relationships/image" Target="../media/image80.png"/><Relationship Id="rId3" Type="http://schemas.openxmlformats.org/officeDocument/2006/relationships/image" Target="../media/image94.GIF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20" Type="http://schemas.openxmlformats.org/officeDocument/2006/relationships/image" Target="../media/image49.png"/><Relationship Id="rId41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6.wdp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98.png"/><Relationship Id="rId4" Type="http://schemas.openxmlformats.org/officeDocument/2006/relationships/image" Target="../media/image94.GIF"/><Relationship Id="rId9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microsoft.com/office/2007/relationships/hdphoto" Target="../media/hdphoto9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microsoft.com/office/2007/relationships/hdphoto" Target="../media/hdphoto1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microsoft.com/office/2007/relationships/hdphoto" Target="../media/hdphoto12.wdp"/><Relationship Id="rId9" Type="http://schemas.openxmlformats.org/officeDocument/2006/relationships/image" Target="../media/image12.png"/><Relationship Id="rId14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18" Type="http://schemas.microsoft.com/office/2007/relationships/hdphoto" Target="../media/hdphoto14.wdp"/><Relationship Id="rId3" Type="http://schemas.openxmlformats.org/officeDocument/2006/relationships/audio" Target="../media/audio1.wav"/><Relationship Id="rId21" Type="http://schemas.openxmlformats.org/officeDocument/2006/relationships/image" Target="../media/image27.png"/><Relationship Id="rId7" Type="http://schemas.microsoft.com/office/2007/relationships/hdphoto" Target="../media/hdphoto6.wdp"/><Relationship Id="rId12" Type="http://schemas.microsoft.com/office/2007/relationships/hdphoto" Target="../media/hdphoto8.wdp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microsoft.com/office/2007/relationships/hdphoto" Target="../media/hdphoto13.wdp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microsoft.com/office/2007/relationships/hdphoto" Target="../media/hdphoto12.wdp"/><Relationship Id="rId15" Type="http://schemas.openxmlformats.org/officeDocument/2006/relationships/image" Target="../media/image22.png"/><Relationship Id="rId23" Type="http://schemas.microsoft.com/office/2007/relationships/hdphoto" Target="../media/hdphoto16.wdp"/><Relationship Id="rId10" Type="http://schemas.openxmlformats.org/officeDocument/2006/relationships/image" Target="../media/image12.png"/><Relationship Id="rId19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microsoft.com/office/2007/relationships/hdphoto" Target="../media/hdphoto7.wdp"/><Relationship Id="rId14" Type="http://schemas.microsoft.com/office/2007/relationships/hdphoto" Target="../media/hdphoto15.wdp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15.wdp"/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image" Target="../media/image24.png"/><Relationship Id="rId17" Type="http://schemas.microsoft.com/office/2007/relationships/hdphoto" Target="../media/hdphoto14.wdp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5" Type="http://schemas.microsoft.com/office/2007/relationships/hdphoto" Target="../media/hdphoto13.wdp"/><Relationship Id="rId10" Type="http://schemas.openxmlformats.org/officeDocument/2006/relationships/image" Target="../media/image11.png"/><Relationship Id="rId4" Type="http://schemas.microsoft.com/office/2007/relationships/hdphoto" Target="../media/hdphoto12.wdp"/><Relationship Id="rId9" Type="http://schemas.openxmlformats.org/officeDocument/2006/relationships/image" Target="../media/image12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17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10" Type="http://schemas.microsoft.com/office/2007/relationships/hdphoto" Target="../media/hdphoto14.wdp"/><Relationship Id="rId4" Type="http://schemas.openxmlformats.org/officeDocument/2006/relationships/image" Target="../media/image3.emf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11" Type="http://schemas.microsoft.com/office/2007/relationships/hdphoto" Target="../media/hdphoto18.wdp"/><Relationship Id="rId5" Type="http://schemas.openxmlformats.org/officeDocument/2006/relationships/image" Target="../media/image30.png"/><Relationship Id="rId15" Type="http://schemas.openxmlformats.org/officeDocument/2006/relationships/image" Target="../media/image8.png"/><Relationship Id="rId23" Type="http://schemas.openxmlformats.org/officeDocument/2006/relationships/image" Target="../media/image33.png"/><Relationship Id="rId10" Type="http://schemas.openxmlformats.org/officeDocument/2006/relationships/image" Target="../media/image32.png"/><Relationship Id="rId19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42" Type="http://schemas.openxmlformats.org/officeDocument/2006/relationships/image" Target="../media/image73.png"/><Relationship Id="rId47" Type="http://schemas.openxmlformats.org/officeDocument/2006/relationships/image" Target="../media/image78.png"/><Relationship Id="rId50" Type="http://schemas.openxmlformats.org/officeDocument/2006/relationships/image" Target="../media/image81.png"/><Relationship Id="rId55" Type="http://schemas.openxmlformats.org/officeDocument/2006/relationships/image" Target="../media/image12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7.png"/><Relationship Id="rId29" Type="http://schemas.openxmlformats.org/officeDocument/2006/relationships/image" Target="../media/image60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3" Type="http://schemas.openxmlformats.org/officeDocument/2006/relationships/image" Target="../media/image10.png"/><Relationship Id="rId58" Type="http://schemas.openxmlformats.org/officeDocument/2006/relationships/image" Target="../media/image83.png"/><Relationship Id="rId5" Type="http://schemas.openxmlformats.org/officeDocument/2006/relationships/image" Target="../media/image36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48" Type="http://schemas.openxmlformats.org/officeDocument/2006/relationships/image" Target="../media/image79.png"/><Relationship Id="rId56" Type="http://schemas.openxmlformats.org/officeDocument/2006/relationships/image" Target="../media/image82.png"/><Relationship Id="rId8" Type="http://schemas.openxmlformats.org/officeDocument/2006/relationships/image" Target="../media/image39.png"/><Relationship Id="rId51" Type="http://schemas.openxmlformats.org/officeDocument/2006/relationships/image" Target="../media/image9.png"/><Relationship Id="rId3" Type="http://schemas.openxmlformats.org/officeDocument/2006/relationships/image" Target="../media/image34.png"/><Relationship Id="rId12" Type="http://schemas.openxmlformats.org/officeDocument/2006/relationships/image" Target="../media/image43.jpe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20" Type="http://schemas.openxmlformats.org/officeDocument/2006/relationships/image" Target="../media/image51.png"/><Relationship Id="rId41" Type="http://schemas.openxmlformats.org/officeDocument/2006/relationships/image" Target="../media/image72.png"/><Relationship Id="rId54" Type="http://schemas.microsoft.com/office/2007/relationships/hdphoto" Target="../media/hdphoto7.wdp"/><Relationship Id="rId1" Type="http://schemas.openxmlformats.org/officeDocument/2006/relationships/tags" Target="../tags/tag3.xml"/><Relationship Id="rId6" Type="http://schemas.openxmlformats.org/officeDocument/2006/relationships/image" Target="../media/image37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49" Type="http://schemas.openxmlformats.org/officeDocument/2006/relationships/image" Target="../media/image80.png"/><Relationship Id="rId57" Type="http://schemas.microsoft.com/office/2007/relationships/hdphoto" Target="../media/hdphoto19.wdp"/><Relationship Id="rId10" Type="http://schemas.openxmlformats.org/officeDocument/2006/relationships/image" Target="../media/image41.png"/><Relationship Id="rId31" Type="http://schemas.openxmlformats.org/officeDocument/2006/relationships/image" Target="../media/image62.png"/><Relationship Id="rId44" Type="http://schemas.openxmlformats.org/officeDocument/2006/relationships/image" Target="../media/image75.png"/><Relationship Id="rId52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>
            <a:fillRect/>
          </a:stretch>
        </p:blipFill>
        <p:spPr>
          <a:xfrm rot="16200000" flipV="1">
            <a:off x="4229218" y="-4322120"/>
            <a:ext cx="3686909" cy="1233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>
            <a:fillRect/>
          </a:stretch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pic>
        <p:nvPicPr>
          <p:cNvPr id="43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84741" flipH="1">
            <a:off x="3776185" y="-366328"/>
            <a:ext cx="6926692" cy="3712341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 rot="694710">
            <a:off x="3668286" y="415088"/>
            <a:ext cx="7420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CC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思源宋体 CN Heavy" panose="02020900000000000000" pitchFamily="18" charset="-122"/>
                <a:cs typeface="+mn-cs"/>
              </a:rPr>
              <a:t>MÔN TOÁN</a:t>
            </a:r>
          </a:p>
        </p:txBody>
      </p:sp>
      <p:grpSp>
        <p:nvGrpSpPr>
          <p:cNvPr id="436" name="Group 435"/>
          <p:cNvGrpSpPr/>
          <p:nvPr/>
        </p:nvGrpSpPr>
        <p:grpSpPr>
          <a:xfrm>
            <a:off x="9203696" y="2336122"/>
            <a:ext cx="3137878" cy="3756997"/>
            <a:chOff x="8842683" y="2474699"/>
            <a:chExt cx="3654542" cy="4241014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683" y="2474699"/>
              <a:ext cx="2427856" cy="211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872299" y="534526"/>
            <a:ext cx="7297913" cy="6858000"/>
            <a:chOff x="-1760735" y="576741"/>
            <a:chExt cx="7297913" cy="6858000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0735" y="576741"/>
              <a:ext cx="6858000" cy="6858000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7593311" y="662693"/>
            <a:ext cx="1186597" cy="128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" name="Picture 43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7724313" y="4161377"/>
            <a:ext cx="2600570" cy="2600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6198629" y="3428774"/>
            <a:ext cx="2164518" cy="23310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003">
            <a:off x="4113787" y="4744018"/>
            <a:ext cx="2716767" cy="19069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0366" y="105543"/>
            <a:ext cx="11478283" cy="656457"/>
          </a:xfrm>
          <a:prstGeom prst="rect">
            <a:avLst/>
          </a:prstGeom>
          <a:solidFill>
            <a:schemeClr val="bg1"/>
          </a:solidFill>
          <a:ln w="730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矩形: 圆角 6"/>
          <p:cNvSpPr/>
          <p:nvPr/>
        </p:nvSpPr>
        <p:spPr>
          <a:xfrm>
            <a:off x="485775" y="-181578"/>
            <a:ext cx="11706225" cy="97215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1. </a:t>
            </a:r>
            <a:r>
              <a:rPr lang="en-US" sz="3600" b="1" dirty="0" err="1">
                <a:solidFill>
                  <a:srgbClr val="FF0000"/>
                </a:solidFill>
              </a:rPr>
              <a:t>Mỗi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ghi</a:t>
            </a:r>
            <a:r>
              <a:rPr lang="en-US" sz="3600" b="1" dirty="0">
                <a:solidFill>
                  <a:srgbClr val="FF0000"/>
                </a:solidFill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</a:rPr>
              <a:t>cánh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trị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biểu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nào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" name="Picture 2" descr="Diagram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26" y="1057225"/>
            <a:ext cx="9841354" cy="390529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000375" y="259080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407 - 102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71800" y="30384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305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076700" y="2095500"/>
            <a:ext cx="1409700" cy="266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496425" y="25050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360 - 305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15475" y="29527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55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6600825" y="1485900"/>
            <a:ext cx="1571625" cy="5048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52625" y="49053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132 x 3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71675" y="53530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396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4019550" y="2676525"/>
            <a:ext cx="1562100" cy="13430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429250" y="49053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80 + 120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48300" y="53530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200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6457950" y="2924175"/>
            <a:ext cx="257175" cy="781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753475" y="473392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180 : 6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772525" y="518160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7038975" y="2219325"/>
            <a:ext cx="1857375" cy="1381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0366" y="105543"/>
            <a:ext cx="11478283" cy="1370832"/>
          </a:xfrm>
          <a:prstGeom prst="rect">
            <a:avLst/>
          </a:prstGeom>
          <a:solidFill>
            <a:schemeClr val="bg1"/>
          </a:solidFill>
          <a:ln w="730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矩形: 圆角 6"/>
          <p:cNvSpPr/>
          <p:nvPr/>
        </p:nvSpPr>
        <p:spPr>
          <a:xfrm>
            <a:off x="552450" y="304197"/>
            <a:ext cx="11706225" cy="97215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3400" b="1" dirty="0">
                <a:solidFill>
                  <a:srgbClr val="FF0000"/>
                </a:solidFill>
              </a:rPr>
              <a:t>2. </a:t>
            </a:r>
            <a:r>
              <a:rPr lang="en-US" sz="3400" b="1" dirty="0" err="1">
                <a:solidFill>
                  <a:srgbClr val="FF0000"/>
                </a:solidFill>
              </a:rPr>
              <a:t>Cây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cau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nhà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em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lúc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mới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trồng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cao</a:t>
            </a:r>
            <a:r>
              <a:rPr lang="en-US" sz="3400" b="1" dirty="0">
                <a:solidFill>
                  <a:srgbClr val="FF0000"/>
                </a:solidFill>
              </a:rPr>
              <a:t> 2 m. </a:t>
            </a:r>
            <a:r>
              <a:rPr lang="en-US" sz="3400" b="1" dirty="0" err="1">
                <a:solidFill>
                  <a:srgbClr val="FF0000"/>
                </a:solidFill>
              </a:rPr>
              <a:t>Hiện</a:t>
            </a:r>
            <a:r>
              <a:rPr lang="en-US" sz="3400" b="1" dirty="0">
                <a:solidFill>
                  <a:srgbClr val="FF0000"/>
                </a:solidFill>
              </a:rPr>
              <a:t> nay, </a:t>
            </a:r>
            <a:r>
              <a:rPr lang="en-US" sz="3400" b="1" dirty="0" err="1">
                <a:solidFill>
                  <a:srgbClr val="FF0000"/>
                </a:solidFill>
              </a:rPr>
              <a:t>cây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cau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đã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cao</a:t>
            </a:r>
            <a:r>
              <a:rPr lang="en-US" sz="3400" b="1" dirty="0">
                <a:solidFill>
                  <a:srgbClr val="FF0000"/>
                </a:solidFill>
              </a:rPr>
              <a:t> 6 m. </a:t>
            </a:r>
            <a:r>
              <a:rPr lang="en-US" sz="3400" b="1" dirty="0" err="1">
                <a:solidFill>
                  <a:srgbClr val="FF0000"/>
                </a:solidFill>
              </a:rPr>
              <a:t>Hỏi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hiện</a:t>
            </a:r>
            <a:r>
              <a:rPr lang="en-US" sz="3400" b="1" dirty="0">
                <a:solidFill>
                  <a:srgbClr val="FF0000"/>
                </a:solidFill>
              </a:rPr>
              <a:t> nay </a:t>
            </a:r>
            <a:r>
              <a:rPr lang="en-US" sz="3400" b="1" dirty="0" err="1">
                <a:solidFill>
                  <a:srgbClr val="FF0000"/>
                </a:solidFill>
              </a:rPr>
              <a:t>cây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cau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cao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gấp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mấy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lần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lúc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mới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trồng</a:t>
            </a:r>
            <a:r>
              <a:rPr lang="en-US" sz="3400" b="1" dirty="0">
                <a:solidFill>
                  <a:srgbClr val="FF0000"/>
                </a:solidFill>
              </a:rPr>
              <a:t>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 descr="A picture containing plant, tre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423" y="2117846"/>
            <a:ext cx="4572396" cy="3060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0350" y="2533650"/>
            <a:ext cx="88487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ts val="1175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i="0" u="sng" dirty="0">
                <a:solidFill>
                  <a:srgbClr val="0070C0"/>
                </a:solidFill>
                <a:effectLst/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Bài giải</a:t>
            </a:r>
            <a:endParaRPr lang="en-US" sz="3600" b="1" i="1" u="sng" dirty="0">
              <a:solidFill>
                <a:srgbClr val="0070C0"/>
              </a:solidFill>
              <a:effectLst/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0070C0"/>
                </a:solidFill>
                <a:effectLst/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Cây cau h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charset="0"/>
                <a:ea typeface="Constantia" panose="02030602050306030303" pitchFamily="18" charset="0"/>
                <a:cs typeface="Calibri" panose="020F0502020204030204" charset="0"/>
              </a:rPr>
              <a:t>iện nay cao gấp cây cau lúc mới tr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charset="0"/>
                <a:ea typeface="Constantia" panose="02030602050306030303" pitchFamily="18" charset="0"/>
                <a:cs typeface="Calibri" panose="020F0502020204030204" charset="0"/>
              </a:rPr>
              <a:t>ồ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charset="0"/>
                <a:ea typeface="Constantia" panose="02030602050306030303" pitchFamily="18" charset="0"/>
                <a:cs typeface="Calibri" panose="020F0502020204030204" charset="0"/>
              </a:rPr>
              <a:t>n</a:t>
            </a:r>
            <a:r>
              <a:rPr lang="nl-NL" sz="3600" b="1" dirty="0">
                <a:solidFill>
                  <a:srgbClr val="0070C0"/>
                </a:solidFill>
                <a:effectLst/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g số lần là:</a:t>
            </a:r>
            <a:endParaRPr lang="en-US" sz="3600" b="1" dirty="0">
              <a:solidFill>
                <a:srgbClr val="0070C0"/>
              </a:solidFill>
              <a:effectLst/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charset="0"/>
                <a:ea typeface="Constantia" panose="02030602050306030303" pitchFamily="18" charset="0"/>
                <a:cs typeface="Calibri" panose="020F0502020204030204" charset="0"/>
              </a:rPr>
              <a:t>6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charset="0"/>
                <a:ea typeface="Constantia" panose="02030602050306030303" pitchFamily="18" charset="0"/>
                <a:cs typeface="Calibri" panose="020F0502020204030204" charset="0"/>
              </a:rPr>
              <a:t> 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charset="0"/>
                <a:ea typeface="Constantia" panose="02030602050306030303" pitchFamily="18" charset="0"/>
                <a:cs typeface="Calibri" panose="020F0502020204030204" charset="0"/>
              </a:rPr>
              <a:t>: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charset="0"/>
                <a:ea typeface="Constantia" panose="02030602050306030303" pitchFamily="18" charset="0"/>
                <a:cs typeface="Calibri" panose="020F0502020204030204" charset="0"/>
              </a:rPr>
              <a:t> 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charset="0"/>
                <a:ea typeface="Constantia" panose="02030602050306030303" pitchFamily="18" charset="0"/>
                <a:cs typeface="Calibri" panose="020F0502020204030204" charset="0"/>
              </a:rPr>
              <a:t>2 = 3 (lần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charset="0"/>
                <a:ea typeface="Constantia" panose="02030602050306030303" pitchFamily="18" charset="0"/>
                <a:cs typeface="Calibri" panose="020F0502020204030204" charset="0"/>
              </a:rPr>
              <a:t>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600" b="1" i="1" u="none" strike="noStrike" spc="0" dirty="0">
                <a:solidFill>
                  <a:srgbClr val="0070C0"/>
                </a:solidFill>
                <a:effectLst/>
                <a:latin typeface="Calibri" panose="020F0502020204030204" charset="0"/>
                <a:ea typeface="Courier New" panose="02070309020205020404" pitchFamily="49" charset="0"/>
                <a:cs typeface="Calibri" panose="020F0502020204030204" charset="0"/>
              </a:rPr>
              <a:t> Đáp số: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charset="0"/>
                <a:ea typeface="Constantia" panose="02030602050306030303" pitchFamily="18" charset="0"/>
                <a:cs typeface="Calibri" panose="020F0502020204030204" charset="0"/>
              </a:rPr>
              <a:t> 3 lần</a:t>
            </a:r>
            <a:endParaRPr lang="en-US" sz="3600" b="1" dirty="0">
              <a:solidFill>
                <a:srgbClr val="0070C0"/>
              </a:solidFill>
              <a:effectLst/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6"/>
          <p:cNvSpPr/>
          <p:nvPr/>
        </p:nvSpPr>
        <p:spPr>
          <a:xfrm>
            <a:off x="157537" y="0"/>
            <a:ext cx="2042738" cy="804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Times New Roman" panose="02020603050405020304" pitchFamily="18" charset="0"/>
              </a:rPr>
              <a:t>3. a)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277822"/>
            <a:ext cx="8105776" cy="2136507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75" y="2817592"/>
            <a:ext cx="2524125" cy="2302095"/>
          </a:xfrm>
          <a:prstGeom prst="rect">
            <a:avLst/>
          </a:prstGeom>
        </p:spPr>
      </p:pic>
      <p:sp>
        <p:nvSpPr>
          <p:cNvPr id="11" name="Speech Bubble: Rectangle with Corners Rounded 10"/>
          <p:cNvSpPr/>
          <p:nvPr/>
        </p:nvSpPr>
        <p:spPr>
          <a:xfrm>
            <a:off x="7000874" y="2486025"/>
            <a:ext cx="3400425" cy="1019175"/>
          </a:xfrm>
          <a:prstGeom prst="wedgeRoundRectCallout">
            <a:avLst>
              <a:gd name="adj1" fmla="val 52434"/>
              <a:gd name="adj2" fmla="val 7184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3876675" y="2562225"/>
            <a:ext cx="2828925" cy="800100"/>
          </a:xfrm>
          <a:prstGeom prst="roundRect">
            <a:avLst>
              <a:gd name="adj" fmla="val 39286"/>
            </a:avLst>
          </a:prstGeom>
          <a:solidFill>
            <a:srgbClr val="F2A8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6 x 2 x 5 = ?</a:t>
            </a:r>
          </a:p>
        </p:txBody>
      </p:sp>
      <p:pic>
        <p:nvPicPr>
          <p:cNvPr id="20" name="Picture 19" descr="A doll holding a sign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5" y="3937488"/>
            <a:ext cx="2432085" cy="2806251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3834525"/>
            <a:ext cx="2454018" cy="2928225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39" y="4718017"/>
            <a:ext cx="1706461" cy="2216183"/>
          </a:xfrm>
          <a:prstGeom prst="rect">
            <a:avLst/>
          </a:prstGeom>
        </p:spPr>
      </p:pic>
      <p:sp>
        <p:nvSpPr>
          <p:cNvPr id="25" name="Speech Bubble: Rectangle with Corners Rounded 24"/>
          <p:cNvSpPr/>
          <p:nvPr/>
        </p:nvSpPr>
        <p:spPr>
          <a:xfrm>
            <a:off x="3143251" y="3733800"/>
            <a:ext cx="4581524" cy="857250"/>
          </a:xfrm>
          <a:prstGeom prst="wedgeRoundRectCallout">
            <a:avLst>
              <a:gd name="adj1" fmla="val -1067"/>
              <a:gd name="adj2" fmla="val 6250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. </a:t>
            </a:r>
            <a:r>
              <a:rPr lang="en-US" sz="2600" dirty="0" err="1"/>
              <a:t>Cách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Việt</a:t>
            </a:r>
            <a:r>
              <a:rPr lang="en-US" sz="2600" dirty="0"/>
              <a:t> </a:t>
            </a:r>
            <a:r>
              <a:rPr lang="en-US" sz="2600" dirty="0" err="1"/>
              <a:t>thuận</a:t>
            </a:r>
            <a:r>
              <a:rPr lang="en-US" sz="2600" dirty="0"/>
              <a:t> </a:t>
            </a:r>
            <a:r>
              <a:rPr lang="en-US" sz="2600" dirty="0" err="1"/>
              <a:t>tiện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0349" y="5915025"/>
            <a:ext cx="5172075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1" grpId="0" bldLvl="0" animBg="1"/>
      <p:bldP spid="16" grpId="0" bldLvl="0" animBg="1"/>
      <p:bldP spid="2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>
            <a:fillRect/>
          </a:stretch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>
            <a:fillRect/>
          </a:stretch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sp>
        <p:nvSpPr>
          <p:cNvPr id="11" name="矩形: 圆角 6"/>
          <p:cNvSpPr/>
          <p:nvPr/>
        </p:nvSpPr>
        <p:spPr>
          <a:xfrm>
            <a:off x="266700" y="266700"/>
            <a:ext cx="11782425" cy="62102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9910723" y="51134"/>
            <a:ext cx="1884626" cy="202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52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giá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trị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biểu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thức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.</a:t>
            </a:r>
            <a:endParaRPr lang="en-US" sz="3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43200" y="1435259"/>
          <a:ext cx="7467600" cy="670560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8 × 5 ×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9 × 2 × 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400" y="2124075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 x (5 x 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9925" y="2914650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 x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9450" y="3762375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43725" y="1924050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 x (5 x 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53250" y="2714625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 x 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62775" y="3562350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/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/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/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/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/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/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/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/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/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/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/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/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/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/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/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/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/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/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/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/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/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/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/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/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/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/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/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/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/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/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/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/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/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/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/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/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/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/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/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/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/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/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/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/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/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/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/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/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/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/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/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/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/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/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/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/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/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/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/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/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/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/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/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/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/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/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/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/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/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/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/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/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/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/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/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/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/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/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/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/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/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/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/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/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/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/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/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/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/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/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/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/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/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/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/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/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/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/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/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/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/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/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/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/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/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/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/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/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/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/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/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/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/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/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/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/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/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/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/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/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/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/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/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/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/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/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/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/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/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/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/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/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/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/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/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/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/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/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/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/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/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/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/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/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/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/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/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/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/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/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/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/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/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/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/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/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/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/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/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/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/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/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74793" y="1249711"/>
            <a:ext cx="11449280" cy="402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5"/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-1" fmla="*/ 241861 w 7689921"/>
              <a:gd name="connsiteY0-2" fmla="*/ 5116979 h 3975835"/>
              <a:gd name="connsiteX1-3" fmla="*/ 131421 w 7689921"/>
              <a:gd name="connsiteY1-4" fmla="*/ 5227419 h 3975835"/>
              <a:gd name="connsiteX2-5" fmla="*/ 20981 w 7689921"/>
              <a:gd name="connsiteY2-6" fmla="*/ 5116979 h 3975835"/>
              <a:gd name="connsiteX3-7" fmla="*/ 131421 w 7689921"/>
              <a:gd name="connsiteY3-8" fmla="*/ 5006539 h 3975835"/>
              <a:gd name="connsiteX4-9" fmla="*/ 241861 w 7689921"/>
              <a:gd name="connsiteY4-10" fmla="*/ 5116979 h 3975835"/>
              <a:gd name="connsiteX0-11" fmla="*/ 863552 w 7689921"/>
              <a:gd name="connsiteY0-12" fmla="*/ 4686194 h 3975835"/>
              <a:gd name="connsiteX1-13" fmla="*/ 642672 w 7689921"/>
              <a:gd name="connsiteY1-14" fmla="*/ 4907074 h 3975835"/>
              <a:gd name="connsiteX2-15" fmla="*/ 421792 w 7689921"/>
              <a:gd name="connsiteY2-16" fmla="*/ 4686194 h 3975835"/>
              <a:gd name="connsiteX3-17" fmla="*/ 642672 w 7689921"/>
              <a:gd name="connsiteY3-18" fmla="*/ 4465314 h 3975835"/>
              <a:gd name="connsiteX4-19" fmla="*/ 863552 w 7689921"/>
              <a:gd name="connsiteY4-20" fmla="*/ 4686194 h 3975835"/>
              <a:gd name="connsiteX0-21" fmla="*/ 1654155 w 7689921"/>
              <a:gd name="connsiteY0-22" fmla="*/ 4113083 h 3975835"/>
              <a:gd name="connsiteX1-23" fmla="*/ 1322835 w 7689921"/>
              <a:gd name="connsiteY1-24" fmla="*/ 4444403 h 3975835"/>
              <a:gd name="connsiteX2-25" fmla="*/ 991515 w 7689921"/>
              <a:gd name="connsiteY2-26" fmla="*/ 4113083 h 3975835"/>
              <a:gd name="connsiteX3-27" fmla="*/ 1322835 w 7689921"/>
              <a:gd name="connsiteY3-28" fmla="*/ 3781763 h 3975835"/>
              <a:gd name="connsiteX4-29" fmla="*/ 1654155 w 7689921"/>
              <a:gd name="connsiteY4-30" fmla="*/ 4113083 h 3975835"/>
              <a:gd name="connsiteX0-31" fmla="*/ 835388 w 7689921"/>
              <a:gd name="connsiteY0-32" fmla="*/ 2409153 h 3975835"/>
              <a:gd name="connsiteX1-33" fmla="*/ 384496 w 7689921"/>
              <a:gd name="connsiteY1-34" fmla="*/ 2335803 h 3975835"/>
              <a:gd name="connsiteX2-35" fmla="*/ 1233235 w 7689921"/>
              <a:gd name="connsiteY2-36" fmla="*/ 3211867 h 3975835"/>
              <a:gd name="connsiteX3-37" fmla="*/ 1036003 w 7689921"/>
              <a:gd name="connsiteY3-38" fmla="*/ 3246931 h 3975835"/>
              <a:gd name="connsiteX4-39" fmla="*/ 2933206 w 7689921"/>
              <a:gd name="connsiteY4-40" fmla="*/ 3597578 h 3975835"/>
              <a:gd name="connsiteX5-41" fmla="*/ 2814297 w 7689921"/>
              <a:gd name="connsiteY5-42" fmla="*/ 3437440 h 3975835"/>
              <a:gd name="connsiteX6-43" fmla="*/ 5131420 w 7689921"/>
              <a:gd name="connsiteY6-44" fmla="*/ 3198246 h 3975835"/>
              <a:gd name="connsiteX7-45" fmla="*/ 5083892 w 7689921"/>
              <a:gd name="connsiteY7-46" fmla="*/ 3373937 h 3975835"/>
              <a:gd name="connsiteX8-47" fmla="*/ 6075215 w 7689921"/>
              <a:gd name="connsiteY8-48" fmla="*/ 2112530 h 3975835"/>
              <a:gd name="connsiteX9-49" fmla="*/ 6653917 w 7689921"/>
              <a:gd name="connsiteY9-50" fmla="*/ 2769279 h 3975835"/>
              <a:gd name="connsiteX10-51" fmla="*/ 7440354 w 7689921"/>
              <a:gd name="connsiteY10-52" fmla="*/ 1413078 h 3975835"/>
              <a:gd name="connsiteX11-53" fmla="*/ 7182599 w 7689921"/>
              <a:gd name="connsiteY11-54" fmla="*/ 1659358 h 3975835"/>
              <a:gd name="connsiteX12-55" fmla="*/ 6821956 w 7689921"/>
              <a:gd name="connsiteY12-56" fmla="*/ 499372 h 3975835"/>
              <a:gd name="connsiteX13-57" fmla="*/ 6835485 w 7689921"/>
              <a:gd name="connsiteY13-58" fmla="*/ 615702 h 3975835"/>
              <a:gd name="connsiteX14-59" fmla="*/ 5176100 w 7689921"/>
              <a:gd name="connsiteY14-60" fmla="*/ 363715 h 3975835"/>
              <a:gd name="connsiteX15-61" fmla="*/ 5308181 w 7689921"/>
              <a:gd name="connsiteY15-62" fmla="*/ 215357 h 3975835"/>
              <a:gd name="connsiteX16-63" fmla="*/ 3941262 w 7689921"/>
              <a:gd name="connsiteY16-64" fmla="*/ 434396 h 3975835"/>
              <a:gd name="connsiteX17-65" fmla="*/ 4005167 w 7689921"/>
              <a:gd name="connsiteY17-66" fmla="*/ 306470 h 3975835"/>
              <a:gd name="connsiteX18-67" fmla="*/ 2492104 w 7689921"/>
              <a:gd name="connsiteY18-68" fmla="*/ 477836 h 3975835"/>
              <a:gd name="connsiteX19-69" fmla="*/ 2723513 w 7689921"/>
              <a:gd name="connsiteY19-70" fmla="*/ 601897 h 3975835"/>
              <a:gd name="connsiteX20-71" fmla="*/ 734636 w 7689921"/>
              <a:gd name="connsiteY20-72" fmla="*/ 1453112 h 3975835"/>
              <a:gd name="connsiteX21-73" fmla="*/ 694228 w 7689921"/>
              <a:gd name="connsiteY21-74" fmla="*/ 1322517 h 39758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43" y="connsiteY6-44"/>
              </a:cxn>
              <a:cxn ang="0">
                <a:pos x="connsiteX7-45" y="connsiteY7-46"/>
              </a:cxn>
              <a:cxn ang="0">
                <a:pos x="connsiteX8-47" y="connsiteY8-48"/>
              </a:cxn>
              <a:cxn ang="0">
                <a:pos x="connsiteX9-49" y="connsiteY9-50"/>
              </a:cxn>
              <a:cxn ang="0">
                <a:pos x="connsiteX10-51" y="connsiteY10-52"/>
              </a:cxn>
              <a:cxn ang="0">
                <a:pos x="connsiteX11-53" y="connsiteY11-54"/>
              </a:cxn>
              <a:cxn ang="0">
                <a:pos x="connsiteX12-55" y="connsiteY12-56"/>
              </a:cxn>
              <a:cxn ang="0">
                <a:pos x="connsiteX13-57" y="connsiteY13-58"/>
              </a:cxn>
              <a:cxn ang="0">
                <a:pos x="connsiteX14-59" y="connsiteY14-60"/>
              </a:cxn>
              <a:cxn ang="0">
                <a:pos x="connsiteX15-61" y="connsiteY15-62"/>
              </a:cxn>
              <a:cxn ang="0">
                <a:pos x="connsiteX16-63" y="connsiteY16-64"/>
              </a:cxn>
              <a:cxn ang="0">
                <a:pos x="connsiteX17-65" y="connsiteY17-66"/>
              </a:cxn>
              <a:cxn ang="0">
                <a:pos x="connsiteX18-67" y="connsiteY18-68"/>
              </a:cxn>
              <a:cxn ang="0">
                <a:pos x="connsiteX19-69" y="connsiteY19-70"/>
              </a:cxn>
              <a:cxn ang="0">
                <a:pos x="connsiteX20-71" y="connsiteY20-72"/>
              </a:cxn>
              <a:cxn ang="0">
                <a:pos x="connsiteX21-73" y="connsiteY21-74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6" y="-462761"/>
            <a:ext cx="3636781" cy="363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86" y="3326446"/>
            <a:ext cx="2876169" cy="313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20" y="2897818"/>
            <a:ext cx="2876168" cy="3565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9215" y="1304854"/>
            <a:ext cx="4456266" cy="4340954"/>
            <a:chOff x="10101501" y="576165"/>
            <a:chExt cx="1335658" cy="4340954"/>
          </a:xfrm>
        </p:grpSpPr>
        <p:sp>
          <p:nvSpPr>
            <p:cNvPr id="9" name="Rectangle 8"/>
            <p:cNvSpPr/>
            <p:nvPr/>
          </p:nvSpPr>
          <p:spPr>
            <a:xfrm>
              <a:off x="10630849" y="576165"/>
              <a:ext cx="80631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</a:rPr>
                <a:t>7 x 2 x 5 =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1501" y="4086122"/>
              <a:ext cx="5536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709144" y="1323804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</a:rPr>
              <a:t>80</a:t>
            </a:r>
          </a:p>
        </p:txBody>
      </p:sp>
      <p:grpSp>
        <p:nvGrpSpPr>
          <p:cNvPr id="1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16" name="Freeform 15"/>
            <p:cNvSpPr/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/>
            <p:cNvSpPr/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/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9" name="Picture 10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0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10"/>
            <p:cNvSpPr/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/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/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/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/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/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/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/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/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/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/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/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/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/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/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/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/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/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/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/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/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/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/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1" name="Picture 2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1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1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1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Freeform 213"/>
            <p:cNvSpPr/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4"/>
            <p:cNvSpPr/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6"/>
            <p:cNvSpPr/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7"/>
            <p:cNvSpPr/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222"/>
            <p:cNvSpPr/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3"/>
            <p:cNvSpPr/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4"/>
            <p:cNvSpPr/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5"/>
            <p:cNvSpPr/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6"/>
            <p:cNvSpPr/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7"/>
            <p:cNvSpPr/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8"/>
            <p:cNvSpPr/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9"/>
            <p:cNvSpPr/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2"/>
            <p:cNvSpPr/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3"/>
            <p:cNvSpPr/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4"/>
            <p:cNvSpPr/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41"/>
            <p:cNvSpPr/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3"/>
            <p:cNvSpPr/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4"/>
            <p:cNvSpPr/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5"/>
            <p:cNvSpPr/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6"/>
            <p:cNvSpPr/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7"/>
            <p:cNvSpPr/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9"/>
            <p:cNvSpPr/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50"/>
            <p:cNvSpPr/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51"/>
            <p:cNvSpPr/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2"/>
            <p:cNvSpPr/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4"/>
            <p:cNvSpPr/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5"/>
            <p:cNvSpPr/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6"/>
            <p:cNvSpPr/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7"/>
            <p:cNvSpPr/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8"/>
            <p:cNvSpPr/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9"/>
            <p:cNvSpPr/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60"/>
            <p:cNvSpPr/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61"/>
            <p:cNvSpPr/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2"/>
            <p:cNvSpPr/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3"/>
            <p:cNvSpPr/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4"/>
            <p:cNvSpPr/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5"/>
            <p:cNvSpPr/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6"/>
            <p:cNvSpPr/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7"/>
            <p:cNvSpPr/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8"/>
            <p:cNvSpPr/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9"/>
            <p:cNvSpPr/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70"/>
            <p:cNvSpPr/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71"/>
            <p:cNvSpPr/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2"/>
            <p:cNvSpPr/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4"/>
            <p:cNvSpPr/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5"/>
            <p:cNvSpPr/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6"/>
            <p:cNvSpPr/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7"/>
            <p:cNvSpPr/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8"/>
            <p:cNvSpPr/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80"/>
            <p:cNvSpPr/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291"/>
            <p:cNvSpPr/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2"/>
            <p:cNvSpPr/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3"/>
            <p:cNvSpPr/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4"/>
            <p:cNvSpPr/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5"/>
            <p:cNvSpPr/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6"/>
            <p:cNvSpPr/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7"/>
            <p:cNvSpPr/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8"/>
            <p:cNvSpPr/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9"/>
            <p:cNvSpPr/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00"/>
            <p:cNvSpPr/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01"/>
            <p:cNvSpPr/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2"/>
            <p:cNvSpPr/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3"/>
            <p:cNvSpPr/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4"/>
            <p:cNvSpPr/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5"/>
            <p:cNvSpPr/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6"/>
            <p:cNvSpPr/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7"/>
            <p:cNvSpPr/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8"/>
            <p:cNvSpPr/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9"/>
            <p:cNvSpPr/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10"/>
            <p:cNvSpPr/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11"/>
            <p:cNvSpPr/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12"/>
            <p:cNvSpPr/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13"/>
            <p:cNvSpPr/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14"/>
            <p:cNvSpPr/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5"/>
            <p:cNvSpPr/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6"/>
            <p:cNvSpPr/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7"/>
            <p:cNvSpPr/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8"/>
            <p:cNvSpPr/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9"/>
            <p:cNvSpPr/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20"/>
            <p:cNvSpPr/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21"/>
            <p:cNvSpPr/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22"/>
            <p:cNvSpPr/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5"/>
            <p:cNvSpPr/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6"/>
            <p:cNvSpPr/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7"/>
            <p:cNvSpPr/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28"/>
            <p:cNvSpPr/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9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30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31"/>
            <p:cNvSpPr/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32"/>
            <p:cNvSpPr/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33"/>
            <p:cNvSpPr/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34"/>
            <p:cNvSpPr/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5"/>
            <p:cNvSpPr/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6"/>
            <p:cNvSpPr/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7"/>
            <p:cNvSpPr/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8"/>
            <p:cNvSpPr/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9"/>
            <p:cNvSpPr/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40"/>
            <p:cNvSpPr/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41"/>
            <p:cNvSpPr/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42"/>
            <p:cNvSpPr/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43"/>
            <p:cNvSpPr/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44"/>
            <p:cNvSpPr/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6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7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8"/>
            <p:cNvSpPr/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9"/>
            <p:cNvSpPr/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50"/>
            <p:cNvSpPr/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51"/>
            <p:cNvSpPr/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52"/>
            <p:cNvSpPr/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53"/>
            <p:cNvSpPr/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54"/>
            <p:cNvSpPr/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5"/>
            <p:cNvSpPr/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6"/>
            <p:cNvSpPr/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8"/>
            <p:cNvSpPr/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60"/>
            <p:cNvSpPr/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61"/>
            <p:cNvSpPr/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62"/>
            <p:cNvSpPr/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63"/>
            <p:cNvSpPr/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64"/>
            <p:cNvSpPr/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5"/>
            <p:cNvSpPr/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6"/>
            <p:cNvSpPr/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7"/>
            <p:cNvSpPr/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8"/>
            <p:cNvSpPr/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9"/>
            <p:cNvSpPr/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72"/>
            <p:cNvSpPr/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74"/>
            <p:cNvSpPr/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8"/>
            <p:cNvSpPr/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80"/>
            <p:cNvSpPr/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83"/>
            <p:cNvSpPr/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84"/>
            <p:cNvSpPr/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5"/>
            <p:cNvSpPr/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6"/>
            <p:cNvSpPr/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387"/>
            <p:cNvSpPr/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8"/>
            <p:cNvSpPr/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397"/>
            <p:cNvSpPr/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398"/>
            <p:cNvSpPr/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399"/>
            <p:cNvSpPr/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00"/>
            <p:cNvSpPr/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01"/>
            <p:cNvSpPr/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02"/>
            <p:cNvSpPr/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03"/>
            <p:cNvSpPr/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04"/>
            <p:cNvSpPr/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5"/>
            <p:cNvSpPr/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9"/>
            <p:cNvSpPr/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10"/>
            <p:cNvSpPr/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11"/>
            <p:cNvSpPr/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12"/>
            <p:cNvSpPr/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13"/>
            <p:cNvSpPr/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7"/>
            <p:cNvSpPr/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8"/>
            <p:cNvSpPr/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5"/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-1" fmla="*/ 241861 w 7689921"/>
              <a:gd name="connsiteY0-2" fmla="*/ 5116979 h 3975835"/>
              <a:gd name="connsiteX1-3" fmla="*/ 131421 w 7689921"/>
              <a:gd name="connsiteY1-4" fmla="*/ 5227419 h 3975835"/>
              <a:gd name="connsiteX2-5" fmla="*/ 20981 w 7689921"/>
              <a:gd name="connsiteY2-6" fmla="*/ 5116979 h 3975835"/>
              <a:gd name="connsiteX3-7" fmla="*/ 131421 w 7689921"/>
              <a:gd name="connsiteY3-8" fmla="*/ 5006539 h 3975835"/>
              <a:gd name="connsiteX4-9" fmla="*/ 241861 w 7689921"/>
              <a:gd name="connsiteY4-10" fmla="*/ 5116979 h 3975835"/>
              <a:gd name="connsiteX0-11" fmla="*/ 863552 w 7689921"/>
              <a:gd name="connsiteY0-12" fmla="*/ 4686194 h 3975835"/>
              <a:gd name="connsiteX1-13" fmla="*/ 642672 w 7689921"/>
              <a:gd name="connsiteY1-14" fmla="*/ 4907074 h 3975835"/>
              <a:gd name="connsiteX2-15" fmla="*/ 421792 w 7689921"/>
              <a:gd name="connsiteY2-16" fmla="*/ 4686194 h 3975835"/>
              <a:gd name="connsiteX3-17" fmla="*/ 642672 w 7689921"/>
              <a:gd name="connsiteY3-18" fmla="*/ 4465314 h 3975835"/>
              <a:gd name="connsiteX4-19" fmla="*/ 863552 w 7689921"/>
              <a:gd name="connsiteY4-20" fmla="*/ 4686194 h 3975835"/>
              <a:gd name="connsiteX0-21" fmla="*/ 1654155 w 7689921"/>
              <a:gd name="connsiteY0-22" fmla="*/ 4113083 h 3975835"/>
              <a:gd name="connsiteX1-23" fmla="*/ 1322835 w 7689921"/>
              <a:gd name="connsiteY1-24" fmla="*/ 4444403 h 3975835"/>
              <a:gd name="connsiteX2-25" fmla="*/ 991515 w 7689921"/>
              <a:gd name="connsiteY2-26" fmla="*/ 4113083 h 3975835"/>
              <a:gd name="connsiteX3-27" fmla="*/ 1322835 w 7689921"/>
              <a:gd name="connsiteY3-28" fmla="*/ 3781763 h 3975835"/>
              <a:gd name="connsiteX4-29" fmla="*/ 1654155 w 7689921"/>
              <a:gd name="connsiteY4-30" fmla="*/ 4113083 h 3975835"/>
              <a:gd name="connsiteX0-31" fmla="*/ 835388 w 7689921"/>
              <a:gd name="connsiteY0-32" fmla="*/ 2409153 h 3975835"/>
              <a:gd name="connsiteX1-33" fmla="*/ 384496 w 7689921"/>
              <a:gd name="connsiteY1-34" fmla="*/ 2335803 h 3975835"/>
              <a:gd name="connsiteX2-35" fmla="*/ 1233235 w 7689921"/>
              <a:gd name="connsiteY2-36" fmla="*/ 3211867 h 3975835"/>
              <a:gd name="connsiteX3-37" fmla="*/ 1036003 w 7689921"/>
              <a:gd name="connsiteY3-38" fmla="*/ 3246931 h 3975835"/>
              <a:gd name="connsiteX4-39" fmla="*/ 2933206 w 7689921"/>
              <a:gd name="connsiteY4-40" fmla="*/ 3597578 h 3975835"/>
              <a:gd name="connsiteX5-41" fmla="*/ 2814297 w 7689921"/>
              <a:gd name="connsiteY5-42" fmla="*/ 3437440 h 3975835"/>
              <a:gd name="connsiteX6-43" fmla="*/ 5131420 w 7689921"/>
              <a:gd name="connsiteY6-44" fmla="*/ 3198246 h 3975835"/>
              <a:gd name="connsiteX7-45" fmla="*/ 5083892 w 7689921"/>
              <a:gd name="connsiteY7-46" fmla="*/ 3373937 h 3975835"/>
              <a:gd name="connsiteX8-47" fmla="*/ 6075215 w 7689921"/>
              <a:gd name="connsiteY8-48" fmla="*/ 2112530 h 3975835"/>
              <a:gd name="connsiteX9-49" fmla="*/ 6653917 w 7689921"/>
              <a:gd name="connsiteY9-50" fmla="*/ 2769279 h 3975835"/>
              <a:gd name="connsiteX10-51" fmla="*/ 7440354 w 7689921"/>
              <a:gd name="connsiteY10-52" fmla="*/ 1413078 h 3975835"/>
              <a:gd name="connsiteX11-53" fmla="*/ 7182599 w 7689921"/>
              <a:gd name="connsiteY11-54" fmla="*/ 1659358 h 3975835"/>
              <a:gd name="connsiteX12-55" fmla="*/ 6821956 w 7689921"/>
              <a:gd name="connsiteY12-56" fmla="*/ 499372 h 3975835"/>
              <a:gd name="connsiteX13-57" fmla="*/ 6835485 w 7689921"/>
              <a:gd name="connsiteY13-58" fmla="*/ 615702 h 3975835"/>
              <a:gd name="connsiteX14-59" fmla="*/ 5176100 w 7689921"/>
              <a:gd name="connsiteY14-60" fmla="*/ 363715 h 3975835"/>
              <a:gd name="connsiteX15-61" fmla="*/ 5308181 w 7689921"/>
              <a:gd name="connsiteY15-62" fmla="*/ 215357 h 3975835"/>
              <a:gd name="connsiteX16-63" fmla="*/ 3941262 w 7689921"/>
              <a:gd name="connsiteY16-64" fmla="*/ 434396 h 3975835"/>
              <a:gd name="connsiteX17-65" fmla="*/ 4005167 w 7689921"/>
              <a:gd name="connsiteY17-66" fmla="*/ 306470 h 3975835"/>
              <a:gd name="connsiteX18-67" fmla="*/ 2492104 w 7689921"/>
              <a:gd name="connsiteY18-68" fmla="*/ 477836 h 3975835"/>
              <a:gd name="connsiteX19-69" fmla="*/ 2723513 w 7689921"/>
              <a:gd name="connsiteY19-70" fmla="*/ 601897 h 3975835"/>
              <a:gd name="connsiteX20-71" fmla="*/ 734636 w 7689921"/>
              <a:gd name="connsiteY20-72" fmla="*/ 1453112 h 3975835"/>
              <a:gd name="connsiteX21-73" fmla="*/ 694228 w 7689921"/>
              <a:gd name="connsiteY21-74" fmla="*/ 1322517 h 39758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43" y="connsiteY6-44"/>
              </a:cxn>
              <a:cxn ang="0">
                <a:pos x="connsiteX7-45" y="connsiteY7-46"/>
              </a:cxn>
              <a:cxn ang="0">
                <a:pos x="connsiteX8-47" y="connsiteY8-48"/>
              </a:cxn>
              <a:cxn ang="0">
                <a:pos x="connsiteX9-49" y="connsiteY9-50"/>
              </a:cxn>
              <a:cxn ang="0">
                <a:pos x="connsiteX10-51" y="connsiteY10-52"/>
              </a:cxn>
              <a:cxn ang="0">
                <a:pos x="connsiteX11-53" y="connsiteY11-54"/>
              </a:cxn>
              <a:cxn ang="0">
                <a:pos x="connsiteX12-55" y="connsiteY12-56"/>
              </a:cxn>
              <a:cxn ang="0">
                <a:pos x="connsiteX13-57" y="connsiteY13-58"/>
              </a:cxn>
              <a:cxn ang="0">
                <a:pos x="connsiteX14-59" y="connsiteY14-60"/>
              </a:cxn>
              <a:cxn ang="0">
                <a:pos x="connsiteX15-61" y="connsiteY15-62"/>
              </a:cxn>
              <a:cxn ang="0">
                <a:pos x="connsiteX16-63" y="connsiteY16-64"/>
              </a:cxn>
              <a:cxn ang="0">
                <a:pos x="connsiteX17-65" y="connsiteY17-66"/>
              </a:cxn>
              <a:cxn ang="0">
                <a:pos x="connsiteX18-67" y="connsiteY18-68"/>
              </a:cxn>
              <a:cxn ang="0">
                <a:pos x="connsiteX19-69" y="connsiteY19-70"/>
              </a:cxn>
              <a:cxn ang="0">
                <a:pos x="connsiteX20-71" y="connsiteY20-72"/>
              </a:cxn>
              <a:cxn ang="0">
                <a:pos x="connsiteX21-73" y="connsiteY21-74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6" y="-462761"/>
            <a:ext cx="3636781" cy="363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30" y="3259386"/>
            <a:ext cx="2936876" cy="3203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4" y="2900675"/>
            <a:ext cx="2876168" cy="3565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9218" y="1085779"/>
            <a:ext cx="6762211" cy="4652362"/>
            <a:chOff x="10101501" y="357090"/>
            <a:chExt cx="2026809" cy="4652362"/>
          </a:xfrm>
        </p:grpSpPr>
        <p:sp>
          <p:nvSpPr>
            <p:cNvPr id="9" name="Rectangle 8"/>
            <p:cNvSpPr/>
            <p:nvPr/>
          </p:nvSpPr>
          <p:spPr>
            <a:xfrm>
              <a:off x="10291956" y="357090"/>
              <a:ext cx="183635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45, </a:t>
              </a:r>
              <a:r>
                <a:rPr kumimoji="0" lang="en-US" sz="4400" b="1" i="0" u="none" strike="noStrike" kern="1200" cap="none" spc="0" normalizeH="0" baseline="0" noProof="0" dirty="0" err="1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bé</a:t>
              </a: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9. </a:t>
              </a:r>
              <a:r>
                <a:rPr kumimoji="0" lang="en-US" sz="4400" b="1" i="0" u="none" strike="noStrike" kern="1200" cap="none" spc="0" normalizeH="0" baseline="0" noProof="0" dirty="0" err="1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UTM Micra" panose="02040603050506020204" pitchFamily="18" charset="0"/>
                </a:rPr>
                <a:t>gấp</a:t>
              </a:r>
              <a:r>
                <a:rPr lang="en-US" sz="4400" b="1">
                  <a:solidFill>
                    <a:srgbClr val="FF0000"/>
                  </a:solidFill>
                  <a:latin typeface="UTM Micra" panose="02040603050506020204" pitchFamily="18" charset="0"/>
                </a:rPr>
                <a:t> 6 </a:t>
              </a:r>
              <a:r>
                <a:rPr lang="en-US" sz="4400" b="1" dirty="0" err="1">
                  <a:solidFill>
                    <a:srgbClr val="FF0000"/>
                  </a:solidFill>
                  <a:latin typeface="UTM Micra" panose="02040603050506020204" pitchFamily="18" charset="0"/>
                </a:rPr>
                <a:t>lần</a:t>
              </a:r>
              <a:r>
                <a:rPr lang="en-US" sz="4400" b="1" dirty="0">
                  <a:solidFill>
                    <a:srgbClr val="FF0000"/>
                  </a:solidFill>
                  <a:latin typeface="UTM Micra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UTM Micra" panose="02040603050506020204" pitchFamily="18" charset="0"/>
                </a:rPr>
                <a:t>số</a:t>
              </a:r>
              <a:r>
                <a:rPr lang="en-US" sz="4400" b="1" dirty="0">
                  <a:solidFill>
                    <a:srgbClr val="FF0000"/>
                  </a:solidFill>
                  <a:latin typeface="UTM Micra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UTM Micra" panose="02040603050506020204" pitchFamily="18" charset="0"/>
                </a:rPr>
                <a:t>bé</a:t>
              </a:r>
              <a:r>
                <a:rPr lang="en-US" sz="4400" b="1" dirty="0">
                  <a:solidFill>
                    <a:srgbClr val="FF0000"/>
                  </a:solidFill>
                  <a:latin typeface="UTM Micra" panose="02040603050506020204" pitchFamily="18" charset="0"/>
                </a:rPr>
                <a:t>.</a:t>
              </a:r>
              <a:endParaRPr kumimoji="0" lang="en-US" sz="44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UTM Micra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1501" y="4086122"/>
              <a:ext cx="553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4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UTM Micra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16" name="Freeform 15"/>
            <p:cNvSpPr/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/>
            <p:cNvSpPr/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/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9" name="Picture 10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0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10"/>
            <p:cNvSpPr/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/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/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/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/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/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/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/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/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/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/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/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/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/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/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/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/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/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/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/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/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/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/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1" name="Picture 2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1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1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1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Freeform 213"/>
            <p:cNvSpPr/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4"/>
            <p:cNvSpPr/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6"/>
            <p:cNvSpPr/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7"/>
            <p:cNvSpPr/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222"/>
            <p:cNvSpPr/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3"/>
            <p:cNvSpPr/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4"/>
            <p:cNvSpPr/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5"/>
            <p:cNvSpPr/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6"/>
            <p:cNvSpPr/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7"/>
            <p:cNvSpPr/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8"/>
            <p:cNvSpPr/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9"/>
            <p:cNvSpPr/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2"/>
            <p:cNvSpPr/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3"/>
            <p:cNvSpPr/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4"/>
            <p:cNvSpPr/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41"/>
            <p:cNvSpPr/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3"/>
            <p:cNvSpPr/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4"/>
            <p:cNvSpPr/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5"/>
            <p:cNvSpPr/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6"/>
            <p:cNvSpPr/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7"/>
            <p:cNvSpPr/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9"/>
            <p:cNvSpPr/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50"/>
            <p:cNvSpPr/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51"/>
            <p:cNvSpPr/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2"/>
            <p:cNvSpPr/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4"/>
            <p:cNvSpPr/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5"/>
            <p:cNvSpPr/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6"/>
            <p:cNvSpPr/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7"/>
            <p:cNvSpPr/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8"/>
            <p:cNvSpPr/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9"/>
            <p:cNvSpPr/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60"/>
            <p:cNvSpPr/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61"/>
            <p:cNvSpPr/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2"/>
            <p:cNvSpPr/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3"/>
            <p:cNvSpPr/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4"/>
            <p:cNvSpPr/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5"/>
            <p:cNvSpPr/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6"/>
            <p:cNvSpPr/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7"/>
            <p:cNvSpPr/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8"/>
            <p:cNvSpPr/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9"/>
            <p:cNvSpPr/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70"/>
            <p:cNvSpPr/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71"/>
            <p:cNvSpPr/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2"/>
            <p:cNvSpPr/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4"/>
            <p:cNvSpPr/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5"/>
            <p:cNvSpPr/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6"/>
            <p:cNvSpPr/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7"/>
            <p:cNvSpPr/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8"/>
            <p:cNvSpPr/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80"/>
            <p:cNvSpPr/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291"/>
            <p:cNvSpPr/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2"/>
            <p:cNvSpPr/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3"/>
            <p:cNvSpPr/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4"/>
            <p:cNvSpPr/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5"/>
            <p:cNvSpPr/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6"/>
            <p:cNvSpPr/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7"/>
            <p:cNvSpPr/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8"/>
            <p:cNvSpPr/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9"/>
            <p:cNvSpPr/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00"/>
            <p:cNvSpPr/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01"/>
            <p:cNvSpPr/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2"/>
            <p:cNvSpPr/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3"/>
            <p:cNvSpPr/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4"/>
            <p:cNvSpPr/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5"/>
            <p:cNvSpPr/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6"/>
            <p:cNvSpPr/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7"/>
            <p:cNvSpPr/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8"/>
            <p:cNvSpPr/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9"/>
            <p:cNvSpPr/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10"/>
            <p:cNvSpPr/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11"/>
            <p:cNvSpPr/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12"/>
            <p:cNvSpPr/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13"/>
            <p:cNvSpPr/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14"/>
            <p:cNvSpPr/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5"/>
            <p:cNvSpPr/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6"/>
            <p:cNvSpPr/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7"/>
            <p:cNvSpPr/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8"/>
            <p:cNvSpPr/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9"/>
            <p:cNvSpPr/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20"/>
            <p:cNvSpPr/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21"/>
            <p:cNvSpPr/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22"/>
            <p:cNvSpPr/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5"/>
            <p:cNvSpPr/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6"/>
            <p:cNvSpPr/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7"/>
            <p:cNvSpPr/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28"/>
            <p:cNvSpPr/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9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30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31"/>
            <p:cNvSpPr/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32"/>
            <p:cNvSpPr/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33"/>
            <p:cNvSpPr/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34"/>
            <p:cNvSpPr/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5"/>
            <p:cNvSpPr/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6"/>
            <p:cNvSpPr/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7"/>
            <p:cNvSpPr/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8"/>
            <p:cNvSpPr/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9"/>
            <p:cNvSpPr/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40"/>
            <p:cNvSpPr/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41"/>
            <p:cNvSpPr/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42"/>
            <p:cNvSpPr/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43"/>
            <p:cNvSpPr/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44"/>
            <p:cNvSpPr/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6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7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8"/>
            <p:cNvSpPr/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9"/>
            <p:cNvSpPr/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50"/>
            <p:cNvSpPr/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51"/>
            <p:cNvSpPr/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52"/>
            <p:cNvSpPr/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53"/>
            <p:cNvSpPr/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54"/>
            <p:cNvSpPr/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5"/>
            <p:cNvSpPr/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6"/>
            <p:cNvSpPr/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8"/>
            <p:cNvSpPr/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60"/>
            <p:cNvSpPr/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61"/>
            <p:cNvSpPr/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62"/>
            <p:cNvSpPr/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63"/>
            <p:cNvSpPr/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64"/>
            <p:cNvSpPr/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5"/>
            <p:cNvSpPr/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6"/>
            <p:cNvSpPr/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7"/>
            <p:cNvSpPr/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8"/>
            <p:cNvSpPr/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9"/>
            <p:cNvSpPr/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72"/>
            <p:cNvSpPr/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74"/>
            <p:cNvSpPr/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8"/>
            <p:cNvSpPr/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80"/>
            <p:cNvSpPr/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83"/>
            <p:cNvSpPr/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84"/>
            <p:cNvSpPr/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5"/>
            <p:cNvSpPr/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6"/>
            <p:cNvSpPr/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387"/>
            <p:cNvSpPr/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8"/>
            <p:cNvSpPr/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397"/>
            <p:cNvSpPr/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398"/>
            <p:cNvSpPr/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399"/>
            <p:cNvSpPr/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00"/>
            <p:cNvSpPr/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01"/>
            <p:cNvSpPr/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02"/>
            <p:cNvSpPr/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03"/>
            <p:cNvSpPr/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04"/>
            <p:cNvSpPr/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5"/>
            <p:cNvSpPr/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9"/>
            <p:cNvSpPr/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10"/>
            <p:cNvSpPr/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11"/>
            <p:cNvSpPr/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12"/>
            <p:cNvSpPr/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13"/>
            <p:cNvSpPr/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7"/>
            <p:cNvSpPr/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8"/>
            <p:cNvSpPr/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5"/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-1" fmla="*/ 241861 w 7689921"/>
              <a:gd name="connsiteY0-2" fmla="*/ 5116979 h 3975835"/>
              <a:gd name="connsiteX1-3" fmla="*/ 131421 w 7689921"/>
              <a:gd name="connsiteY1-4" fmla="*/ 5227419 h 3975835"/>
              <a:gd name="connsiteX2-5" fmla="*/ 20981 w 7689921"/>
              <a:gd name="connsiteY2-6" fmla="*/ 5116979 h 3975835"/>
              <a:gd name="connsiteX3-7" fmla="*/ 131421 w 7689921"/>
              <a:gd name="connsiteY3-8" fmla="*/ 5006539 h 3975835"/>
              <a:gd name="connsiteX4-9" fmla="*/ 241861 w 7689921"/>
              <a:gd name="connsiteY4-10" fmla="*/ 5116979 h 3975835"/>
              <a:gd name="connsiteX0-11" fmla="*/ 863552 w 7689921"/>
              <a:gd name="connsiteY0-12" fmla="*/ 4686194 h 3975835"/>
              <a:gd name="connsiteX1-13" fmla="*/ 642672 w 7689921"/>
              <a:gd name="connsiteY1-14" fmla="*/ 4907074 h 3975835"/>
              <a:gd name="connsiteX2-15" fmla="*/ 421792 w 7689921"/>
              <a:gd name="connsiteY2-16" fmla="*/ 4686194 h 3975835"/>
              <a:gd name="connsiteX3-17" fmla="*/ 642672 w 7689921"/>
              <a:gd name="connsiteY3-18" fmla="*/ 4465314 h 3975835"/>
              <a:gd name="connsiteX4-19" fmla="*/ 863552 w 7689921"/>
              <a:gd name="connsiteY4-20" fmla="*/ 4686194 h 3975835"/>
              <a:gd name="connsiteX0-21" fmla="*/ 1654155 w 7689921"/>
              <a:gd name="connsiteY0-22" fmla="*/ 4113083 h 3975835"/>
              <a:gd name="connsiteX1-23" fmla="*/ 1322835 w 7689921"/>
              <a:gd name="connsiteY1-24" fmla="*/ 4444403 h 3975835"/>
              <a:gd name="connsiteX2-25" fmla="*/ 991515 w 7689921"/>
              <a:gd name="connsiteY2-26" fmla="*/ 4113083 h 3975835"/>
              <a:gd name="connsiteX3-27" fmla="*/ 1322835 w 7689921"/>
              <a:gd name="connsiteY3-28" fmla="*/ 3781763 h 3975835"/>
              <a:gd name="connsiteX4-29" fmla="*/ 1654155 w 7689921"/>
              <a:gd name="connsiteY4-30" fmla="*/ 4113083 h 3975835"/>
              <a:gd name="connsiteX0-31" fmla="*/ 835388 w 7689921"/>
              <a:gd name="connsiteY0-32" fmla="*/ 2409153 h 3975835"/>
              <a:gd name="connsiteX1-33" fmla="*/ 384496 w 7689921"/>
              <a:gd name="connsiteY1-34" fmla="*/ 2335803 h 3975835"/>
              <a:gd name="connsiteX2-35" fmla="*/ 1233235 w 7689921"/>
              <a:gd name="connsiteY2-36" fmla="*/ 3211867 h 3975835"/>
              <a:gd name="connsiteX3-37" fmla="*/ 1036003 w 7689921"/>
              <a:gd name="connsiteY3-38" fmla="*/ 3246931 h 3975835"/>
              <a:gd name="connsiteX4-39" fmla="*/ 2933206 w 7689921"/>
              <a:gd name="connsiteY4-40" fmla="*/ 3597578 h 3975835"/>
              <a:gd name="connsiteX5-41" fmla="*/ 2814297 w 7689921"/>
              <a:gd name="connsiteY5-42" fmla="*/ 3437440 h 3975835"/>
              <a:gd name="connsiteX6-43" fmla="*/ 5131420 w 7689921"/>
              <a:gd name="connsiteY6-44" fmla="*/ 3198246 h 3975835"/>
              <a:gd name="connsiteX7-45" fmla="*/ 5083892 w 7689921"/>
              <a:gd name="connsiteY7-46" fmla="*/ 3373937 h 3975835"/>
              <a:gd name="connsiteX8-47" fmla="*/ 6075215 w 7689921"/>
              <a:gd name="connsiteY8-48" fmla="*/ 2112530 h 3975835"/>
              <a:gd name="connsiteX9-49" fmla="*/ 6653917 w 7689921"/>
              <a:gd name="connsiteY9-50" fmla="*/ 2769279 h 3975835"/>
              <a:gd name="connsiteX10-51" fmla="*/ 7440354 w 7689921"/>
              <a:gd name="connsiteY10-52" fmla="*/ 1413078 h 3975835"/>
              <a:gd name="connsiteX11-53" fmla="*/ 7182599 w 7689921"/>
              <a:gd name="connsiteY11-54" fmla="*/ 1659358 h 3975835"/>
              <a:gd name="connsiteX12-55" fmla="*/ 6821956 w 7689921"/>
              <a:gd name="connsiteY12-56" fmla="*/ 499372 h 3975835"/>
              <a:gd name="connsiteX13-57" fmla="*/ 6835485 w 7689921"/>
              <a:gd name="connsiteY13-58" fmla="*/ 615702 h 3975835"/>
              <a:gd name="connsiteX14-59" fmla="*/ 5176100 w 7689921"/>
              <a:gd name="connsiteY14-60" fmla="*/ 363715 h 3975835"/>
              <a:gd name="connsiteX15-61" fmla="*/ 5308181 w 7689921"/>
              <a:gd name="connsiteY15-62" fmla="*/ 215357 h 3975835"/>
              <a:gd name="connsiteX16-63" fmla="*/ 3941262 w 7689921"/>
              <a:gd name="connsiteY16-64" fmla="*/ 434396 h 3975835"/>
              <a:gd name="connsiteX17-65" fmla="*/ 4005167 w 7689921"/>
              <a:gd name="connsiteY17-66" fmla="*/ 306470 h 3975835"/>
              <a:gd name="connsiteX18-67" fmla="*/ 2492104 w 7689921"/>
              <a:gd name="connsiteY18-68" fmla="*/ 477836 h 3975835"/>
              <a:gd name="connsiteX19-69" fmla="*/ 2723513 w 7689921"/>
              <a:gd name="connsiteY19-70" fmla="*/ 601897 h 3975835"/>
              <a:gd name="connsiteX20-71" fmla="*/ 734636 w 7689921"/>
              <a:gd name="connsiteY20-72" fmla="*/ 1453112 h 3975835"/>
              <a:gd name="connsiteX21-73" fmla="*/ 694228 w 7689921"/>
              <a:gd name="connsiteY21-74" fmla="*/ 1322517 h 39758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43" y="connsiteY6-44"/>
              </a:cxn>
              <a:cxn ang="0">
                <a:pos x="connsiteX7-45" y="connsiteY7-46"/>
              </a:cxn>
              <a:cxn ang="0">
                <a:pos x="connsiteX8-47" y="connsiteY8-48"/>
              </a:cxn>
              <a:cxn ang="0">
                <a:pos x="connsiteX9-49" y="connsiteY9-50"/>
              </a:cxn>
              <a:cxn ang="0">
                <a:pos x="connsiteX10-51" y="connsiteY10-52"/>
              </a:cxn>
              <a:cxn ang="0">
                <a:pos x="connsiteX11-53" y="connsiteY11-54"/>
              </a:cxn>
              <a:cxn ang="0">
                <a:pos x="connsiteX12-55" y="connsiteY12-56"/>
              </a:cxn>
              <a:cxn ang="0">
                <a:pos x="connsiteX13-57" y="connsiteY13-58"/>
              </a:cxn>
              <a:cxn ang="0">
                <a:pos x="connsiteX14-59" y="connsiteY14-60"/>
              </a:cxn>
              <a:cxn ang="0">
                <a:pos x="connsiteX15-61" y="connsiteY15-62"/>
              </a:cxn>
              <a:cxn ang="0">
                <a:pos x="connsiteX16-63" y="connsiteY16-64"/>
              </a:cxn>
              <a:cxn ang="0">
                <a:pos x="connsiteX17-65" y="connsiteY17-66"/>
              </a:cxn>
              <a:cxn ang="0">
                <a:pos x="connsiteX18-67" y="connsiteY18-68"/>
              </a:cxn>
              <a:cxn ang="0">
                <a:pos x="connsiteX19-69" y="connsiteY19-70"/>
              </a:cxn>
              <a:cxn ang="0">
                <a:pos x="connsiteX20-71" y="connsiteY20-72"/>
              </a:cxn>
              <a:cxn ang="0">
                <a:pos x="connsiteX21-73" y="connsiteY21-74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6" y="-462761"/>
            <a:ext cx="3636781" cy="363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14" y="3277207"/>
            <a:ext cx="2936875" cy="3203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4" y="2900675"/>
            <a:ext cx="2876168" cy="3565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9185" y="1304854"/>
            <a:ext cx="6579067" cy="4433287"/>
            <a:chOff x="10101501" y="576165"/>
            <a:chExt cx="1971918" cy="4433287"/>
          </a:xfrm>
        </p:grpSpPr>
        <p:sp>
          <p:nvSpPr>
            <p:cNvPr id="9" name="Rectangle 8"/>
            <p:cNvSpPr/>
            <p:nvPr/>
          </p:nvSpPr>
          <p:spPr>
            <a:xfrm>
              <a:off x="10560326" y="576165"/>
              <a:ext cx="1513093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130 x (13 – 10) = 360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1501" y="4086122"/>
              <a:ext cx="553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4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UTM Micra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16" name="Freeform 15"/>
            <p:cNvSpPr/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/>
            <p:cNvSpPr/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/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9" name="Picture 10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0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10"/>
            <p:cNvSpPr/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/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/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/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/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/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/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/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/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/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/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/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/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/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/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/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/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/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/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/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/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/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/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1" name="Picture 2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1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1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1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Freeform 213"/>
            <p:cNvSpPr/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4"/>
            <p:cNvSpPr/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6"/>
            <p:cNvSpPr/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7"/>
            <p:cNvSpPr/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222"/>
            <p:cNvSpPr/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3"/>
            <p:cNvSpPr/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4"/>
            <p:cNvSpPr/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5"/>
            <p:cNvSpPr/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6"/>
            <p:cNvSpPr/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7"/>
            <p:cNvSpPr/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8"/>
            <p:cNvSpPr/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9"/>
            <p:cNvSpPr/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2"/>
            <p:cNvSpPr/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3"/>
            <p:cNvSpPr/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4"/>
            <p:cNvSpPr/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41"/>
            <p:cNvSpPr/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3"/>
            <p:cNvSpPr/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4"/>
            <p:cNvSpPr/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5"/>
            <p:cNvSpPr/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6"/>
            <p:cNvSpPr/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7"/>
            <p:cNvSpPr/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9"/>
            <p:cNvSpPr/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50"/>
            <p:cNvSpPr/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51"/>
            <p:cNvSpPr/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2"/>
            <p:cNvSpPr/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4"/>
            <p:cNvSpPr/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5"/>
            <p:cNvSpPr/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6"/>
            <p:cNvSpPr/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7"/>
            <p:cNvSpPr/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8"/>
            <p:cNvSpPr/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9"/>
            <p:cNvSpPr/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60"/>
            <p:cNvSpPr/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61"/>
            <p:cNvSpPr/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2"/>
            <p:cNvSpPr/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3"/>
            <p:cNvSpPr/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4"/>
            <p:cNvSpPr/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5"/>
            <p:cNvSpPr/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6"/>
            <p:cNvSpPr/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7"/>
            <p:cNvSpPr/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8"/>
            <p:cNvSpPr/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9"/>
            <p:cNvSpPr/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70"/>
            <p:cNvSpPr/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71"/>
            <p:cNvSpPr/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2"/>
            <p:cNvSpPr/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4"/>
            <p:cNvSpPr/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5"/>
            <p:cNvSpPr/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6"/>
            <p:cNvSpPr/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7"/>
            <p:cNvSpPr/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8"/>
            <p:cNvSpPr/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80"/>
            <p:cNvSpPr/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291"/>
            <p:cNvSpPr/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2"/>
            <p:cNvSpPr/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3"/>
            <p:cNvSpPr/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4"/>
            <p:cNvSpPr/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5"/>
            <p:cNvSpPr/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6"/>
            <p:cNvSpPr/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7"/>
            <p:cNvSpPr/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8"/>
            <p:cNvSpPr/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9"/>
            <p:cNvSpPr/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00"/>
            <p:cNvSpPr/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01"/>
            <p:cNvSpPr/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2"/>
            <p:cNvSpPr/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3"/>
            <p:cNvSpPr/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4"/>
            <p:cNvSpPr/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5"/>
            <p:cNvSpPr/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6"/>
            <p:cNvSpPr/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7"/>
            <p:cNvSpPr/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8"/>
            <p:cNvSpPr/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9"/>
            <p:cNvSpPr/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10"/>
            <p:cNvSpPr/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11"/>
            <p:cNvSpPr/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12"/>
            <p:cNvSpPr/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13"/>
            <p:cNvSpPr/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14"/>
            <p:cNvSpPr/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5"/>
            <p:cNvSpPr/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6"/>
            <p:cNvSpPr/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7"/>
            <p:cNvSpPr/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8"/>
            <p:cNvSpPr/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9"/>
            <p:cNvSpPr/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20"/>
            <p:cNvSpPr/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21"/>
            <p:cNvSpPr/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22"/>
            <p:cNvSpPr/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5"/>
            <p:cNvSpPr/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6"/>
            <p:cNvSpPr/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7"/>
            <p:cNvSpPr/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28"/>
            <p:cNvSpPr/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9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30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31"/>
            <p:cNvSpPr/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32"/>
            <p:cNvSpPr/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33"/>
            <p:cNvSpPr/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34"/>
            <p:cNvSpPr/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5"/>
            <p:cNvSpPr/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6"/>
            <p:cNvSpPr/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7"/>
            <p:cNvSpPr/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8"/>
            <p:cNvSpPr/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9"/>
            <p:cNvSpPr/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40"/>
            <p:cNvSpPr/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41"/>
            <p:cNvSpPr/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42"/>
            <p:cNvSpPr/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43"/>
            <p:cNvSpPr/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44"/>
            <p:cNvSpPr/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6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7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8"/>
            <p:cNvSpPr/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9"/>
            <p:cNvSpPr/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50"/>
            <p:cNvSpPr/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51"/>
            <p:cNvSpPr/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52"/>
            <p:cNvSpPr/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53"/>
            <p:cNvSpPr/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54"/>
            <p:cNvSpPr/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5"/>
            <p:cNvSpPr/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6"/>
            <p:cNvSpPr/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8"/>
            <p:cNvSpPr/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60"/>
            <p:cNvSpPr/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61"/>
            <p:cNvSpPr/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62"/>
            <p:cNvSpPr/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63"/>
            <p:cNvSpPr/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64"/>
            <p:cNvSpPr/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5"/>
            <p:cNvSpPr/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6"/>
            <p:cNvSpPr/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7"/>
            <p:cNvSpPr/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8"/>
            <p:cNvSpPr/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9"/>
            <p:cNvSpPr/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72"/>
            <p:cNvSpPr/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74"/>
            <p:cNvSpPr/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8"/>
            <p:cNvSpPr/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80"/>
            <p:cNvSpPr/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83"/>
            <p:cNvSpPr/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84"/>
            <p:cNvSpPr/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5"/>
            <p:cNvSpPr/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6"/>
            <p:cNvSpPr/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387"/>
            <p:cNvSpPr/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8"/>
            <p:cNvSpPr/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397"/>
            <p:cNvSpPr/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398"/>
            <p:cNvSpPr/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399"/>
            <p:cNvSpPr/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00"/>
            <p:cNvSpPr/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01"/>
            <p:cNvSpPr/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02"/>
            <p:cNvSpPr/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03"/>
            <p:cNvSpPr/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04"/>
            <p:cNvSpPr/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5"/>
            <p:cNvSpPr/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9"/>
            <p:cNvSpPr/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10"/>
            <p:cNvSpPr/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11"/>
            <p:cNvSpPr/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12"/>
            <p:cNvSpPr/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13"/>
            <p:cNvSpPr/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7"/>
            <p:cNvSpPr/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8"/>
            <p:cNvSpPr/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325440" y="3850330"/>
            <a:ext cx="2164502" cy="216450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1" y="-487650"/>
            <a:ext cx="2275300" cy="2275300"/>
          </a:xfrm>
          <a:prstGeom prst="rect">
            <a:avLst/>
          </a:prstGeom>
        </p:spPr>
      </p:pic>
      <p:pic>
        <p:nvPicPr>
          <p:cNvPr id="8" name="Picture 4" descr="Number 3/4 illustration, Fraction fun Fraction Pizza, Learning Fractions s,  text, logo, sign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5" b="100000" l="7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112" y="5282930"/>
            <a:ext cx="1047888" cy="123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action png images | PNGW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6" y="201933"/>
            <a:ext cx="1005264" cy="120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060" y="2139204"/>
            <a:ext cx="8114479" cy="256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5994" y="1194325"/>
            <a:ext cx="11937003" cy="566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8" b="3178"/>
          <a:stretch>
            <a:fillRect/>
          </a:stretch>
        </p:blipFill>
        <p:spPr>
          <a:xfrm>
            <a:off x="0" y="-10215"/>
            <a:ext cx="12192000" cy="6858000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5500" flipH="1">
            <a:off x="102928" y="44335"/>
            <a:ext cx="6926692" cy="3712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78" b="52803"/>
          <a:stretch>
            <a:fillRect/>
          </a:stretch>
        </p:blipFill>
        <p:spPr>
          <a:xfrm>
            <a:off x="9639242" y="1579952"/>
            <a:ext cx="2209799" cy="3236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96" t="46787" r="34786" b="10478"/>
          <a:stretch>
            <a:fillRect/>
          </a:stretch>
        </p:blipFill>
        <p:spPr>
          <a:xfrm>
            <a:off x="7021196" y="1774588"/>
            <a:ext cx="1969476" cy="293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37" t="4395" r="34510" b="50477"/>
          <a:stretch>
            <a:fillRect/>
          </a:stretch>
        </p:blipFill>
        <p:spPr>
          <a:xfrm>
            <a:off x="8143805" y="3675227"/>
            <a:ext cx="2157046" cy="3094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" b="96361" l="9316" r="89908">
                        <a14:backgroundMark x1="26201" y1="16919" x2="21786" y2="53305"/>
                        <a14:backgroundMark x1="63998" y1="4973" x2="82678" y2="48636"/>
                        <a14:backgroundMark x1="39981" y1="58581" x2="42018" y2="58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7" y="2463758"/>
            <a:ext cx="5604270" cy="4483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876838">
            <a:off x="1090276" y="864341"/>
            <a:ext cx="51261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nướng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bánh pizza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409" y="3361413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>
            <a:fillRect/>
          </a:stretch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>
            <a:fillRect/>
          </a:stretch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695700" y="963892"/>
            <a:ext cx="7709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05226" y="4569852"/>
            <a:ext cx="65913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8700" y="2695575"/>
            <a:ext cx="3157537" cy="1472226"/>
          </a:xfrm>
          <a:prstGeom prst="rect">
            <a:avLst/>
          </a:prstGeom>
        </p:spPr>
      </p:pic>
      <p:pic>
        <p:nvPicPr>
          <p:cNvPr id="36" name="Picture 10" descr="Cooking utensils Free Vector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299" y="283552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>
            <a:fillRect/>
          </a:stretch>
        </p:blipFill>
        <p:spPr>
          <a:xfrm>
            <a:off x="716149" y="1971263"/>
            <a:ext cx="1470369" cy="1010407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3472 L 0.0763 0.440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2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155" y="3030565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>
            <a:fillRect/>
          </a:stretch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>
            <a:fillRect/>
          </a:stretch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286375" y="977875"/>
            <a:ext cx="6772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miến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pizza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pizza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4" name="Picture 8" descr="Pizza Đưa ra KFC thành Phần - pizza véc tơ png tải về - Miễn phí trong suốt  Món png Tải về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431" y1="85776" x2="12500" y2="85776"/>
                        <a14:foregroundMark x1="23707" y1="88362" x2="40948" y2="96983"/>
                        <a14:foregroundMark x1="20690" y1="84052" x2="8190" y2="71983"/>
                        <a14:foregroundMark x1="8190" y1="71983" x2="1724" y2="62931"/>
                        <a14:foregroundMark x1="1724" y1="62069" x2="431" y2="53448"/>
                        <a14:foregroundMark x1="431" y1="56466" x2="2586" y2="40948"/>
                        <a14:foregroundMark x1="1724" y1="47845" x2="6897" y2="30603"/>
                        <a14:foregroundMark x1="6897" y1="37069" x2="19828" y2="13793"/>
                        <a14:foregroundMark x1="11638" y1="23276" x2="23707" y2="7759"/>
                        <a14:foregroundMark x1="15086" y1="12931" x2="43103" y2="2155"/>
                        <a14:foregroundMark x1="28017" y1="3879" x2="63362" y2="2155"/>
                        <a14:foregroundMark x1="63362" y1="3017" x2="63362" y2="4741"/>
                        <a14:foregroundMark x1="63362" y1="4741" x2="82328" y2="15948"/>
                        <a14:foregroundMark x1="82328" y1="15948" x2="93534" y2="31466"/>
                        <a14:foregroundMark x1="93534" y1="31466" x2="95690" y2="50862"/>
                        <a14:foregroundMark x1="40948" y1="96983" x2="58621" y2="95259"/>
                        <a14:foregroundMark x1="58621" y1="95259" x2="75000" y2="89655"/>
                        <a14:foregroundMark x1="75431" y1="89655" x2="87931" y2="77586"/>
                        <a14:foregroundMark x1="87931" y1="77586" x2="87931" y2="7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477" flipV="1">
            <a:off x="2647597" y="1553212"/>
            <a:ext cx="1369531" cy="86371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oking utensils Free Vector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6" y="-364148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>
            <a:fillRect/>
          </a:stretch>
        </p:blipFill>
        <p:spPr>
          <a:xfrm>
            <a:off x="2211574" y="1323563"/>
            <a:ext cx="1470369" cy="1010407"/>
          </a:xfrm>
          <a:prstGeom prst="ellipse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785266" y="3110743"/>
            <a:ext cx="3066051" cy="3221144"/>
            <a:chOff x="4785266" y="3110743"/>
            <a:chExt cx="3066051" cy="3221144"/>
          </a:xfrm>
        </p:grpSpPr>
        <p:grpSp>
          <p:nvGrpSpPr>
            <p:cNvPr id="34" name="Group 33"/>
            <p:cNvGrpSpPr/>
            <p:nvPr/>
          </p:nvGrpSpPr>
          <p:grpSpPr>
            <a:xfrm>
              <a:off x="4785266" y="3110743"/>
              <a:ext cx="3066051" cy="3221144"/>
              <a:chOff x="4779046" y="3160924"/>
              <a:chExt cx="3066051" cy="322114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779046" y="3160924"/>
                <a:ext cx="3066051" cy="3221144"/>
                <a:chOff x="1413963" y="1647884"/>
                <a:chExt cx="3066051" cy="3221144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19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424" t="40236" r="33239" b="14310"/>
                <a:stretch>
                  <a:fillRect/>
                </a:stretch>
              </p:blipFill>
              <p:spPr>
                <a:xfrm>
                  <a:off x="1413963" y="1647884"/>
                  <a:ext cx="3066051" cy="3221144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55" t="16969" r="70454" b="32122"/>
                <a:stretch>
                  <a:fillRect/>
                </a:stretch>
              </p:blipFill>
              <p:spPr>
                <a:xfrm rot="2857976">
                  <a:off x="3022453" y="2137746"/>
                  <a:ext cx="909386" cy="115323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55" t="16969" r="70454" b="32122"/>
                <a:stretch>
                  <a:fillRect/>
                </a:stretch>
              </p:blipFill>
              <p:spPr>
                <a:xfrm rot="5400000">
                  <a:off x="3267619" y="2637993"/>
                  <a:ext cx="920076" cy="1101743"/>
                </a:xfrm>
                <a:prstGeom prst="rect">
                  <a:avLst/>
                </a:prstGeom>
              </p:spPr>
            </p:pic>
          </p:grpSp>
          <p:pic>
            <p:nvPicPr>
              <p:cNvPr id="4108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>
                <a:fillRect/>
              </a:stretch>
            </p:blipFill>
            <p:spPr bwMode="auto">
              <a:xfrm rot="20226199">
                <a:off x="5375672" y="3725050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>
                <a:fillRect/>
              </a:stretch>
            </p:blipFill>
            <p:spPr bwMode="auto">
              <a:xfrm rot="17626516">
                <a:off x="5227418" y="4275509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>
                <a:fillRect/>
              </a:stretch>
            </p:blipFill>
            <p:spPr bwMode="auto">
              <a:xfrm rot="14574546">
                <a:off x="5528752" y="4815212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>
                <a:fillRect/>
              </a:stretch>
            </p:blipFill>
            <p:spPr bwMode="auto">
              <a:xfrm rot="12186113">
                <a:off x="6080815" y="4968412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>
                <a:fillRect/>
              </a:stretch>
            </p:blipFill>
            <p:spPr bwMode="auto">
              <a:xfrm rot="1475002">
                <a:off x="5899547" y="3448825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Picture 12" descr="Fraction Calculator - onlinecalculator.wiki"/>
            <p:cNvPicPr>
              <a:picLocks noChangeAspect="1" noChangeArrowheads="1"/>
            </p:cNvPicPr>
            <p:nvPr/>
          </p:nvPicPr>
          <p:blipFill rotWithShape="1"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48810" l="15758" r="593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4" t="-5131" r="44767" b="51834"/>
            <a:stretch>
              <a:fillRect/>
            </a:stretch>
          </p:blipFill>
          <p:spPr bwMode="auto">
            <a:xfrm rot="9488744">
              <a:off x="6642256" y="4660689"/>
              <a:ext cx="785800" cy="1191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7153274" y="2474352"/>
            <a:ext cx="503872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3473 L 0.00351 0.5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2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155" y="3030565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>
            <a:fillRect/>
          </a:stretch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>
            <a:fillRect/>
          </a:stretch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265550" y="1200793"/>
            <a:ext cx="5812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40,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8.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4" name="Picture 8" descr="Pizza Đưa ra KFC thành Phần - pizza véc tơ png tải về - Miễn phí trong suốt  Món png Tải về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431" y1="85776" x2="12500" y2="85776"/>
                        <a14:foregroundMark x1="23707" y1="88362" x2="40948" y2="96983"/>
                        <a14:foregroundMark x1="20690" y1="84052" x2="8190" y2="71983"/>
                        <a14:foregroundMark x1="8190" y1="71983" x2="1724" y2="62931"/>
                        <a14:foregroundMark x1="1724" y1="62069" x2="431" y2="53448"/>
                        <a14:foregroundMark x1="431" y1="56466" x2="2586" y2="40948"/>
                        <a14:foregroundMark x1="1724" y1="47845" x2="6897" y2="30603"/>
                        <a14:foregroundMark x1="6897" y1="37069" x2="19828" y2="13793"/>
                        <a14:foregroundMark x1="11638" y1="23276" x2="23707" y2="7759"/>
                        <a14:foregroundMark x1="15086" y1="12931" x2="43103" y2="2155"/>
                        <a14:foregroundMark x1="28017" y1="3879" x2="63362" y2="2155"/>
                        <a14:foregroundMark x1="63362" y1="3017" x2="63362" y2="4741"/>
                        <a14:foregroundMark x1="63362" y1="4741" x2="82328" y2="15948"/>
                        <a14:foregroundMark x1="82328" y1="15948" x2="93534" y2="31466"/>
                        <a14:foregroundMark x1="93534" y1="31466" x2="95690" y2="50862"/>
                        <a14:foregroundMark x1="40948" y1="96983" x2="58621" y2="95259"/>
                        <a14:foregroundMark x1="58621" y1="95259" x2="75000" y2="89655"/>
                        <a14:foregroundMark x1="75431" y1="89655" x2="87931" y2="77586"/>
                        <a14:foregroundMark x1="87931" y1="77586" x2="87931" y2="7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477" flipV="1">
            <a:off x="2647597" y="1553212"/>
            <a:ext cx="1369531" cy="86371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oking utensils Free Vector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6" y="-364148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>
            <a:fillRect/>
          </a:stretch>
        </p:blipFill>
        <p:spPr>
          <a:xfrm>
            <a:off x="2211574" y="1323563"/>
            <a:ext cx="1470369" cy="1010407"/>
          </a:xfrm>
          <a:prstGeom prst="ellipse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800726" y="2989280"/>
            <a:ext cx="4715702" cy="815463"/>
            <a:chOff x="2679831" y="2100457"/>
            <a:chExt cx="3215541" cy="815463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34" name="组合 40"/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36" name="矩形 45"/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76号-创粗圆" panose="00000500000000000000" pitchFamily="2" charset="-122"/>
                  <a:ea typeface="字魂176号-创粗圆" panose="00000500000000000000" pitchFamily="2" charset="-122"/>
                  <a:cs typeface="+mn-cs"/>
                </a:endParaRPr>
              </a:p>
            </p:txBody>
          </p:sp>
          <p:sp>
            <p:nvSpPr>
              <p:cNvPr id="39" name="矩形 46"/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76号-创粗圆" panose="00000500000000000000" pitchFamily="2" charset="-122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2794855" y="2166554"/>
              <a:ext cx="2993185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án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Gấp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lần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3473 L 0.00351 0.502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2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8" b="3178"/>
          <a:stretch>
            <a:fillRect/>
          </a:stretch>
        </p:blipFill>
        <p:spPr>
          <a:xfrm>
            <a:off x="0" y="-10215"/>
            <a:ext cx="12192000" cy="6858000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45500" flipH="1">
            <a:off x="124246" y="43856"/>
            <a:ext cx="6926692" cy="4661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78" b="52803"/>
          <a:stretch>
            <a:fillRect/>
          </a:stretch>
        </p:blipFill>
        <p:spPr>
          <a:xfrm>
            <a:off x="9639242" y="1579952"/>
            <a:ext cx="2209799" cy="3236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96" t="46787" r="34786" b="10478"/>
          <a:stretch>
            <a:fillRect/>
          </a:stretch>
        </p:blipFill>
        <p:spPr>
          <a:xfrm>
            <a:off x="7021196" y="1774588"/>
            <a:ext cx="1969476" cy="293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37" t="4395" r="34510" b="50477"/>
          <a:stretch>
            <a:fillRect/>
          </a:stretch>
        </p:blipFill>
        <p:spPr>
          <a:xfrm>
            <a:off x="7991405" y="3694277"/>
            <a:ext cx="2157046" cy="3094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6" b="96361" l="9316" r="89908">
                        <a14:backgroundMark x1="26201" y1="16919" x2="21786" y2="53305"/>
                        <a14:backgroundMark x1="63998" y1="4973" x2="82678" y2="48636"/>
                        <a14:backgroundMark x1="39981" y1="58581" x2="42018" y2="58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2" y="3910400"/>
            <a:ext cx="3758703" cy="3006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690741">
            <a:off x="1111594" y="1677771"/>
            <a:ext cx="5126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ngon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miệng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>
            <a:fillRect/>
          </a:stretch>
        </p:blipFill>
        <p:spPr>
          <a:xfrm>
            <a:off x="8364724" y="5381213"/>
            <a:ext cx="1470369" cy="1010407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>
            <a:fillRect/>
          </a:stretch>
        </p:blipFill>
        <p:spPr>
          <a:xfrm>
            <a:off x="7240774" y="3571463"/>
            <a:ext cx="1470369" cy="1010407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>
            <a:fillRect/>
          </a:stretch>
        </p:blipFill>
        <p:spPr>
          <a:xfrm>
            <a:off x="9831574" y="3619088"/>
            <a:ext cx="1470369" cy="1010407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>
            <a:fillRect/>
          </a:stretch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/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/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/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-1" fmla="*/ 72 w 9144072"/>
                  <a:gd name="connsiteY0-2" fmla="*/ 814500 h 4886900"/>
                  <a:gd name="connsiteX1-3" fmla="*/ 814572 w 9144072"/>
                  <a:gd name="connsiteY1-4" fmla="*/ 0 h 4886900"/>
                  <a:gd name="connsiteX2-5" fmla="*/ 8329572 w 9144072"/>
                  <a:gd name="connsiteY2-6" fmla="*/ 0 h 4886900"/>
                  <a:gd name="connsiteX3-7" fmla="*/ 9144072 w 9144072"/>
                  <a:gd name="connsiteY3-8" fmla="*/ 814500 h 4886900"/>
                  <a:gd name="connsiteX4-9" fmla="*/ 9144072 w 9144072"/>
                  <a:gd name="connsiteY4-10" fmla="*/ 4072400 h 4886900"/>
                  <a:gd name="connsiteX5-11" fmla="*/ 8329572 w 9144072"/>
                  <a:gd name="connsiteY5-12" fmla="*/ 4886900 h 4886900"/>
                  <a:gd name="connsiteX6-13" fmla="*/ 814572 w 9144072"/>
                  <a:gd name="connsiteY6-14" fmla="*/ 4886900 h 4886900"/>
                  <a:gd name="connsiteX7-15" fmla="*/ 72 w 9144072"/>
                  <a:gd name="connsiteY7-16" fmla="*/ 4072400 h 4886900"/>
                  <a:gd name="connsiteX8-17" fmla="*/ 327875 w 9144072"/>
                  <a:gd name="connsiteY8-18" fmla="*/ 2519203 h 4886900"/>
                  <a:gd name="connsiteX9" fmla="*/ 72 w 9144072"/>
                  <a:gd name="connsiteY9" fmla="*/ 814500 h 4886900"/>
                  <a:gd name="connsiteX0-19" fmla="*/ 72 w 9144072"/>
                  <a:gd name="connsiteY0-20" fmla="*/ 814500 h 4886900"/>
                  <a:gd name="connsiteX1-21" fmla="*/ 814572 w 9144072"/>
                  <a:gd name="connsiteY1-22" fmla="*/ 0 h 4886900"/>
                  <a:gd name="connsiteX2-23" fmla="*/ 8329572 w 9144072"/>
                  <a:gd name="connsiteY2-24" fmla="*/ 0 h 4886900"/>
                  <a:gd name="connsiteX3-25" fmla="*/ 9144072 w 9144072"/>
                  <a:gd name="connsiteY3-26" fmla="*/ 814500 h 4886900"/>
                  <a:gd name="connsiteX4-27" fmla="*/ 9144072 w 9144072"/>
                  <a:gd name="connsiteY4-28" fmla="*/ 4072400 h 4886900"/>
                  <a:gd name="connsiteX5-29" fmla="*/ 8329572 w 9144072"/>
                  <a:gd name="connsiteY5-30" fmla="*/ 4886900 h 4886900"/>
                  <a:gd name="connsiteX6-31" fmla="*/ 3157339 w 9144072"/>
                  <a:gd name="connsiteY6-32" fmla="*/ 4572290 h 4886900"/>
                  <a:gd name="connsiteX7-33" fmla="*/ 814572 w 9144072"/>
                  <a:gd name="connsiteY7-34" fmla="*/ 4886900 h 4886900"/>
                  <a:gd name="connsiteX8-35" fmla="*/ 72 w 9144072"/>
                  <a:gd name="connsiteY8-36" fmla="*/ 4072400 h 4886900"/>
                  <a:gd name="connsiteX9-37" fmla="*/ 327875 w 9144072"/>
                  <a:gd name="connsiteY9-38" fmla="*/ 2519203 h 4886900"/>
                  <a:gd name="connsiteX10" fmla="*/ 72 w 9144072"/>
                  <a:gd name="connsiteY10" fmla="*/ 814500 h 4886900"/>
                  <a:gd name="connsiteX0-39" fmla="*/ 72 w 9144072"/>
                  <a:gd name="connsiteY0-40" fmla="*/ 814500 h 4886900"/>
                  <a:gd name="connsiteX1-41" fmla="*/ 814572 w 9144072"/>
                  <a:gd name="connsiteY1-42" fmla="*/ 0 h 4886900"/>
                  <a:gd name="connsiteX2-43" fmla="*/ 8329572 w 9144072"/>
                  <a:gd name="connsiteY2-44" fmla="*/ 0 h 4886900"/>
                  <a:gd name="connsiteX3-45" fmla="*/ 9144072 w 9144072"/>
                  <a:gd name="connsiteY3-46" fmla="*/ 814500 h 4886900"/>
                  <a:gd name="connsiteX4-47" fmla="*/ 9144072 w 9144072"/>
                  <a:gd name="connsiteY4-48" fmla="*/ 4020641 h 4886900"/>
                  <a:gd name="connsiteX5-49" fmla="*/ 8329572 w 9144072"/>
                  <a:gd name="connsiteY5-50" fmla="*/ 4886900 h 4886900"/>
                  <a:gd name="connsiteX6-51" fmla="*/ 3157339 w 9144072"/>
                  <a:gd name="connsiteY6-52" fmla="*/ 4572290 h 4886900"/>
                  <a:gd name="connsiteX7-53" fmla="*/ 814572 w 9144072"/>
                  <a:gd name="connsiteY7-54" fmla="*/ 4886900 h 4886900"/>
                  <a:gd name="connsiteX8-55" fmla="*/ 72 w 9144072"/>
                  <a:gd name="connsiteY8-56" fmla="*/ 4072400 h 4886900"/>
                  <a:gd name="connsiteX9-57" fmla="*/ 327875 w 9144072"/>
                  <a:gd name="connsiteY9-58" fmla="*/ 2519203 h 4886900"/>
                  <a:gd name="connsiteX10-59" fmla="*/ 72 w 9144072"/>
                  <a:gd name="connsiteY10-60" fmla="*/ 814500 h 4886900"/>
                  <a:gd name="connsiteX0-61" fmla="*/ 72 w 9144072"/>
                  <a:gd name="connsiteY0-62" fmla="*/ 814500 h 4886900"/>
                  <a:gd name="connsiteX1-63" fmla="*/ 814572 w 9144072"/>
                  <a:gd name="connsiteY1-64" fmla="*/ 0 h 4886900"/>
                  <a:gd name="connsiteX2-65" fmla="*/ 8329572 w 9144072"/>
                  <a:gd name="connsiteY2-66" fmla="*/ 0 h 4886900"/>
                  <a:gd name="connsiteX3-67" fmla="*/ 9144072 w 9144072"/>
                  <a:gd name="connsiteY3-68" fmla="*/ 814500 h 4886900"/>
                  <a:gd name="connsiteX4-69" fmla="*/ 8919784 w 9144072"/>
                  <a:gd name="connsiteY4-70" fmla="*/ 2795249 h 4886900"/>
                  <a:gd name="connsiteX5-71" fmla="*/ 9144072 w 9144072"/>
                  <a:gd name="connsiteY5-72" fmla="*/ 4020641 h 4886900"/>
                  <a:gd name="connsiteX6-73" fmla="*/ 8329572 w 9144072"/>
                  <a:gd name="connsiteY6-74" fmla="*/ 4886900 h 4886900"/>
                  <a:gd name="connsiteX7-75" fmla="*/ 3157339 w 9144072"/>
                  <a:gd name="connsiteY7-76" fmla="*/ 4572290 h 4886900"/>
                  <a:gd name="connsiteX8-77" fmla="*/ 814572 w 9144072"/>
                  <a:gd name="connsiteY8-78" fmla="*/ 4886900 h 4886900"/>
                  <a:gd name="connsiteX9-79" fmla="*/ 72 w 9144072"/>
                  <a:gd name="connsiteY9-80" fmla="*/ 4072400 h 4886900"/>
                  <a:gd name="connsiteX10-81" fmla="*/ 327875 w 9144072"/>
                  <a:gd name="connsiteY10-82" fmla="*/ 2519203 h 4886900"/>
                  <a:gd name="connsiteX11" fmla="*/ 72 w 9144072"/>
                  <a:gd name="connsiteY11" fmla="*/ 814500 h 4886900"/>
                  <a:gd name="connsiteX0-83" fmla="*/ 72 w 9144072"/>
                  <a:gd name="connsiteY0-84" fmla="*/ 814500 h 4886900"/>
                  <a:gd name="connsiteX1-85" fmla="*/ 814572 w 9144072"/>
                  <a:gd name="connsiteY1-86" fmla="*/ 0 h 4886900"/>
                  <a:gd name="connsiteX2-87" fmla="*/ 4744599 w 9144072"/>
                  <a:gd name="connsiteY2-88" fmla="*/ 310841 h 4886900"/>
                  <a:gd name="connsiteX3-89" fmla="*/ 8329572 w 9144072"/>
                  <a:gd name="connsiteY3-90" fmla="*/ 0 h 4886900"/>
                  <a:gd name="connsiteX4-91" fmla="*/ 9144072 w 9144072"/>
                  <a:gd name="connsiteY4-92" fmla="*/ 814500 h 4886900"/>
                  <a:gd name="connsiteX5-93" fmla="*/ 8919784 w 9144072"/>
                  <a:gd name="connsiteY5-94" fmla="*/ 2795249 h 4886900"/>
                  <a:gd name="connsiteX6-95" fmla="*/ 9144072 w 9144072"/>
                  <a:gd name="connsiteY6-96" fmla="*/ 4020641 h 4886900"/>
                  <a:gd name="connsiteX7-97" fmla="*/ 8329572 w 9144072"/>
                  <a:gd name="connsiteY7-98" fmla="*/ 4886900 h 4886900"/>
                  <a:gd name="connsiteX8-99" fmla="*/ 3157339 w 9144072"/>
                  <a:gd name="connsiteY8-100" fmla="*/ 4572290 h 4886900"/>
                  <a:gd name="connsiteX9-101" fmla="*/ 814572 w 9144072"/>
                  <a:gd name="connsiteY9-102" fmla="*/ 4886900 h 4886900"/>
                  <a:gd name="connsiteX10-103" fmla="*/ 72 w 9144072"/>
                  <a:gd name="connsiteY10-104" fmla="*/ 4072400 h 4886900"/>
                  <a:gd name="connsiteX11-105" fmla="*/ 327875 w 9144072"/>
                  <a:gd name="connsiteY11-106" fmla="*/ 2519203 h 4886900"/>
                  <a:gd name="connsiteX12" fmla="*/ 72 w 9144072"/>
                  <a:gd name="connsiteY12" fmla="*/ 814500 h 4886900"/>
                  <a:gd name="connsiteX0-107" fmla="*/ 72 w 9144072"/>
                  <a:gd name="connsiteY0-108" fmla="*/ 814500 h 4886900"/>
                  <a:gd name="connsiteX1-109" fmla="*/ 814572 w 9144072"/>
                  <a:gd name="connsiteY1-110" fmla="*/ 0 h 4886900"/>
                  <a:gd name="connsiteX2-111" fmla="*/ 5538229 w 9144072"/>
                  <a:gd name="connsiteY2-112" fmla="*/ 224577 h 4886900"/>
                  <a:gd name="connsiteX3-113" fmla="*/ 8329572 w 9144072"/>
                  <a:gd name="connsiteY3-114" fmla="*/ 0 h 4886900"/>
                  <a:gd name="connsiteX4-115" fmla="*/ 9144072 w 9144072"/>
                  <a:gd name="connsiteY4-116" fmla="*/ 814500 h 4886900"/>
                  <a:gd name="connsiteX5-117" fmla="*/ 8919784 w 9144072"/>
                  <a:gd name="connsiteY5-118" fmla="*/ 2795249 h 4886900"/>
                  <a:gd name="connsiteX6-119" fmla="*/ 9144072 w 9144072"/>
                  <a:gd name="connsiteY6-120" fmla="*/ 4020641 h 4886900"/>
                  <a:gd name="connsiteX7-121" fmla="*/ 8329572 w 9144072"/>
                  <a:gd name="connsiteY7-122" fmla="*/ 4886900 h 4886900"/>
                  <a:gd name="connsiteX8-123" fmla="*/ 3157339 w 9144072"/>
                  <a:gd name="connsiteY8-124" fmla="*/ 4572290 h 4886900"/>
                  <a:gd name="connsiteX9-125" fmla="*/ 814572 w 9144072"/>
                  <a:gd name="connsiteY9-126" fmla="*/ 4886900 h 4886900"/>
                  <a:gd name="connsiteX10-127" fmla="*/ 72 w 9144072"/>
                  <a:gd name="connsiteY10-128" fmla="*/ 4072400 h 4886900"/>
                  <a:gd name="connsiteX11-129" fmla="*/ 327875 w 9144072"/>
                  <a:gd name="connsiteY11-130" fmla="*/ 2519203 h 4886900"/>
                  <a:gd name="connsiteX12-131" fmla="*/ 72 w 9144072"/>
                  <a:gd name="connsiteY12-132" fmla="*/ 814500 h 4886900"/>
                  <a:gd name="connsiteX0-133" fmla="*/ 72 w 9144072"/>
                  <a:gd name="connsiteY0-134" fmla="*/ 1280036 h 5352436"/>
                  <a:gd name="connsiteX1-135" fmla="*/ 814572 w 9144072"/>
                  <a:gd name="connsiteY1-136" fmla="*/ 465536 h 5352436"/>
                  <a:gd name="connsiteX2-137" fmla="*/ 3105580 w 9144072"/>
                  <a:gd name="connsiteY2-138" fmla="*/ 0 h 5352436"/>
                  <a:gd name="connsiteX3-139" fmla="*/ 8329572 w 9144072"/>
                  <a:gd name="connsiteY3-140" fmla="*/ 465536 h 5352436"/>
                  <a:gd name="connsiteX4-141" fmla="*/ 9144072 w 9144072"/>
                  <a:gd name="connsiteY4-142" fmla="*/ 1280036 h 5352436"/>
                  <a:gd name="connsiteX5-143" fmla="*/ 8919784 w 9144072"/>
                  <a:gd name="connsiteY5-144" fmla="*/ 3260785 h 5352436"/>
                  <a:gd name="connsiteX6-145" fmla="*/ 9144072 w 9144072"/>
                  <a:gd name="connsiteY6-146" fmla="*/ 4486177 h 5352436"/>
                  <a:gd name="connsiteX7-147" fmla="*/ 8329572 w 9144072"/>
                  <a:gd name="connsiteY7-148" fmla="*/ 5352436 h 5352436"/>
                  <a:gd name="connsiteX8-149" fmla="*/ 3157339 w 9144072"/>
                  <a:gd name="connsiteY8-150" fmla="*/ 5037826 h 5352436"/>
                  <a:gd name="connsiteX9-151" fmla="*/ 814572 w 9144072"/>
                  <a:gd name="connsiteY9-152" fmla="*/ 5352436 h 5352436"/>
                  <a:gd name="connsiteX10-153" fmla="*/ 72 w 9144072"/>
                  <a:gd name="connsiteY10-154" fmla="*/ 4537936 h 5352436"/>
                  <a:gd name="connsiteX11-155" fmla="*/ 327875 w 9144072"/>
                  <a:gd name="connsiteY11-156" fmla="*/ 2984739 h 5352436"/>
                  <a:gd name="connsiteX12-157" fmla="*/ 72 w 9144072"/>
                  <a:gd name="connsiteY12-158" fmla="*/ 1280036 h 5352436"/>
                  <a:gd name="connsiteX0-159" fmla="*/ 72 w 9144072"/>
                  <a:gd name="connsiteY0-160" fmla="*/ 1280036 h 5352436"/>
                  <a:gd name="connsiteX1-161" fmla="*/ 814572 w 9144072"/>
                  <a:gd name="connsiteY1-162" fmla="*/ 465536 h 5352436"/>
                  <a:gd name="connsiteX2-163" fmla="*/ 3105580 w 9144072"/>
                  <a:gd name="connsiteY2-164" fmla="*/ 0 h 5352436"/>
                  <a:gd name="connsiteX3-165" fmla="*/ 5917792 w 9144072"/>
                  <a:gd name="connsiteY3-166" fmla="*/ 483079 h 5352436"/>
                  <a:gd name="connsiteX4-167" fmla="*/ 8329572 w 9144072"/>
                  <a:gd name="connsiteY4-168" fmla="*/ 465536 h 5352436"/>
                  <a:gd name="connsiteX5-169" fmla="*/ 9144072 w 9144072"/>
                  <a:gd name="connsiteY5-170" fmla="*/ 1280036 h 5352436"/>
                  <a:gd name="connsiteX6-171" fmla="*/ 8919784 w 9144072"/>
                  <a:gd name="connsiteY6-172" fmla="*/ 3260785 h 5352436"/>
                  <a:gd name="connsiteX7-173" fmla="*/ 9144072 w 9144072"/>
                  <a:gd name="connsiteY7-174" fmla="*/ 4486177 h 5352436"/>
                  <a:gd name="connsiteX8-175" fmla="*/ 8329572 w 9144072"/>
                  <a:gd name="connsiteY8-176" fmla="*/ 5352436 h 5352436"/>
                  <a:gd name="connsiteX9-177" fmla="*/ 3157339 w 9144072"/>
                  <a:gd name="connsiteY9-178" fmla="*/ 5037826 h 5352436"/>
                  <a:gd name="connsiteX10-179" fmla="*/ 814572 w 9144072"/>
                  <a:gd name="connsiteY10-180" fmla="*/ 5352436 h 5352436"/>
                  <a:gd name="connsiteX11-181" fmla="*/ 72 w 9144072"/>
                  <a:gd name="connsiteY11-182" fmla="*/ 4537936 h 5352436"/>
                  <a:gd name="connsiteX12-183" fmla="*/ 327875 w 9144072"/>
                  <a:gd name="connsiteY12-184" fmla="*/ 2984739 h 5352436"/>
                  <a:gd name="connsiteX13" fmla="*/ 72 w 9144072"/>
                  <a:gd name="connsiteY13" fmla="*/ 1280036 h 5352436"/>
                  <a:gd name="connsiteX0-185" fmla="*/ 72 w 9144072"/>
                  <a:gd name="connsiteY0-186" fmla="*/ 1280036 h 5352436"/>
                  <a:gd name="connsiteX1-187" fmla="*/ 814572 w 9144072"/>
                  <a:gd name="connsiteY1-188" fmla="*/ 465536 h 5352436"/>
                  <a:gd name="connsiteX2-189" fmla="*/ 3105580 w 9144072"/>
                  <a:gd name="connsiteY2-190" fmla="*/ 0 h 5352436"/>
                  <a:gd name="connsiteX3-191" fmla="*/ 5917792 w 9144072"/>
                  <a:gd name="connsiteY3-192" fmla="*/ 483079 h 5352436"/>
                  <a:gd name="connsiteX4-193" fmla="*/ 8277814 w 9144072"/>
                  <a:gd name="connsiteY4-194" fmla="*/ 206743 h 5352436"/>
                  <a:gd name="connsiteX5-195" fmla="*/ 9144072 w 9144072"/>
                  <a:gd name="connsiteY5-196" fmla="*/ 1280036 h 5352436"/>
                  <a:gd name="connsiteX6-197" fmla="*/ 8919784 w 9144072"/>
                  <a:gd name="connsiteY6-198" fmla="*/ 3260785 h 5352436"/>
                  <a:gd name="connsiteX7-199" fmla="*/ 9144072 w 9144072"/>
                  <a:gd name="connsiteY7-200" fmla="*/ 4486177 h 5352436"/>
                  <a:gd name="connsiteX8-201" fmla="*/ 8329572 w 9144072"/>
                  <a:gd name="connsiteY8-202" fmla="*/ 5352436 h 5352436"/>
                  <a:gd name="connsiteX9-203" fmla="*/ 3157339 w 9144072"/>
                  <a:gd name="connsiteY9-204" fmla="*/ 5037826 h 5352436"/>
                  <a:gd name="connsiteX10-205" fmla="*/ 814572 w 9144072"/>
                  <a:gd name="connsiteY10-206" fmla="*/ 5352436 h 5352436"/>
                  <a:gd name="connsiteX11-207" fmla="*/ 72 w 9144072"/>
                  <a:gd name="connsiteY11-208" fmla="*/ 4537936 h 5352436"/>
                  <a:gd name="connsiteX12-209" fmla="*/ 327875 w 9144072"/>
                  <a:gd name="connsiteY12-210" fmla="*/ 2984739 h 5352436"/>
                  <a:gd name="connsiteX13-211" fmla="*/ 72 w 9144072"/>
                  <a:gd name="connsiteY13-212" fmla="*/ 1280036 h 5352436"/>
                  <a:gd name="connsiteX0-213" fmla="*/ 72 w 9144072"/>
                  <a:gd name="connsiteY0-214" fmla="*/ 1280036 h 5352436"/>
                  <a:gd name="connsiteX1-215" fmla="*/ 814572 w 9144072"/>
                  <a:gd name="connsiteY1-216" fmla="*/ 465536 h 5352436"/>
                  <a:gd name="connsiteX2-217" fmla="*/ 3105580 w 9144072"/>
                  <a:gd name="connsiteY2-218" fmla="*/ 0 h 5352436"/>
                  <a:gd name="connsiteX3-219" fmla="*/ 5986804 w 9144072"/>
                  <a:gd name="connsiteY3-220" fmla="*/ 414068 h 5352436"/>
                  <a:gd name="connsiteX4-221" fmla="*/ 8277814 w 9144072"/>
                  <a:gd name="connsiteY4-222" fmla="*/ 206743 h 5352436"/>
                  <a:gd name="connsiteX5-223" fmla="*/ 9144072 w 9144072"/>
                  <a:gd name="connsiteY5-224" fmla="*/ 1280036 h 5352436"/>
                  <a:gd name="connsiteX6-225" fmla="*/ 8919784 w 9144072"/>
                  <a:gd name="connsiteY6-226" fmla="*/ 3260785 h 5352436"/>
                  <a:gd name="connsiteX7-227" fmla="*/ 9144072 w 9144072"/>
                  <a:gd name="connsiteY7-228" fmla="*/ 4486177 h 5352436"/>
                  <a:gd name="connsiteX8-229" fmla="*/ 8329572 w 9144072"/>
                  <a:gd name="connsiteY8-230" fmla="*/ 5352436 h 5352436"/>
                  <a:gd name="connsiteX9-231" fmla="*/ 3157339 w 9144072"/>
                  <a:gd name="connsiteY9-232" fmla="*/ 5037826 h 5352436"/>
                  <a:gd name="connsiteX10-233" fmla="*/ 814572 w 9144072"/>
                  <a:gd name="connsiteY10-234" fmla="*/ 5352436 h 5352436"/>
                  <a:gd name="connsiteX11-235" fmla="*/ 72 w 9144072"/>
                  <a:gd name="connsiteY11-236" fmla="*/ 4537936 h 5352436"/>
                  <a:gd name="connsiteX12-237" fmla="*/ 327875 w 9144072"/>
                  <a:gd name="connsiteY12-238" fmla="*/ 2984739 h 5352436"/>
                  <a:gd name="connsiteX13-239" fmla="*/ 72 w 9144072"/>
                  <a:gd name="connsiteY13-240" fmla="*/ 1280036 h 5352436"/>
                  <a:gd name="connsiteX0-241" fmla="*/ 72 w 9144072"/>
                  <a:gd name="connsiteY0-242" fmla="*/ 1280036 h 5352436"/>
                  <a:gd name="connsiteX1-243" fmla="*/ 814572 w 9144072"/>
                  <a:gd name="connsiteY1-244" fmla="*/ 465536 h 5352436"/>
                  <a:gd name="connsiteX2-245" fmla="*/ 3105580 w 9144072"/>
                  <a:gd name="connsiteY2-246" fmla="*/ 0 h 5352436"/>
                  <a:gd name="connsiteX3-247" fmla="*/ 5986804 w 9144072"/>
                  <a:gd name="connsiteY3-248" fmla="*/ 414068 h 5352436"/>
                  <a:gd name="connsiteX4-249" fmla="*/ 8277814 w 9144072"/>
                  <a:gd name="connsiteY4-250" fmla="*/ 206743 h 5352436"/>
                  <a:gd name="connsiteX5-251" fmla="*/ 9144072 w 9144072"/>
                  <a:gd name="connsiteY5-252" fmla="*/ 1280036 h 5352436"/>
                  <a:gd name="connsiteX6-253" fmla="*/ 8919784 w 9144072"/>
                  <a:gd name="connsiteY6-254" fmla="*/ 3260785 h 5352436"/>
                  <a:gd name="connsiteX7-255" fmla="*/ 9144072 w 9144072"/>
                  <a:gd name="connsiteY7-256" fmla="*/ 4486177 h 5352436"/>
                  <a:gd name="connsiteX8-257" fmla="*/ 8329572 w 9144072"/>
                  <a:gd name="connsiteY8-258" fmla="*/ 5352436 h 5352436"/>
                  <a:gd name="connsiteX9-259" fmla="*/ 3157339 w 9144072"/>
                  <a:gd name="connsiteY9-260" fmla="*/ 5037826 h 5352436"/>
                  <a:gd name="connsiteX10-261" fmla="*/ 814572 w 9144072"/>
                  <a:gd name="connsiteY10-262" fmla="*/ 5352436 h 5352436"/>
                  <a:gd name="connsiteX11-263" fmla="*/ 72 w 9144072"/>
                  <a:gd name="connsiteY11-264" fmla="*/ 4537936 h 5352436"/>
                  <a:gd name="connsiteX12-265" fmla="*/ 327875 w 9144072"/>
                  <a:gd name="connsiteY12-266" fmla="*/ 2984739 h 5352436"/>
                  <a:gd name="connsiteX13-267" fmla="*/ 72 w 9144072"/>
                  <a:gd name="connsiteY13-268" fmla="*/ 1280036 h 5352436"/>
                  <a:gd name="connsiteX0-269" fmla="*/ 72 w 9144072"/>
                  <a:gd name="connsiteY0-270" fmla="*/ 1280036 h 5352436"/>
                  <a:gd name="connsiteX1-271" fmla="*/ 814572 w 9144072"/>
                  <a:gd name="connsiteY1-272" fmla="*/ 465536 h 5352436"/>
                  <a:gd name="connsiteX2-273" fmla="*/ 3105580 w 9144072"/>
                  <a:gd name="connsiteY2-274" fmla="*/ 0 h 5352436"/>
                  <a:gd name="connsiteX3-275" fmla="*/ 5986804 w 9144072"/>
                  <a:gd name="connsiteY3-276" fmla="*/ 414068 h 5352436"/>
                  <a:gd name="connsiteX4-277" fmla="*/ 8277814 w 9144072"/>
                  <a:gd name="connsiteY4-278" fmla="*/ 206743 h 5352436"/>
                  <a:gd name="connsiteX5-279" fmla="*/ 9144072 w 9144072"/>
                  <a:gd name="connsiteY5-280" fmla="*/ 1280036 h 5352436"/>
                  <a:gd name="connsiteX6-281" fmla="*/ 8919784 w 9144072"/>
                  <a:gd name="connsiteY6-282" fmla="*/ 3260785 h 5352436"/>
                  <a:gd name="connsiteX7-283" fmla="*/ 9144072 w 9144072"/>
                  <a:gd name="connsiteY7-284" fmla="*/ 4486177 h 5352436"/>
                  <a:gd name="connsiteX8-285" fmla="*/ 8329572 w 9144072"/>
                  <a:gd name="connsiteY8-286" fmla="*/ 5352436 h 5352436"/>
                  <a:gd name="connsiteX9-287" fmla="*/ 3157339 w 9144072"/>
                  <a:gd name="connsiteY9-288" fmla="*/ 5037826 h 5352436"/>
                  <a:gd name="connsiteX10-289" fmla="*/ 814572 w 9144072"/>
                  <a:gd name="connsiteY10-290" fmla="*/ 5352436 h 5352436"/>
                  <a:gd name="connsiteX11-291" fmla="*/ 72 w 9144072"/>
                  <a:gd name="connsiteY11-292" fmla="*/ 4537936 h 5352436"/>
                  <a:gd name="connsiteX12-293" fmla="*/ 327875 w 9144072"/>
                  <a:gd name="connsiteY12-294" fmla="*/ 2984739 h 5352436"/>
                  <a:gd name="connsiteX13-295" fmla="*/ 72 w 9144072"/>
                  <a:gd name="connsiteY13-296" fmla="*/ 1280036 h 5352436"/>
                  <a:gd name="connsiteX0-297" fmla="*/ 72 w 9144072"/>
                  <a:gd name="connsiteY0-298" fmla="*/ 1280036 h 5352436"/>
                  <a:gd name="connsiteX1-299" fmla="*/ 814572 w 9144072"/>
                  <a:gd name="connsiteY1-300" fmla="*/ 465536 h 5352436"/>
                  <a:gd name="connsiteX2-301" fmla="*/ 3105580 w 9144072"/>
                  <a:gd name="connsiteY2-302" fmla="*/ 0 h 5352436"/>
                  <a:gd name="connsiteX3-303" fmla="*/ 5986804 w 9144072"/>
                  <a:gd name="connsiteY3-304" fmla="*/ 414068 h 5352436"/>
                  <a:gd name="connsiteX4-305" fmla="*/ 8277814 w 9144072"/>
                  <a:gd name="connsiteY4-306" fmla="*/ 206743 h 5352436"/>
                  <a:gd name="connsiteX5-307" fmla="*/ 9144072 w 9144072"/>
                  <a:gd name="connsiteY5-308" fmla="*/ 1280036 h 5352436"/>
                  <a:gd name="connsiteX6-309" fmla="*/ 8919784 w 9144072"/>
                  <a:gd name="connsiteY6-310" fmla="*/ 3260785 h 5352436"/>
                  <a:gd name="connsiteX7-311" fmla="*/ 9144072 w 9144072"/>
                  <a:gd name="connsiteY7-312" fmla="*/ 4486177 h 5352436"/>
                  <a:gd name="connsiteX8-313" fmla="*/ 8329572 w 9144072"/>
                  <a:gd name="connsiteY8-314" fmla="*/ 5352436 h 5352436"/>
                  <a:gd name="connsiteX9-315" fmla="*/ 3157339 w 9144072"/>
                  <a:gd name="connsiteY9-316" fmla="*/ 5037826 h 5352436"/>
                  <a:gd name="connsiteX10-317" fmla="*/ 814572 w 9144072"/>
                  <a:gd name="connsiteY10-318" fmla="*/ 5352436 h 5352436"/>
                  <a:gd name="connsiteX11-319" fmla="*/ 72 w 9144072"/>
                  <a:gd name="connsiteY11-320" fmla="*/ 4537936 h 5352436"/>
                  <a:gd name="connsiteX12-321" fmla="*/ 327875 w 9144072"/>
                  <a:gd name="connsiteY12-322" fmla="*/ 2984739 h 5352436"/>
                  <a:gd name="connsiteX13-323" fmla="*/ 72 w 9144072"/>
                  <a:gd name="connsiteY13-324" fmla="*/ 1280036 h 5352436"/>
                  <a:gd name="connsiteX0-325" fmla="*/ 72 w 9144072"/>
                  <a:gd name="connsiteY0-326" fmla="*/ 1280036 h 5352436"/>
                  <a:gd name="connsiteX1-327" fmla="*/ 814572 w 9144072"/>
                  <a:gd name="connsiteY1-328" fmla="*/ 465536 h 5352436"/>
                  <a:gd name="connsiteX2-329" fmla="*/ 3105580 w 9144072"/>
                  <a:gd name="connsiteY2-330" fmla="*/ 0 h 5352436"/>
                  <a:gd name="connsiteX3-331" fmla="*/ 5986804 w 9144072"/>
                  <a:gd name="connsiteY3-332" fmla="*/ 414068 h 5352436"/>
                  <a:gd name="connsiteX4-333" fmla="*/ 8277814 w 9144072"/>
                  <a:gd name="connsiteY4-334" fmla="*/ 206743 h 5352436"/>
                  <a:gd name="connsiteX5-335" fmla="*/ 9144072 w 9144072"/>
                  <a:gd name="connsiteY5-336" fmla="*/ 1280036 h 5352436"/>
                  <a:gd name="connsiteX6-337" fmla="*/ 8919784 w 9144072"/>
                  <a:gd name="connsiteY6-338" fmla="*/ 3260785 h 5352436"/>
                  <a:gd name="connsiteX7-339" fmla="*/ 9144072 w 9144072"/>
                  <a:gd name="connsiteY7-340" fmla="*/ 4486177 h 5352436"/>
                  <a:gd name="connsiteX8-341" fmla="*/ 8329572 w 9144072"/>
                  <a:gd name="connsiteY8-342" fmla="*/ 5352436 h 5352436"/>
                  <a:gd name="connsiteX9-343" fmla="*/ 3157339 w 9144072"/>
                  <a:gd name="connsiteY9-344" fmla="*/ 5037826 h 5352436"/>
                  <a:gd name="connsiteX10-345" fmla="*/ 814572 w 9144072"/>
                  <a:gd name="connsiteY10-346" fmla="*/ 5352436 h 5352436"/>
                  <a:gd name="connsiteX11-347" fmla="*/ 72 w 9144072"/>
                  <a:gd name="connsiteY11-348" fmla="*/ 4537936 h 5352436"/>
                  <a:gd name="connsiteX12-349" fmla="*/ 327875 w 9144072"/>
                  <a:gd name="connsiteY12-350" fmla="*/ 2984739 h 5352436"/>
                  <a:gd name="connsiteX13-351" fmla="*/ 72 w 9144072"/>
                  <a:gd name="connsiteY13-352" fmla="*/ 1280036 h 5352436"/>
                  <a:gd name="connsiteX0-353" fmla="*/ 72 w 9144072"/>
                  <a:gd name="connsiteY0-354" fmla="*/ 1280036 h 5352436"/>
                  <a:gd name="connsiteX1-355" fmla="*/ 814572 w 9144072"/>
                  <a:gd name="connsiteY1-356" fmla="*/ 465536 h 5352436"/>
                  <a:gd name="connsiteX2-357" fmla="*/ 3105580 w 9144072"/>
                  <a:gd name="connsiteY2-358" fmla="*/ 0 h 5352436"/>
                  <a:gd name="connsiteX3-359" fmla="*/ 5986804 w 9144072"/>
                  <a:gd name="connsiteY3-360" fmla="*/ 414068 h 5352436"/>
                  <a:gd name="connsiteX4-361" fmla="*/ 8277814 w 9144072"/>
                  <a:gd name="connsiteY4-362" fmla="*/ 206743 h 5352436"/>
                  <a:gd name="connsiteX5-363" fmla="*/ 9144072 w 9144072"/>
                  <a:gd name="connsiteY5-364" fmla="*/ 1280036 h 5352436"/>
                  <a:gd name="connsiteX6-365" fmla="*/ 8919784 w 9144072"/>
                  <a:gd name="connsiteY6-366" fmla="*/ 3260785 h 5352436"/>
                  <a:gd name="connsiteX7-367" fmla="*/ 9144072 w 9144072"/>
                  <a:gd name="connsiteY7-368" fmla="*/ 4486177 h 5352436"/>
                  <a:gd name="connsiteX8-369" fmla="*/ 8329572 w 9144072"/>
                  <a:gd name="connsiteY8-370" fmla="*/ 5352436 h 5352436"/>
                  <a:gd name="connsiteX9-371" fmla="*/ 3157339 w 9144072"/>
                  <a:gd name="connsiteY9-372" fmla="*/ 5037826 h 5352436"/>
                  <a:gd name="connsiteX10-373" fmla="*/ 814572 w 9144072"/>
                  <a:gd name="connsiteY10-374" fmla="*/ 5352436 h 5352436"/>
                  <a:gd name="connsiteX11-375" fmla="*/ 72 w 9144072"/>
                  <a:gd name="connsiteY11-376" fmla="*/ 4537936 h 5352436"/>
                  <a:gd name="connsiteX12-377" fmla="*/ 327875 w 9144072"/>
                  <a:gd name="connsiteY12-378" fmla="*/ 2984739 h 5352436"/>
                  <a:gd name="connsiteX13-379" fmla="*/ 72 w 9144072"/>
                  <a:gd name="connsiteY13-380" fmla="*/ 1280036 h 5352436"/>
                  <a:gd name="connsiteX0-381" fmla="*/ 72 w 9144072"/>
                  <a:gd name="connsiteY0-382" fmla="*/ 1280036 h 5550990"/>
                  <a:gd name="connsiteX1-383" fmla="*/ 814572 w 9144072"/>
                  <a:gd name="connsiteY1-384" fmla="*/ 465536 h 5550990"/>
                  <a:gd name="connsiteX2-385" fmla="*/ 3105580 w 9144072"/>
                  <a:gd name="connsiteY2-386" fmla="*/ 0 h 5550990"/>
                  <a:gd name="connsiteX3-387" fmla="*/ 5986804 w 9144072"/>
                  <a:gd name="connsiteY3-388" fmla="*/ 414068 h 5550990"/>
                  <a:gd name="connsiteX4-389" fmla="*/ 8277814 w 9144072"/>
                  <a:gd name="connsiteY4-390" fmla="*/ 206743 h 5550990"/>
                  <a:gd name="connsiteX5-391" fmla="*/ 9144072 w 9144072"/>
                  <a:gd name="connsiteY5-392" fmla="*/ 1280036 h 5550990"/>
                  <a:gd name="connsiteX6-393" fmla="*/ 8919784 w 9144072"/>
                  <a:gd name="connsiteY6-394" fmla="*/ 3260785 h 5550990"/>
                  <a:gd name="connsiteX7-395" fmla="*/ 9144072 w 9144072"/>
                  <a:gd name="connsiteY7-396" fmla="*/ 4486177 h 5550990"/>
                  <a:gd name="connsiteX8-397" fmla="*/ 8329572 w 9144072"/>
                  <a:gd name="connsiteY8-398" fmla="*/ 5352436 h 5550990"/>
                  <a:gd name="connsiteX9-399" fmla="*/ 5917792 w 9144072"/>
                  <a:gd name="connsiteY9-400" fmla="*/ 5538158 h 5550990"/>
                  <a:gd name="connsiteX10-401" fmla="*/ 3157339 w 9144072"/>
                  <a:gd name="connsiteY10-402" fmla="*/ 5037826 h 5550990"/>
                  <a:gd name="connsiteX11-403" fmla="*/ 814572 w 9144072"/>
                  <a:gd name="connsiteY11-404" fmla="*/ 5352436 h 5550990"/>
                  <a:gd name="connsiteX12-405" fmla="*/ 72 w 9144072"/>
                  <a:gd name="connsiteY12-406" fmla="*/ 4537936 h 5550990"/>
                  <a:gd name="connsiteX13-407" fmla="*/ 327875 w 9144072"/>
                  <a:gd name="connsiteY13-408" fmla="*/ 2984739 h 5550990"/>
                  <a:gd name="connsiteX14" fmla="*/ 72 w 9144072"/>
                  <a:gd name="connsiteY14" fmla="*/ 1280036 h 5550990"/>
                  <a:gd name="connsiteX0-409" fmla="*/ 72 w 9144072"/>
                  <a:gd name="connsiteY0-410" fmla="*/ 1280036 h 5545698"/>
                  <a:gd name="connsiteX1-411" fmla="*/ 814572 w 9144072"/>
                  <a:gd name="connsiteY1-412" fmla="*/ 465536 h 5545698"/>
                  <a:gd name="connsiteX2-413" fmla="*/ 3105580 w 9144072"/>
                  <a:gd name="connsiteY2-414" fmla="*/ 0 h 5545698"/>
                  <a:gd name="connsiteX3-415" fmla="*/ 5986804 w 9144072"/>
                  <a:gd name="connsiteY3-416" fmla="*/ 414068 h 5545698"/>
                  <a:gd name="connsiteX4-417" fmla="*/ 8277814 w 9144072"/>
                  <a:gd name="connsiteY4-418" fmla="*/ 206743 h 5545698"/>
                  <a:gd name="connsiteX5-419" fmla="*/ 9144072 w 9144072"/>
                  <a:gd name="connsiteY5-420" fmla="*/ 1280036 h 5545698"/>
                  <a:gd name="connsiteX6-421" fmla="*/ 8919784 w 9144072"/>
                  <a:gd name="connsiteY6-422" fmla="*/ 3260785 h 5545698"/>
                  <a:gd name="connsiteX7-423" fmla="*/ 9144072 w 9144072"/>
                  <a:gd name="connsiteY7-424" fmla="*/ 4486177 h 5545698"/>
                  <a:gd name="connsiteX8-425" fmla="*/ 8329572 w 9144072"/>
                  <a:gd name="connsiteY8-426" fmla="*/ 5352436 h 5545698"/>
                  <a:gd name="connsiteX9-427" fmla="*/ 5917792 w 9144072"/>
                  <a:gd name="connsiteY9-428" fmla="*/ 5538158 h 5545698"/>
                  <a:gd name="connsiteX10-429" fmla="*/ 3157339 w 9144072"/>
                  <a:gd name="connsiteY10-430" fmla="*/ 5037826 h 5545698"/>
                  <a:gd name="connsiteX11-431" fmla="*/ 814572 w 9144072"/>
                  <a:gd name="connsiteY11-432" fmla="*/ 5352436 h 5545698"/>
                  <a:gd name="connsiteX12-433" fmla="*/ 72 w 9144072"/>
                  <a:gd name="connsiteY12-434" fmla="*/ 4537936 h 5545698"/>
                  <a:gd name="connsiteX13-435" fmla="*/ 327875 w 9144072"/>
                  <a:gd name="connsiteY13-436" fmla="*/ 2984739 h 5545698"/>
                  <a:gd name="connsiteX14-437" fmla="*/ 72 w 9144072"/>
                  <a:gd name="connsiteY14-438" fmla="*/ 1280036 h 5545698"/>
                  <a:gd name="connsiteX0-439" fmla="*/ 72 w 9144072"/>
                  <a:gd name="connsiteY0-440" fmla="*/ 1280036 h 5538158"/>
                  <a:gd name="connsiteX1-441" fmla="*/ 814572 w 9144072"/>
                  <a:gd name="connsiteY1-442" fmla="*/ 465536 h 5538158"/>
                  <a:gd name="connsiteX2-443" fmla="*/ 3105580 w 9144072"/>
                  <a:gd name="connsiteY2-444" fmla="*/ 0 h 5538158"/>
                  <a:gd name="connsiteX3-445" fmla="*/ 5986804 w 9144072"/>
                  <a:gd name="connsiteY3-446" fmla="*/ 414068 h 5538158"/>
                  <a:gd name="connsiteX4-447" fmla="*/ 8277814 w 9144072"/>
                  <a:gd name="connsiteY4-448" fmla="*/ 206743 h 5538158"/>
                  <a:gd name="connsiteX5-449" fmla="*/ 9144072 w 9144072"/>
                  <a:gd name="connsiteY5-450" fmla="*/ 1280036 h 5538158"/>
                  <a:gd name="connsiteX6-451" fmla="*/ 8919784 w 9144072"/>
                  <a:gd name="connsiteY6-452" fmla="*/ 3260785 h 5538158"/>
                  <a:gd name="connsiteX7-453" fmla="*/ 9144072 w 9144072"/>
                  <a:gd name="connsiteY7-454" fmla="*/ 4486177 h 5538158"/>
                  <a:gd name="connsiteX8-455" fmla="*/ 8329572 w 9144072"/>
                  <a:gd name="connsiteY8-456" fmla="*/ 5352436 h 5538158"/>
                  <a:gd name="connsiteX9-457" fmla="*/ 5917792 w 9144072"/>
                  <a:gd name="connsiteY9-458" fmla="*/ 5538158 h 5538158"/>
                  <a:gd name="connsiteX10-459" fmla="*/ 3157339 w 9144072"/>
                  <a:gd name="connsiteY10-460" fmla="*/ 5037826 h 5538158"/>
                  <a:gd name="connsiteX11-461" fmla="*/ 814572 w 9144072"/>
                  <a:gd name="connsiteY11-462" fmla="*/ 5352436 h 5538158"/>
                  <a:gd name="connsiteX12-463" fmla="*/ 72 w 9144072"/>
                  <a:gd name="connsiteY12-464" fmla="*/ 4537936 h 5538158"/>
                  <a:gd name="connsiteX13-465" fmla="*/ 327875 w 9144072"/>
                  <a:gd name="connsiteY13-466" fmla="*/ 2984739 h 5538158"/>
                  <a:gd name="connsiteX14-467" fmla="*/ 72 w 9144072"/>
                  <a:gd name="connsiteY14-468" fmla="*/ 1280036 h 5538158"/>
                  <a:gd name="connsiteX0-469" fmla="*/ 72 w 9144072"/>
                  <a:gd name="connsiteY0-470" fmla="*/ 1280036 h 5574937"/>
                  <a:gd name="connsiteX1-471" fmla="*/ 814572 w 9144072"/>
                  <a:gd name="connsiteY1-472" fmla="*/ 465536 h 5574937"/>
                  <a:gd name="connsiteX2-473" fmla="*/ 3105580 w 9144072"/>
                  <a:gd name="connsiteY2-474" fmla="*/ 0 h 5574937"/>
                  <a:gd name="connsiteX3-475" fmla="*/ 5986804 w 9144072"/>
                  <a:gd name="connsiteY3-476" fmla="*/ 414068 h 5574937"/>
                  <a:gd name="connsiteX4-477" fmla="*/ 8277814 w 9144072"/>
                  <a:gd name="connsiteY4-478" fmla="*/ 206743 h 5574937"/>
                  <a:gd name="connsiteX5-479" fmla="*/ 9144072 w 9144072"/>
                  <a:gd name="connsiteY5-480" fmla="*/ 1280036 h 5574937"/>
                  <a:gd name="connsiteX6-481" fmla="*/ 8919784 w 9144072"/>
                  <a:gd name="connsiteY6-482" fmla="*/ 3260785 h 5574937"/>
                  <a:gd name="connsiteX7-483" fmla="*/ 9144072 w 9144072"/>
                  <a:gd name="connsiteY7-484" fmla="*/ 4486177 h 5574937"/>
                  <a:gd name="connsiteX8-485" fmla="*/ 8329572 w 9144072"/>
                  <a:gd name="connsiteY8-486" fmla="*/ 5352436 h 5574937"/>
                  <a:gd name="connsiteX9-487" fmla="*/ 5917792 w 9144072"/>
                  <a:gd name="connsiteY9-488" fmla="*/ 5538158 h 5574937"/>
                  <a:gd name="connsiteX10-489" fmla="*/ 3157339 w 9144072"/>
                  <a:gd name="connsiteY10-490" fmla="*/ 5037826 h 5574937"/>
                  <a:gd name="connsiteX11-491" fmla="*/ 814572 w 9144072"/>
                  <a:gd name="connsiteY11-492" fmla="*/ 5352436 h 5574937"/>
                  <a:gd name="connsiteX12-493" fmla="*/ 72 w 9144072"/>
                  <a:gd name="connsiteY12-494" fmla="*/ 4537936 h 5574937"/>
                  <a:gd name="connsiteX13-495" fmla="*/ 327875 w 9144072"/>
                  <a:gd name="connsiteY13-496" fmla="*/ 2984739 h 5574937"/>
                  <a:gd name="connsiteX14-497" fmla="*/ 72 w 9144072"/>
                  <a:gd name="connsiteY14-498" fmla="*/ 1280036 h 5574937"/>
                  <a:gd name="connsiteX0-499" fmla="*/ 72 w 9144072"/>
                  <a:gd name="connsiteY0-500" fmla="*/ 1280036 h 5574937"/>
                  <a:gd name="connsiteX1-501" fmla="*/ 814572 w 9144072"/>
                  <a:gd name="connsiteY1-502" fmla="*/ 465536 h 5574937"/>
                  <a:gd name="connsiteX2-503" fmla="*/ 3105580 w 9144072"/>
                  <a:gd name="connsiteY2-504" fmla="*/ 0 h 5574937"/>
                  <a:gd name="connsiteX3-505" fmla="*/ 5986804 w 9144072"/>
                  <a:gd name="connsiteY3-506" fmla="*/ 414068 h 5574937"/>
                  <a:gd name="connsiteX4-507" fmla="*/ 8277814 w 9144072"/>
                  <a:gd name="connsiteY4-508" fmla="*/ 206743 h 5574937"/>
                  <a:gd name="connsiteX5-509" fmla="*/ 9144072 w 9144072"/>
                  <a:gd name="connsiteY5-510" fmla="*/ 1280036 h 5574937"/>
                  <a:gd name="connsiteX6-511" fmla="*/ 8919784 w 9144072"/>
                  <a:gd name="connsiteY6-512" fmla="*/ 3260785 h 5574937"/>
                  <a:gd name="connsiteX7-513" fmla="*/ 9144072 w 9144072"/>
                  <a:gd name="connsiteY7-514" fmla="*/ 4486177 h 5574937"/>
                  <a:gd name="connsiteX8-515" fmla="*/ 8329572 w 9144072"/>
                  <a:gd name="connsiteY8-516" fmla="*/ 5352436 h 5574937"/>
                  <a:gd name="connsiteX9-517" fmla="*/ 5917792 w 9144072"/>
                  <a:gd name="connsiteY9-518" fmla="*/ 5538158 h 5574937"/>
                  <a:gd name="connsiteX10-519" fmla="*/ 3157339 w 9144072"/>
                  <a:gd name="connsiteY10-520" fmla="*/ 5037826 h 5574937"/>
                  <a:gd name="connsiteX11-521" fmla="*/ 814572 w 9144072"/>
                  <a:gd name="connsiteY11-522" fmla="*/ 5352436 h 5574937"/>
                  <a:gd name="connsiteX12-523" fmla="*/ 72 w 9144072"/>
                  <a:gd name="connsiteY12-524" fmla="*/ 4537936 h 5574937"/>
                  <a:gd name="connsiteX13-525" fmla="*/ 327875 w 9144072"/>
                  <a:gd name="connsiteY13-526" fmla="*/ 2984739 h 5574937"/>
                  <a:gd name="connsiteX14-527" fmla="*/ 72 w 9144072"/>
                  <a:gd name="connsiteY14-528" fmla="*/ 1280036 h 5574937"/>
                  <a:gd name="connsiteX0-529" fmla="*/ 72 w 9144072"/>
                  <a:gd name="connsiteY0-530" fmla="*/ 1280036 h 5574937"/>
                  <a:gd name="connsiteX1-531" fmla="*/ 814572 w 9144072"/>
                  <a:gd name="connsiteY1-532" fmla="*/ 465536 h 5574937"/>
                  <a:gd name="connsiteX2-533" fmla="*/ 3105580 w 9144072"/>
                  <a:gd name="connsiteY2-534" fmla="*/ 0 h 5574937"/>
                  <a:gd name="connsiteX3-535" fmla="*/ 5986804 w 9144072"/>
                  <a:gd name="connsiteY3-536" fmla="*/ 414068 h 5574937"/>
                  <a:gd name="connsiteX4-537" fmla="*/ 8277814 w 9144072"/>
                  <a:gd name="connsiteY4-538" fmla="*/ 206743 h 5574937"/>
                  <a:gd name="connsiteX5-539" fmla="*/ 9144072 w 9144072"/>
                  <a:gd name="connsiteY5-540" fmla="*/ 1280036 h 5574937"/>
                  <a:gd name="connsiteX6-541" fmla="*/ 8919784 w 9144072"/>
                  <a:gd name="connsiteY6-542" fmla="*/ 3260785 h 5574937"/>
                  <a:gd name="connsiteX7-543" fmla="*/ 9144072 w 9144072"/>
                  <a:gd name="connsiteY7-544" fmla="*/ 4486177 h 5574937"/>
                  <a:gd name="connsiteX8-545" fmla="*/ 8329572 w 9144072"/>
                  <a:gd name="connsiteY8-546" fmla="*/ 5352436 h 5574937"/>
                  <a:gd name="connsiteX9-547" fmla="*/ 5917792 w 9144072"/>
                  <a:gd name="connsiteY9-548" fmla="*/ 5538158 h 5574937"/>
                  <a:gd name="connsiteX10-549" fmla="*/ 3157339 w 9144072"/>
                  <a:gd name="connsiteY10-550" fmla="*/ 5037826 h 5574937"/>
                  <a:gd name="connsiteX11-551" fmla="*/ 814572 w 9144072"/>
                  <a:gd name="connsiteY11-552" fmla="*/ 5352436 h 5574937"/>
                  <a:gd name="connsiteX12-553" fmla="*/ 72 w 9144072"/>
                  <a:gd name="connsiteY12-554" fmla="*/ 4537936 h 5574937"/>
                  <a:gd name="connsiteX13-555" fmla="*/ 327875 w 9144072"/>
                  <a:gd name="connsiteY13-556" fmla="*/ 2984739 h 5574937"/>
                  <a:gd name="connsiteX14-557" fmla="*/ 72 w 9144072"/>
                  <a:gd name="connsiteY14-558" fmla="*/ 1280036 h 5574937"/>
                  <a:gd name="connsiteX0-559" fmla="*/ 72 w 9144072"/>
                  <a:gd name="connsiteY0-560" fmla="*/ 1280036 h 5574937"/>
                  <a:gd name="connsiteX1-561" fmla="*/ 814572 w 9144072"/>
                  <a:gd name="connsiteY1-562" fmla="*/ 465536 h 5574937"/>
                  <a:gd name="connsiteX2-563" fmla="*/ 3105580 w 9144072"/>
                  <a:gd name="connsiteY2-564" fmla="*/ 0 h 5574937"/>
                  <a:gd name="connsiteX3-565" fmla="*/ 5986804 w 9144072"/>
                  <a:gd name="connsiteY3-566" fmla="*/ 414068 h 5574937"/>
                  <a:gd name="connsiteX4-567" fmla="*/ 8277814 w 9144072"/>
                  <a:gd name="connsiteY4-568" fmla="*/ 206743 h 5574937"/>
                  <a:gd name="connsiteX5-569" fmla="*/ 9144072 w 9144072"/>
                  <a:gd name="connsiteY5-570" fmla="*/ 1280036 h 5574937"/>
                  <a:gd name="connsiteX6-571" fmla="*/ 8919784 w 9144072"/>
                  <a:gd name="connsiteY6-572" fmla="*/ 3260785 h 5574937"/>
                  <a:gd name="connsiteX7-573" fmla="*/ 9144072 w 9144072"/>
                  <a:gd name="connsiteY7-574" fmla="*/ 4486177 h 5574937"/>
                  <a:gd name="connsiteX8-575" fmla="*/ 8329572 w 9144072"/>
                  <a:gd name="connsiteY8-576" fmla="*/ 5352436 h 5574937"/>
                  <a:gd name="connsiteX9-577" fmla="*/ 5917792 w 9144072"/>
                  <a:gd name="connsiteY9-578" fmla="*/ 5538158 h 5574937"/>
                  <a:gd name="connsiteX10-579" fmla="*/ 3157339 w 9144072"/>
                  <a:gd name="connsiteY10-580" fmla="*/ 5037826 h 5574937"/>
                  <a:gd name="connsiteX11-581" fmla="*/ 814572 w 9144072"/>
                  <a:gd name="connsiteY11-582" fmla="*/ 5352436 h 5574937"/>
                  <a:gd name="connsiteX12-583" fmla="*/ 72 w 9144072"/>
                  <a:gd name="connsiteY12-584" fmla="*/ 4537936 h 5574937"/>
                  <a:gd name="connsiteX13-585" fmla="*/ 327875 w 9144072"/>
                  <a:gd name="connsiteY13-586" fmla="*/ 2984739 h 5574937"/>
                  <a:gd name="connsiteX14-587" fmla="*/ 72 w 9144072"/>
                  <a:gd name="connsiteY14-588" fmla="*/ 1280036 h 5574937"/>
                  <a:gd name="connsiteX0-589" fmla="*/ 72 w 9144072"/>
                  <a:gd name="connsiteY0-590" fmla="*/ 1280036 h 5574937"/>
                  <a:gd name="connsiteX1-591" fmla="*/ 814572 w 9144072"/>
                  <a:gd name="connsiteY1-592" fmla="*/ 465536 h 5574937"/>
                  <a:gd name="connsiteX2-593" fmla="*/ 3105580 w 9144072"/>
                  <a:gd name="connsiteY2-594" fmla="*/ 0 h 5574937"/>
                  <a:gd name="connsiteX3-595" fmla="*/ 5986804 w 9144072"/>
                  <a:gd name="connsiteY3-596" fmla="*/ 414068 h 5574937"/>
                  <a:gd name="connsiteX4-597" fmla="*/ 8277814 w 9144072"/>
                  <a:gd name="connsiteY4-598" fmla="*/ 206743 h 5574937"/>
                  <a:gd name="connsiteX5-599" fmla="*/ 9144072 w 9144072"/>
                  <a:gd name="connsiteY5-600" fmla="*/ 1280036 h 5574937"/>
                  <a:gd name="connsiteX6-601" fmla="*/ 8919784 w 9144072"/>
                  <a:gd name="connsiteY6-602" fmla="*/ 3260785 h 5574937"/>
                  <a:gd name="connsiteX7-603" fmla="*/ 9144072 w 9144072"/>
                  <a:gd name="connsiteY7-604" fmla="*/ 4486177 h 5574937"/>
                  <a:gd name="connsiteX8-605" fmla="*/ 8329572 w 9144072"/>
                  <a:gd name="connsiteY8-606" fmla="*/ 5352436 h 5574937"/>
                  <a:gd name="connsiteX9-607" fmla="*/ 5917792 w 9144072"/>
                  <a:gd name="connsiteY9-608" fmla="*/ 5538158 h 5574937"/>
                  <a:gd name="connsiteX10-609" fmla="*/ 3157339 w 9144072"/>
                  <a:gd name="connsiteY10-610" fmla="*/ 5037826 h 5574937"/>
                  <a:gd name="connsiteX11-611" fmla="*/ 814572 w 9144072"/>
                  <a:gd name="connsiteY11-612" fmla="*/ 5352436 h 5574937"/>
                  <a:gd name="connsiteX12-613" fmla="*/ 72 w 9144072"/>
                  <a:gd name="connsiteY12-614" fmla="*/ 4537936 h 5574937"/>
                  <a:gd name="connsiteX13-615" fmla="*/ 327875 w 9144072"/>
                  <a:gd name="connsiteY13-616" fmla="*/ 2984739 h 5574937"/>
                  <a:gd name="connsiteX14-617" fmla="*/ 72 w 9144072"/>
                  <a:gd name="connsiteY14-618" fmla="*/ 1280036 h 5574937"/>
                  <a:gd name="connsiteX0-619" fmla="*/ 72 w 9144072"/>
                  <a:gd name="connsiteY0-620" fmla="*/ 1280036 h 5617420"/>
                  <a:gd name="connsiteX1-621" fmla="*/ 814572 w 9144072"/>
                  <a:gd name="connsiteY1-622" fmla="*/ 465536 h 5617420"/>
                  <a:gd name="connsiteX2-623" fmla="*/ 3105580 w 9144072"/>
                  <a:gd name="connsiteY2-624" fmla="*/ 0 h 5617420"/>
                  <a:gd name="connsiteX3-625" fmla="*/ 5986804 w 9144072"/>
                  <a:gd name="connsiteY3-626" fmla="*/ 414068 h 5617420"/>
                  <a:gd name="connsiteX4-627" fmla="*/ 8277814 w 9144072"/>
                  <a:gd name="connsiteY4-628" fmla="*/ 206743 h 5617420"/>
                  <a:gd name="connsiteX5-629" fmla="*/ 9144072 w 9144072"/>
                  <a:gd name="connsiteY5-630" fmla="*/ 1280036 h 5617420"/>
                  <a:gd name="connsiteX6-631" fmla="*/ 8919784 w 9144072"/>
                  <a:gd name="connsiteY6-632" fmla="*/ 3260785 h 5617420"/>
                  <a:gd name="connsiteX7-633" fmla="*/ 9144072 w 9144072"/>
                  <a:gd name="connsiteY7-634" fmla="*/ 4486177 h 5617420"/>
                  <a:gd name="connsiteX8-635" fmla="*/ 8329572 w 9144072"/>
                  <a:gd name="connsiteY8-636" fmla="*/ 5352436 h 5617420"/>
                  <a:gd name="connsiteX9-637" fmla="*/ 5917792 w 9144072"/>
                  <a:gd name="connsiteY9-638" fmla="*/ 5538158 h 5617420"/>
                  <a:gd name="connsiteX10-639" fmla="*/ 2973790 w 9144072"/>
                  <a:gd name="connsiteY10-640" fmla="*/ 5503653 h 5617420"/>
                  <a:gd name="connsiteX11-641" fmla="*/ 814572 w 9144072"/>
                  <a:gd name="connsiteY11-642" fmla="*/ 5352436 h 5617420"/>
                  <a:gd name="connsiteX12-643" fmla="*/ 72 w 9144072"/>
                  <a:gd name="connsiteY12-644" fmla="*/ 4537936 h 5617420"/>
                  <a:gd name="connsiteX13-645" fmla="*/ 327875 w 9144072"/>
                  <a:gd name="connsiteY13-646" fmla="*/ 2984739 h 5617420"/>
                  <a:gd name="connsiteX14-647" fmla="*/ 72 w 9144072"/>
                  <a:gd name="connsiteY14-648" fmla="*/ 1280036 h 5617420"/>
                  <a:gd name="connsiteX0-649" fmla="*/ 72 w 9144072"/>
                  <a:gd name="connsiteY0-650" fmla="*/ 1280036 h 5541262"/>
                  <a:gd name="connsiteX1-651" fmla="*/ 814572 w 9144072"/>
                  <a:gd name="connsiteY1-652" fmla="*/ 465536 h 5541262"/>
                  <a:gd name="connsiteX2-653" fmla="*/ 3105580 w 9144072"/>
                  <a:gd name="connsiteY2-654" fmla="*/ 0 h 5541262"/>
                  <a:gd name="connsiteX3-655" fmla="*/ 5986804 w 9144072"/>
                  <a:gd name="connsiteY3-656" fmla="*/ 414068 h 5541262"/>
                  <a:gd name="connsiteX4-657" fmla="*/ 8277814 w 9144072"/>
                  <a:gd name="connsiteY4-658" fmla="*/ 206743 h 5541262"/>
                  <a:gd name="connsiteX5-659" fmla="*/ 9144072 w 9144072"/>
                  <a:gd name="connsiteY5-660" fmla="*/ 1280036 h 5541262"/>
                  <a:gd name="connsiteX6-661" fmla="*/ 8919784 w 9144072"/>
                  <a:gd name="connsiteY6-662" fmla="*/ 3260785 h 5541262"/>
                  <a:gd name="connsiteX7-663" fmla="*/ 9144072 w 9144072"/>
                  <a:gd name="connsiteY7-664" fmla="*/ 4486177 h 5541262"/>
                  <a:gd name="connsiteX8-665" fmla="*/ 8329572 w 9144072"/>
                  <a:gd name="connsiteY8-666" fmla="*/ 5352436 h 5541262"/>
                  <a:gd name="connsiteX9-667" fmla="*/ 5867734 w 9144072"/>
                  <a:gd name="connsiteY9-668" fmla="*/ 5434641 h 5541262"/>
                  <a:gd name="connsiteX10-669" fmla="*/ 2973790 w 9144072"/>
                  <a:gd name="connsiteY10-670" fmla="*/ 5503653 h 5541262"/>
                  <a:gd name="connsiteX11-671" fmla="*/ 814572 w 9144072"/>
                  <a:gd name="connsiteY11-672" fmla="*/ 5352436 h 5541262"/>
                  <a:gd name="connsiteX12-673" fmla="*/ 72 w 9144072"/>
                  <a:gd name="connsiteY12-674" fmla="*/ 4537936 h 5541262"/>
                  <a:gd name="connsiteX13-675" fmla="*/ 327875 w 9144072"/>
                  <a:gd name="connsiteY13-676" fmla="*/ 2984739 h 5541262"/>
                  <a:gd name="connsiteX14-677" fmla="*/ 72 w 9144072"/>
                  <a:gd name="connsiteY14-678" fmla="*/ 1280036 h 5541262"/>
                  <a:gd name="connsiteX0-679" fmla="*/ 72 w 9144072"/>
                  <a:gd name="connsiteY0-680" fmla="*/ 1280036 h 5552655"/>
                  <a:gd name="connsiteX1-681" fmla="*/ 814572 w 9144072"/>
                  <a:gd name="connsiteY1-682" fmla="*/ 465536 h 5552655"/>
                  <a:gd name="connsiteX2-683" fmla="*/ 3105580 w 9144072"/>
                  <a:gd name="connsiteY2-684" fmla="*/ 0 h 5552655"/>
                  <a:gd name="connsiteX3-685" fmla="*/ 5986804 w 9144072"/>
                  <a:gd name="connsiteY3-686" fmla="*/ 414068 h 5552655"/>
                  <a:gd name="connsiteX4-687" fmla="*/ 8277814 w 9144072"/>
                  <a:gd name="connsiteY4-688" fmla="*/ 206743 h 5552655"/>
                  <a:gd name="connsiteX5-689" fmla="*/ 9144072 w 9144072"/>
                  <a:gd name="connsiteY5-690" fmla="*/ 1280036 h 5552655"/>
                  <a:gd name="connsiteX6-691" fmla="*/ 8919784 w 9144072"/>
                  <a:gd name="connsiteY6-692" fmla="*/ 3260785 h 5552655"/>
                  <a:gd name="connsiteX7-693" fmla="*/ 9144072 w 9144072"/>
                  <a:gd name="connsiteY7-694" fmla="*/ 4486177 h 5552655"/>
                  <a:gd name="connsiteX8-695" fmla="*/ 8329572 w 9144072"/>
                  <a:gd name="connsiteY8-696" fmla="*/ 5507712 h 5552655"/>
                  <a:gd name="connsiteX9-697" fmla="*/ 5867734 w 9144072"/>
                  <a:gd name="connsiteY9-698" fmla="*/ 5434641 h 5552655"/>
                  <a:gd name="connsiteX10-699" fmla="*/ 2973790 w 9144072"/>
                  <a:gd name="connsiteY10-700" fmla="*/ 5503653 h 5552655"/>
                  <a:gd name="connsiteX11-701" fmla="*/ 814572 w 9144072"/>
                  <a:gd name="connsiteY11-702" fmla="*/ 5352436 h 5552655"/>
                  <a:gd name="connsiteX12-703" fmla="*/ 72 w 9144072"/>
                  <a:gd name="connsiteY12-704" fmla="*/ 4537936 h 5552655"/>
                  <a:gd name="connsiteX13-705" fmla="*/ 327875 w 9144072"/>
                  <a:gd name="connsiteY13-706" fmla="*/ 2984739 h 5552655"/>
                  <a:gd name="connsiteX14-707" fmla="*/ 72 w 9144072"/>
                  <a:gd name="connsiteY14-708" fmla="*/ 1280036 h 5552655"/>
                  <a:gd name="connsiteX0-709" fmla="*/ 72 w 9144072"/>
                  <a:gd name="connsiteY0-710" fmla="*/ 1280036 h 5552655"/>
                  <a:gd name="connsiteX1-711" fmla="*/ 814572 w 9144072"/>
                  <a:gd name="connsiteY1-712" fmla="*/ 465536 h 5552655"/>
                  <a:gd name="connsiteX2-713" fmla="*/ 3105580 w 9144072"/>
                  <a:gd name="connsiteY2-714" fmla="*/ 0 h 5552655"/>
                  <a:gd name="connsiteX3-715" fmla="*/ 5986804 w 9144072"/>
                  <a:gd name="connsiteY3-716" fmla="*/ 414068 h 5552655"/>
                  <a:gd name="connsiteX4-717" fmla="*/ 8277814 w 9144072"/>
                  <a:gd name="connsiteY4-718" fmla="*/ 206743 h 5552655"/>
                  <a:gd name="connsiteX5-719" fmla="*/ 9144072 w 9144072"/>
                  <a:gd name="connsiteY5-720" fmla="*/ 1280036 h 5552655"/>
                  <a:gd name="connsiteX6-721" fmla="*/ 8919784 w 9144072"/>
                  <a:gd name="connsiteY6-722" fmla="*/ 3260785 h 5552655"/>
                  <a:gd name="connsiteX7-723" fmla="*/ 9144072 w 9144072"/>
                  <a:gd name="connsiteY7-724" fmla="*/ 4486177 h 5552655"/>
                  <a:gd name="connsiteX8-725" fmla="*/ 8329572 w 9144072"/>
                  <a:gd name="connsiteY8-726" fmla="*/ 5507712 h 5552655"/>
                  <a:gd name="connsiteX9-727" fmla="*/ 5867734 w 9144072"/>
                  <a:gd name="connsiteY9-728" fmla="*/ 5434641 h 5552655"/>
                  <a:gd name="connsiteX10-729" fmla="*/ 2973790 w 9144072"/>
                  <a:gd name="connsiteY10-730" fmla="*/ 5503653 h 5552655"/>
                  <a:gd name="connsiteX11-731" fmla="*/ 814572 w 9144072"/>
                  <a:gd name="connsiteY11-732" fmla="*/ 5352436 h 5552655"/>
                  <a:gd name="connsiteX12-733" fmla="*/ 72 w 9144072"/>
                  <a:gd name="connsiteY12-734" fmla="*/ 4537936 h 5552655"/>
                  <a:gd name="connsiteX13-735" fmla="*/ 327875 w 9144072"/>
                  <a:gd name="connsiteY13-736" fmla="*/ 2984739 h 5552655"/>
                  <a:gd name="connsiteX14-737" fmla="*/ 72 w 9144072"/>
                  <a:gd name="connsiteY14-738" fmla="*/ 1280036 h 5552655"/>
                  <a:gd name="connsiteX0-739" fmla="*/ 72 w 9144072"/>
                  <a:gd name="connsiteY0-740" fmla="*/ 1280036 h 5655267"/>
                  <a:gd name="connsiteX1-741" fmla="*/ 814572 w 9144072"/>
                  <a:gd name="connsiteY1-742" fmla="*/ 465536 h 5655267"/>
                  <a:gd name="connsiteX2-743" fmla="*/ 3105580 w 9144072"/>
                  <a:gd name="connsiteY2-744" fmla="*/ 0 h 5655267"/>
                  <a:gd name="connsiteX3-745" fmla="*/ 5986804 w 9144072"/>
                  <a:gd name="connsiteY3-746" fmla="*/ 414068 h 5655267"/>
                  <a:gd name="connsiteX4-747" fmla="*/ 8277814 w 9144072"/>
                  <a:gd name="connsiteY4-748" fmla="*/ 206743 h 5655267"/>
                  <a:gd name="connsiteX5-749" fmla="*/ 9144072 w 9144072"/>
                  <a:gd name="connsiteY5-750" fmla="*/ 1280036 h 5655267"/>
                  <a:gd name="connsiteX6-751" fmla="*/ 8919784 w 9144072"/>
                  <a:gd name="connsiteY6-752" fmla="*/ 3260785 h 5655267"/>
                  <a:gd name="connsiteX7-753" fmla="*/ 9144072 w 9144072"/>
                  <a:gd name="connsiteY7-754" fmla="*/ 4486177 h 5655267"/>
                  <a:gd name="connsiteX8-755" fmla="*/ 8329572 w 9144072"/>
                  <a:gd name="connsiteY8-756" fmla="*/ 5507712 h 5655267"/>
                  <a:gd name="connsiteX9-757" fmla="*/ 5867734 w 9144072"/>
                  <a:gd name="connsiteY9-758" fmla="*/ 5434641 h 5655267"/>
                  <a:gd name="connsiteX10-759" fmla="*/ 2973790 w 9144072"/>
                  <a:gd name="connsiteY10-760" fmla="*/ 5503653 h 5655267"/>
                  <a:gd name="connsiteX11-761" fmla="*/ 814572 w 9144072"/>
                  <a:gd name="connsiteY11-762" fmla="*/ 5352436 h 5655267"/>
                  <a:gd name="connsiteX12-763" fmla="*/ 72 w 9144072"/>
                  <a:gd name="connsiteY12-764" fmla="*/ 4537936 h 5655267"/>
                  <a:gd name="connsiteX13-765" fmla="*/ 327875 w 9144072"/>
                  <a:gd name="connsiteY13-766" fmla="*/ 2984739 h 5655267"/>
                  <a:gd name="connsiteX14-767" fmla="*/ 72 w 9144072"/>
                  <a:gd name="connsiteY14-768" fmla="*/ 1280036 h 565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59" y="connsiteY10-60"/>
                  </a:cxn>
                  <a:cxn ang="0">
                    <a:pos x="connsiteX11-105" y="connsiteY11-106"/>
                  </a:cxn>
                  <a:cxn ang="0">
                    <a:pos x="connsiteX12-131" y="connsiteY12-132"/>
                  </a:cxn>
                  <a:cxn ang="0">
                    <a:pos x="connsiteX13-211" y="connsiteY13-212"/>
                  </a:cxn>
                  <a:cxn ang="0">
                    <a:pos x="connsiteX14-437" y="connsiteY14-438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/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-1" fmla="*/ 72 w 9144072"/>
                  <a:gd name="connsiteY0-2" fmla="*/ 814500 h 4886900"/>
                  <a:gd name="connsiteX1-3" fmla="*/ 814572 w 9144072"/>
                  <a:gd name="connsiteY1-4" fmla="*/ 0 h 4886900"/>
                  <a:gd name="connsiteX2-5" fmla="*/ 8329572 w 9144072"/>
                  <a:gd name="connsiteY2-6" fmla="*/ 0 h 4886900"/>
                  <a:gd name="connsiteX3-7" fmla="*/ 9144072 w 9144072"/>
                  <a:gd name="connsiteY3-8" fmla="*/ 814500 h 4886900"/>
                  <a:gd name="connsiteX4-9" fmla="*/ 9144072 w 9144072"/>
                  <a:gd name="connsiteY4-10" fmla="*/ 4072400 h 4886900"/>
                  <a:gd name="connsiteX5-11" fmla="*/ 8329572 w 9144072"/>
                  <a:gd name="connsiteY5-12" fmla="*/ 4886900 h 4886900"/>
                  <a:gd name="connsiteX6-13" fmla="*/ 814572 w 9144072"/>
                  <a:gd name="connsiteY6-14" fmla="*/ 4886900 h 4886900"/>
                  <a:gd name="connsiteX7-15" fmla="*/ 72 w 9144072"/>
                  <a:gd name="connsiteY7-16" fmla="*/ 4072400 h 4886900"/>
                  <a:gd name="connsiteX8-17" fmla="*/ 327875 w 9144072"/>
                  <a:gd name="connsiteY8-18" fmla="*/ 2519203 h 4886900"/>
                  <a:gd name="connsiteX9" fmla="*/ 72 w 9144072"/>
                  <a:gd name="connsiteY9" fmla="*/ 814500 h 4886900"/>
                  <a:gd name="connsiteX0-19" fmla="*/ 72 w 9144072"/>
                  <a:gd name="connsiteY0-20" fmla="*/ 814500 h 4886900"/>
                  <a:gd name="connsiteX1-21" fmla="*/ 814572 w 9144072"/>
                  <a:gd name="connsiteY1-22" fmla="*/ 0 h 4886900"/>
                  <a:gd name="connsiteX2-23" fmla="*/ 8329572 w 9144072"/>
                  <a:gd name="connsiteY2-24" fmla="*/ 0 h 4886900"/>
                  <a:gd name="connsiteX3-25" fmla="*/ 9144072 w 9144072"/>
                  <a:gd name="connsiteY3-26" fmla="*/ 814500 h 4886900"/>
                  <a:gd name="connsiteX4-27" fmla="*/ 9144072 w 9144072"/>
                  <a:gd name="connsiteY4-28" fmla="*/ 4072400 h 4886900"/>
                  <a:gd name="connsiteX5-29" fmla="*/ 8329572 w 9144072"/>
                  <a:gd name="connsiteY5-30" fmla="*/ 4886900 h 4886900"/>
                  <a:gd name="connsiteX6-31" fmla="*/ 3157339 w 9144072"/>
                  <a:gd name="connsiteY6-32" fmla="*/ 4572290 h 4886900"/>
                  <a:gd name="connsiteX7-33" fmla="*/ 814572 w 9144072"/>
                  <a:gd name="connsiteY7-34" fmla="*/ 4886900 h 4886900"/>
                  <a:gd name="connsiteX8-35" fmla="*/ 72 w 9144072"/>
                  <a:gd name="connsiteY8-36" fmla="*/ 4072400 h 4886900"/>
                  <a:gd name="connsiteX9-37" fmla="*/ 327875 w 9144072"/>
                  <a:gd name="connsiteY9-38" fmla="*/ 2519203 h 4886900"/>
                  <a:gd name="connsiteX10" fmla="*/ 72 w 9144072"/>
                  <a:gd name="connsiteY10" fmla="*/ 814500 h 4886900"/>
                  <a:gd name="connsiteX0-39" fmla="*/ 72 w 9144072"/>
                  <a:gd name="connsiteY0-40" fmla="*/ 814500 h 4886900"/>
                  <a:gd name="connsiteX1-41" fmla="*/ 814572 w 9144072"/>
                  <a:gd name="connsiteY1-42" fmla="*/ 0 h 4886900"/>
                  <a:gd name="connsiteX2-43" fmla="*/ 8329572 w 9144072"/>
                  <a:gd name="connsiteY2-44" fmla="*/ 0 h 4886900"/>
                  <a:gd name="connsiteX3-45" fmla="*/ 9144072 w 9144072"/>
                  <a:gd name="connsiteY3-46" fmla="*/ 814500 h 4886900"/>
                  <a:gd name="connsiteX4-47" fmla="*/ 9144072 w 9144072"/>
                  <a:gd name="connsiteY4-48" fmla="*/ 4020641 h 4886900"/>
                  <a:gd name="connsiteX5-49" fmla="*/ 8329572 w 9144072"/>
                  <a:gd name="connsiteY5-50" fmla="*/ 4886900 h 4886900"/>
                  <a:gd name="connsiteX6-51" fmla="*/ 3157339 w 9144072"/>
                  <a:gd name="connsiteY6-52" fmla="*/ 4572290 h 4886900"/>
                  <a:gd name="connsiteX7-53" fmla="*/ 814572 w 9144072"/>
                  <a:gd name="connsiteY7-54" fmla="*/ 4886900 h 4886900"/>
                  <a:gd name="connsiteX8-55" fmla="*/ 72 w 9144072"/>
                  <a:gd name="connsiteY8-56" fmla="*/ 4072400 h 4886900"/>
                  <a:gd name="connsiteX9-57" fmla="*/ 327875 w 9144072"/>
                  <a:gd name="connsiteY9-58" fmla="*/ 2519203 h 4886900"/>
                  <a:gd name="connsiteX10-59" fmla="*/ 72 w 9144072"/>
                  <a:gd name="connsiteY10-60" fmla="*/ 814500 h 4886900"/>
                  <a:gd name="connsiteX0-61" fmla="*/ 72 w 9144072"/>
                  <a:gd name="connsiteY0-62" fmla="*/ 814500 h 4886900"/>
                  <a:gd name="connsiteX1-63" fmla="*/ 814572 w 9144072"/>
                  <a:gd name="connsiteY1-64" fmla="*/ 0 h 4886900"/>
                  <a:gd name="connsiteX2-65" fmla="*/ 8329572 w 9144072"/>
                  <a:gd name="connsiteY2-66" fmla="*/ 0 h 4886900"/>
                  <a:gd name="connsiteX3-67" fmla="*/ 9144072 w 9144072"/>
                  <a:gd name="connsiteY3-68" fmla="*/ 814500 h 4886900"/>
                  <a:gd name="connsiteX4-69" fmla="*/ 8919784 w 9144072"/>
                  <a:gd name="connsiteY4-70" fmla="*/ 2795249 h 4886900"/>
                  <a:gd name="connsiteX5-71" fmla="*/ 9144072 w 9144072"/>
                  <a:gd name="connsiteY5-72" fmla="*/ 4020641 h 4886900"/>
                  <a:gd name="connsiteX6-73" fmla="*/ 8329572 w 9144072"/>
                  <a:gd name="connsiteY6-74" fmla="*/ 4886900 h 4886900"/>
                  <a:gd name="connsiteX7-75" fmla="*/ 3157339 w 9144072"/>
                  <a:gd name="connsiteY7-76" fmla="*/ 4572290 h 4886900"/>
                  <a:gd name="connsiteX8-77" fmla="*/ 814572 w 9144072"/>
                  <a:gd name="connsiteY8-78" fmla="*/ 4886900 h 4886900"/>
                  <a:gd name="connsiteX9-79" fmla="*/ 72 w 9144072"/>
                  <a:gd name="connsiteY9-80" fmla="*/ 4072400 h 4886900"/>
                  <a:gd name="connsiteX10-81" fmla="*/ 327875 w 9144072"/>
                  <a:gd name="connsiteY10-82" fmla="*/ 2519203 h 4886900"/>
                  <a:gd name="connsiteX11" fmla="*/ 72 w 9144072"/>
                  <a:gd name="connsiteY11" fmla="*/ 814500 h 4886900"/>
                  <a:gd name="connsiteX0-83" fmla="*/ 72 w 9144072"/>
                  <a:gd name="connsiteY0-84" fmla="*/ 814500 h 4886900"/>
                  <a:gd name="connsiteX1-85" fmla="*/ 814572 w 9144072"/>
                  <a:gd name="connsiteY1-86" fmla="*/ 0 h 4886900"/>
                  <a:gd name="connsiteX2-87" fmla="*/ 4744599 w 9144072"/>
                  <a:gd name="connsiteY2-88" fmla="*/ 310841 h 4886900"/>
                  <a:gd name="connsiteX3-89" fmla="*/ 8329572 w 9144072"/>
                  <a:gd name="connsiteY3-90" fmla="*/ 0 h 4886900"/>
                  <a:gd name="connsiteX4-91" fmla="*/ 9144072 w 9144072"/>
                  <a:gd name="connsiteY4-92" fmla="*/ 814500 h 4886900"/>
                  <a:gd name="connsiteX5-93" fmla="*/ 8919784 w 9144072"/>
                  <a:gd name="connsiteY5-94" fmla="*/ 2795249 h 4886900"/>
                  <a:gd name="connsiteX6-95" fmla="*/ 9144072 w 9144072"/>
                  <a:gd name="connsiteY6-96" fmla="*/ 4020641 h 4886900"/>
                  <a:gd name="connsiteX7-97" fmla="*/ 8329572 w 9144072"/>
                  <a:gd name="connsiteY7-98" fmla="*/ 4886900 h 4886900"/>
                  <a:gd name="connsiteX8-99" fmla="*/ 3157339 w 9144072"/>
                  <a:gd name="connsiteY8-100" fmla="*/ 4572290 h 4886900"/>
                  <a:gd name="connsiteX9-101" fmla="*/ 814572 w 9144072"/>
                  <a:gd name="connsiteY9-102" fmla="*/ 4886900 h 4886900"/>
                  <a:gd name="connsiteX10-103" fmla="*/ 72 w 9144072"/>
                  <a:gd name="connsiteY10-104" fmla="*/ 4072400 h 4886900"/>
                  <a:gd name="connsiteX11-105" fmla="*/ 327875 w 9144072"/>
                  <a:gd name="connsiteY11-106" fmla="*/ 2519203 h 4886900"/>
                  <a:gd name="connsiteX12" fmla="*/ 72 w 9144072"/>
                  <a:gd name="connsiteY12" fmla="*/ 814500 h 4886900"/>
                  <a:gd name="connsiteX0-107" fmla="*/ 72 w 9144072"/>
                  <a:gd name="connsiteY0-108" fmla="*/ 814500 h 4886900"/>
                  <a:gd name="connsiteX1-109" fmla="*/ 814572 w 9144072"/>
                  <a:gd name="connsiteY1-110" fmla="*/ 0 h 4886900"/>
                  <a:gd name="connsiteX2-111" fmla="*/ 5538229 w 9144072"/>
                  <a:gd name="connsiteY2-112" fmla="*/ 224577 h 4886900"/>
                  <a:gd name="connsiteX3-113" fmla="*/ 8329572 w 9144072"/>
                  <a:gd name="connsiteY3-114" fmla="*/ 0 h 4886900"/>
                  <a:gd name="connsiteX4-115" fmla="*/ 9144072 w 9144072"/>
                  <a:gd name="connsiteY4-116" fmla="*/ 814500 h 4886900"/>
                  <a:gd name="connsiteX5-117" fmla="*/ 8919784 w 9144072"/>
                  <a:gd name="connsiteY5-118" fmla="*/ 2795249 h 4886900"/>
                  <a:gd name="connsiteX6-119" fmla="*/ 9144072 w 9144072"/>
                  <a:gd name="connsiteY6-120" fmla="*/ 4020641 h 4886900"/>
                  <a:gd name="connsiteX7-121" fmla="*/ 8329572 w 9144072"/>
                  <a:gd name="connsiteY7-122" fmla="*/ 4886900 h 4886900"/>
                  <a:gd name="connsiteX8-123" fmla="*/ 3157339 w 9144072"/>
                  <a:gd name="connsiteY8-124" fmla="*/ 4572290 h 4886900"/>
                  <a:gd name="connsiteX9-125" fmla="*/ 814572 w 9144072"/>
                  <a:gd name="connsiteY9-126" fmla="*/ 4886900 h 4886900"/>
                  <a:gd name="connsiteX10-127" fmla="*/ 72 w 9144072"/>
                  <a:gd name="connsiteY10-128" fmla="*/ 4072400 h 4886900"/>
                  <a:gd name="connsiteX11-129" fmla="*/ 327875 w 9144072"/>
                  <a:gd name="connsiteY11-130" fmla="*/ 2519203 h 4886900"/>
                  <a:gd name="connsiteX12-131" fmla="*/ 72 w 9144072"/>
                  <a:gd name="connsiteY12-132" fmla="*/ 814500 h 4886900"/>
                  <a:gd name="connsiteX0-133" fmla="*/ 72 w 9144072"/>
                  <a:gd name="connsiteY0-134" fmla="*/ 1280036 h 5352436"/>
                  <a:gd name="connsiteX1-135" fmla="*/ 814572 w 9144072"/>
                  <a:gd name="connsiteY1-136" fmla="*/ 465536 h 5352436"/>
                  <a:gd name="connsiteX2-137" fmla="*/ 3105580 w 9144072"/>
                  <a:gd name="connsiteY2-138" fmla="*/ 0 h 5352436"/>
                  <a:gd name="connsiteX3-139" fmla="*/ 8329572 w 9144072"/>
                  <a:gd name="connsiteY3-140" fmla="*/ 465536 h 5352436"/>
                  <a:gd name="connsiteX4-141" fmla="*/ 9144072 w 9144072"/>
                  <a:gd name="connsiteY4-142" fmla="*/ 1280036 h 5352436"/>
                  <a:gd name="connsiteX5-143" fmla="*/ 8919784 w 9144072"/>
                  <a:gd name="connsiteY5-144" fmla="*/ 3260785 h 5352436"/>
                  <a:gd name="connsiteX6-145" fmla="*/ 9144072 w 9144072"/>
                  <a:gd name="connsiteY6-146" fmla="*/ 4486177 h 5352436"/>
                  <a:gd name="connsiteX7-147" fmla="*/ 8329572 w 9144072"/>
                  <a:gd name="connsiteY7-148" fmla="*/ 5352436 h 5352436"/>
                  <a:gd name="connsiteX8-149" fmla="*/ 3157339 w 9144072"/>
                  <a:gd name="connsiteY8-150" fmla="*/ 5037826 h 5352436"/>
                  <a:gd name="connsiteX9-151" fmla="*/ 814572 w 9144072"/>
                  <a:gd name="connsiteY9-152" fmla="*/ 5352436 h 5352436"/>
                  <a:gd name="connsiteX10-153" fmla="*/ 72 w 9144072"/>
                  <a:gd name="connsiteY10-154" fmla="*/ 4537936 h 5352436"/>
                  <a:gd name="connsiteX11-155" fmla="*/ 327875 w 9144072"/>
                  <a:gd name="connsiteY11-156" fmla="*/ 2984739 h 5352436"/>
                  <a:gd name="connsiteX12-157" fmla="*/ 72 w 9144072"/>
                  <a:gd name="connsiteY12-158" fmla="*/ 1280036 h 5352436"/>
                  <a:gd name="connsiteX0-159" fmla="*/ 72 w 9144072"/>
                  <a:gd name="connsiteY0-160" fmla="*/ 1280036 h 5352436"/>
                  <a:gd name="connsiteX1-161" fmla="*/ 814572 w 9144072"/>
                  <a:gd name="connsiteY1-162" fmla="*/ 465536 h 5352436"/>
                  <a:gd name="connsiteX2-163" fmla="*/ 3105580 w 9144072"/>
                  <a:gd name="connsiteY2-164" fmla="*/ 0 h 5352436"/>
                  <a:gd name="connsiteX3-165" fmla="*/ 5917792 w 9144072"/>
                  <a:gd name="connsiteY3-166" fmla="*/ 483079 h 5352436"/>
                  <a:gd name="connsiteX4-167" fmla="*/ 8329572 w 9144072"/>
                  <a:gd name="connsiteY4-168" fmla="*/ 465536 h 5352436"/>
                  <a:gd name="connsiteX5-169" fmla="*/ 9144072 w 9144072"/>
                  <a:gd name="connsiteY5-170" fmla="*/ 1280036 h 5352436"/>
                  <a:gd name="connsiteX6-171" fmla="*/ 8919784 w 9144072"/>
                  <a:gd name="connsiteY6-172" fmla="*/ 3260785 h 5352436"/>
                  <a:gd name="connsiteX7-173" fmla="*/ 9144072 w 9144072"/>
                  <a:gd name="connsiteY7-174" fmla="*/ 4486177 h 5352436"/>
                  <a:gd name="connsiteX8-175" fmla="*/ 8329572 w 9144072"/>
                  <a:gd name="connsiteY8-176" fmla="*/ 5352436 h 5352436"/>
                  <a:gd name="connsiteX9-177" fmla="*/ 3157339 w 9144072"/>
                  <a:gd name="connsiteY9-178" fmla="*/ 5037826 h 5352436"/>
                  <a:gd name="connsiteX10-179" fmla="*/ 814572 w 9144072"/>
                  <a:gd name="connsiteY10-180" fmla="*/ 5352436 h 5352436"/>
                  <a:gd name="connsiteX11-181" fmla="*/ 72 w 9144072"/>
                  <a:gd name="connsiteY11-182" fmla="*/ 4537936 h 5352436"/>
                  <a:gd name="connsiteX12-183" fmla="*/ 327875 w 9144072"/>
                  <a:gd name="connsiteY12-184" fmla="*/ 2984739 h 5352436"/>
                  <a:gd name="connsiteX13" fmla="*/ 72 w 9144072"/>
                  <a:gd name="connsiteY13" fmla="*/ 1280036 h 5352436"/>
                  <a:gd name="connsiteX0-185" fmla="*/ 72 w 9144072"/>
                  <a:gd name="connsiteY0-186" fmla="*/ 1280036 h 5352436"/>
                  <a:gd name="connsiteX1-187" fmla="*/ 814572 w 9144072"/>
                  <a:gd name="connsiteY1-188" fmla="*/ 465536 h 5352436"/>
                  <a:gd name="connsiteX2-189" fmla="*/ 3105580 w 9144072"/>
                  <a:gd name="connsiteY2-190" fmla="*/ 0 h 5352436"/>
                  <a:gd name="connsiteX3-191" fmla="*/ 5917792 w 9144072"/>
                  <a:gd name="connsiteY3-192" fmla="*/ 483079 h 5352436"/>
                  <a:gd name="connsiteX4-193" fmla="*/ 8277814 w 9144072"/>
                  <a:gd name="connsiteY4-194" fmla="*/ 206743 h 5352436"/>
                  <a:gd name="connsiteX5-195" fmla="*/ 9144072 w 9144072"/>
                  <a:gd name="connsiteY5-196" fmla="*/ 1280036 h 5352436"/>
                  <a:gd name="connsiteX6-197" fmla="*/ 8919784 w 9144072"/>
                  <a:gd name="connsiteY6-198" fmla="*/ 3260785 h 5352436"/>
                  <a:gd name="connsiteX7-199" fmla="*/ 9144072 w 9144072"/>
                  <a:gd name="connsiteY7-200" fmla="*/ 4486177 h 5352436"/>
                  <a:gd name="connsiteX8-201" fmla="*/ 8329572 w 9144072"/>
                  <a:gd name="connsiteY8-202" fmla="*/ 5352436 h 5352436"/>
                  <a:gd name="connsiteX9-203" fmla="*/ 3157339 w 9144072"/>
                  <a:gd name="connsiteY9-204" fmla="*/ 5037826 h 5352436"/>
                  <a:gd name="connsiteX10-205" fmla="*/ 814572 w 9144072"/>
                  <a:gd name="connsiteY10-206" fmla="*/ 5352436 h 5352436"/>
                  <a:gd name="connsiteX11-207" fmla="*/ 72 w 9144072"/>
                  <a:gd name="connsiteY11-208" fmla="*/ 4537936 h 5352436"/>
                  <a:gd name="connsiteX12-209" fmla="*/ 327875 w 9144072"/>
                  <a:gd name="connsiteY12-210" fmla="*/ 2984739 h 5352436"/>
                  <a:gd name="connsiteX13-211" fmla="*/ 72 w 9144072"/>
                  <a:gd name="connsiteY13-212" fmla="*/ 1280036 h 5352436"/>
                  <a:gd name="connsiteX0-213" fmla="*/ 72 w 9144072"/>
                  <a:gd name="connsiteY0-214" fmla="*/ 1280036 h 5352436"/>
                  <a:gd name="connsiteX1-215" fmla="*/ 814572 w 9144072"/>
                  <a:gd name="connsiteY1-216" fmla="*/ 465536 h 5352436"/>
                  <a:gd name="connsiteX2-217" fmla="*/ 3105580 w 9144072"/>
                  <a:gd name="connsiteY2-218" fmla="*/ 0 h 5352436"/>
                  <a:gd name="connsiteX3-219" fmla="*/ 5986804 w 9144072"/>
                  <a:gd name="connsiteY3-220" fmla="*/ 414068 h 5352436"/>
                  <a:gd name="connsiteX4-221" fmla="*/ 8277814 w 9144072"/>
                  <a:gd name="connsiteY4-222" fmla="*/ 206743 h 5352436"/>
                  <a:gd name="connsiteX5-223" fmla="*/ 9144072 w 9144072"/>
                  <a:gd name="connsiteY5-224" fmla="*/ 1280036 h 5352436"/>
                  <a:gd name="connsiteX6-225" fmla="*/ 8919784 w 9144072"/>
                  <a:gd name="connsiteY6-226" fmla="*/ 3260785 h 5352436"/>
                  <a:gd name="connsiteX7-227" fmla="*/ 9144072 w 9144072"/>
                  <a:gd name="connsiteY7-228" fmla="*/ 4486177 h 5352436"/>
                  <a:gd name="connsiteX8-229" fmla="*/ 8329572 w 9144072"/>
                  <a:gd name="connsiteY8-230" fmla="*/ 5352436 h 5352436"/>
                  <a:gd name="connsiteX9-231" fmla="*/ 3157339 w 9144072"/>
                  <a:gd name="connsiteY9-232" fmla="*/ 5037826 h 5352436"/>
                  <a:gd name="connsiteX10-233" fmla="*/ 814572 w 9144072"/>
                  <a:gd name="connsiteY10-234" fmla="*/ 5352436 h 5352436"/>
                  <a:gd name="connsiteX11-235" fmla="*/ 72 w 9144072"/>
                  <a:gd name="connsiteY11-236" fmla="*/ 4537936 h 5352436"/>
                  <a:gd name="connsiteX12-237" fmla="*/ 327875 w 9144072"/>
                  <a:gd name="connsiteY12-238" fmla="*/ 2984739 h 5352436"/>
                  <a:gd name="connsiteX13-239" fmla="*/ 72 w 9144072"/>
                  <a:gd name="connsiteY13-240" fmla="*/ 1280036 h 5352436"/>
                  <a:gd name="connsiteX0-241" fmla="*/ 72 w 9144072"/>
                  <a:gd name="connsiteY0-242" fmla="*/ 1280036 h 5352436"/>
                  <a:gd name="connsiteX1-243" fmla="*/ 814572 w 9144072"/>
                  <a:gd name="connsiteY1-244" fmla="*/ 465536 h 5352436"/>
                  <a:gd name="connsiteX2-245" fmla="*/ 3105580 w 9144072"/>
                  <a:gd name="connsiteY2-246" fmla="*/ 0 h 5352436"/>
                  <a:gd name="connsiteX3-247" fmla="*/ 5986804 w 9144072"/>
                  <a:gd name="connsiteY3-248" fmla="*/ 414068 h 5352436"/>
                  <a:gd name="connsiteX4-249" fmla="*/ 8277814 w 9144072"/>
                  <a:gd name="connsiteY4-250" fmla="*/ 206743 h 5352436"/>
                  <a:gd name="connsiteX5-251" fmla="*/ 9144072 w 9144072"/>
                  <a:gd name="connsiteY5-252" fmla="*/ 1280036 h 5352436"/>
                  <a:gd name="connsiteX6-253" fmla="*/ 8919784 w 9144072"/>
                  <a:gd name="connsiteY6-254" fmla="*/ 3260785 h 5352436"/>
                  <a:gd name="connsiteX7-255" fmla="*/ 9144072 w 9144072"/>
                  <a:gd name="connsiteY7-256" fmla="*/ 4486177 h 5352436"/>
                  <a:gd name="connsiteX8-257" fmla="*/ 8329572 w 9144072"/>
                  <a:gd name="connsiteY8-258" fmla="*/ 5352436 h 5352436"/>
                  <a:gd name="connsiteX9-259" fmla="*/ 3157339 w 9144072"/>
                  <a:gd name="connsiteY9-260" fmla="*/ 5037826 h 5352436"/>
                  <a:gd name="connsiteX10-261" fmla="*/ 814572 w 9144072"/>
                  <a:gd name="connsiteY10-262" fmla="*/ 5352436 h 5352436"/>
                  <a:gd name="connsiteX11-263" fmla="*/ 72 w 9144072"/>
                  <a:gd name="connsiteY11-264" fmla="*/ 4537936 h 5352436"/>
                  <a:gd name="connsiteX12-265" fmla="*/ 327875 w 9144072"/>
                  <a:gd name="connsiteY12-266" fmla="*/ 2984739 h 5352436"/>
                  <a:gd name="connsiteX13-267" fmla="*/ 72 w 9144072"/>
                  <a:gd name="connsiteY13-268" fmla="*/ 1280036 h 5352436"/>
                  <a:gd name="connsiteX0-269" fmla="*/ 72 w 9144072"/>
                  <a:gd name="connsiteY0-270" fmla="*/ 1280036 h 5352436"/>
                  <a:gd name="connsiteX1-271" fmla="*/ 814572 w 9144072"/>
                  <a:gd name="connsiteY1-272" fmla="*/ 465536 h 5352436"/>
                  <a:gd name="connsiteX2-273" fmla="*/ 3105580 w 9144072"/>
                  <a:gd name="connsiteY2-274" fmla="*/ 0 h 5352436"/>
                  <a:gd name="connsiteX3-275" fmla="*/ 5986804 w 9144072"/>
                  <a:gd name="connsiteY3-276" fmla="*/ 414068 h 5352436"/>
                  <a:gd name="connsiteX4-277" fmla="*/ 8277814 w 9144072"/>
                  <a:gd name="connsiteY4-278" fmla="*/ 206743 h 5352436"/>
                  <a:gd name="connsiteX5-279" fmla="*/ 9144072 w 9144072"/>
                  <a:gd name="connsiteY5-280" fmla="*/ 1280036 h 5352436"/>
                  <a:gd name="connsiteX6-281" fmla="*/ 8919784 w 9144072"/>
                  <a:gd name="connsiteY6-282" fmla="*/ 3260785 h 5352436"/>
                  <a:gd name="connsiteX7-283" fmla="*/ 9144072 w 9144072"/>
                  <a:gd name="connsiteY7-284" fmla="*/ 4486177 h 5352436"/>
                  <a:gd name="connsiteX8-285" fmla="*/ 8329572 w 9144072"/>
                  <a:gd name="connsiteY8-286" fmla="*/ 5352436 h 5352436"/>
                  <a:gd name="connsiteX9-287" fmla="*/ 3157339 w 9144072"/>
                  <a:gd name="connsiteY9-288" fmla="*/ 5037826 h 5352436"/>
                  <a:gd name="connsiteX10-289" fmla="*/ 814572 w 9144072"/>
                  <a:gd name="connsiteY10-290" fmla="*/ 5352436 h 5352436"/>
                  <a:gd name="connsiteX11-291" fmla="*/ 72 w 9144072"/>
                  <a:gd name="connsiteY11-292" fmla="*/ 4537936 h 5352436"/>
                  <a:gd name="connsiteX12-293" fmla="*/ 327875 w 9144072"/>
                  <a:gd name="connsiteY12-294" fmla="*/ 2984739 h 5352436"/>
                  <a:gd name="connsiteX13-295" fmla="*/ 72 w 9144072"/>
                  <a:gd name="connsiteY13-296" fmla="*/ 1280036 h 5352436"/>
                  <a:gd name="connsiteX0-297" fmla="*/ 72 w 9144072"/>
                  <a:gd name="connsiteY0-298" fmla="*/ 1280036 h 5352436"/>
                  <a:gd name="connsiteX1-299" fmla="*/ 814572 w 9144072"/>
                  <a:gd name="connsiteY1-300" fmla="*/ 465536 h 5352436"/>
                  <a:gd name="connsiteX2-301" fmla="*/ 3105580 w 9144072"/>
                  <a:gd name="connsiteY2-302" fmla="*/ 0 h 5352436"/>
                  <a:gd name="connsiteX3-303" fmla="*/ 5986804 w 9144072"/>
                  <a:gd name="connsiteY3-304" fmla="*/ 414068 h 5352436"/>
                  <a:gd name="connsiteX4-305" fmla="*/ 8277814 w 9144072"/>
                  <a:gd name="connsiteY4-306" fmla="*/ 206743 h 5352436"/>
                  <a:gd name="connsiteX5-307" fmla="*/ 9144072 w 9144072"/>
                  <a:gd name="connsiteY5-308" fmla="*/ 1280036 h 5352436"/>
                  <a:gd name="connsiteX6-309" fmla="*/ 8919784 w 9144072"/>
                  <a:gd name="connsiteY6-310" fmla="*/ 3260785 h 5352436"/>
                  <a:gd name="connsiteX7-311" fmla="*/ 9144072 w 9144072"/>
                  <a:gd name="connsiteY7-312" fmla="*/ 4486177 h 5352436"/>
                  <a:gd name="connsiteX8-313" fmla="*/ 8329572 w 9144072"/>
                  <a:gd name="connsiteY8-314" fmla="*/ 5352436 h 5352436"/>
                  <a:gd name="connsiteX9-315" fmla="*/ 3157339 w 9144072"/>
                  <a:gd name="connsiteY9-316" fmla="*/ 5037826 h 5352436"/>
                  <a:gd name="connsiteX10-317" fmla="*/ 814572 w 9144072"/>
                  <a:gd name="connsiteY10-318" fmla="*/ 5352436 h 5352436"/>
                  <a:gd name="connsiteX11-319" fmla="*/ 72 w 9144072"/>
                  <a:gd name="connsiteY11-320" fmla="*/ 4537936 h 5352436"/>
                  <a:gd name="connsiteX12-321" fmla="*/ 327875 w 9144072"/>
                  <a:gd name="connsiteY12-322" fmla="*/ 2984739 h 5352436"/>
                  <a:gd name="connsiteX13-323" fmla="*/ 72 w 9144072"/>
                  <a:gd name="connsiteY13-324" fmla="*/ 1280036 h 5352436"/>
                  <a:gd name="connsiteX0-325" fmla="*/ 72 w 9144072"/>
                  <a:gd name="connsiteY0-326" fmla="*/ 1280036 h 5352436"/>
                  <a:gd name="connsiteX1-327" fmla="*/ 814572 w 9144072"/>
                  <a:gd name="connsiteY1-328" fmla="*/ 465536 h 5352436"/>
                  <a:gd name="connsiteX2-329" fmla="*/ 3105580 w 9144072"/>
                  <a:gd name="connsiteY2-330" fmla="*/ 0 h 5352436"/>
                  <a:gd name="connsiteX3-331" fmla="*/ 5986804 w 9144072"/>
                  <a:gd name="connsiteY3-332" fmla="*/ 414068 h 5352436"/>
                  <a:gd name="connsiteX4-333" fmla="*/ 8277814 w 9144072"/>
                  <a:gd name="connsiteY4-334" fmla="*/ 206743 h 5352436"/>
                  <a:gd name="connsiteX5-335" fmla="*/ 9144072 w 9144072"/>
                  <a:gd name="connsiteY5-336" fmla="*/ 1280036 h 5352436"/>
                  <a:gd name="connsiteX6-337" fmla="*/ 8919784 w 9144072"/>
                  <a:gd name="connsiteY6-338" fmla="*/ 3260785 h 5352436"/>
                  <a:gd name="connsiteX7-339" fmla="*/ 9144072 w 9144072"/>
                  <a:gd name="connsiteY7-340" fmla="*/ 4486177 h 5352436"/>
                  <a:gd name="connsiteX8-341" fmla="*/ 8329572 w 9144072"/>
                  <a:gd name="connsiteY8-342" fmla="*/ 5352436 h 5352436"/>
                  <a:gd name="connsiteX9-343" fmla="*/ 3157339 w 9144072"/>
                  <a:gd name="connsiteY9-344" fmla="*/ 5037826 h 5352436"/>
                  <a:gd name="connsiteX10-345" fmla="*/ 814572 w 9144072"/>
                  <a:gd name="connsiteY10-346" fmla="*/ 5352436 h 5352436"/>
                  <a:gd name="connsiteX11-347" fmla="*/ 72 w 9144072"/>
                  <a:gd name="connsiteY11-348" fmla="*/ 4537936 h 5352436"/>
                  <a:gd name="connsiteX12-349" fmla="*/ 327875 w 9144072"/>
                  <a:gd name="connsiteY12-350" fmla="*/ 2984739 h 5352436"/>
                  <a:gd name="connsiteX13-351" fmla="*/ 72 w 9144072"/>
                  <a:gd name="connsiteY13-352" fmla="*/ 1280036 h 5352436"/>
                  <a:gd name="connsiteX0-353" fmla="*/ 72 w 9144072"/>
                  <a:gd name="connsiteY0-354" fmla="*/ 1280036 h 5352436"/>
                  <a:gd name="connsiteX1-355" fmla="*/ 814572 w 9144072"/>
                  <a:gd name="connsiteY1-356" fmla="*/ 465536 h 5352436"/>
                  <a:gd name="connsiteX2-357" fmla="*/ 3105580 w 9144072"/>
                  <a:gd name="connsiteY2-358" fmla="*/ 0 h 5352436"/>
                  <a:gd name="connsiteX3-359" fmla="*/ 5986804 w 9144072"/>
                  <a:gd name="connsiteY3-360" fmla="*/ 414068 h 5352436"/>
                  <a:gd name="connsiteX4-361" fmla="*/ 8277814 w 9144072"/>
                  <a:gd name="connsiteY4-362" fmla="*/ 206743 h 5352436"/>
                  <a:gd name="connsiteX5-363" fmla="*/ 9144072 w 9144072"/>
                  <a:gd name="connsiteY5-364" fmla="*/ 1280036 h 5352436"/>
                  <a:gd name="connsiteX6-365" fmla="*/ 8919784 w 9144072"/>
                  <a:gd name="connsiteY6-366" fmla="*/ 3260785 h 5352436"/>
                  <a:gd name="connsiteX7-367" fmla="*/ 9144072 w 9144072"/>
                  <a:gd name="connsiteY7-368" fmla="*/ 4486177 h 5352436"/>
                  <a:gd name="connsiteX8-369" fmla="*/ 8329572 w 9144072"/>
                  <a:gd name="connsiteY8-370" fmla="*/ 5352436 h 5352436"/>
                  <a:gd name="connsiteX9-371" fmla="*/ 3157339 w 9144072"/>
                  <a:gd name="connsiteY9-372" fmla="*/ 5037826 h 5352436"/>
                  <a:gd name="connsiteX10-373" fmla="*/ 814572 w 9144072"/>
                  <a:gd name="connsiteY10-374" fmla="*/ 5352436 h 5352436"/>
                  <a:gd name="connsiteX11-375" fmla="*/ 72 w 9144072"/>
                  <a:gd name="connsiteY11-376" fmla="*/ 4537936 h 5352436"/>
                  <a:gd name="connsiteX12-377" fmla="*/ 327875 w 9144072"/>
                  <a:gd name="connsiteY12-378" fmla="*/ 2984739 h 5352436"/>
                  <a:gd name="connsiteX13-379" fmla="*/ 72 w 9144072"/>
                  <a:gd name="connsiteY13-380" fmla="*/ 1280036 h 5352436"/>
                  <a:gd name="connsiteX0-381" fmla="*/ 72 w 9144072"/>
                  <a:gd name="connsiteY0-382" fmla="*/ 1280036 h 5550990"/>
                  <a:gd name="connsiteX1-383" fmla="*/ 814572 w 9144072"/>
                  <a:gd name="connsiteY1-384" fmla="*/ 465536 h 5550990"/>
                  <a:gd name="connsiteX2-385" fmla="*/ 3105580 w 9144072"/>
                  <a:gd name="connsiteY2-386" fmla="*/ 0 h 5550990"/>
                  <a:gd name="connsiteX3-387" fmla="*/ 5986804 w 9144072"/>
                  <a:gd name="connsiteY3-388" fmla="*/ 414068 h 5550990"/>
                  <a:gd name="connsiteX4-389" fmla="*/ 8277814 w 9144072"/>
                  <a:gd name="connsiteY4-390" fmla="*/ 206743 h 5550990"/>
                  <a:gd name="connsiteX5-391" fmla="*/ 9144072 w 9144072"/>
                  <a:gd name="connsiteY5-392" fmla="*/ 1280036 h 5550990"/>
                  <a:gd name="connsiteX6-393" fmla="*/ 8919784 w 9144072"/>
                  <a:gd name="connsiteY6-394" fmla="*/ 3260785 h 5550990"/>
                  <a:gd name="connsiteX7-395" fmla="*/ 9144072 w 9144072"/>
                  <a:gd name="connsiteY7-396" fmla="*/ 4486177 h 5550990"/>
                  <a:gd name="connsiteX8-397" fmla="*/ 8329572 w 9144072"/>
                  <a:gd name="connsiteY8-398" fmla="*/ 5352436 h 5550990"/>
                  <a:gd name="connsiteX9-399" fmla="*/ 5917792 w 9144072"/>
                  <a:gd name="connsiteY9-400" fmla="*/ 5538158 h 5550990"/>
                  <a:gd name="connsiteX10-401" fmla="*/ 3157339 w 9144072"/>
                  <a:gd name="connsiteY10-402" fmla="*/ 5037826 h 5550990"/>
                  <a:gd name="connsiteX11-403" fmla="*/ 814572 w 9144072"/>
                  <a:gd name="connsiteY11-404" fmla="*/ 5352436 h 5550990"/>
                  <a:gd name="connsiteX12-405" fmla="*/ 72 w 9144072"/>
                  <a:gd name="connsiteY12-406" fmla="*/ 4537936 h 5550990"/>
                  <a:gd name="connsiteX13-407" fmla="*/ 327875 w 9144072"/>
                  <a:gd name="connsiteY13-408" fmla="*/ 2984739 h 5550990"/>
                  <a:gd name="connsiteX14" fmla="*/ 72 w 9144072"/>
                  <a:gd name="connsiteY14" fmla="*/ 1280036 h 5550990"/>
                  <a:gd name="connsiteX0-409" fmla="*/ 72 w 9144072"/>
                  <a:gd name="connsiteY0-410" fmla="*/ 1280036 h 5545698"/>
                  <a:gd name="connsiteX1-411" fmla="*/ 814572 w 9144072"/>
                  <a:gd name="connsiteY1-412" fmla="*/ 465536 h 5545698"/>
                  <a:gd name="connsiteX2-413" fmla="*/ 3105580 w 9144072"/>
                  <a:gd name="connsiteY2-414" fmla="*/ 0 h 5545698"/>
                  <a:gd name="connsiteX3-415" fmla="*/ 5986804 w 9144072"/>
                  <a:gd name="connsiteY3-416" fmla="*/ 414068 h 5545698"/>
                  <a:gd name="connsiteX4-417" fmla="*/ 8277814 w 9144072"/>
                  <a:gd name="connsiteY4-418" fmla="*/ 206743 h 5545698"/>
                  <a:gd name="connsiteX5-419" fmla="*/ 9144072 w 9144072"/>
                  <a:gd name="connsiteY5-420" fmla="*/ 1280036 h 5545698"/>
                  <a:gd name="connsiteX6-421" fmla="*/ 8919784 w 9144072"/>
                  <a:gd name="connsiteY6-422" fmla="*/ 3260785 h 5545698"/>
                  <a:gd name="connsiteX7-423" fmla="*/ 9144072 w 9144072"/>
                  <a:gd name="connsiteY7-424" fmla="*/ 4486177 h 5545698"/>
                  <a:gd name="connsiteX8-425" fmla="*/ 8329572 w 9144072"/>
                  <a:gd name="connsiteY8-426" fmla="*/ 5352436 h 5545698"/>
                  <a:gd name="connsiteX9-427" fmla="*/ 5917792 w 9144072"/>
                  <a:gd name="connsiteY9-428" fmla="*/ 5538158 h 5545698"/>
                  <a:gd name="connsiteX10-429" fmla="*/ 3157339 w 9144072"/>
                  <a:gd name="connsiteY10-430" fmla="*/ 5037826 h 5545698"/>
                  <a:gd name="connsiteX11-431" fmla="*/ 814572 w 9144072"/>
                  <a:gd name="connsiteY11-432" fmla="*/ 5352436 h 5545698"/>
                  <a:gd name="connsiteX12-433" fmla="*/ 72 w 9144072"/>
                  <a:gd name="connsiteY12-434" fmla="*/ 4537936 h 5545698"/>
                  <a:gd name="connsiteX13-435" fmla="*/ 327875 w 9144072"/>
                  <a:gd name="connsiteY13-436" fmla="*/ 2984739 h 5545698"/>
                  <a:gd name="connsiteX14-437" fmla="*/ 72 w 9144072"/>
                  <a:gd name="connsiteY14-438" fmla="*/ 1280036 h 5545698"/>
                  <a:gd name="connsiteX0-439" fmla="*/ 72 w 9144072"/>
                  <a:gd name="connsiteY0-440" fmla="*/ 1280036 h 5538158"/>
                  <a:gd name="connsiteX1-441" fmla="*/ 814572 w 9144072"/>
                  <a:gd name="connsiteY1-442" fmla="*/ 465536 h 5538158"/>
                  <a:gd name="connsiteX2-443" fmla="*/ 3105580 w 9144072"/>
                  <a:gd name="connsiteY2-444" fmla="*/ 0 h 5538158"/>
                  <a:gd name="connsiteX3-445" fmla="*/ 5986804 w 9144072"/>
                  <a:gd name="connsiteY3-446" fmla="*/ 414068 h 5538158"/>
                  <a:gd name="connsiteX4-447" fmla="*/ 8277814 w 9144072"/>
                  <a:gd name="connsiteY4-448" fmla="*/ 206743 h 5538158"/>
                  <a:gd name="connsiteX5-449" fmla="*/ 9144072 w 9144072"/>
                  <a:gd name="connsiteY5-450" fmla="*/ 1280036 h 5538158"/>
                  <a:gd name="connsiteX6-451" fmla="*/ 8919784 w 9144072"/>
                  <a:gd name="connsiteY6-452" fmla="*/ 3260785 h 5538158"/>
                  <a:gd name="connsiteX7-453" fmla="*/ 9144072 w 9144072"/>
                  <a:gd name="connsiteY7-454" fmla="*/ 4486177 h 5538158"/>
                  <a:gd name="connsiteX8-455" fmla="*/ 8329572 w 9144072"/>
                  <a:gd name="connsiteY8-456" fmla="*/ 5352436 h 5538158"/>
                  <a:gd name="connsiteX9-457" fmla="*/ 5917792 w 9144072"/>
                  <a:gd name="connsiteY9-458" fmla="*/ 5538158 h 5538158"/>
                  <a:gd name="connsiteX10-459" fmla="*/ 3157339 w 9144072"/>
                  <a:gd name="connsiteY10-460" fmla="*/ 5037826 h 5538158"/>
                  <a:gd name="connsiteX11-461" fmla="*/ 814572 w 9144072"/>
                  <a:gd name="connsiteY11-462" fmla="*/ 5352436 h 5538158"/>
                  <a:gd name="connsiteX12-463" fmla="*/ 72 w 9144072"/>
                  <a:gd name="connsiteY12-464" fmla="*/ 4537936 h 5538158"/>
                  <a:gd name="connsiteX13-465" fmla="*/ 327875 w 9144072"/>
                  <a:gd name="connsiteY13-466" fmla="*/ 2984739 h 5538158"/>
                  <a:gd name="connsiteX14-467" fmla="*/ 72 w 9144072"/>
                  <a:gd name="connsiteY14-468" fmla="*/ 1280036 h 5538158"/>
                  <a:gd name="connsiteX0-469" fmla="*/ 72 w 9144072"/>
                  <a:gd name="connsiteY0-470" fmla="*/ 1280036 h 5574937"/>
                  <a:gd name="connsiteX1-471" fmla="*/ 814572 w 9144072"/>
                  <a:gd name="connsiteY1-472" fmla="*/ 465536 h 5574937"/>
                  <a:gd name="connsiteX2-473" fmla="*/ 3105580 w 9144072"/>
                  <a:gd name="connsiteY2-474" fmla="*/ 0 h 5574937"/>
                  <a:gd name="connsiteX3-475" fmla="*/ 5986804 w 9144072"/>
                  <a:gd name="connsiteY3-476" fmla="*/ 414068 h 5574937"/>
                  <a:gd name="connsiteX4-477" fmla="*/ 8277814 w 9144072"/>
                  <a:gd name="connsiteY4-478" fmla="*/ 206743 h 5574937"/>
                  <a:gd name="connsiteX5-479" fmla="*/ 9144072 w 9144072"/>
                  <a:gd name="connsiteY5-480" fmla="*/ 1280036 h 5574937"/>
                  <a:gd name="connsiteX6-481" fmla="*/ 8919784 w 9144072"/>
                  <a:gd name="connsiteY6-482" fmla="*/ 3260785 h 5574937"/>
                  <a:gd name="connsiteX7-483" fmla="*/ 9144072 w 9144072"/>
                  <a:gd name="connsiteY7-484" fmla="*/ 4486177 h 5574937"/>
                  <a:gd name="connsiteX8-485" fmla="*/ 8329572 w 9144072"/>
                  <a:gd name="connsiteY8-486" fmla="*/ 5352436 h 5574937"/>
                  <a:gd name="connsiteX9-487" fmla="*/ 5917792 w 9144072"/>
                  <a:gd name="connsiteY9-488" fmla="*/ 5538158 h 5574937"/>
                  <a:gd name="connsiteX10-489" fmla="*/ 3157339 w 9144072"/>
                  <a:gd name="connsiteY10-490" fmla="*/ 5037826 h 5574937"/>
                  <a:gd name="connsiteX11-491" fmla="*/ 814572 w 9144072"/>
                  <a:gd name="connsiteY11-492" fmla="*/ 5352436 h 5574937"/>
                  <a:gd name="connsiteX12-493" fmla="*/ 72 w 9144072"/>
                  <a:gd name="connsiteY12-494" fmla="*/ 4537936 h 5574937"/>
                  <a:gd name="connsiteX13-495" fmla="*/ 327875 w 9144072"/>
                  <a:gd name="connsiteY13-496" fmla="*/ 2984739 h 5574937"/>
                  <a:gd name="connsiteX14-497" fmla="*/ 72 w 9144072"/>
                  <a:gd name="connsiteY14-498" fmla="*/ 1280036 h 5574937"/>
                  <a:gd name="connsiteX0-499" fmla="*/ 72 w 9144072"/>
                  <a:gd name="connsiteY0-500" fmla="*/ 1280036 h 5574937"/>
                  <a:gd name="connsiteX1-501" fmla="*/ 814572 w 9144072"/>
                  <a:gd name="connsiteY1-502" fmla="*/ 465536 h 5574937"/>
                  <a:gd name="connsiteX2-503" fmla="*/ 3105580 w 9144072"/>
                  <a:gd name="connsiteY2-504" fmla="*/ 0 h 5574937"/>
                  <a:gd name="connsiteX3-505" fmla="*/ 5986804 w 9144072"/>
                  <a:gd name="connsiteY3-506" fmla="*/ 414068 h 5574937"/>
                  <a:gd name="connsiteX4-507" fmla="*/ 8277814 w 9144072"/>
                  <a:gd name="connsiteY4-508" fmla="*/ 206743 h 5574937"/>
                  <a:gd name="connsiteX5-509" fmla="*/ 9144072 w 9144072"/>
                  <a:gd name="connsiteY5-510" fmla="*/ 1280036 h 5574937"/>
                  <a:gd name="connsiteX6-511" fmla="*/ 8919784 w 9144072"/>
                  <a:gd name="connsiteY6-512" fmla="*/ 3260785 h 5574937"/>
                  <a:gd name="connsiteX7-513" fmla="*/ 9144072 w 9144072"/>
                  <a:gd name="connsiteY7-514" fmla="*/ 4486177 h 5574937"/>
                  <a:gd name="connsiteX8-515" fmla="*/ 8329572 w 9144072"/>
                  <a:gd name="connsiteY8-516" fmla="*/ 5352436 h 5574937"/>
                  <a:gd name="connsiteX9-517" fmla="*/ 5917792 w 9144072"/>
                  <a:gd name="connsiteY9-518" fmla="*/ 5538158 h 5574937"/>
                  <a:gd name="connsiteX10-519" fmla="*/ 3157339 w 9144072"/>
                  <a:gd name="connsiteY10-520" fmla="*/ 5037826 h 5574937"/>
                  <a:gd name="connsiteX11-521" fmla="*/ 814572 w 9144072"/>
                  <a:gd name="connsiteY11-522" fmla="*/ 5352436 h 5574937"/>
                  <a:gd name="connsiteX12-523" fmla="*/ 72 w 9144072"/>
                  <a:gd name="connsiteY12-524" fmla="*/ 4537936 h 5574937"/>
                  <a:gd name="connsiteX13-525" fmla="*/ 327875 w 9144072"/>
                  <a:gd name="connsiteY13-526" fmla="*/ 2984739 h 5574937"/>
                  <a:gd name="connsiteX14-527" fmla="*/ 72 w 9144072"/>
                  <a:gd name="connsiteY14-528" fmla="*/ 1280036 h 5574937"/>
                  <a:gd name="connsiteX0-529" fmla="*/ 72 w 9144072"/>
                  <a:gd name="connsiteY0-530" fmla="*/ 1280036 h 5574937"/>
                  <a:gd name="connsiteX1-531" fmla="*/ 814572 w 9144072"/>
                  <a:gd name="connsiteY1-532" fmla="*/ 465536 h 5574937"/>
                  <a:gd name="connsiteX2-533" fmla="*/ 3105580 w 9144072"/>
                  <a:gd name="connsiteY2-534" fmla="*/ 0 h 5574937"/>
                  <a:gd name="connsiteX3-535" fmla="*/ 5986804 w 9144072"/>
                  <a:gd name="connsiteY3-536" fmla="*/ 414068 h 5574937"/>
                  <a:gd name="connsiteX4-537" fmla="*/ 8277814 w 9144072"/>
                  <a:gd name="connsiteY4-538" fmla="*/ 206743 h 5574937"/>
                  <a:gd name="connsiteX5-539" fmla="*/ 9144072 w 9144072"/>
                  <a:gd name="connsiteY5-540" fmla="*/ 1280036 h 5574937"/>
                  <a:gd name="connsiteX6-541" fmla="*/ 8919784 w 9144072"/>
                  <a:gd name="connsiteY6-542" fmla="*/ 3260785 h 5574937"/>
                  <a:gd name="connsiteX7-543" fmla="*/ 9144072 w 9144072"/>
                  <a:gd name="connsiteY7-544" fmla="*/ 4486177 h 5574937"/>
                  <a:gd name="connsiteX8-545" fmla="*/ 8329572 w 9144072"/>
                  <a:gd name="connsiteY8-546" fmla="*/ 5352436 h 5574937"/>
                  <a:gd name="connsiteX9-547" fmla="*/ 5917792 w 9144072"/>
                  <a:gd name="connsiteY9-548" fmla="*/ 5538158 h 5574937"/>
                  <a:gd name="connsiteX10-549" fmla="*/ 3157339 w 9144072"/>
                  <a:gd name="connsiteY10-550" fmla="*/ 5037826 h 5574937"/>
                  <a:gd name="connsiteX11-551" fmla="*/ 814572 w 9144072"/>
                  <a:gd name="connsiteY11-552" fmla="*/ 5352436 h 5574937"/>
                  <a:gd name="connsiteX12-553" fmla="*/ 72 w 9144072"/>
                  <a:gd name="connsiteY12-554" fmla="*/ 4537936 h 5574937"/>
                  <a:gd name="connsiteX13-555" fmla="*/ 327875 w 9144072"/>
                  <a:gd name="connsiteY13-556" fmla="*/ 2984739 h 5574937"/>
                  <a:gd name="connsiteX14-557" fmla="*/ 72 w 9144072"/>
                  <a:gd name="connsiteY14-558" fmla="*/ 1280036 h 5574937"/>
                  <a:gd name="connsiteX0-559" fmla="*/ 72 w 9144072"/>
                  <a:gd name="connsiteY0-560" fmla="*/ 1280036 h 5574937"/>
                  <a:gd name="connsiteX1-561" fmla="*/ 814572 w 9144072"/>
                  <a:gd name="connsiteY1-562" fmla="*/ 465536 h 5574937"/>
                  <a:gd name="connsiteX2-563" fmla="*/ 3105580 w 9144072"/>
                  <a:gd name="connsiteY2-564" fmla="*/ 0 h 5574937"/>
                  <a:gd name="connsiteX3-565" fmla="*/ 5986804 w 9144072"/>
                  <a:gd name="connsiteY3-566" fmla="*/ 414068 h 5574937"/>
                  <a:gd name="connsiteX4-567" fmla="*/ 8277814 w 9144072"/>
                  <a:gd name="connsiteY4-568" fmla="*/ 206743 h 5574937"/>
                  <a:gd name="connsiteX5-569" fmla="*/ 9144072 w 9144072"/>
                  <a:gd name="connsiteY5-570" fmla="*/ 1280036 h 5574937"/>
                  <a:gd name="connsiteX6-571" fmla="*/ 8919784 w 9144072"/>
                  <a:gd name="connsiteY6-572" fmla="*/ 3260785 h 5574937"/>
                  <a:gd name="connsiteX7-573" fmla="*/ 9144072 w 9144072"/>
                  <a:gd name="connsiteY7-574" fmla="*/ 4486177 h 5574937"/>
                  <a:gd name="connsiteX8-575" fmla="*/ 8329572 w 9144072"/>
                  <a:gd name="connsiteY8-576" fmla="*/ 5352436 h 5574937"/>
                  <a:gd name="connsiteX9-577" fmla="*/ 5917792 w 9144072"/>
                  <a:gd name="connsiteY9-578" fmla="*/ 5538158 h 5574937"/>
                  <a:gd name="connsiteX10-579" fmla="*/ 3157339 w 9144072"/>
                  <a:gd name="connsiteY10-580" fmla="*/ 5037826 h 5574937"/>
                  <a:gd name="connsiteX11-581" fmla="*/ 814572 w 9144072"/>
                  <a:gd name="connsiteY11-582" fmla="*/ 5352436 h 5574937"/>
                  <a:gd name="connsiteX12-583" fmla="*/ 72 w 9144072"/>
                  <a:gd name="connsiteY12-584" fmla="*/ 4537936 h 5574937"/>
                  <a:gd name="connsiteX13-585" fmla="*/ 327875 w 9144072"/>
                  <a:gd name="connsiteY13-586" fmla="*/ 2984739 h 5574937"/>
                  <a:gd name="connsiteX14-587" fmla="*/ 72 w 9144072"/>
                  <a:gd name="connsiteY14-588" fmla="*/ 1280036 h 5574937"/>
                  <a:gd name="connsiteX0-589" fmla="*/ 72 w 9144072"/>
                  <a:gd name="connsiteY0-590" fmla="*/ 1280036 h 5574937"/>
                  <a:gd name="connsiteX1-591" fmla="*/ 814572 w 9144072"/>
                  <a:gd name="connsiteY1-592" fmla="*/ 465536 h 5574937"/>
                  <a:gd name="connsiteX2-593" fmla="*/ 3105580 w 9144072"/>
                  <a:gd name="connsiteY2-594" fmla="*/ 0 h 5574937"/>
                  <a:gd name="connsiteX3-595" fmla="*/ 5986804 w 9144072"/>
                  <a:gd name="connsiteY3-596" fmla="*/ 414068 h 5574937"/>
                  <a:gd name="connsiteX4-597" fmla="*/ 8277814 w 9144072"/>
                  <a:gd name="connsiteY4-598" fmla="*/ 206743 h 5574937"/>
                  <a:gd name="connsiteX5-599" fmla="*/ 9144072 w 9144072"/>
                  <a:gd name="connsiteY5-600" fmla="*/ 1280036 h 5574937"/>
                  <a:gd name="connsiteX6-601" fmla="*/ 8919784 w 9144072"/>
                  <a:gd name="connsiteY6-602" fmla="*/ 3260785 h 5574937"/>
                  <a:gd name="connsiteX7-603" fmla="*/ 9144072 w 9144072"/>
                  <a:gd name="connsiteY7-604" fmla="*/ 4486177 h 5574937"/>
                  <a:gd name="connsiteX8-605" fmla="*/ 8329572 w 9144072"/>
                  <a:gd name="connsiteY8-606" fmla="*/ 5352436 h 5574937"/>
                  <a:gd name="connsiteX9-607" fmla="*/ 5917792 w 9144072"/>
                  <a:gd name="connsiteY9-608" fmla="*/ 5538158 h 5574937"/>
                  <a:gd name="connsiteX10-609" fmla="*/ 3157339 w 9144072"/>
                  <a:gd name="connsiteY10-610" fmla="*/ 5037826 h 5574937"/>
                  <a:gd name="connsiteX11-611" fmla="*/ 814572 w 9144072"/>
                  <a:gd name="connsiteY11-612" fmla="*/ 5352436 h 5574937"/>
                  <a:gd name="connsiteX12-613" fmla="*/ 72 w 9144072"/>
                  <a:gd name="connsiteY12-614" fmla="*/ 4537936 h 5574937"/>
                  <a:gd name="connsiteX13-615" fmla="*/ 327875 w 9144072"/>
                  <a:gd name="connsiteY13-616" fmla="*/ 2984739 h 5574937"/>
                  <a:gd name="connsiteX14-617" fmla="*/ 72 w 9144072"/>
                  <a:gd name="connsiteY14-618" fmla="*/ 1280036 h 5574937"/>
                  <a:gd name="connsiteX0-619" fmla="*/ 72 w 9144072"/>
                  <a:gd name="connsiteY0-620" fmla="*/ 1280036 h 5617420"/>
                  <a:gd name="connsiteX1-621" fmla="*/ 814572 w 9144072"/>
                  <a:gd name="connsiteY1-622" fmla="*/ 465536 h 5617420"/>
                  <a:gd name="connsiteX2-623" fmla="*/ 3105580 w 9144072"/>
                  <a:gd name="connsiteY2-624" fmla="*/ 0 h 5617420"/>
                  <a:gd name="connsiteX3-625" fmla="*/ 5986804 w 9144072"/>
                  <a:gd name="connsiteY3-626" fmla="*/ 414068 h 5617420"/>
                  <a:gd name="connsiteX4-627" fmla="*/ 8277814 w 9144072"/>
                  <a:gd name="connsiteY4-628" fmla="*/ 206743 h 5617420"/>
                  <a:gd name="connsiteX5-629" fmla="*/ 9144072 w 9144072"/>
                  <a:gd name="connsiteY5-630" fmla="*/ 1280036 h 5617420"/>
                  <a:gd name="connsiteX6-631" fmla="*/ 8919784 w 9144072"/>
                  <a:gd name="connsiteY6-632" fmla="*/ 3260785 h 5617420"/>
                  <a:gd name="connsiteX7-633" fmla="*/ 9144072 w 9144072"/>
                  <a:gd name="connsiteY7-634" fmla="*/ 4486177 h 5617420"/>
                  <a:gd name="connsiteX8-635" fmla="*/ 8329572 w 9144072"/>
                  <a:gd name="connsiteY8-636" fmla="*/ 5352436 h 5617420"/>
                  <a:gd name="connsiteX9-637" fmla="*/ 5917792 w 9144072"/>
                  <a:gd name="connsiteY9-638" fmla="*/ 5538158 h 5617420"/>
                  <a:gd name="connsiteX10-639" fmla="*/ 2973790 w 9144072"/>
                  <a:gd name="connsiteY10-640" fmla="*/ 5503653 h 5617420"/>
                  <a:gd name="connsiteX11-641" fmla="*/ 814572 w 9144072"/>
                  <a:gd name="connsiteY11-642" fmla="*/ 5352436 h 5617420"/>
                  <a:gd name="connsiteX12-643" fmla="*/ 72 w 9144072"/>
                  <a:gd name="connsiteY12-644" fmla="*/ 4537936 h 5617420"/>
                  <a:gd name="connsiteX13-645" fmla="*/ 327875 w 9144072"/>
                  <a:gd name="connsiteY13-646" fmla="*/ 2984739 h 5617420"/>
                  <a:gd name="connsiteX14-647" fmla="*/ 72 w 9144072"/>
                  <a:gd name="connsiteY14-648" fmla="*/ 1280036 h 5617420"/>
                  <a:gd name="connsiteX0-649" fmla="*/ 72 w 9144072"/>
                  <a:gd name="connsiteY0-650" fmla="*/ 1280036 h 5541262"/>
                  <a:gd name="connsiteX1-651" fmla="*/ 814572 w 9144072"/>
                  <a:gd name="connsiteY1-652" fmla="*/ 465536 h 5541262"/>
                  <a:gd name="connsiteX2-653" fmla="*/ 3105580 w 9144072"/>
                  <a:gd name="connsiteY2-654" fmla="*/ 0 h 5541262"/>
                  <a:gd name="connsiteX3-655" fmla="*/ 5986804 w 9144072"/>
                  <a:gd name="connsiteY3-656" fmla="*/ 414068 h 5541262"/>
                  <a:gd name="connsiteX4-657" fmla="*/ 8277814 w 9144072"/>
                  <a:gd name="connsiteY4-658" fmla="*/ 206743 h 5541262"/>
                  <a:gd name="connsiteX5-659" fmla="*/ 9144072 w 9144072"/>
                  <a:gd name="connsiteY5-660" fmla="*/ 1280036 h 5541262"/>
                  <a:gd name="connsiteX6-661" fmla="*/ 8919784 w 9144072"/>
                  <a:gd name="connsiteY6-662" fmla="*/ 3260785 h 5541262"/>
                  <a:gd name="connsiteX7-663" fmla="*/ 9144072 w 9144072"/>
                  <a:gd name="connsiteY7-664" fmla="*/ 4486177 h 5541262"/>
                  <a:gd name="connsiteX8-665" fmla="*/ 8329572 w 9144072"/>
                  <a:gd name="connsiteY8-666" fmla="*/ 5352436 h 5541262"/>
                  <a:gd name="connsiteX9-667" fmla="*/ 5867734 w 9144072"/>
                  <a:gd name="connsiteY9-668" fmla="*/ 5434641 h 5541262"/>
                  <a:gd name="connsiteX10-669" fmla="*/ 2973790 w 9144072"/>
                  <a:gd name="connsiteY10-670" fmla="*/ 5503653 h 5541262"/>
                  <a:gd name="connsiteX11-671" fmla="*/ 814572 w 9144072"/>
                  <a:gd name="connsiteY11-672" fmla="*/ 5352436 h 5541262"/>
                  <a:gd name="connsiteX12-673" fmla="*/ 72 w 9144072"/>
                  <a:gd name="connsiteY12-674" fmla="*/ 4537936 h 5541262"/>
                  <a:gd name="connsiteX13-675" fmla="*/ 327875 w 9144072"/>
                  <a:gd name="connsiteY13-676" fmla="*/ 2984739 h 5541262"/>
                  <a:gd name="connsiteX14-677" fmla="*/ 72 w 9144072"/>
                  <a:gd name="connsiteY14-678" fmla="*/ 1280036 h 5541262"/>
                  <a:gd name="connsiteX0-679" fmla="*/ 72 w 9144072"/>
                  <a:gd name="connsiteY0-680" fmla="*/ 1280036 h 5552655"/>
                  <a:gd name="connsiteX1-681" fmla="*/ 814572 w 9144072"/>
                  <a:gd name="connsiteY1-682" fmla="*/ 465536 h 5552655"/>
                  <a:gd name="connsiteX2-683" fmla="*/ 3105580 w 9144072"/>
                  <a:gd name="connsiteY2-684" fmla="*/ 0 h 5552655"/>
                  <a:gd name="connsiteX3-685" fmla="*/ 5986804 w 9144072"/>
                  <a:gd name="connsiteY3-686" fmla="*/ 414068 h 5552655"/>
                  <a:gd name="connsiteX4-687" fmla="*/ 8277814 w 9144072"/>
                  <a:gd name="connsiteY4-688" fmla="*/ 206743 h 5552655"/>
                  <a:gd name="connsiteX5-689" fmla="*/ 9144072 w 9144072"/>
                  <a:gd name="connsiteY5-690" fmla="*/ 1280036 h 5552655"/>
                  <a:gd name="connsiteX6-691" fmla="*/ 8919784 w 9144072"/>
                  <a:gd name="connsiteY6-692" fmla="*/ 3260785 h 5552655"/>
                  <a:gd name="connsiteX7-693" fmla="*/ 9144072 w 9144072"/>
                  <a:gd name="connsiteY7-694" fmla="*/ 4486177 h 5552655"/>
                  <a:gd name="connsiteX8-695" fmla="*/ 8329572 w 9144072"/>
                  <a:gd name="connsiteY8-696" fmla="*/ 5507712 h 5552655"/>
                  <a:gd name="connsiteX9-697" fmla="*/ 5867734 w 9144072"/>
                  <a:gd name="connsiteY9-698" fmla="*/ 5434641 h 5552655"/>
                  <a:gd name="connsiteX10-699" fmla="*/ 2973790 w 9144072"/>
                  <a:gd name="connsiteY10-700" fmla="*/ 5503653 h 5552655"/>
                  <a:gd name="connsiteX11-701" fmla="*/ 814572 w 9144072"/>
                  <a:gd name="connsiteY11-702" fmla="*/ 5352436 h 5552655"/>
                  <a:gd name="connsiteX12-703" fmla="*/ 72 w 9144072"/>
                  <a:gd name="connsiteY12-704" fmla="*/ 4537936 h 5552655"/>
                  <a:gd name="connsiteX13-705" fmla="*/ 327875 w 9144072"/>
                  <a:gd name="connsiteY13-706" fmla="*/ 2984739 h 5552655"/>
                  <a:gd name="connsiteX14-707" fmla="*/ 72 w 9144072"/>
                  <a:gd name="connsiteY14-708" fmla="*/ 1280036 h 5552655"/>
                  <a:gd name="connsiteX0-709" fmla="*/ 72 w 9144072"/>
                  <a:gd name="connsiteY0-710" fmla="*/ 1280036 h 5552655"/>
                  <a:gd name="connsiteX1-711" fmla="*/ 814572 w 9144072"/>
                  <a:gd name="connsiteY1-712" fmla="*/ 465536 h 5552655"/>
                  <a:gd name="connsiteX2-713" fmla="*/ 3105580 w 9144072"/>
                  <a:gd name="connsiteY2-714" fmla="*/ 0 h 5552655"/>
                  <a:gd name="connsiteX3-715" fmla="*/ 5986804 w 9144072"/>
                  <a:gd name="connsiteY3-716" fmla="*/ 414068 h 5552655"/>
                  <a:gd name="connsiteX4-717" fmla="*/ 8277814 w 9144072"/>
                  <a:gd name="connsiteY4-718" fmla="*/ 206743 h 5552655"/>
                  <a:gd name="connsiteX5-719" fmla="*/ 9144072 w 9144072"/>
                  <a:gd name="connsiteY5-720" fmla="*/ 1280036 h 5552655"/>
                  <a:gd name="connsiteX6-721" fmla="*/ 8919784 w 9144072"/>
                  <a:gd name="connsiteY6-722" fmla="*/ 3260785 h 5552655"/>
                  <a:gd name="connsiteX7-723" fmla="*/ 9144072 w 9144072"/>
                  <a:gd name="connsiteY7-724" fmla="*/ 4486177 h 5552655"/>
                  <a:gd name="connsiteX8-725" fmla="*/ 8329572 w 9144072"/>
                  <a:gd name="connsiteY8-726" fmla="*/ 5507712 h 5552655"/>
                  <a:gd name="connsiteX9-727" fmla="*/ 5867734 w 9144072"/>
                  <a:gd name="connsiteY9-728" fmla="*/ 5434641 h 5552655"/>
                  <a:gd name="connsiteX10-729" fmla="*/ 2973790 w 9144072"/>
                  <a:gd name="connsiteY10-730" fmla="*/ 5503653 h 5552655"/>
                  <a:gd name="connsiteX11-731" fmla="*/ 814572 w 9144072"/>
                  <a:gd name="connsiteY11-732" fmla="*/ 5352436 h 5552655"/>
                  <a:gd name="connsiteX12-733" fmla="*/ 72 w 9144072"/>
                  <a:gd name="connsiteY12-734" fmla="*/ 4537936 h 5552655"/>
                  <a:gd name="connsiteX13-735" fmla="*/ 327875 w 9144072"/>
                  <a:gd name="connsiteY13-736" fmla="*/ 2984739 h 5552655"/>
                  <a:gd name="connsiteX14-737" fmla="*/ 72 w 9144072"/>
                  <a:gd name="connsiteY14-738" fmla="*/ 1280036 h 5552655"/>
                  <a:gd name="connsiteX0-739" fmla="*/ 72 w 9144072"/>
                  <a:gd name="connsiteY0-740" fmla="*/ 1280036 h 5655267"/>
                  <a:gd name="connsiteX1-741" fmla="*/ 814572 w 9144072"/>
                  <a:gd name="connsiteY1-742" fmla="*/ 465536 h 5655267"/>
                  <a:gd name="connsiteX2-743" fmla="*/ 3105580 w 9144072"/>
                  <a:gd name="connsiteY2-744" fmla="*/ 0 h 5655267"/>
                  <a:gd name="connsiteX3-745" fmla="*/ 5986804 w 9144072"/>
                  <a:gd name="connsiteY3-746" fmla="*/ 414068 h 5655267"/>
                  <a:gd name="connsiteX4-747" fmla="*/ 8277814 w 9144072"/>
                  <a:gd name="connsiteY4-748" fmla="*/ 206743 h 5655267"/>
                  <a:gd name="connsiteX5-749" fmla="*/ 9144072 w 9144072"/>
                  <a:gd name="connsiteY5-750" fmla="*/ 1280036 h 5655267"/>
                  <a:gd name="connsiteX6-751" fmla="*/ 8919784 w 9144072"/>
                  <a:gd name="connsiteY6-752" fmla="*/ 3260785 h 5655267"/>
                  <a:gd name="connsiteX7-753" fmla="*/ 9144072 w 9144072"/>
                  <a:gd name="connsiteY7-754" fmla="*/ 4486177 h 5655267"/>
                  <a:gd name="connsiteX8-755" fmla="*/ 8329572 w 9144072"/>
                  <a:gd name="connsiteY8-756" fmla="*/ 5507712 h 5655267"/>
                  <a:gd name="connsiteX9-757" fmla="*/ 5867734 w 9144072"/>
                  <a:gd name="connsiteY9-758" fmla="*/ 5434641 h 5655267"/>
                  <a:gd name="connsiteX10-759" fmla="*/ 2973790 w 9144072"/>
                  <a:gd name="connsiteY10-760" fmla="*/ 5503653 h 5655267"/>
                  <a:gd name="connsiteX11-761" fmla="*/ 814572 w 9144072"/>
                  <a:gd name="connsiteY11-762" fmla="*/ 5352436 h 5655267"/>
                  <a:gd name="connsiteX12-763" fmla="*/ 72 w 9144072"/>
                  <a:gd name="connsiteY12-764" fmla="*/ 4537936 h 5655267"/>
                  <a:gd name="connsiteX13-765" fmla="*/ 327875 w 9144072"/>
                  <a:gd name="connsiteY13-766" fmla="*/ 2984739 h 5655267"/>
                  <a:gd name="connsiteX14-767" fmla="*/ 72 w 9144072"/>
                  <a:gd name="connsiteY14-768" fmla="*/ 1280036 h 565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59" y="connsiteY10-60"/>
                  </a:cxn>
                  <a:cxn ang="0">
                    <a:pos x="connsiteX11-105" y="connsiteY11-106"/>
                  </a:cxn>
                  <a:cxn ang="0">
                    <a:pos x="connsiteX12-131" y="connsiteY12-132"/>
                  </a:cxn>
                  <a:cxn ang="0">
                    <a:pos x="connsiteX13-211" y="connsiteY13-212"/>
                  </a:cxn>
                  <a:cxn ang="0">
                    <a:pos x="connsiteX14-437" y="connsiteY14-438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/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>
            <a:fillRect/>
          </a:stretch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/>
          <p:cNvPicPr>
            <a:picLocks noChangeAspect="1"/>
          </p:cNvPicPr>
          <p:nvPr/>
        </p:nvPicPr>
        <p:blipFill rotWithShape="1">
          <a:blip r:embed="rId6"/>
          <a:srcRect t="27910" r="39403"/>
          <a:stretch>
            <a:fillRect/>
          </a:stretch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/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>
            <a:fillRect/>
          </a:stretch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>
            <a:fillRect/>
          </a:stretch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/>
          <p:cNvPicPr>
            <a:picLocks noChangeAspect="1"/>
          </p:cNvPicPr>
          <p:nvPr/>
        </p:nvPicPr>
        <p:blipFill rotWithShape="1">
          <a:blip r:embed="rId5"/>
          <a:srcRect t="6195"/>
          <a:stretch>
            <a:fillRect/>
          </a:stretch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61232" y="2240991"/>
            <a:ext cx="7724301" cy="1938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3" name="PA_图片 5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/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/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/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/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/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/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/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/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/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/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/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/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/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/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/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/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/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/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/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/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/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/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/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/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/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/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/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/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/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/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/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/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/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/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/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/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/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/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/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/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/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/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/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/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/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/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/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/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/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/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/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/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/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/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/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/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/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/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/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/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/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/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/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/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/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/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/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/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/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/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/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/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/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/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/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/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/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/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/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/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/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/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/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/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/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/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/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/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/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/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/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/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/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/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/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/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/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/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/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/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/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/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/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/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/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/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/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/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/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/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/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/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/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/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/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/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/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/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/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/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/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/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/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/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/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/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/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/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/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/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/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/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/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/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/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/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/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/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/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/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/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/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/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/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/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/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/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/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/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/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/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/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/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/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/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/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/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/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/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/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/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/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42720" y="1474436"/>
            <a:ext cx="11449280" cy="3054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Widescreen</PresentationFormat>
  <Paragraphs>48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UTM Avo</vt:lpstr>
      <vt:lpstr>UTM Micra</vt:lpstr>
      <vt:lpstr>UTM Showcard</vt:lpstr>
      <vt:lpstr>字魂176号-创粗圆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2023-11-07T02:47:11Z</dcterms:created>
  <dcterms:modified xsi:type="dcterms:W3CDTF">2025-12-27T05:01:34Z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DDA5ECCD1562443582DC1732C3089DAD_11</vt:lpwstr>
  </property>
  <property fmtid="{D5CDD505-2E9C-101B-9397-08002B2CF9AE}" pid="3" name="KSOProductBuildVer">
    <vt:lpwstr>1033-12.2.0.13266</vt:lpwstr>
  </property>
</Properties>
</file>