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vẹt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dirty="0"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8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" Target="slide8.xml"/><Relationship Id="rId15" Type="http://schemas.openxmlformats.org/officeDocument/2006/relationships/slide" Target="slide6.xml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slide" Target="slide3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274"/>
            <a:ext cx="12192000" cy="3041549"/>
          </a:xfrm>
          <a:prstGeom prst="rect">
            <a:avLst/>
          </a:prstGeom>
        </p:spPr>
      </p:pic>
      <p:pic>
        <p:nvPicPr>
          <p:cNvPr id="4" name="PA_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2662530"/>
            <a:ext cx="7264400" cy="5133394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459107"/>
            <a:ext cx="7609058" cy="190827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/>
          <a:srcRect l="40297" t="44231" r="46039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2876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778" y="1080911"/>
            <a:ext cx="6596444" cy="257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781840" y="332656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4"/>
          <a:srcRect l="40297" t="44231" r="46039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3402612" y="1014786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ta!!!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tặng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báu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vượt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thách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chiếc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896201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645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8820139" y="172914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3236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hlinkClick r:id="rId3" action="ppaction://hlinksldjump"/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r:id="rId5" action="ppaction://hlinksldjump"/>
          </p:cNvPr>
          <p:cNvPicPr preferRelativeResize="0"/>
          <p:nvPr/>
        </p:nvPicPr>
        <p:blipFill rotWithShape="1">
          <a:blip r:embed="rId6"/>
          <a:srcRect l="51817"/>
          <a:stretch>
            <a:fillRect/>
          </a:stretch>
        </p:blipFill>
        <p:spPr>
          <a:xfrm flipH="1">
            <a:off x="6657254" y="1157034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r:id="" action="ppaction://noaction"/>
          </p:cNvPr>
          <p:cNvPicPr preferRelativeResize="0"/>
          <p:nvPr/>
        </p:nvPicPr>
        <p:blipFill rotWithShape="1">
          <a:blip r:embed="rId7"/>
          <a:srcRect l="51817"/>
          <a:stretch>
            <a:fillRect/>
          </a:stretch>
        </p:blipFill>
        <p:spPr>
          <a:xfrm flipH="1">
            <a:off x="7769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r:id="rId8" action="ppaction://hlinksldjump"/>
          </p:cNvPr>
          <p:cNvPicPr preferRelativeResize="0"/>
          <p:nvPr/>
        </p:nvPicPr>
        <p:blipFill rotWithShape="1">
          <a:blip r:embed="rId9"/>
          <a:srcRect l="51817"/>
          <a:stretch>
            <a:fillRect/>
          </a:stretch>
        </p:blipFill>
        <p:spPr>
          <a:xfrm>
            <a:off x="3503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6407695" y="1176254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flipH="1">
            <a:off x="3301388" y="4114369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>
            <a:hlinkClick r:id="rId12" action="ppaction://hlinksldjump"/>
          </p:cNvPr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 flipH="1">
            <a:off x="8400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hlinkClick r:id="rId8" action="ppaction://hlinksldjump"/>
          </p:cNvPr>
          <p:cNvSpPr/>
          <p:nvPr/>
        </p:nvSpPr>
        <p:spPr>
          <a:xfrm>
            <a:off x="4343078" y="5074430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14" action="ppaction://hlinksldjump"/>
          </p:cNvPr>
          <p:cNvSpPr/>
          <p:nvPr/>
        </p:nvSpPr>
        <p:spPr>
          <a:xfrm>
            <a:off x="8135887" y="5188747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5" action="ppaction://hlinksldjump"/>
          </p:cNvPr>
          <p:cNvSpPr/>
          <p:nvPr/>
        </p:nvSpPr>
        <p:spPr>
          <a:xfrm>
            <a:off x="6776323" y="1847278"/>
            <a:ext cx="492999" cy="492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4" name="Arrow: Right 3">
            <a:hlinkClick r:id="rId12" action="ppaction://hlinksldjump"/>
          </p:cNvPr>
          <p:cNvSpPr/>
          <p:nvPr/>
        </p:nvSpPr>
        <p:spPr>
          <a:xfrm>
            <a:off x="10991850" y="6229350"/>
            <a:ext cx="1047750" cy="4953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bldLvl="0" animBg="1"/>
      <p:bldP spid="20" grpId="0" bldLvl="0" animBg="1"/>
      <p:bldP spid="2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/>
          <a:srcRect l="40297" t="44231" r="46039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76600" y="821715"/>
            <a:ext cx="501015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Muốn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Arial" panose="020B0604020202020204"/>
              <a:cs typeface="Calibri" panose="020F0502020204030204" charset="0"/>
              <a:sym typeface="Arial" panose="020B0604020202020204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66183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lấy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lớn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chia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cho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bé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30" y="643789"/>
            <a:ext cx="1524000" cy="1426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390">
            <a:off x="8691747" y="1428197"/>
            <a:ext cx="222890" cy="140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2" name="Arrow: Left 1">
            <a:hlinkClick r:id="rId4" action="ppaction://hlinksldjump"/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781840" y="332656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/>
          <a:srcRect l="40297" t="44231" r="46039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248026" y="687735"/>
            <a:ext cx="57054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12,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lớn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gấp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mấy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lần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bé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Arial" panose="020B0604020202020204"/>
              <a:cs typeface="Calibri" panose="020F0502020204030204" charset="0"/>
              <a:sym typeface="Arial" panose="020B0604020202020204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6" y="2852936"/>
            <a:ext cx="5513809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4800" b="1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12 : 3 = 4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852">
            <a:off x="8613880" y="1291460"/>
            <a:ext cx="222890" cy="140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43" y="882009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4" action="ppaction://hlinksldjump"/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781840" y="332656"/>
            <a:ext cx="7919562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r:id="rId4" action="ppaction://hlinksldjump"/>
          </p:cNvPr>
          <p:cNvPicPr preferRelativeResize="0"/>
          <p:nvPr/>
        </p:nvPicPr>
        <p:blipFill rotWithShape="1">
          <a:blip r:embed="rId5"/>
          <a:srcRect l="40297" t="44231" r="46039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3640305" y="568529"/>
            <a:ext cx="5502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3.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máy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10 cm,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5 cm.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dài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lần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bút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sáp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ea typeface="Arial" panose="020B0604020202020204"/>
                <a:cs typeface="Calibri" panose="020F0502020204030204" charset="0"/>
                <a:sym typeface="Arial" panose="020B0604020202020204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Arial" panose="020B0604020202020204"/>
              <a:cs typeface="Calibri" panose="020F0502020204030204" charset="0"/>
              <a:sym typeface="Arial" panose="020B0604020202020204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284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4439817" y="2852936"/>
            <a:ext cx="5418558" cy="2360208"/>
          </a:xfrm>
          <a:prstGeom prst="cloudCallout">
            <a:avLst>
              <a:gd name="adj1" fmla="val -80091"/>
              <a:gd name="adj2" fmla="val 13949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 : 5 =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2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lần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645733" y="4920265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198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411">
            <a:off x="9271612" y="1366587"/>
            <a:ext cx="222890" cy="1400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84" y="840087"/>
            <a:ext cx="45719" cy="517564"/>
          </a:xfrm>
          <a:prstGeom prst="rect">
            <a:avLst/>
          </a:prstGeom>
        </p:spPr>
      </p:pic>
      <p:sp>
        <p:nvSpPr>
          <p:cNvPr id="15" name="Arrow: Left 14">
            <a:hlinkClick r:id="rId4" action="ppaction://hlinksldjump"/>
          </p:cNvPr>
          <p:cNvSpPr/>
          <p:nvPr/>
        </p:nvSpPr>
        <p:spPr>
          <a:xfrm>
            <a:off x="247650" y="6134100"/>
            <a:ext cx="1066800" cy="53526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7" y="298994"/>
            <a:ext cx="2748576" cy="27485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114"/>
            <a:ext cx="12192000" cy="14192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391"/>
            <a:ext cx="12192000" cy="28849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47" y="3314700"/>
            <a:ext cx="2514055" cy="3185180"/>
          </a:xfrm>
          <a:prstGeom prst="rect">
            <a:avLst/>
          </a:prstGeom>
        </p:spPr>
      </p:pic>
      <p:pic>
        <p:nvPicPr>
          <p:cNvPr id="3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9" y="3043439"/>
            <a:ext cx="2232232" cy="3189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2798" y="1617521"/>
            <a:ext cx="7620660" cy="25544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137</Words>
  <Application>Microsoft Office PowerPoint</Application>
  <PresentationFormat>Widescreen</PresentationFormat>
  <Paragraphs>19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等线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FPT</dc:creator>
  <cp:lastModifiedBy>Thương Phạm</cp:lastModifiedBy>
  <cp:revision>2</cp:revision>
  <dcterms:created xsi:type="dcterms:W3CDTF">2023-11-07T02:43:38Z</dcterms:created>
  <dcterms:modified xsi:type="dcterms:W3CDTF">2025-12-22T03:20:53Z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43719DF65A7246578B5F011ABB5A9904_11</vt:lpwstr>
  </property>
  <property fmtid="{D5CDD505-2E9C-101B-9397-08002B2CF9AE}" pid="3" name="KSOProductBuildVer">
    <vt:lpwstr>1033-12.2.0.13266</vt:lpwstr>
  </property>
</Properties>
</file>