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F7088F37-5B1E-4577-8E55-6D9B1D3C31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từng số vàng ở trên để đến câu hỏi. Khi quay về để im là cá sẽ tự động cắn câu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hết 1 đến 5, lích vào exit để tới bài học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F7088F37-5B1E-4577-8E55-6D9B1D3C31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3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3.xml"/><Relationship Id="rId1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slide" Target="slide2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slide" Target="slide5.xml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image" Target="../media/image21.png"/><Relationship Id="rId12" Type="http://schemas.openxmlformats.org/officeDocument/2006/relationships/image" Target="../media/image2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11" Type="http://schemas.openxmlformats.org/officeDocument/2006/relationships/slide" Target="slide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4" Type="http://schemas.openxmlformats.org/officeDocument/2006/relationships/audio" Target="../media/media2.wav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12" Type="http://schemas.openxmlformats.org/officeDocument/2006/relationships/image" Target="../media/image2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4.xml"/><Relationship Id="rId11" Type="http://schemas.openxmlformats.org/officeDocument/2006/relationships/slide" Target="slide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12" Type="http://schemas.openxmlformats.org/officeDocument/2006/relationships/image" Target="../media/image2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5.xml"/><Relationship Id="rId11" Type="http://schemas.openxmlformats.org/officeDocument/2006/relationships/slide" Target="slide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12" Type="http://schemas.openxmlformats.org/officeDocument/2006/relationships/image" Target="../media/image2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6.xml"/><Relationship Id="rId11" Type="http://schemas.openxmlformats.org/officeDocument/2006/relationships/slide" Target="slide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4" Type="http://schemas.openxmlformats.org/officeDocument/2006/relationships/audio" Target="../media/media2.wav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0936082789"/>
          <p:cNvPicPr>
            <a:picLocks noChangeAspect="1"/>
          </p:cNvPicPr>
          <p:nvPr/>
        </p:nvPicPr>
        <p:blipFill rotWithShape="1">
          <a:blip r:embed="rId3"/>
          <a:srcRect l="9013" t="9358" r="484"/>
          <a:stretch>
            <a:fillRect/>
          </a:stretch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39471" y="595777"/>
            <a:ext cx="3849182" cy="2362647"/>
            <a:chOff x="2685118" y="1138818"/>
            <a:chExt cx="4069752" cy="24980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916" b="-418"/>
            <a:stretch>
              <a:fillRect/>
            </a:stretch>
          </p:blipFill>
          <p:spPr>
            <a:xfrm>
              <a:off x="2685118" y="1138818"/>
              <a:ext cx="2039091" cy="249803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2734" b="60866"/>
            <a:stretch>
              <a:fillRect/>
            </a:stretch>
          </p:blipFill>
          <p:spPr>
            <a:xfrm rot="19659835">
              <a:off x="3835001" y="1746864"/>
              <a:ext cx="2919869" cy="352486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9" t="33432" r="5613" b="50000"/>
          <a:stretch>
            <a:fillRect/>
          </a:stretch>
        </p:blipFill>
        <p:spPr>
          <a:xfrm>
            <a:off x="5715268" y="2832591"/>
            <a:ext cx="382197" cy="9406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r="10543" b="25104"/>
          <a:stretch>
            <a:fillRect/>
          </a:stretch>
        </p:blipFill>
        <p:spPr>
          <a:xfrm flipH="1">
            <a:off x="1743440" y="2112227"/>
            <a:ext cx="1478696" cy="1099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9" t="43266" r="21565" b="18575"/>
          <a:stretch>
            <a:fillRect/>
          </a:stretch>
        </p:blipFill>
        <p:spPr>
          <a:xfrm>
            <a:off x="658775" y="3185399"/>
            <a:ext cx="763354" cy="1271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0" t="49571" r="39324" b="19548"/>
          <a:stretch>
            <a:fillRect/>
          </a:stretch>
        </p:blipFill>
        <p:spPr>
          <a:xfrm>
            <a:off x="11299492" y="3369060"/>
            <a:ext cx="581329" cy="71103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>
            <a:off x="5905633" y="1169804"/>
            <a:ext cx="13962" cy="1729683"/>
          </a:xfrm>
          <a:prstGeom prst="line">
            <a:avLst/>
          </a:prstGeom>
          <a:ln w="38100">
            <a:solidFill>
              <a:srgbClr val="79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19595" y="664643"/>
            <a:ext cx="0" cy="553123"/>
          </a:xfrm>
          <a:prstGeom prst="line">
            <a:avLst/>
          </a:prstGeom>
          <a:ln w="38100">
            <a:solidFill>
              <a:srgbClr val="79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11249" r="696" b="69074"/>
          <a:stretch>
            <a:fillRect/>
          </a:stretch>
        </p:blipFill>
        <p:spPr>
          <a:xfrm>
            <a:off x="4268592" y="4951879"/>
            <a:ext cx="875097" cy="6001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7339" r="864" b="43905"/>
          <a:stretch>
            <a:fillRect/>
          </a:stretch>
        </p:blipFill>
        <p:spPr>
          <a:xfrm>
            <a:off x="2342627" y="3841716"/>
            <a:ext cx="875097" cy="5544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633127">
            <a:off x="5014337" y="3424498"/>
            <a:ext cx="954352" cy="6001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11676" r="66219" b="68647"/>
          <a:stretch>
            <a:fillRect/>
          </a:stretch>
        </p:blipFill>
        <p:spPr>
          <a:xfrm>
            <a:off x="8911021" y="3379756"/>
            <a:ext cx="875097" cy="6001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6382" r="64853" b="43119"/>
          <a:stretch>
            <a:fillRect/>
          </a:stretch>
        </p:blipFill>
        <p:spPr>
          <a:xfrm>
            <a:off x="8589467" y="6173032"/>
            <a:ext cx="948215" cy="6252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5" b="69539"/>
          <a:stretch>
            <a:fillRect/>
          </a:stretch>
        </p:blipFill>
        <p:spPr>
          <a:xfrm>
            <a:off x="1040452" y="5251957"/>
            <a:ext cx="862131" cy="71692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9" t="59904" r="-704" b="9635"/>
          <a:stretch>
            <a:fillRect/>
          </a:stretch>
        </p:blipFill>
        <p:spPr>
          <a:xfrm>
            <a:off x="7131583" y="4393052"/>
            <a:ext cx="862131" cy="7169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2" t="1721" r="32394" b="78989"/>
          <a:stretch>
            <a:fillRect/>
          </a:stretch>
        </p:blipFill>
        <p:spPr>
          <a:xfrm rot="19670681">
            <a:off x="6241840" y="5733322"/>
            <a:ext cx="990570" cy="62211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0" t="230" r="-14" b="80480"/>
          <a:stretch>
            <a:fillRect/>
          </a:stretch>
        </p:blipFill>
        <p:spPr>
          <a:xfrm>
            <a:off x="6888745" y="2744350"/>
            <a:ext cx="857155" cy="5383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5" t="19735" r="1041" b="60975"/>
          <a:stretch>
            <a:fillRect/>
          </a:stretch>
        </p:blipFill>
        <p:spPr>
          <a:xfrm>
            <a:off x="2536783" y="6173032"/>
            <a:ext cx="857155" cy="538325"/>
          </a:xfrm>
          <a:prstGeom prst="rect">
            <a:avLst/>
          </a:prstGeom>
        </p:spPr>
      </p:pic>
      <p:sp>
        <p:nvSpPr>
          <p:cNvPr id="69" name="Moicauca"/>
          <p:cNvSpPr/>
          <p:nvPr/>
        </p:nvSpPr>
        <p:spPr>
          <a:xfrm>
            <a:off x="1772847" y="3611147"/>
            <a:ext cx="8646307" cy="29086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26952"/>
              </a:avLst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9080" b="1" i="0" u="none" strike="noStrike" kern="1200" cap="none" spc="0" normalizeH="0" baseline="0" noProof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  <a:sym typeface="Arial" panose="020B0604020202020204"/>
              </a:rPr>
              <a:t>GAME CÂU CÁ</a:t>
            </a:r>
            <a:endParaRPr kumimoji="0" lang="en-US" sz="908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0" name="Rectangle: Rounded Corners 69">
            <a:hlinkClick r:id="rId14" action="ppaction://hlinksldjump"/>
          </p:cNvPr>
          <p:cNvSpPr/>
          <p:nvPr/>
        </p:nvSpPr>
        <p:spPr>
          <a:xfrm>
            <a:off x="5403957" y="5849058"/>
            <a:ext cx="1003352" cy="36485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8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t>PLAY</a:t>
            </a:r>
          </a:p>
        </p:txBody>
      </p:sp>
      <p:sp>
        <p:nvSpPr>
          <p:cNvPr id="73" name="Moicauca"/>
          <p:cNvSpPr/>
          <p:nvPr/>
        </p:nvSpPr>
        <p:spPr>
          <a:xfrm flipH="1">
            <a:off x="3551604" y="4080100"/>
            <a:ext cx="5088791" cy="18033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19050">
                  <a:solidFill>
                    <a:srgbClr val="FFC000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KHỞI ĐỘNG</a:t>
            </a:r>
            <a:endParaRPr kumimoji="0" lang="en-US" sz="6600" b="1" i="0" u="none" strike="noStrike" kern="1200" cap="none" spc="0" normalizeH="0" baseline="0" noProof="0" dirty="0">
              <a:ln w="19050">
                <a:solidFill>
                  <a:srgbClr val="FFC000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Mspham0936082789"/>
          <p:cNvPicPr>
            <a:picLocks noChangeAspect="1"/>
          </p:cNvPicPr>
          <p:nvPr/>
        </p:nvPicPr>
        <p:blipFill rotWithShape="1">
          <a:blip r:embed="rId3"/>
          <a:srcRect l="9013" t="9358" r="484"/>
          <a:stretch>
            <a:fillRect/>
          </a:stretch>
        </p:blipFill>
        <p:spPr>
          <a:xfrm>
            <a:off x="-17680" y="8485"/>
            <a:ext cx="12835083" cy="7215661"/>
          </a:xfrm>
          <a:prstGeom prst="rect">
            <a:avLst/>
          </a:prstGeom>
        </p:spPr>
      </p:pic>
      <p:pic>
        <p:nvPicPr>
          <p:cNvPr id="133" name="l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9" t="33432" r="5613" b="50000"/>
          <a:stretch>
            <a:fillRect/>
          </a:stretch>
        </p:blipFill>
        <p:spPr>
          <a:xfrm>
            <a:off x="5727842" y="1103131"/>
            <a:ext cx="382197" cy="940654"/>
          </a:xfrm>
          <a:prstGeom prst="rect">
            <a:avLst/>
          </a:prstGeom>
        </p:spPr>
      </p:pic>
      <p:grpSp>
        <p:nvGrpSpPr>
          <p:cNvPr id="123" name="Group 122"/>
          <p:cNvGrpSpPr/>
          <p:nvPr/>
        </p:nvGrpSpPr>
        <p:grpSpPr>
          <a:xfrm>
            <a:off x="2539471" y="595777"/>
            <a:ext cx="3849182" cy="2362648"/>
            <a:chOff x="2685119" y="1138818"/>
            <a:chExt cx="4069751" cy="2498035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916" b="-418"/>
            <a:stretch>
              <a:fillRect/>
            </a:stretch>
          </p:blipFill>
          <p:spPr>
            <a:xfrm>
              <a:off x="2685119" y="1138818"/>
              <a:ext cx="2039091" cy="2498035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2734" b="60866"/>
            <a:stretch>
              <a:fillRect/>
            </a:stretch>
          </p:blipFill>
          <p:spPr>
            <a:xfrm rot="19659835">
              <a:off x="3835001" y="1746864"/>
              <a:ext cx="2919869" cy="352486"/>
            </a:xfrm>
            <a:prstGeom prst="rect">
              <a:avLst/>
            </a:prstGeom>
          </p:spPr>
        </p:pic>
      </p:grpSp>
      <p:grpSp>
        <p:nvGrpSpPr>
          <p:cNvPr id="136" name="cau"/>
          <p:cNvGrpSpPr/>
          <p:nvPr/>
        </p:nvGrpSpPr>
        <p:grpSpPr>
          <a:xfrm>
            <a:off x="5730045" y="644847"/>
            <a:ext cx="382197" cy="3144257"/>
            <a:chOff x="5713587" y="657784"/>
            <a:chExt cx="383145" cy="3152055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09" t="33432" r="5613" b="50000"/>
            <a:stretch>
              <a:fillRect/>
            </a:stretch>
          </p:blipFill>
          <p:spPr>
            <a:xfrm>
              <a:off x="5713587" y="2866852"/>
              <a:ext cx="383145" cy="942987"/>
            </a:xfrm>
            <a:prstGeom prst="rect">
              <a:avLst/>
            </a:prstGeom>
          </p:spPr>
        </p:pic>
        <p:cxnSp>
          <p:nvCxnSpPr>
            <p:cNvPr id="130" name="Straight Connector 129"/>
            <p:cNvCxnSpPr/>
            <p:nvPr/>
          </p:nvCxnSpPr>
          <p:spPr>
            <a:xfrm flipH="1">
              <a:off x="5905161" y="657784"/>
              <a:ext cx="13996" cy="2240387"/>
            </a:xfrm>
            <a:prstGeom prst="line">
              <a:avLst/>
            </a:prstGeom>
            <a:ln w="38100">
              <a:solidFill>
                <a:srgbClr val="363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>
            <a:off x="5919595" y="664643"/>
            <a:ext cx="0" cy="553123"/>
          </a:xfrm>
          <a:prstGeom prst="line">
            <a:avLst/>
          </a:prstGeom>
          <a:ln w="38100">
            <a:solidFill>
              <a:srgbClr val="363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91" y="1668331"/>
            <a:ext cx="787023" cy="548644"/>
          </a:xfrm>
          <a:prstGeom prst="rect">
            <a:avLst/>
          </a:prstGeom>
        </p:spPr>
      </p:pic>
      <p:sp>
        <p:nvSpPr>
          <p:cNvPr id="147" name="Rectangle: Rounded Corners 70">
            <a:hlinkClick r:id="rId8" action="ppaction://hlinksldjump"/>
          </p:cNvPr>
          <p:cNvSpPr/>
          <p:nvPr/>
        </p:nvSpPr>
        <p:spPr>
          <a:xfrm>
            <a:off x="11765000" y="181470"/>
            <a:ext cx="853999" cy="41430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89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t>EXIT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76365" y="3651446"/>
            <a:ext cx="1492848" cy="1181156"/>
            <a:chOff x="2367140" y="3651997"/>
            <a:chExt cx="1496550" cy="1184085"/>
          </a:xfrm>
        </p:grpSpPr>
        <p:pic>
          <p:nvPicPr>
            <p:cNvPr id="49" name="ca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6811" flipH="1">
              <a:off x="2367140" y="3651997"/>
              <a:ext cx="1496550" cy="1184085"/>
            </a:xfrm>
            <a:prstGeom prst="rect">
              <a:avLst/>
            </a:prstGeom>
          </p:spPr>
        </p:pic>
        <p:sp>
          <p:nvSpPr>
            <p:cNvPr id="3" name="TextBox 2">
              <a:hlinkClick r:id="" action="ppaction://noaction"/>
            </p:cNvPr>
            <p:cNvSpPr txBox="1"/>
            <p:nvPr/>
          </p:nvSpPr>
          <p:spPr>
            <a:xfrm>
              <a:off x="2979824" y="3920873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1471" y="5818280"/>
            <a:ext cx="1799440" cy="1145272"/>
            <a:chOff x="5361721" y="5313286"/>
            <a:chExt cx="1803903" cy="1148112"/>
          </a:xfrm>
        </p:grpSpPr>
        <p:pic>
          <p:nvPicPr>
            <p:cNvPr id="69" name="c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6612">
              <a:off x="5361721" y="5313286"/>
              <a:ext cx="1803903" cy="1148112"/>
            </a:xfrm>
            <a:prstGeom prst="rect">
              <a:avLst/>
            </a:prstGeom>
          </p:spPr>
        </p:pic>
        <p:sp>
          <p:nvSpPr>
            <p:cNvPr id="78" name="TextBox 77">
              <a:hlinkClick r:id="" action="ppaction://noaction"/>
            </p:cNvPr>
            <p:cNvSpPr txBox="1"/>
            <p:nvPr/>
          </p:nvSpPr>
          <p:spPr>
            <a:xfrm>
              <a:off x="6197532" y="5669496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15501" y="4689647"/>
            <a:ext cx="1888976" cy="1114484"/>
            <a:chOff x="10159361" y="4275964"/>
            <a:chExt cx="1893661" cy="1117248"/>
          </a:xfrm>
        </p:grpSpPr>
        <p:pic>
          <p:nvPicPr>
            <p:cNvPr id="51" name="ca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1933">
              <a:off x="10159361" y="4275964"/>
              <a:ext cx="1893661" cy="1117248"/>
            </a:xfrm>
            <a:prstGeom prst="rect">
              <a:avLst/>
            </a:prstGeom>
          </p:spPr>
        </p:pic>
        <p:sp>
          <p:nvSpPr>
            <p:cNvPr id="79" name="TextBox 78">
              <a:hlinkClick r:id="" action="ppaction://noaction"/>
            </p:cNvPr>
            <p:cNvSpPr txBox="1"/>
            <p:nvPr/>
          </p:nvSpPr>
          <p:spPr>
            <a:xfrm>
              <a:off x="10616480" y="4441280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rot="18129147">
            <a:off x="5120813" y="1872369"/>
            <a:ext cx="1192545" cy="945896"/>
            <a:chOff x="2367140" y="3651997"/>
            <a:chExt cx="1496550" cy="1184085"/>
          </a:xfrm>
        </p:grpSpPr>
        <p:pic>
          <p:nvPicPr>
            <p:cNvPr id="83" name="ca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6811" flipH="1">
              <a:off x="2367140" y="3651997"/>
              <a:ext cx="1496550" cy="1184085"/>
            </a:xfrm>
            <a:prstGeom prst="rect">
              <a:avLst/>
            </a:prstGeom>
          </p:spPr>
        </p:pic>
        <p:sp>
          <p:nvSpPr>
            <p:cNvPr id="84" name="TextBox 83">
              <a:hlinkClick r:id="" action="ppaction://noaction"/>
            </p:cNvPr>
            <p:cNvSpPr txBox="1"/>
            <p:nvPr/>
          </p:nvSpPr>
          <p:spPr>
            <a:xfrm>
              <a:off x="2979824" y="3841377"/>
              <a:ext cx="489710" cy="80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1</a:t>
              </a:r>
            </a:p>
          </p:txBody>
        </p:sp>
      </p:grpSp>
      <p:pic>
        <p:nvPicPr>
          <p:cNvPr id="85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72" y="1668331"/>
            <a:ext cx="787023" cy="548644"/>
          </a:xfrm>
          <a:prstGeom prst="rect">
            <a:avLst/>
          </a:prstGeom>
        </p:spPr>
      </p:pic>
      <p:sp>
        <p:nvSpPr>
          <p:cNvPr id="9" name="Oval 8">
            <a:hlinkClick r:id="rId12" action="ppaction://hlinksldjump"/>
          </p:cNvPr>
          <p:cNvSpPr/>
          <p:nvPr/>
        </p:nvSpPr>
        <p:spPr>
          <a:xfrm>
            <a:off x="4290277" y="74944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t>1</a:t>
            </a:r>
          </a:p>
        </p:txBody>
      </p:sp>
      <p:sp>
        <p:nvSpPr>
          <p:cNvPr id="90" name="Oval 89">
            <a:hlinkClick r:id="rId13" action="ppaction://hlinksldjump"/>
          </p:cNvPr>
          <p:cNvSpPr/>
          <p:nvPr/>
        </p:nvSpPr>
        <p:spPr>
          <a:xfrm>
            <a:off x="4796524" y="90498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t>2</a:t>
            </a:r>
          </a:p>
        </p:txBody>
      </p:sp>
      <p:sp>
        <p:nvSpPr>
          <p:cNvPr id="91" name="Oval 90">
            <a:hlinkClick r:id="rId14" action="ppaction://hlinksldjump"/>
          </p:cNvPr>
          <p:cNvSpPr/>
          <p:nvPr/>
        </p:nvSpPr>
        <p:spPr>
          <a:xfrm>
            <a:off x="5302770" y="106051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t>3</a:t>
            </a:r>
          </a:p>
        </p:txBody>
      </p:sp>
      <p:sp>
        <p:nvSpPr>
          <p:cNvPr id="92" name="Oval 91">
            <a:hlinkClick r:id="rId15" action="ppaction://hlinksldjump"/>
          </p:cNvPr>
          <p:cNvSpPr/>
          <p:nvPr/>
        </p:nvSpPr>
        <p:spPr>
          <a:xfrm>
            <a:off x="5809017" y="108936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t>4</a:t>
            </a:r>
          </a:p>
        </p:txBody>
      </p:sp>
      <p:grpSp>
        <p:nvGrpSpPr>
          <p:cNvPr id="94" name="Group 93"/>
          <p:cNvGrpSpPr/>
          <p:nvPr/>
        </p:nvGrpSpPr>
        <p:grpSpPr>
          <a:xfrm rot="5196589">
            <a:off x="4786251" y="7618607"/>
            <a:ext cx="1799440" cy="1145272"/>
            <a:chOff x="7373765" y="7100512"/>
            <a:chExt cx="1803903" cy="1148112"/>
          </a:xfrm>
        </p:grpSpPr>
        <p:pic>
          <p:nvPicPr>
            <p:cNvPr id="95" name="c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6612">
              <a:off x="7373765" y="7100512"/>
              <a:ext cx="1803903" cy="1148112"/>
            </a:xfrm>
            <a:prstGeom prst="rect">
              <a:avLst/>
            </a:prstGeom>
          </p:spPr>
        </p:pic>
        <p:sp>
          <p:nvSpPr>
            <p:cNvPr id="96" name="TextBox 95">
              <a:hlinkClick r:id="" action="ppaction://noaction"/>
            </p:cNvPr>
            <p:cNvSpPr txBox="1"/>
            <p:nvPr/>
          </p:nvSpPr>
          <p:spPr>
            <a:xfrm rot="17440238">
              <a:off x="8253568" y="7363915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2</a:t>
              </a:r>
            </a:p>
          </p:txBody>
        </p:sp>
      </p:grpSp>
      <p:pic>
        <p:nvPicPr>
          <p:cNvPr id="97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11" y="1668331"/>
            <a:ext cx="787023" cy="548644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 rot="4722554">
            <a:off x="5033597" y="2051523"/>
            <a:ext cx="1888976" cy="1114484"/>
            <a:chOff x="10159361" y="4275964"/>
            <a:chExt cx="1893661" cy="1117248"/>
          </a:xfrm>
        </p:grpSpPr>
        <p:pic>
          <p:nvPicPr>
            <p:cNvPr id="99" name="ca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1933">
              <a:off x="10159361" y="4275964"/>
              <a:ext cx="1893661" cy="1117248"/>
            </a:xfrm>
            <a:prstGeom prst="rect">
              <a:avLst/>
            </a:prstGeom>
          </p:spPr>
        </p:pic>
        <p:sp>
          <p:nvSpPr>
            <p:cNvPr id="100" name="TextBox 99">
              <a:hlinkClick r:id="" action="ppaction://noaction"/>
            </p:cNvPr>
            <p:cNvSpPr txBox="1"/>
            <p:nvPr/>
          </p:nvSpPr>
          <p:spPr>
            <a:xfrm rot="16720321">
              <a:off x="10616480" y="4441280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pic>
        <p:nvPicPr>
          <p:cNvPr id="101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68" y="1734753"/>
            <a:ext cx="787023" cy="548644"/>
          </a:xfrm>
          <a:prstGeom prst="rect">
            <a:avLst/>
          </a:prstGeom>
        </p:spPr>
      </p:pic>
      <p:pic>
        <p:nvPicPr>
          <p:cNvPr id="110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78" y="1707745"/>
            <a:ext cx="787023" cy="5486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1119308">
            <a:off x="6735608" y="2955270"/>
            <a:ext cx="1222719" cy="2037055"/>
            <a:chOff x="7538928" y="2707940"/>
            <a:chExt cx="1225751" cy="2042107"/>
          </a:xfrm>
        </p:grpSpPr>
        <p:pic>
          <p:nvPicPr>
            <p:cNvPr id="74" name="c141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49" t="43266" r="21565" b="18575"/>
            <a:stretch>
              <a:fillRect/>
            </a:stretch>
          </p:blipFill>
          <p:spPr>
            <a:xfrm>
              <a:off x="7538928" y="2707940"/>
              <a:ext cx="1225751" cy="2042107"/>
            </a:xfrm>
            <a:prstGeom prst="rect">
              <a:avLst/>
            </a:prstGeom>
          </p:spPr>
        </p:pic>
        <p:sp>
          <p:nvSpPr>
            <p:cNvPr id="80" name="TextBox 79">
              <a:hlinkClick r:id="" action="ppaction://noaction"/>
            </p:cNvPr>
            <p:cNvSpPr txBox="1"/>
            <p:nvPr/>
          </p:nvSpPr>
          <p:spPr>
            <a:xfrm>
              <a:off x="7918906" y="2970447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sz="359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4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4167" l="6571" r="97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0465" y="1851662"/>
            <a:ext cx="791473" cy="1221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2.96296E-6 C 0.01446 -0.00301 0.02396 -0.03402 0.04766 -0.03194 C 0.08373 -0.02893 0.09792 -0.00694 0.13112 -0.02893 C 0.15196 -0.0419 0.1767 -0.075 0.19467 -0.07407 C 0.23542 -0.07291 0.24401 -0.03889 0.24401 -0.0081 C 0.24493 0.03611 0.1918 0.07292 0.12722 0.07709 C 0.06185 0.0801 0.00782 0.0331 0.0125 -2.96296E-6 Z " pathEditMode="relative" rAng="0" ptsTypes="AAAAA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0.00694 C -0.06914 0.00231 -0.06432 -0.04398 -0.05234 -0.04074 C -0.03411 -0.03634 -0.02682 -0.00347 -0.01002 -0.03634 C 0.00053 -0.05579 0.01303 -0.10509 0.02214 -0.1037 C 0.04271 -0.10208 0.04714 -0.05116 0.04714 -0.00532 C 0.04753 0.06065 0.02071 0.11574 -0.01197 0.12199 C -0.04518 0.12639 -0.07239 0.05625 -0.07005 0.00694 Z " pathEditMode="relative" rAng="0" ptsTypes="AAAAAAA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C -0.00091 -0.00532 -0.00534 -0.05856 -0.01666 -0.05509 C -0.03359 -0.04977 -0.04036 -0.01204 -0.05612 -0.04977 C -0.06601 -0.07222 -0.0776 -0.12917 -0.08619 -0.12755 C -0.10547 -0.12546 -0.1095 -0.0669 -0.1095 -0.01412 C -0.11002 0.06204 -0.08489 0.12546 -0.05429 0.13264 C -0.0233 0.13773 0.00222 0.05695 -2.91667E-6 -7.40741E-7 Z " pathEditMode="relative" rAng="0" ptsTypes="AAAAAAA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21549 -0.12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1177 -0.2215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02122 -0.720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3604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39427 -0.391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9" grpId="0" bldLvl="0" animBg="1"/>
      <p:bldP spid="90" grpId="0" bldLvl="0" animBg="1"/>
      <p:bldP spid="91" grpId="0" bldLvl="0" animBg="1"/>
      <p:bldP spid="9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8"/>
          <a:srcRect l="9013" t="9358" r="484"/>
          <a:stretch>
            <a:fillRect/>
          </a:stretch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/>
          <p:cNvGrpSpPr/>
          <p:nvPr/>
        </p:nvGrpSpPr>
        <p:grpSpPr>
          <a:xfrm>
            <a:off x="7137706" y="3409943"/>
            <a:ext cx="4776170" cy="998387"/>
            <a:chOff x="6752507" y="4712225"/>
            <a:chExt cx="5049860" cy="1055598"/>
          </a:xfrm>
        </p:grpSpPr>
        <p:sp>
          <p:nvSpPr>
            <p:cNvPr id="75" name="22"/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51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/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/>
          <p:cNvGrpSpPr/>
          <p:nvPr/>
        </p:nvGrpSpPr>
        <p:grpSpPr>
          <a:xfrm>
            <a:off x="7137706" y="4567032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50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/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STOVE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1" name="tryagain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440663" y="3463993"/>
            <a:ext cx="1825388" cy="1236908"/>
          </a:xfrm>
          <a:prstGeom prst="rect">
            <a:avLst/>
          </a:prstGeom>
        </p:spPr>
      </p:pic>
      <p:pic>
        <p:nvPicPr>
          <p:cNvPr id="107" name="tryagain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460788" y="4613099"/>
            <a:ext cx="1825388" cy="1236908"/>
          </a:xfrm>
          <a:prstGeom prst="rect">
            <a:avLst/>
          </a:prstGeom>
        </p:spPr>
      </p:pic>
      <p:pic>
        <p:nvPicPr>
          <p:cNvPr id="108" name="tryagain3" hidden="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/>
          <p:cNvGrpSpPr/>
          <p:nvPr/>
        </p:nvGrpSpPr>
        <p:grpSpPr>
          <a:xfrm>
            <a:off x="7137706" y="2264658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/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lang="en-US" altLang="zh-CN" sz="4390" b="1">
                  <a:solidFill>
                    <a:srgbClr val="FFFFFF"/>
                  </a:solidFill>
                  <a:latin typeface="Arial" panose="020B0604020202020204"/>
                  <a:ea typeface="印品黑体" panose="00000500000000000000" pitchFamily="2" charset="-122"/>
                  <a:sym typeface="Arial" panose="020B0604020202020204" pitchFamily="34" charset="0"/>
                </a:rPr>
                <a:t>4</a:t>
              </a:r>
              <a:r>
                <a:rPr kumimoji="0" lang="en-US" altLang="zh-CN" sz="439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2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/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>
            <a:fillRect/>
          </a:stretch>
        </p:blipFill>
        <p:spPr>
          <a:xfrm>
            <a:off x="6220249" y="2205154"/>
            <a:ext cx="2161624" cy="1401388"/>
          </a:xfrm>
          <a:prstGeom prst="rect">
            <a:avLst/>
          </a:prstGeom>
        </p:spPr>
      </p:pic>
      <p:pic>
        <p:nvPicPr>
          <p:cNvPr id="78" name="back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>
            <a:fillRect/>
          </a:stretch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4" name="cauhoi"/>
          <p:cNvSpPr/>
          <p:nvPr/>
        </p:nvSpPr>
        <p:spPr>
          <a:xfrm>
            <a:off x="411953" y="1975701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439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000" y="3070683"/>
            <a:ext cx="52780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gấp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3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lần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là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bao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nhiêu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>
            <a:fillRect/>
          </a:stretch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/>
          <p:cNvGrpSpPr/>
          <p:nvPr/>
        </p:nvGrpSpPr>
        <p:grpSpPr>
          <a:xfrm>
            <a:off x="7023689" y="3580970"/>
            <a:ext cx="4776170" cy="998387"/>
            <a:chOff x="6752507" y="4712225"/>
            <a:chExt cx="5049860" cy="1055598"/>
          </a:xfrm>
        </p:grpSpPr>
        <p:sp>
          <p:nvSpPr>
            <p:cNvPr id="75" name="22"/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16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/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/>
          <p:cNvGrpSpPr/>
          <p:nvPr/>
        </p:nvGrpSpPr>
        <p:grpSpPr>
          <a:xfrm>
            <a:off x="7023689" y="4738059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14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/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Climb 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7" name="tryagain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346770" y="4784123"/>
            <a:ext cx="1825388" cy="1236908"/>
          </a:xfrm>
          <a:prstGeom prst="rect">
            <a:avLst/>
          </a:prstGeom>
        </p:spPr>
      </p:pic>
      <p:pic>
        <p:nvPicPr>
          <p:cNvPr id="108" name="tryagain3" hidden="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/>
          <p:cNvGrpSpPr/>
          <p:nvPr/>
        </p:nvGrpSpPr>
        <p:grpSpPr>
          <a:xfrm>
            <a:off x="7023689" y="2435684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/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15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/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>
            <a:fillRect/>
          </a:stretch>
        </p:blipFill>
        <p:spPr>
          <a:xfrm>
            <a:off x="6144166" y="3461189"/>
            <a:ext cx="2161624" cy="1401388"/>
          </a:xfrm>
          <a:prstGeom prst="rect">
            <a:avLst/>
          </a:prstGeom>
        </p:spPr>
      </p:pic>
      <p:sp>
        <p:nvSpPr>
          <p:cNvPr id="64" name="cauhoi"/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18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101" name="tryagain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463402" y="2376573"/>
            <a:ext cx="1825388" cy="1236908"/>
          </a:xfrm>
          <a:prstGeom prst="rect">
            <a:avLst/>
          </a:prstGeom>
        </p:spPr>
      </p:pic>
      <p:pic>
        <p:nvPicPr>
          <p:cNvPr id="28" name="back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>
            <a:fillRect/>
          </a:stretch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723475" y="2778723"/>
            <a:ext cx="52780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64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giảm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4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lần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là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bao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nhiêu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>
            <a:fillRect/>
          </a:stretch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/>
          <p:cNvGrpSpPr/>
          <p:nvPr/>
        </p:nvGrpSpPr>
        <p:grpSpPr>
          <a:xfrm>
            <a:off x="7099700" y="3333931"/>
            <a:ext cx="4776170" cy="998387"/>
            <a:chOff x="6752507" y="4712225"/>
            <a:chExt cx="5049860" cy="1055598"/>
          </a:xfrm>
        </p:grpSpPr>
        <p:sp>
          <p:nvSpPr>
            <p:cNvPr id="75" name="22"/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9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/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/>
          <p:cNvGrpSpPr/>
          <p:nvPr/>
        </p:nvGrpSpPr>
        <p:grpSpPr>
          <a:xfrm>
            <a:off x="7099700" y="4491021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lang="en-US" altLang="zh-CN" sz="4390" b="1" dirty="0">
                  <a:solidFill>
                    <a:srgbClr val="FFFFFF"/>
                  </a:solidFill>
                  <a:latin typeface="Arial" panose="020B0604020202020204"/>
                  <a:ea typeface="印品黑体" panose="00000500000000000000" pitchFamily="2" charset="-122"/>
                  <a:sym typeface="Arial" panose="020B0604020202020204" pitchFamily="34" charset="0"/>
                </a:rPr>
                <a:t>7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/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May 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1" name="tryagain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402657" y="3387982"/>
            <a:ext cx="1825388" cy="1236908"/>
          </a:xfrm>
          <a:prstGeom prst="rect">
            <a:avLst/>
          </a:prstGeom>
        </p:spPr>
      </p:pic>
      <p:pic>
        <p:nvPicPr>
          <p:cNvPr id="107" name="tryagain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422782" y="4537087"/>
            <a:ext cx="1825388" cy="1236908"/>
          </a:xfrm>
          <a:prstGeom prst="rect">
            <a:avLst/>
          </a:prstGeom>
        </p:spPr>
      </p:pic>
      <p:pic>
        <p:nvPicPr>
          <p:cNvPr id="108" name="tryagain3" hidden="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/>
          <p:cNvGrpSpPr/>
          <p:nvPr/>
        </p:nvGrpSpPr>
        <p:grpSpPr>
          <a:xfrm>
            <a:off x="7099700" y="2188647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/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lang="en-US" altLang="zh-CN" sz="4390" b="1" dirty="0">
                  <a:solidFill>
                    <a:srgbClr val="FFFFFF"/>
                  </a:solidFill>
                  <a:latin typeface="Arial" panose="020B0604020202020204"/>
                  <a:ea typeface="印品黑体" panose="00000500000000000000" pitchFamily="2" charset="-122"/>
                  <a:sym typeface="Arial" panose="020B0604020202020204"/>
                </a:rPr>
                <a:t>8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/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>
            <a:fillRect/>
          </a:stretch>
        </p:blipFill>
        <p:spPr>
          <a:xfrm>
            <a:off x="6182244" y="2129143"/>
            <a:ext cx="2161624" cy="1401388"/>
          </a:xfrm>
          <a:prstGeom prst="rect">
            <a:avLst/>
          </a:prstGeom>
        </p:spPr>
      </p:pic>
      <p:sp>
        <p:nvSpPr>
          <p:cNvPr id="64" name="cauhoi"/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59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29" name="back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>
            <a:fillRect/>
          </a:stretch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8" name="Rectangle 27"/>
          <p:cNvSpPr/>
          <p:nvPr/>
        </p:nvSpPr>
        <p:spPr>
          <a:xfrm>
            <a:off x="723475" y="2778723"/>
            <a:ext cx="527804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48 : ..?.. =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>
            <a:fillRect/>
          </a:stretch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/>
          <p:cNvGrpSpPr/>
          <p:nvPr/>
        </p:nvGrpSpPr>
        <p:grpSpPr>
          <a:xfrm>
            <a:off x="7118702" y="3447948"/>
            <a:ext cx="4776170" cy="998387"/>
            <a:chOff x="6752507" y="4712225"/>
            <a:chExt cx="5049860" cy="1055598"/>
          </a:xfrm>
        </p:grpSpPr>
        <p:sp>
          <p:nvSpPr>
            <p:cNvPr id="75" name="22"/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5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2"/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/>
          <p:cNvGrpSpPr/>
          <p:nvPr/>
        </p:nvGrpSpPr>
        <p:grpSpPr>
          <a:xfrm>
            <a:off x="7118702" y="4605038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7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4" name="3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/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/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Watch 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6" name="4"/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7" name="tryagain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441784" y="4651104"/>
            <a:ext cx="1825388" cy="1236908"/>
          </a:xfrm>
          <a:prstGeom prst="rect">
            <a:avLst/>
          </a:prstGeom>
        </p:spPr>
      </p:pic>
      <p:pic>
        <p:nvPicPr>
          <p:cNvPr id="108" name="tryagain3" hidden="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/>
          <p:cNvGrpSpPr/>
          <p:nvPr/>
        </p:nvGrpSpPr>
        <p:grpSpPr>
          <a:xfrm>
            <a:off x="7118702" y="2302664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/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43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6</a:t>
              </a:r>
              <a:endParaRPr kumimoji="0" lang="zh-CN" altLang="zh-CN" sz="439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8" name="1"/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1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altLang="zh-CN" sz="331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zh-CN" altLang="zh-CN" sz="331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>
            <a:fillRect/>
          </a:stretch>
        </p:blipFill>
        <p:spPr>
          <a:xfrm>
            <a:off x="6239179" y="3328169"/>
            <a:ext cx="2161624" cy="1401388"/>
          </a:xfrm>
          <a:prstGeom prst="rect">
            <a:avLst/>
          </a:prstGeom>
        </p:spPr>
      </p:pic>
      <p:sp>
        <p:nvSpPr>
          <p:cNvPr id="64" name="cauhoi"/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19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101" name="tryagain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>
            <a:fillRect/>
          </a:stretch>
        </p:blipFill>
        <p:spPr>
          <a:xfrm>
            <a:off x="6558418" y="2243552"/>
            <a:ext cx="1825388" cy="1236908"/>
          </a:xfrm>
          <a:prstGeom prst="rect">
            <a:avLst/>
          </a:prstGeom>
        </p:spPr>
      </p:pic>
      <p:pic>
        <p:nvPicPr>
          <p:cNvPr id="30" name="back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>
            <a:fillRect/>
          </a:stretch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723475" y="2778722"/>
            <a:ext cx="527804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45 : ..?.. = 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249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49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3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3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178" y="1892995"/>
            <a:ext cx="8144962" cy="3859102"/>
          </a:xfrm>
          <a:prstGeom prst="rect">
            <a:avLst/>
          </a:prstGeom>
        </p:spPr>
      </p:pic>
      <p:pic>
        <p:nvPicPr>
          <p:cNvPr id="45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59" y="2011681"/>
            <a:ext cx="4403188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191</Words>
  <Application>Microsoft Office PowerPoint</Application>
  <PresentationFormat>Widescreen</PresentationFormat>
  <Paragraphs>67</Paragraphs>
  <Slides>7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6</cp:revision>
  <dcterms:created xsi:type="dcterms:W3CDTF">2023-11-07T02:15:44Z</dcterms:created>
  <dcterms:modified xsi:type="dcterms:W3CDTF">2025-11-24T01:32:20Z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9B61B610F0E3419EA9D719C06F949099_11</vt:lpwstr>
  </property>
  <property fmtid="{D5CDD505-2E9C-101B-9397-08002B2CF9AE}" pid="3" name="KSOProductBuildVer">
    <vt:lpwstr>1033-12.2.0.13266</vt:lpwstr>
  </property>
</Properties>
</file>