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2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go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sang</a:t>
            </a:r>
          </a:p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22A591-7298-49F1-B132-74E3B4366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>
            <a:fillRect/>
          </a:stretch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4.GIF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slide" Target="slide5.xml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4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4.xml"/><Relationship Id="rId20" Type="http://schemas.openxmlformats.org/officeDocument/2006/relationships/image" Target="../media/image23.png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24" Type="http://schemas.openxmlformats.org/officeDocument/2006/relationships/slide" Target="slide6.xml"/><Relationship Id="rId5" Type="http://schemas.openxmlformats.org/officeDocument/2006/relationships/image" Target="../media/image4.GIF"/><Relationship Id="rId15" Type="http://schemas.openxmlformats.org/officeDocument/2006/relationships/image" Target="../media/image20.png"/><Relationship Id="rId23" Type="http://schemas.microsoft.com/office/2007/relationships/hdphoto" Target="../media/hdphoto5.wdp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slide" Target="slide3.xml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758" y="1750570"/>
            <a:ext cx="6145301" cy="26763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>
            <a:fillRect/>
          </a:stretch>
        </p:blipFill>
        <p:spPr>
          <a:xfrm>
            <a:off x="0" y="3370"/>
            <a:ext cx="12192000" cy="6858001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2075789" y="889000"/>
            <a:ext cx="7733976" cy="4341655"/>
            <a:chOff x="3017080" y="2209449"/>
            <a:chExt cx="6701113" cy="493767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43" b="91837" l="3833" r="94309">
                          <a14:foregroundMark x1="8595" y1="21224" x2="8595" y2="21224"/>
                          <a14:foregroundMark x1="4413" y1="20000" x2="4413" y2="20000"/>
                          <a14:foregroundMark x1="94541" y1="41837" x2="94541" y2="41837"/>
                          <a14:foregroundMark x1="82927" y1="7143" x2="82927" y2="7143"/>
                          <a14:foregroundMark x1="56562" y1="89388" x2="56562" y2="89388"/>
                          <a14:foregroundMark x1="57259" y1="90000" x2="57259" y2="90000"/>
                          <a14:foregroundMark x1="29733" y1="91837" x2="29733" y2="91837"/>
                          <a14:foregroundMark x1="3833" y1="21429" x2="3833" y2="2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2" t="42584" r="40755" b="3194"/>
            <a:stretch>
              <a:fillRect/>
            </a:stretch>
          </p:blipFill>
          <p:spPr>
            <a:xfrm>
              <a:off x="3017080" y="2209449"/>
              <a:ext cx="6701113" cy="4937671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3337406" y="3348723"/>
              <a:ext cx="6126373" cy="325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 panose="020F0502020204030204" charset="0"/>
                  <a:cs typeface="Calibri" panose="020F050202020403020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Trên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đường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trở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về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nhà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gặp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nước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lũ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đã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cuốn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trôi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.</a:t>
              </a:r>
            </a:p>
            <a:p>
              <a:pPr defTabSz="914400"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em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hãy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giúp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bác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thợ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mộc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tốt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bụng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xây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một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mới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bằng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cách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trả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lời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đúng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câu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hỏi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nhé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!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051298" y="-635000"/>
            <a:ext cx="5772815" cy="1859879"/>
            <a:chOff x="2338841" y="569380"/>
            <a:chExt cx="7697086" cy="247983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0303" b="93939" l="3929" r="95595">
                          <a14:foregroundMark x1="8571" y1="71313" x2="8810" y2="83232"/>
                          <a14:foregroundMark x1="8810" y1="83232" x2="8810" y2="83232"/>
                          <a14:foregroundMark x1="3929" y1="71919" x2="3929" y2="81414"/>
                          <a14:foregroundMark x1="91190" y1="69697" x2="92024" y2="86061"/>
                          <a14:foregroundMark x1="95595" y1="72727" x2="94881" y2="804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5603" r="-2907"/>
            <a:stretch>
              <a:fillRect/>
            </a:stretch>
          </p:blipFill>
          <p:spPr>
            <a:xfrm flipV="1">
              <a:off x="2338841" y="1110224"/>
              <a:ext cx="7697086" cy="1938994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2944786" y="569380"/>
              <a:ext cx="6412836" cy="1859283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algn="ctr" defTabSz="914400">
                <a:defRPr/>
              </a:pPr>
              <a:r>
                <a:rPr lang="en-US" sz="3335" b="1" dirty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rgbClr val="4F81BD"/>
                    </a:outerShdw>
                  </a:effectLst>
                  <a:latin typeface="UTM Avo" panose="02040603050506020204" pitchFamily="18" charset="0"/>
                </a:rPr>
                <a:t>CHẮP CÁNH ƯỚC MƠ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0278" y1="52222" x2="46111" y2="51667"/>
                        <a14:foregroundMark x1="46111" y1="51667" x2="69444" y2="52500"/>
                        <a14:foregroundMark x1="28889" y1="48056" x2="71667" y2="49167"/>
                        <a14:foregroundMark x1="71667" y1="49167" x2="72500" y2="49444"/>
                        <a14:foregroundMark x1="57222" y1="39444" x2="69722" y2="45278"/>
                        <a14:foregroundMark x1="69722" y1="45278" x2="68889" y2="41667"/>
                        <a14:foregroundMark x1="35000" y1="56944" x2="45000" y2="60278"/>
                        <a14:foregroundMark x1="45000" y1="60278" x2="51667" y2="6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4" t="30062" r="7160" b="25221"/>
          <a:stretch>
            <a:fillRect/>
          </a:stretch>
        </p:blipFill>
        <p:spPr>
          <a:xfrm>
            <a:off x="4887602" y="5310489"/>
            <a:ext cx="2172828" cy="11620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>
            <a:fillRect/>
          </a:stretch>
        </p:blipFill>
        <p:spPr>
          <a:xfrm>
            <a:off x="-45434" y="4447956"/>
            <a:ext cx="4579084" cy="23186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>
            <a:fillRect/>
          </a:stretch>
        </p:blipFill>
        <p:spPr>
          <a:xfrm>
            <a:off x="9575910" y="4412258"/>
            <a:ext cx="2609093" cy="17878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>
            <a:fillRect/>
          </a:stretch>
        </p:blipFill>
        <p:spPr>
          <a:xfrm>
            <a:off x="9561291" y="5719935"/>
            <a:ext cx="2618367" cy="11260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889" y="4684934"/>
            <a:ext cx="1787115" cy="21515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196" y="5468370"/>
            <a:ext cx="2543080" cy="1425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4603" y="4210420"/>
            <a:ext cx="1509939" cy="12438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60" y="4498422"/>
            <a:ext cx="1363593" cy="13285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64" y="3060215"/>
            <a:ext cx="1301393" cy="23112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>
            <a:fillRect/>
          </a:stretch>
        </p:blipFill>
        <p:spPr>
          <a:xfrm>
            <a:off x="1" y="7597"/>
            <a:ext cx="12192000" cy="68375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>
            <a:fillRect/>
          </a:stretch>
        </p:blipFill>
        <p:spPr>
          <a:xfrm>
            <a:off x="40611" y="4549229"/>
            <a:ext cx="4336448" cy="229761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>
            <a:fillRect/>
          </a:stretch>
        </p:blipFill>
        <p:spPr>
          <a:xfrm>
            <a:off x="9839260" y="4314272"/>
            <a:ext cx="2367981" cy="18812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>
            <a:fillRect/>
          </a:stretch>
        </p:blipFill>
        <p:spPr>
          <a:xfrm>
            <a:off x="9399375" y="5630210"/>
            <a:ext cx="2807867" cy="11849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734" y="5089308"/>
            <a:ext cx="2300127" cy="17607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146" y="5777407"/>
            <a:ext cx="2300127" cy="1067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>
            <a:fillRect/>
          </a:stretch>
        </p:blipFill>
        <p:spPr>
          <a:xfrm>
            <a:off x="7109091" y="4093755"/>
            <a:ext cx="3558908" cy="27288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1682" y="4278206"/>
            <a:ext cx="1141497" cy="9403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4549228"/>
            <a:ext cx="1030861" cy="10043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>
            <a:fillRect/>
          </a:stretch>
        </p:blipFill>
        <p:spPr>
          <a:xfrm>
            <a:off x="4548616" y="4023611"/>
            <a:ext cx="3143329" cy="28981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>
            <a:fillRect/>
          </a:stretch>
        </p:blipFill>
        <p:spPr>
          <a:xfrm>
            <a:off x="2107590" y="4190450"/>
            <a:ext cx="2936497" cy="26675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288" y="3688987"/>
            <a:ext cx="934976" cy="1660512"/>
          </a:xfrm>
          <a:prstGeom prst="rect">
            <a:avLst/>
          </a:prstGeom>
        </p:spPr>
      </p:pic>
      <p:pic>
        <p:nvPicPr>
          <p:cNvPr id="6" name="Picture 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3" y="35854"/>
            <a:ext cx="1375144" cy="1086188"/>
          </a:xfrm>
          <a:prstGeom prst="rect">
            <a:avLst/>
          </a:prstGeom>
        </p:spPr>
      </p:pic>
      <p:pic>
        <p:nvPicPr>
          <p:cNvPr id="8" name="Picture 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88" y="67951"/>
            <a:ext cx="1414125" cy="1086189"/>
          </a:xfrm>
          <a:prstGeom prst="rect">
            <a:avLst/>
          </a:prstGeom>
        </p:spPr>
      </p:pic>
      <p:pic>
        <p:nvPicPr>
          <p:cNvPr id="10" name="Picture 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34" y="83282"/>
            <a:ext cx="1447012" cy="11049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1"/>
          <a:stretch>
            <a:fillRect/>
          </a:stretch>
        </p:blipFill>
        <p:spPr>
          <a:xfrm flipH="1">
            <a:off x="3379226" y="6080620"/>
            <a:ext cx="1410807" cy="779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22" y="5724277"/>
            <a:ext cx="4377649" cy="1080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559" b="94853" l="5806" r="98710">
                        <a14:foregroundMark x1="12258" y1="23529" x2="12258" y2="23529"/>
                        <a14:foregroundMark x1="11613" y1="19853" x2="11613" y2="19853"/>
                        <a14:foregroundMark x1="89677" y1="19853" x2="98710" y2="22794"/>
                        <a14:foregroundMark x1="72903" y1="91176" x2="72903" y2="91176"/>
                        <a14:foregroundMark x1="12903" y1="13971" x2="18065" y2="25000"/>
                        <a14:foregroundMark x1="26452" y1="94853" x2="26452" y2="94853"/>
                        <a14:foregroundMark x1="5806" y1="23529" x2="5806" y2="23529"/>
                        <a14:foregroundMark x1="19355" y1="35294" x2="19355" y2="35294"/>
                        <a14:foregroundMark x1="90968" y1="31618" x2="90968" y2="31618"/>
                        <a14:foregroundMark x1="85161" y1="35294" x2="85161" y2="35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1586" y="5554862"/>
            <a:ext cx="1455519" cy="1277101"/>
          </a:xfrm>
          <a:prstGeom prst="rect">
            <a:avLst/>
          </a:prstGeom>
        </p:spPr>
      </p:pic>
      <p:sp>
        <p:nvSpPr>
          <p:cNvPr id="25" name="Thought Bubble: Cloud 24"/>
          <p:cNvSpPr/>
          <p:nvPr/>
        </p:nvSpPr>
        <p:spPr>
          <a:xfrm>
            <a:off x="4195048" y="1893440"/>
            <a:ext cx="3582403" cy="1629115"/>
          </a:xfrm>
          <a:prstGeom prst="cloudCallout">
            <a:avLst>
              <a:gd name="adj1" fmla="val -69761"/>
              <a:gd name="adj2" fmla="val 568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914400"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6" name="Picture 25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5615051"/>
            <a:ext cx="1103805" cy="10782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17284E-7 L -0.21649 0.048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04846 L -0.42934 0.048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34 0.04846 L -0.85833 0.018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-0.85052 0.0709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35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5062E-6 L -0.85538 0.04507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>
            <a:fillRect/>
          </a:stretch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2" name="Rectangle 11"/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charset="0"/>
                  <a:cs typeface="Calibri" panose="020F0502020204030204" charset="0"/>
                </a:rPr>
                <a:t>243</a:t>
              </a:r>
            </a:p>
            <a:p>
              <a:r>
                <a:rPr lang="en-US" sz="6000" dirty="0">
                  <a:latin typeface="Calibri" panose="020F0502020204030204" charset="0"/>
                  <a:cs typeface="Calibri" panose="020F0502020204030204" charset="0"/>
                </a:rPr>
                <a:t>    2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charset="0"/>
                  <a:cs typeface="Calibri" panose="020F0502020204030204" charset="0"/>
                </a:rPr>
                <a:t>x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5" name="Rectangle: Rounded Corners 4"/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4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>
            <a:fillRect/>
          </a:stretch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/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charset="0"/>
                  <a:cs typeface="Calibri" panose="020F0502020204030204" charset="0"/>
                </a:rPr>
                <a:t>162</a:t>
              </a:r>
            </a:p>
            <a:p>
              <a:r>
                <a:rPr lang="en-US" sz="6000" dirty="0">
                  <a:latin typeface="Calibri" panose="020F0502020204030204" charset="0"/>
                  <a:cs typeface="Calibri" panose="020F0502020204030204" charset="0"/>
                </a:rPr>
                <a:t>    4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charset="0"/>
                  <a:cs typeface="Calibri" panose="020F0502020204030204" charset="0"/>
                </a:rPr>
                <a:t>x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/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6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>
            <a:fillRect/>
          </a:stretch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/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charset="0"/>
                  <a:cs typeface="Calibri" panose="020F0502020204030204" charset="0"/>
                </a:rPr>
                <a:t>105</a:t>
              </a:r>
            </a:p>
            <a:p>
              <a:r>
                <a:rPr lang="en-US" sz="6000" dirty="0">
                  <a:latin typeface="Calibri" panose="020F0502020204030204" charset="0"/>
                  <a:cs typeface="Calibri" panose="020F0502020204030204" charset="0"/>
                </a:rPr>
                <a:t>    5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charset="0"/>
                  <a:cs typeface="Calibri" panose="020F0502020204030204" charset="0"/>
                </a:rPr>
                <a:t>x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/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charset="0"/>
                <a:cs typeface="Calibri" panose="020F0502020204030204" charset="0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157" y="1168867"/>
            <a:ext cx="5328366" cy="37188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D089331-C1EA-4C5A-99D3-35F7D5F8C60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\{DE0F863E-401D-48B5-A7BF-F23061D5388F}&quot;,&quot;C:\\scor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CHẮP CÁNH ƯỚC MƠ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9EB940-FC5E-464A-95E0-3337C4729613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6AA7D5-FE7F-4072-AAA8-1C1020AC81FA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8B5E4B-9548-4E41-BC2E-6622E1B99922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7FD3FB-2C3C-4BA8-84C1-C7E0DB6EF876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050D77-AA5F-4C24-8A2D-88D6FCB825FD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4C73AD-DD24-4A85-A3C1-E162C809112C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EF569D-E12C-4AE8-A952-FA30EEA581AB}:2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140</Words>
  <Application>Microsoft Office PowerPoint</Application>
  <PresentationFormat>Widescreen</PresentationFormat>
  <Paragraphs>31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CHẮP CÁNH ƯỚC MƠ</dc:title>
  <dc:creator>FPT</dc:creator>
  <cp:lastModifiedBy>Thương Phạm</cp:lastModifiedBy>
  <cp:revision>4</cp:revision>
  <dcterms:created xsi:type="dcterms:W3CDTF">2023-11-07T02:37:50Z</dcterms:created>
  <dcterms:modified xsi:type="dcterms:W3CDTF">2025-12-18T03:13:13Z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337ACA5E721D4EF5880F4DF05901CED2_11</vt:lpwstr>
  </property>
  <property fmtid="{D5CDD505-2E9C-101B-9397-08002B2CF9AE}" pid="3" name="KSOProductBuildVer">
    <vt:lpwstr>1033-12.2.0.13266</vt:lpwstr>
  </property>
</Properties>
</file>