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9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audio" Target="../media/audio1.wav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7559">
            <a:off x="4931412" y="-441728"/>
            <a:ext cx="8304936" cy="830493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8724" y="1709662"/>
            <a:ext cx="6529382" cy="2432515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7445" y="1256221"/>
            <a:ext cx="2085013" cy="999831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17217" y="1286701"/>
            <a:ext cx="2093932" cy="97364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3440" y="1949944"/>
            <a:ext cx="6059949" cy="1944793"/>
          </a:xfrm>
          <a:prstGeom prst="rect">
            <a:avLst/>
          </a:prstGeom>
        </p:spPr>
      </p:pic>
      <p:sp>
        <p:nvSpPr>
          <p:cNvPr id="96" name="Rectangle: Rounded Corners 95"/>
          <p:cNvSpPr/>
          <p:nvPr/>
        </p:nvSpPr>
        <p:spPr>
          <a:xfrm>
            <a:off x="2133601" y="4570217"/>
            <a:ext cx="2456961" cy="838200"/>
          </a:xfrm>
          <a:prstGeom prst="round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00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666377" y="4731535"/>
            <a:ext cx="139140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600"/>
            <a:r>
              <a:rPr lang="en-US" sz="3200">
                <a:solidFill>
                  <a:prstClr val="white"/>
                </a:solidFill>
                <a:latin typeface="iCiel Cadena" panose="02000503000000020004" pitchFamily="50" charset="0"/>
              </a:rPr>
              <a:t>Bắt đầu</a:t>
            </a:r>
          </a:p>
        </p:txBody>
      </p:sp>
      <p:pic>
        <p:nvPicPr>
          <p:cNvPr id="98" name="ChuongCam - 9Slide.vn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47163" y="4539689"/>
            <a:ext cx="942571" cy="868729"/>
          </a:xfrm>
          <a:prstGeom prst="rect">
            <a:avLst/>
          </a:prstGeom>
        </p:spPr>
      </p:pic>
      <p:pic>
        <p:nvPicPr>
          <p:cNvPr id="99" name="Nhacnen - 9Slide.v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00"/>
                  <p14:fade in="2000"/>
                </p14:media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-1219200" y="0"/>
            <a:ext cx="487362" cy="487362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2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 p14:bounceEnd="48000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00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bldLvl="0" animBg="1"/>
          <p:bldP spid="9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9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10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5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1.48148E-6 L 0.20156 -0.00301 " pathEditMode="relative" rAng="0" ptsTypes="AA">
                                          <p:cBhvr>
                                            <p:cTn id="4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078" y="-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32900" numSld="7" showWhenStopped="0">
                    <p:cTn id="50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9"/>
                    </p:tgtEl>
                  </p:cMediaNode>
                </p:audio>
              </p:childTnLst>
            </p:cTn>
          </p:par>
        </p:tnLst>
        <p:bldLst>
          <p:bldP spid="96" grpId="0" bldLvl="0" animBg="1"/>
          <p:bldP spid="97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477995"/>
            <a:ext cx="7657240" cy="51271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5457" y="304801"/>
            <a:ext cx="4899760" cy="987549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248324" y="1865114"/>
            <a:ext cx="52215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600"/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Trò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chơi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gồm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4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câu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hỏi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trắc</a:t>
            </a:r>
            <a:r>
              <a:rPr lang="en-US" sz="28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A0E9"/>
                </a:solidFill>
                <a:latin typeface="+mj-lt"/>
              </a:rPr>
              <a:t>nghiệm</a:t>
            </a:r>
            <a:endParaRPr lang="en-US" sz="2800" b="1" dirty="0">
              <a:solidFill>
                <a:srgbClr val="00A0E9"/>
              </a:solidFill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686222" y="2514600"/>
            <a:ext cx="715017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600"/>
            <a:r>
              <a:rPr lang="en-US" sz="3200" b="1" dirty="0">
                <a:solidFill>
                  <a:srgbClr val="00A0E9"/>
                </a:solidFill>
                <a:latin typeface="+mj-lt"/>
              </a:rPr>
              <a:t>Ở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mỗi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hỏi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,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các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em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sẽ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thời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gian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10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giây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để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đưa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ra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đáp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án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Đúng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A0E9"/>
                </a:solidFill>
                <a:latin typeface="+mj-lt"/>
              </a:rPr>
              <a:t>hoặc</a:t>
            </a:r>
            <a:r>
              <a:rPr lang="en-US" sz="3200" b="1" dirty="0">
                <a:solidFill>
                  <a:srgbClr val="00A0E9"/>
                </a:solidFill>
                <a:latin typeface="+mj-lt"/>
              </a:rPr>
              <a:t> Sai.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90247" y="4761479"/>
            <a:ext cx="8688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600"/>
            <a:r>
              <a:rPr lang="en-US" sz="3600" dirty="0">
                <a:solidFill>
                  <a:prstClr val="white"/>
                </a:solidFill>
                <a:latin typeface="iCiel Cadena" panose="02000503000000020004" pitchFamily="50" charset="0"/>
              </a:rPr>
              <a:t>Cam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353614" y="3935140"/>
            <a:ext cx="2095991" cy="1350125"/>
            <a:chOff x="8081978" y="4572000"/>
            <a:chExt cx="1552923" cy="954107"/>
          </a:xfrm>
        </p:grpSpPr>
        <p:sp>
          <p:nvSpPr>
            <p:cNvPr id="85" name="Rectangle: Rounded Corners 84"/>
            <p:cNvSpPr/>
            <p:nvPr/>
          </p:nvSpPr>
          <p:spPr>
            <a:xfrm>
              <a:off x="8081978" y="4572000"/>
              <a:ext cx="1552923" cy="954107"/>
            </a:xfrm>
            <a:prstGeom prst="roundRect">
              <a:avLst/>
            </a:prstGeom>
            <a:solidFill>
              <a:srgbClr val="00C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8229517" y="4651042"/>
              <a:ext cx="1248239" cy="652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09600"/>
              <a:r>
                <a:rPr lang="en-US" sz="6000" b="1" dirty="0" err="1">
                  <a:solidFill>
                    <a:prstClr val="white"/>
                  </a:solidFill>
                  <a:latin typeface="+mj-lt"/>
                </a:rPr>
                <a:t>Đúng</a:t>
              </a:r>
              <a:endParaRPr lang="en-US" sz="3600" b="1" dirty="0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8636000" y="3987800"/>
            <a:ext cx="2131860" cy="1407977"/>
            <a:chOff x="9798867" y="4572000"/>
            <a:chExt cx="1552923" cy="954107"/>
          </a:xfrm>
        </p:grpSpPr>
        <p:sp>
          <p:nvSpPr>
            <p:cNvPr id="86" name="Rectangle: Rounded Corners 85"/>
            <p:cNvSpPr/>
            <p:nvPr/>
          </p:nvSpPr>
          <p:spPr>
            <a:xfrm>
              <a:off x="9798867" y="4572000"/>
              <a:ext cx="1552923" cy="954107"/>
            </a:xfrm>
            <a:prstGeom prst="roundRect">
              <a:avLst/>
            </a:prstGeom>
            <a:solidFill>
              <a:srgbClr val="FF4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b="1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264297" y="4772054"/>
              <a:ext cx="679593" cy="6256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609600"/>
              <a:r>
                <a:rPr lang="en-US" sz="6000" b="1" dirty="0">
                  <a:solidFill>
                    <a:prstClr val="white"/>
                  </a:solidFill>
                  <a:latin typeface="+mj-lt"/>
                </a:rPr>
                <a:t>Sai</a:t>
              </a:r>
            </a:p>
          </p:txBody>
        </p:sp>
      </p:grpSp>
      <p:pic>
        <p:nvPicPr>
          <p:cNvPr id="100" name="Picture 9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58" y="234872"/>
            <a:ext cx="3694756" cy="163024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8586" y="2082031"/>
            <a:ext cx="4187637" cy="4523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5" grpId="0"/>
          <p:bldP spid="7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/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3</a:t>
              </a:r>
              <a:endParaRPr lang="en-US" sz="36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ĐÚNG"/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/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5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/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00"/>
              <a:r>
                <a:rPr lang="en-US" sz="3600" b="1" dirty="0" err="1">
                  <a:solidFill>
                    <a:srgbClr val="FF0000"/>
                  </a:solidFill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</a:rPr>
                <a:t>,</a:t>
              </a:r>
            </a:p>
            <a:p>
              <a:pPr algn="ctr" defTabSz="609600"/>
              <a:r>
                <a:rPr lang="vi-VN" sz="1865" b="1" dirty="0">
                  <a:solidFill>
                    <a:srgbClr val="FF0000"/>
                  </a:solidFill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/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24  6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-5960403" y="5075962"/>
                <a:ext cx="5114867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00"/>
                <a:r>
                  <a:rPr lang="en-US" sz="2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Huhu,</a:t>
                </a:r>
              </a:p>
              <a:p>
                <a:pPr algn="ctr" defTabSz="609600"/>
                <a:r>
                  <a:rPr lang="en-US" sz="1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chưa chính xác rồi!</a:t>
                </a:r>
              </a:p>
              <a:p>
                <a:pPr algn="ctr" defTabSz="609600"/>
                <a:r>
                  <a:rPr lang="en-US" sz="1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Bạn chọn lại nha.</a:t>
                </a:r>
              </a:p>
            </p:txBody>
          </p:sp>
        </p:grpSp>
      </p:grp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Box 121"/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bldLvl="0" animBg="1"/>
          <p:bldP spid="40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bldLvl="0" animBg="1"/>
          <p:bldP spid="40" grpId="0"/>
          <p:bldP spid="47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/>
          <p:cNvGrpSpPr/>
          <p:nvPr/>
        </p:nvGrpSpPr>
        <p:grpSpPr>
          <a:xfrm>
            <a:off x="613242" y="4533763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 </a:t>
              </a:r>
              <a:r>
                <a:rPr lang="en-US" sz="7665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36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ĐÚNG"/>
          <p:cNvGrpSpPr/>
          <p:nvPr/>
        </p:nvGrpSpPr>
        <p:grpSpPr>
          <a:xfrm>
            <a:off x="6670655" y="4531604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4</a:t>
              </a:r>
              <a:endParaRPr lang="en-US" sz="7665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0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+mj-lt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+mj-lt"/>
                </a:rPr>
                <a:t>,</a:t>
              </a:r>
            </a:p>
            <a:p>
              <a:pPr algn="ctr" defTabSz="609600">
                <a:defRPr/>
              </a:pPr>
              <a:r>
                <a:rPr lang="vi-VN" sz="1865" b="1" dirty="0">
                  <a:solidFill>
                    <a:srgbClr val="FF0000"/>
                  </a:solidFill>
                  <a:latin typeface="+mj-lt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  <a:defRPr/>
            </a:pP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20  5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-5960403" y="5075962"/>
                <a:ext cx="5114867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00">
                  <a:defRPr/>
                </a:pPr>
                <a:r>
                  <a:rPr lang="en-US" sz="2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Huhu</a:t>
                </a:r>
                <a:r>
                  <a:rPr 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,</a:t>
                </a:r>
              </a:p>
              <a:p>
                <a:pPr algn="ctr" defTabSz="609600">
                  <a:defRPr/>
                </a:pP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chưa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chính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xác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rồi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!</a:t>
                </a:r>
              </a:p>
              <a:p>
                <a:pPr algn="ctr" defTabSz="609600">
                  <a:defRPr/>
                </a:pP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Bạn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chọn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lại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nha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.</a:t>
                </a:r>
              </a:p>
            </p:txBody>
          </p:sp>
        </p:grpSp>
      </p:grp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/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0</a:t>
            </a:r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Box 121"/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bldLvl="0" animBg="1"/>
          <p:bldP spid="47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bldLvl="0" animBg="1"/>
          <p:bldP spid="47" grpId="0"/>
          <p:bldP spid="5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/>
          <p:cNvGrpSpPr/>
          <p:nvPr/>
        </p:nvGrpSpPr>
        <p:grpSpPr>
          <a:xfrm>
            <a:off x="6884938" y="4324336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5</a:t>
              </a:r>
              <a:endParaRPr lang="en-US" sz="36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ĐÚNG"/>
          <p:cNvGrpSpPr/>
          <p:nvPr/>
        </p:nvGrpSpPr>
        <p:grpSpPr>
          <a:xfrm>
            <a:off x="832621" y="4334920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5 </a:t>
              </a:r>
              <a:r>
                <a:rPr lang="en-US" sz="7665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7665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9562" y="4810241"/>
            <a:ext cx="953017" cy="87835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9312" y="4789881"/>
            <a:ext cx="997199" cy="9190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5544167" y="152465"/>
            <a:ext cx="4782167" cy="3022536"/>
            <a:chOff x="-4114800" y="152464"/>
            <a:chExt cx="4047896" cy="233230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1916107" y="437875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0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+mj-lt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+mj-lt"/>
                </a:rPr>
                <a:t>,</a:t>
              </a:r>
            </a:p>
            <a:p>
              <a:pPr algn="ctr" defTabSz="609600">
                <a:defRPr/>
              </a:pPr>
              <a:r>
                <a:rPr lang="vi-VN" sz="1865" b="1" dirty="0">
                  <a:solidFill>
                    <a:srgbClr val="FF0000"/>
                  </a:solidFill>
                  <a:latin typeface="+mj-lt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1  8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-4219453" y="1152104"/>
            <a:ext cx="3070075" cy="2846957"/>
            <a:chOff x="-6727674" y="-791952"/>
            <a:chExt cx="3598081" cy="33365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-5960403" y="5075962"/>
                <a:ext cx="5114867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00">
                  <a:defRPr/>
                </a:pPr>
                <a:r>
                  <a:rPr lang="en-US" sz="2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Huhu,</a:t>
                </a:r>
              </a:p>
              <a:p>
                <a:pPr algn="ctr" defTabSz="609600">
                  <a:defRPr/>
                </a:pPr>
                <a:r>
                  <a:rPr lang="en-US" sz="1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chưa chính xác rồi!</a:t>
                </a:r>
              </a:p>
              <a:p>
                <a:pPr algn="ctr" defTabSz="609600">
                  <a:defRPr/>
                </a:pPr>
                <a:r>
                  <a:rPr lang="en-US" sz="1400" b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Bạn chọn lại nha.</a:t>
                </a:r>
              </a:p>
            </p:txBody>
          </p:sp>
        </p:grpSp>
      </p:grpSp>
      <p:sp>
        <p:nvSpPr>
          <p:cNvPr id="35" name="Text Box 65"/>
          <p:cNvSpPr txBox="1">
            <a:spLocks noChangeArrowheads="1"/>
          </p:cNvSpPr>
          <p:nvPr/>
        </p:nvSpPr>
        <p:spPr bwMode="auto">
          <a:xfrm>
            <a:off x="6439877" y="2387883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7" name="Line 66"/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 Box 121"/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Text Box 122"/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bldLvl="0" animBg="1"/>
          <p:bldP spid="40" grpId="0"/>
          <p:bldP spid="4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7" grpId="0" bldLvl="0" animBg="1"/>
          <p:bldP spid="40" grpId="0"/>
          <p:bldP spid="4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657"/>
            <a:ext cx="12192000" cy="6844311"/>
          </a:xfrm>
          <a:prstGeom prst="rect">
            <a:avLst/>
          </a:prstGeom>
        </p:spPr>
      </p:pic>
      <p:grpSp>
        <p:nvGrpSpPr>
          <p:cNvPr id="23" name="SAI"/>
          <p:cNvGrpSpPr/>
          <p:nvPr/>
        </p:nvGrpSpPr>
        <p:grpSpPr>
          <a:xfrm>
            <a:off x="613242" y="4533763"/>
            <a:ext cx="5105398" cy="1790698"/>
            <a:chOff x="6770639" y="3009107"/>
            <a:chExt cx="5105398" cy="1790698"/>
          </a:xfrm>
        </p:grpSpPr>
        <p:grpSp>
          <p:nvGrpSpPr>
            <p:cNvPr id="45" name="Group 44"/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9" name="Rectangle: Rounded Corners 48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5" name="Rectangle: Rounded Corners 124"/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7 </a:t>
              </a:r>
              <a:r>
                <a:rPr lang="en-US" sz="7665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1</a:t>
              </a:r>
              <a:endParaRPr lang="en-US" sz="36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ĐÚNG"/>
          <p:cNvGrpSpPr/>
          <p:nvPr/>
        </p:nvGrpSpPr>
        <p:grpSpPr>
          <a:xfrm>
            <a:off x="6670655" y="4531604"/>
            <a:ext cx="5105398" cy="1790698"/>
            <a:chOff x="838201" y="3009107"/>
            <a:chExt cx="5105398" cy="1790698"/>
          </a:xfrm>
        </p:grpSpPr>
        <p:grpSp>
          <p:nvGrpSpPr>
            <p:cNvPr id="36" name="Group 35"/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/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" name="Rectangle: Rounded Corners 3"/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00">
                  <a:defRPr/>
                </a:pPr>
                <a:endParaRPr lang="en-US" sz="1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2" name="Rectangle: Rounded Corners 11"/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7 </a:t>
              </a:r>
              <a:r>
                <a:rPr lang="en-US" sz="7665" b="1" dirty="0" err="1">
                  <a:solidFill>
                    <a:prstClr val="white"/>
                  </a:solidFill>
                  <a:latin typeface="Times New Roman" panose="02020603050405020304" pitchFamily="18" charset="0"/>
                </a:rPr>
                <a:t>dư</a:t>
              </a:r>
              <a:r>
                <a:rPr lang="en-US" sz="7665" b="1" dirty="0">
                  <a:solidFill>
                    <a:prstClr val="white"/>
                  </a:solidFill>
                  <a:latin typeface="Times New Roman" panose="02020603050405020304" pitchFamily="18" charset="0"/>
                </a:rPr>
                <a:t> 2</a:t>
              </a:r>
              <a:endParaRPr lang="en-US" sz="7665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982579" y="246435"/>
            <a:ext cx="9961727" cy="3881850"/>
            <a:chOff x="1982578" y="246435"/>
            <a:chExt cx="9961727" cy="25544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/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00">
                <a:defRPr/>
              </a:pPr>
              <a:endParaRPr lang="en-US" sz="9200" b="1" dirty="0">
                <a:solidFill>
                  <a:prstClr val="black">
                    <a:lumMod val="50000"/>
                    <a:lumOff val="50000"/>
                  </a:prst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5716" y="4999307"/>
            <a:ext cx="953017" cy="878356"/>
          </a:xfrm>
          <a:prstGeom prst="rect">
            <a:avLst/>
          </a:prstGeom>
        </p:spPr>
      </p:pic>
      <p:pic>
        <p:nvPicPr>
          <p:cNvPr id="119" name="ChuongXanh - 9Slide.vn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7616" y="4999308"/>
            <a:ext cx="997199" cy="91907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-3962382" y="652217"/>
            <a:ext cx="3792856" cy="2684772"/>
            <a:chOff x="-4114800" y="413145"/>
            <a:chExt cx="3210487" cy="2071676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-4114800" y="688514"/>
              <a:ext cx="1510912" cy="1796307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21112293" flipV="1">
              <a:off x="-2707625" y="413145"/>
              <a:ext cx="1803312" cy="1303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/>
            <p:cNvSpPr txBox="1"/>
            <p:nvPr/>
          </p:nvSpPr>
          <p:spPr>
            <a:xfrm>
              <a:off x="-2699782" y="540773"/>
              <a:ext cx="1699185" cy="649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09600">
                <a:defRPr/>
              </a:pPr>
              <a:r>
                <a:rPr lang="en-US" sz="3600" b="1" dirty="0" err="1">
                  <a:solidFill>
                    <a:srgbClr val="FF0000"/>
                  </a:solidFill>
                  <a:latin typeface="+mj-lt"/>
                </a:rPr>
                <a:t>Yeahhh</a:t>
              </a:r>
              <a:r>
                <a:rPr lang="en-US" sz="3600" b="1" dirty="0">
                  <a:solidFill>
                    <a:srgbClr val="FF0000"/>
                  </a:solidFill>
                  <a:latin typeface="+mj-lt"/>
                </a:rPr>
                <a:t>,</a:t>
              </a:r>
            </a:p>
            <a:p>
              <a:pPr algn="ctr" defTabSz="609600">
                <a:defRPr/>
              </a:pPr>
              <a:r>
                <a:rPr lang="vi-VN" sz="1865" b="1" dirty="0">
                  <a:solidFill>
                    <a:srgbClr val="FF0000"/>
                  </a:solidFill>
                  <a:latin typeface="+mj-lt"/>
                </a:rPr>
                <a:t>Chúc mừng bạn</a:t>
              </a:r>
              <a:endParaRPr lang="en-US" sz="1200" b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3242" y="314153"/>
            <a:ext cx="1548518" cy="2383743"/>
          </a:xfrm>
          <a:prstGeom prst="rect">
            <a:avLst/>
          </a:prstGeom>
        </p:spPr>
      </p:pic>
      <p:sp>
        <p:nvSpPr>
          <p:cNvPr id="41" name="Line 69"/>
          <p:cNvSpPr>
            <a:spLocks noChangeShapeType="1"/>
          </p:cNvSpPr>
          <p:nvPr/>
        </p:nvSpPr>
        <p:spPr bwMode="auto">
          <a:xfrm>
            <a:off x="7004334" y="723536"/>
            <a:ext cx="0" cy="1598026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Line 70"/>
          <p:cNvSpPr>
            <a:spLocks noChangeShapeType="1"/>
          </p:cNvSpPr>
          <p:nvPr/>
        </p:nvSpPr>
        <p:spPr bwMode="auto">
          <a:xfrm>
            <a:off x="7004334" y="1538817"/>
            <a:ext cx="782327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609600">
              <a:defRPr/>
            </a:pPr>
            <a:endParaRPr lang="en-US"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 Box 120"/>
          <p:cNvSpPr txBox="1">
            <a:spLocks noChangeArrowheads="1"/>
          </p:cNvSpPr>
          <p:nvPr/>
        </p:nvSpPr>
        <p:spPr bwMode="auto">
          <a:xfrm>
            <a:off x="5914605" y="582694"/>
            <a:ext cx="25694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spcBef>
                <a:spcPct val="50000"/>
              </a:spcBef>
              <a:defRPr/>
            </a:pP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  </a:t>
            </a:r>
            <a:r>
              <a:rPr lang="vi-VN" altLang="en-US" sz="6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endParaRPr lang="en-US" altLang="en-US" sz="6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-3341248" y="2698329"/>
            <a:ext cx="3070075" cy="2846957"/>
            <a:chOff x="-6727674" y="-791952"/>
            <a:chExt cx="3598081" cy="33365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-5960403" y="5075962"/>
                <a:ext cx="5114867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609600">
                  <a:defRPr/>
                </a:pPr>
                <a:r>
                  <a:rPr lang="en-US" sz="2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Huhu</a:t>
                </a:r>
                <a:r>
                  <a:rPr lang="en-US" sz="2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,</a:t>
                </a:r>
              </a:p>
              <a:p>
                <a:pPr algn="ctr" defTabSz="609600">
                  <a:defRPr/>
                </a:pP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chưa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chính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xác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rồi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!</a:t>
                </a:r>
              </a:p>
              <a:p>
                <a:pPr algn="ctr" defTabSz="609600">
                  <a:defRPr/>
                </a:pP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Bạn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chọn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lại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 </a:t>
                </a:r>
                <a:r>
                  <a:rPr lang="en-US" sz="1400" b="1" dirty="0" err="1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nha</a:t>
                </a:r>
                <a:r>
                  <a:rPr lang="en-US" sz="14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j-lt"/>
                  </a:rPr>
                  <a:t>.</a:t>
                </a:r>
              </a:p>
            </p:txBody>
          </p:sp>
        </p:grpSp>
      </p:grpSp>
      <p:sp>
        <p:nvSpPr>
          <p:cNvPr id="35" name="Text Box 75"/>
          <p:cNvSpPr txBox="1">
            <a:spLocks noChangeArrowheads="1"/>
          </p:cNvSpPr>
          <p:nvPr/>
        </p:nvSpPr>
        <p:spPr bwMode="auto">
          <a:xfrm>
            <a:off x="4419600" y="132080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600">
              <a:defRPr/>
            </a:pPr>
            <a:endParaRPr lang="en-US" altLang="en-US" sz="160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Text Box 65"/>
          <p:cNvSpPr txBox="1">
            <a:spLocks noChangeArrowheads="1"/>
          </p:cNvSpPr>
          <p:nvPr/>
        </p:nvSpPr>
        <p:spPr bwMode="auto">
          <a:xfrm>
            <a:off x="6309009" y="2410506"/>
            <a:ext cx="1226311" cy="1015663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76015" y="2489204"/>
            <a:ext cx="1582427" cy="3669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Box 121"/>
          <p:cNvSpPr txBox="1">
            <a:spLocks noChangeArrowheads="1"/>
          </p:cNvSpPr>
          <p:nvPr/>
        </p:nvSpPr>
        <p:spPr bwMode="auto">
          <a:xfrm>
            <a:off x="7183517" y="1466518"/>
            <a:ext cx="17518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50" name="Text Box 122"/>
          <p:cNvSpPr txBox="1">
            <a:spLocks noChangeArrowheads="1"/>
          </p:cNvSpPr>
          <p:nvPr/>
        </p:nvSpPr>
        <p:spPr bwMode="auto">
          <a:xfrm>
            <a:off x="5973914" y="1438772"/>
            <a:ext cx="96190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 p14:bounceEnd="3000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bldLvl="0" animBg="1"/>
          <p:bldP spid="47" grpId="0"/>
          <p:bldP spid="5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75E-6 -2.59259E-6 L 0.47595 0.04784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802" y="2392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2.71605E-6 L 0.53533 -0.1017 " pathEditMode="relative" rAng="0" ptsTypes="AA">
                                          <p:cBhvr>
                                            <p:cTn id="46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762" y="-50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8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20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1999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0" grpId="0" bldLvl="0" animBg="1"/>
          <p:bldP spid="47" grpId="0"/>
          <p:bldP spid="50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53710" y="209025"/>
            <a:ext cx="4345196" cy="1920556"/>
            <a:chOff x="1034003" y="260315"/>
            <a:chExt cx="4656152" cy="2057997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4003" y="583667"/>
              <a:ext cx="4656152" cy="173464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1615" y="260315"/>
              <a:ext cx="1486839" cy="71298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7586" y="282051"/>
              <a:ext cx="1493199" cy="694316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1381" y="757566"/>
              <a:ext cx="4321396" cy="1386847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0859" y="294498"/>
            <a:ext cx="5383235" cy="623674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077791" y="2862905"/>
            <a:ext cx="6281207" cy="3731031"/>
            <a:chOff x="5077790" y="2862904"/>
            <a:chExt cx="6281207" cy="37310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077790" y="3805222"/>
              <a:ext cx="6281207" cy="2031325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 defTabSz="609600"/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Cảm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ơn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các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+mj-lt"/>
              </a:endParaRPr>
            </a:p>
            <a:p>
              <a:pPr algn="ctr" defTabSz="609600"/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đã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chọn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vòng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cổ</a:t>
              </a:r>
              <a:endParaRPr lang="en-US" sz="4400" b="1" dirty="0">
                <a:solidFill>
                  <a:srgbClr val="002060"/>
                </a:solidFill>
                <a:latin typeface="+mj-lt"/>
              </a:endParaRPr>
            </a:p>
            <a:p>
              <a:pPr algn="ctr" defTabSz="609600"/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cho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+mj-lt"/>
                </a:rPr>
                <a:t>tớ</a:t>
              </a:r>
              <a:r>
                <a:rPr lang="en-US" sz="4400" b="1" dirty="0">
                  <a:solidFill>
                    <a:srgbClr val="002060"/>
                  </a:solidFill>
                  <a:latin typeface="+mj-lt"/>
                </a:rPr>
                <a:t>!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>
            <a:fillRect/>
          </a:stretch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162</Words>
  <Application>Microsoft Office PowerPoint</Application>
  <PresentationFormat>Widescreen</PresentationFormat>
  <Paragraphs>54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iCiel Cadena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FPT</dc:creator>
  <cp:lastModifiedBy>Thương Phạm</cp:lastModifiedBy>
  <cp:revision>2</cp:revision>
  <dcterms:created xsi:type="dcterms:W3CDTF">2023-11-07T02:09:42Z</dcterms:created>
  <dcterms:modified xsi:type="dcterms:W3CDTF">2025-11-13T03:21:24Z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16AEF6095F924D20AFA40B3157DB4AC8_11</vt:lpwstr>
  </property>
  <property fmtid="{D5CDD505-2E9C-101B-9397-08002B2CF9AE}" pid="3" name="KSOProductBuildVer">
    <vt:lpwstr>1033-12.2.0.13266</vt:lpwstr>
  </property>
</Properties>
</file>