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>
            <a:fillRect/>
          </a:stretch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>
            <a:fillRect/>
          </a:stretch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>
            <a:fillRect/>
          </a:stretch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>
            <a:fillRect/>
          </a:stretch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2741">
            <a:off x="2615021" y="4951635"/>
            <a:ext cx="3407098" cy="245987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624824" y="492369"/>
            <a:ext cx="392172" cy="6077243"/>
          </a:xfrm>
          <a:custGeom>
            <a:avLst/>
            <a:gdLst>
              <a:gd name="connsiteX0" fmla="*/ 343459 w 392172"/>
              <a:gd name="connsiteY0" fmla="*/ 0 h 6077243"/>
              <a:gd name="connsiteX1" fmla="*/ 244985 w 392172"/>
              <a:gd name="connsiteY1" fmla="*/ 604911 h 6077243"/>
              <a:gd name="connsiteX2" fmla="*/ 315324 w 392172"/>
              <a:gd name="connsiteY2" fmla="*/ 1406769 h 6077243"/>
              <a:gd name="connsiteX3" fmla="*/ 188714 w 392172"/>
              <a:gd name="connsiteY3" fmla="*/ 2504049 h 6077243"/>
              <a:gd name="connsiteX4" fmla="*/ 329391 w 392172"/>
              <a:gd name="connsiteY4" fmla="*/ 3137096 h 6077243"/>
              <a:gd name="connsiteX5" fmla="*/ 371594 w 392172"/>
              <a:gd name="connsiteY5" fmla="*/ 3685736 h 6077243"/>
              <a:gd name="connsiteX6" fmla="*/ 5834 w 392172"/>
              <a:gd name="connsiteY6" fmla="*/ 4853354 h 6077243"/>
              <a:gd name="connsiteX7" fmla="*/ 146511 w 392172"/>
              <a:gd name="connsiteY7" fmla="*/ 5570806 h 6077243"/>
              <a:gd name="connsiteX8" fmla="*/ 146511 w 392172"/>
              <a:gd name="connsiteY8" fmla="*/ 5964702 h 6077243"/>
              <a:gd name="connsiteX9" fmla="*/ 62105 w 392172"/>
              <a:gd name="connsiteY9" fmla="*/ 6077243 h 60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72" h="6077243">
                <a:moveTo>
                  <a:pt x="343459" y="0"/>
                </a:moveTo>
                <a:cubicBezTo>
                  <a:pt x="296566" y="185225"/>
                  <a:pt x="249674" y="370450"/>
                  <a:pt x="244985" y="604911"/>
                </a:cubicBezTo>
                <a:cubicBezTo>
                  <a:pt x="240296" y="839372"/>
                  <a:pt x="324702" y="1090246"/>
                  <a:pt x="315324" y="1406769"/>
                </a:cubicBezTo>
                <a:cubicBezTo>
                  <a:pt x="305946" y="1723292"/>
                  <a:pt x="186370" y="2215661"/>
                  <a:pt x="188714" y="2504049"/>
                </a:cubicBezTo>
                <a:cubicBezTo>
                  <a:pt x="191058" y="2792437"/>
                  <a:pt x="298911" y="2940148"/>
                  <a:pt x="329391" y="3137096"/>
                </a:cubicBezTo>
                <a:cubicBezTo>
                  <a:pt x="359871" y="3334044"/>
                  <a:pt x="425520" y="3399693"/>
                  <a:pt x="371594" y="3685736"/>
                </a:cubicBezTo>
                <a:cubicBezTo>
                  <a:pt x="317668" y="3971779"/>
                  <a:pt x="43348" y="4539176"/>
                  <a:pt x="5834" y="4853354"/>
                </a:cubicBezTo>
                <a:cubicBezTo>
                  <a:pt x="-31680" y="5167532"/>
                  <a:pt x="123065" y="5385581"/>
                  <a:pt x="146511" y="5570806"/>
                </a:cubicBezTo>
                <a:cubicBezTo>
                  <a:pt x="169957" y="5756031"/>
                  <a:pt x="160579" y="5880296"/>
                  <a:pt x="146511" y="5964702"/>
                </a:cubicBezTo>
                <a:cubicBezTo>
                  <a:pt x="132443" y="6049108"/>
                  <a:pt x="97274" y="6063175"/>
                  <a:pt x="62105" y="607724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38" y="4334191"/>
            <a:ext cx="2638462" cy="22354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5494" y="846333"/>
            <a:ext cx="645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GIẢI CỨU CHÚ KHỈ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63323" y="1268453"/>
            <a:ext cx="7341999" cy="4525074"/>
            <a:chOff x="3604724" y="1625558"/>
            <a:chExt cx="6428935" cy="45250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2" r="26186" b="25656"/>
            <a:stretch>
              <a:fillRect/>
            </a:stretch>
          </p:blipFill>
          <p:spPr>
            <a:xfrm>
              <a:off x="3604724" y="1625558"/>
              <a:ext cx="6428935" cy="45250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11161" y="3680202"/>
              <a:ext cx="54869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Để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giải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cứu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Khỉ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Con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không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bị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Cá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Sấu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ăn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thịt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em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hãy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trả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lời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đúng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các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câu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hỏi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nhé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!</a:t>
              </a:r>
            </a:p>
          </p:txBody>
        </p:sp>
      </p:grpSp>
      <p:pic>
        <p:nvPicPr>
          <p:cNvPr id="8" name="teddy-bear-waltz-by-kevin-macleod-from-filmmusic-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229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5510" y="587677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026" y="1771692"/>
            <a:ext cx="1143048" cy="20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41">
            <a:off x="2252120" y="4845723"/>
            <a:ext cx="3337523" cy="240963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624824" y="492369"/>
            <a:ext cx="392172" cy="6077243"/>
          </a:xfrm>
          <a:custGeom>
            <a:avLst/>
            <a:gdLst>
              <a:gd name="connsiteX0" fmla="*/ 343459 w 392172"/>
              <a:gd name="connsiteY0" fmla="*/ 0 h 6077243"/>
              <a:gd name="connsiteX1" fmla="*/ 244985 w 392172"/>
              <a:gd name="connsiteY1" fmla="*/ 604911 h 6077243"/>
              <a:gd name="connsiteX2" fmla="*/ 315324 w 392172"/>
              <a:gd name="connsiteY2" fmla="*/ 1406769 h 6077243"/>
              <a:gd name="connsiteX3" fmla="*/ 188714 w 392172"/>
              <a:gd name="connsiteY3" fmla="*/ 2504049 h 6077243"/>
              <a:gd name="connsiteX4" fmla="*/ 329391 w 392172"/>
              <a:gd name="connsiteY4" fmla="*/ 3137096 h 6077243"/>
              <a:gd name="connsiteX5" fmla="*/ 371594 w 392172"/>
              <a:gd name="connsiteY5" fmla="*/ 3685736 h 6077243"/>
              <a:gd name="connsiteX6" fmla="*/ 5834 w 392172"/>
              <a:gd name="connsiteY6" fmla="*/ 4853354 h 6077243"/>
              <a:gd name="connsiteX7" fmla="*/ 146511 w 392172"/>
              <a:gd name="connsiteY7" fmla="*/ 5570806 h 6077243"/>
              <a:gd name="connsiteX8" fmla="*/ 146511 w 392172"/>
              <a:gd name="connsiteY8" fmla="*/ 5964702 h 6077243"/>
              <a:gd name="connsiteX9" fmla="*/ 62105 w 392172"/>
              <a:gd name="connsiteY9" fmla="*/ 6077243 h 60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72" h="6077243">
                <a:moveTo>
                  <a:pt x="343459" y="0"/>
                </a:moveTo>
                <a:cubicBezTo>
                  <a:pt x="296566" y="185225"/>
                  <a:pt x="249674" y="370450"/>
                  <a:pt x="244985" y="604911"/>
                </a:cubicBezTo>
                <a:cubicBezTo>
                  <a:pt x="240296" y="839372"/>
                  <a:pt x="324702" y="1090246"/>
                  <a:pt x="315324" y="1406769"/>
                </a:cubicBezTo>
                <a:cubicBezTo>
                  <a:pt x="305946" y="1723292"/>
                  <a:pt x="186370" y="2215661"/>
                  <a:pt x="188714" y="2504049"/>
                </a:cubicBezTo>
                <a:cubicBezTo>
                  <a:pt x="191058" y="2792437"/>
                  <a:pt x="298911" y="2940148"/>
                  <a:pt x="329391" y="3137096"/>
                </a:cubicBezTo>
                <a:cubicBezTo>
                  <a:pt x="359871" y="3334044"/>
                  <a:pt x="425520" y="3399693"/>
                  <a:pt x="371594" y="3685736"/>
                </a:cubicBezTo>
                <a:cubicBezTo>
                  <a:pt x="317668" y="3971779"/>
                  <a:pt x="43348" y="4539176"/>
                  <a:pt x="5834" y="4853354"/>
                </a:cubicBezTo>
                <a:cubicBezTo>
                  <a:pt x="-31680" y="5167532"/>
                  <a:pt x="123065" y="5385581"/>
                  <a:pt x="146511" y="5570806"/>
                </a:cubicBezTo>
                <a:cubicBezTo>
                  <a:pt x="169957" y="5756031"/>
                  <a:pt x="160579" y="5880296"/>
                  <a:pt x="146511" y="5964702"/>
                </a:cubicBezTo>
                <a:cubicBezTo>
                  <a:pt x="132443" y="6049108"/>
                  <a:pt x="97274" y="6063175"/>
                  <a:pt x="62105" y="607724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38" y="4334191"/>
            <a:ext cx="2638462" cy="22354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72194" y="492369"/>
            <a:ext cx="8319806" cy="2533396"/>
            <a:chOff x="3577842" y="-59103"/>
            <a:chExt cx="8319806" cy="2533396"/>
          </a:xfrm>
        </p:grpSpPr>
        <p:sp>
          <p:nvSpPr>
            <p:cNvPr id="7" name="Google Shape;409;p13"/>
            <p:cNvSpPr/>
            <p:nvPr/>
          </p:nvSpPr>
          <p:spPr>
            <a:xfrm>
              <a:off x="3577842" y="1118609"/>
              <a:ext cx="6894770" cy="116168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 x 5 = ?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577" y="-59103"/>
              <a:ext cx="2850071" cy="2533396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5019790" y="3790950"/>
            <a:ext cx="3019310" cy="98175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A. 36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75661" y="3790950"/>
            <a:ext cx="3053710" cy="100130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B. 40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76787" y="5037052"/>
            <a:ext cx="296231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C. 30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46600" y="5037052"/>
            <a:ext cx="3053710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D. 36</a:t>
            </a:r>
          </a:p>
        </p:txBody>
      </p:sp>
      <p:pic>
        <p:nvPicPr>
          <p:cNvPr id="27" name="teddy-bear-waltz-by-kevin-macleod-from-filmmusic-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229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821" y="2302106"/>
            <a:ext cx="1143048" cy="20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1563 0.3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0209 0.356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1446 0.379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0287 -0.33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bldLvl="0" animBg="1"/>
      <p:bldP spid="18" grpId="0" bldLvl="0" animBg="1"/>
      <p:bldP spid="21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41">
            <a:off x="2252120" y="4845723"/>
            <a:ext cx="3337523" cy="240963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624824" y="492369"/>
            <a:ext cx="392172" cy="6077243"/>
          </a:xfrm>
          <a:custGeom>
            <a:avLst/>
            <a:gdLst>
              <a:gd name="connsiteX0" fmla="*/ 343459 w 392172"/>
              <a:gd name="connsiteY0" fmla="*/ 0 h 6077243"/>
              <a:gd name="connsiteX1" fmla="*/ 244985 w 392172"/>
              <a:gd name="connsiteY1" fmla="*/ 604911 h 6077243"/>
              <a:gd name="connsiteX2" fmla="*/ 315324 w 392172"/>
              <a:gd name="connsiteY2" fmla="*/ 1406769 h 6077243"/>
              <a:gd name="connsiteX3" fmla="*/ 188714 w 392172"/>
              <a:gd name="connsiteY3" fmla="*/ 2504049 h 6077243"/>
              <a:gd name="connsiteX4" fmla="*/ 329391 w 392172"/>
              <a:gd name="connsiteY4" fmla="*/ 3137096 h 6077243"/>
              <a:gd name="connsiteX5" fmla="*/ 371594 w 392172"/>
              <a:gd name="connsiteY5" fmla="*/ 3685736 h 6077243"/>
              <a:gd name="connsiteX6" fmla="*/ 5834 w 392172"/>
              <a:gd name="connsiteY6" fmla="*/ 4853354 h 6077243"/>
              <a:gd name="connsiteX7" fmla="*/ 146511 w 392172"/>
              <a:gd name="connsiteY7" fmla="*/ 5570806 h 6077243"/>
              <a:gd name="connsiteX8" fmla="*/ 146511 w 392172"/>
              <a:gd name="connsiteY8" fmla="*/ 5964702 h 6077243"/>
              <a:gd name="connsiteX9" fmla="*/ 62105 w 392172"/>
              <a:gd name="connsiteY9" fmla="*/ 6077243 h 60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72" h="6077243">
                <a:moveTo>
                  <a:pt x="343459" y="0"/>
                </a:moveTo>
                <a:cubicBezTo>
                  <a:pt x="296566" y="185225"/>
                  <a:pt x="249674" y="370450"/>
                  <a:pt x="244985" y="604911"/>
                </a:cubicBezTo>
                <a:cubicBezTo>
                  <a:pt x="240296" y="839372"/>
                  <a:pt x="324702" y="1090246"/>
                  <a:pt x="315324" y="1406769"/>
                </a:cubicBezTo>
                <a:cubicBezTo>
                  <a:pt x="305946" y="1723292"/>
                  <a:pt x="186370" y="2215661"/>
                  <a:pt x="188714" y="2504049"/>
                </a:cubicBezTo>
                <a:cubicBezTo>
                  <a:pt x="191058" y="2792437"/>
                  <a:pt x="298911" y="2940148"/>
                  <a:pt x="329391" y="3137096"/>
                </a:cubicBezTo>
                <a:cubicBezTo>
                  <a:pt x="359871" y="3334044"/>
                  <a:pt x="425520" y="3399693"/>
                  <a:pt x="371594" y="3685736"/>
                </a:cubicBezTo>
                <a:cubicBezTo>
                  <a:pt x="317668" y="3971779"/>
                  <a:pt x="43348" y="4539176"/>
                  <a:pt x="5834" y="4853354"/>
                </a:cubicBezTo>
                <a:cubicBezTo>
                  <a:pt x="-31680" y="5167532"/>
                  <a:pt x="123065" y="5385581"/>
                  <a:pt x="146511" y="5570806"/>
                </a:cubicBezTo>
                <a:cubicBezTo>
                  <a:pt x="169957" y="5756031"/>
                  <a:pt x="160579" y="5880296"/>
                  <a:pt x="146511" y="5964702"/>
                </a:cubicBezTo>
                <a:cubicBezTo>
                  <a:pt x="132443" y="6049108"/>
                  <a:pt x="97274" y="6063175"/>
                  <a:pt x="62105" y="607724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38" y="4334191"/>
            <a:ext cx="2638462" cy="22354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92337" y="20654"/>
            <a:ext cx="7174227" cy="2867606"/>
            <a:chOff x="4850848" y="-286037"/>
            <a:chExt cx="7174227" cy="2867606"/>
          </a:xfrm>
        </p:grpSpPr>
        <p:sp>
          <p:nvSpPr>
            <p:cNvPr id="7" name="Google Shape;409;p13"/>
            <p:cNvSpPr/>
            <p:nvPr/>
          </p:nvSpPr>
          <p:spPr>
            <a:xfrm>
              <a:off x="4850848" y="1070078"/>
              <a:ext cx="6290632" cy="151149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sz="4800" b="1" kern="0" dirty="0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36 : ? = 6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5122260" y="5162664"/>
            <a:ext cx="3019310" cy="98175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C. 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75661" y="3790950"/>
            <a:ext cx="3053710" cy="100130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B. 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09879" y="3833292"/>
            <a:ext cx="296231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A. 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46600" y="5037052"/>
            <a:ext cx="3053710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D. 3</a:t>
            </a:r>
          </a:p>
        </p:txBody>
      </p:sp>
      <p:pic>
        <p:nvPicPr>
          <p:cNvPr id="27" name="teddy-bear-waltz-by-kevin-macleod-from-filmmusic-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229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821" y="2302106"/>
            <a:ext cx="1143048" cy="20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1563 0.3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0209 0.356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1446 0.379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0287 -0.33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bldLvl="0" animBg="1"/>
      <p:bldP spid="18" grpId="0" bldLvl="0" animBg="1"/>
      <p:bldP spid="21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41">
            <a:off x="2252120" y="4845723"/>
            <a:ext cx="3337523" cy="240963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624824" y="492369"/>
            <a:ext cx="392172" cy="6077243"/>
          </a:xfrm>
          <a:custGeom>
            <a:avLst/>
            <a:gdLst>
              <a:gd name="connsiteX0" fmla="*/ 343459 w 392172"/>
              <a:gd name="connsiteY0" fmla="*/ 0 h 6077243"/>
              <a:gd name="connsiteX1" fmla="*/ 244985 w 392172"/>
              <a:gd name="connsiteY1" fmla="*/ 604911 h 6077243"/>
              <a:gd name="connsiteX2" fmla="*/ 315324 w 392172"/>
              <a:gd name="connsiteY2" fmla="*/ 1406769 h 6077243"/>
              <a:gd name="connsiteX3" fmla="*/ 188714 w 392172"/>
              <a:gd name="connsiteY3" fmla="*/ 2504049 h 6077243"/>
              <a:gd name="connsiteX4" fmla="*/ 329391 w 392172"/>
              <a:gd name="connsiteY4" fmla="*/ 3137096 h 6077243"/>
              <a:gd name="connsiteX5" fmla="*/ 371594 w 392172"/>
              <a:gd name="connsiteY5" fmla="*/ 3685736 h 6077243"/>
              <a:gd name="connsiteX6" fmla="*/ 5834 w 392172"/>
              <a:gd name="connsiteY6" fmla="*/ 4853354 h 6077243"/>
              <a:gd name="connsiteX7" fmla="*/ 146511 w 392172"/>
              <a:gd name="connsiteY7" fmla="*/ 5570806 h 6077243"/>
              <a:gd name="connsiteX8" fmla="*/ 146511 w 392172"/>
              <a:gd name="connsiteY8" fmla="*/ 5964702 h 6077243"/>
              <a:gd name="connsiteX9" fmla="*/ 62105 w 392172"/>
              <a:gd name="connsiteY9" fmla="*/ 6077243 h 60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72" h="6077243">
                <a:moveTo>
                  <a:pt x="343459" y="0"/>
                </a:moveTo>
                <a:cubicBezTo>
                  <a:pt x="296566" y="185225"/>
                  <a:pt x="249674" y="370450"/>
                  <a:pt x="244985" y="604911"/>
                </a:cubicBezTo>
                <a:cubicBezTo>
                  <a:pt x="240296" y="839372"/>
                  <a:pt x="324702" y="1090246"/>
                  <a:pt x="315324" y="1406769"/>
                </a:cubicBezTo>
                <a:cubicBezTo>
                  <a:pt x="305946" y="1723292"/>
                  <a:pt x="186370" y="2215661"/>
                  <a:pt x="188714" y="2504049"/>
                </a:cubicBezTo>
                <a:cubicBezTo>
                  <a:pt x="191058" y="2792437"/>
                  <a:pt x="298911" y="2940148"/>
                  <a:pt x="329391" y="3137096"/>
                </a:cubicBezTo>
                <a:cubicBezTo>
                  <a:pt x="359871" y="3334044"/>
                  <a:pt x="425520" y="3399693"/>
                  <a:pt x="371594" y="3685736"/>
                </a:cubicBezTo>
                <a:cubicBezTo>
                  <a:pt x="317668" y="3971779"/>
                  <a:pt x="43348" y="4539176"/>
                  <a:pt x="5834" y="4853354"/>
                </a:cubicBezTo>
                <a:cubicBezTo>
                  <a:pt x="-31680" y="5167532"/>
                  <a:pt x="123065" y="5385581"/>
                  <a:pt x="146511" y="5570806"/>
                </a:cubicBezTo>
                <a:cubicBezTo>
                  <a:pt x="169957" y="5756031"/>
                  <a:pt x="160579" y="5880296"/>
                  <a:pt x="146511" y="5964702"/>
                </a:cubicBezTo>
                <a:cubicBezTo>
                  <a:pt x="132443" y="6049108"/>
                  <a:pt x="97274" y="6063175"/>
                  <a:pt x="62105" y="607724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38" y="4334191"/>
            <a:ext cx="2638462" cy="22354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73863" y="257131"/>
            <a:ext cx="6442863" cy="2867606"/>
            <a:chOff x="5582212" y="-286037"/>
            <a:chExt cx="6442863" cy="2867606"/>
          </a:xfrm>
        </p:grpSpPr>
        <p:sp>
          <p:nvSpPr>
            <p:cNvPr id="7" name="Google Shape;409;p13"/>
            <p:cNvSpPr/>
            <p:nvPr/>
          </p:nvSpPr>
          <p:spPr>
            <a:xfrm>
              <a:off x="5582212" y="1070078"/>
              <a:ext cx="5017827" cy="151149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6 x 9 = ?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5122260" y="5162664"/>
            <a:ext cx="3019310" cy="98175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C. 50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75661" y="3790950"/>
            <a:ext cx="3053710" cy="100130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B. 60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20087" y="5142625"/>
            <a:ext cx="296231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D. 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05060" y="3790461"/>
            <a:ext cx="3053710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A. 48</a:t>
            </a:r>
          </a:p>
        </p:txBody>
      </p:sp>
      <p:pic>
        <p:nvPicPr>
          <p:cNvPr id="27" name="teddy-bear-waltz-by-kevin-macleod-from-filmmusic-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229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821" y="2302106"/>
            <a:ext cx="1143048" cy="2032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1563 0.3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0209 0.356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1446 0.379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0287 -0.33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bldLvl="0" animBg="1"/>
      <p:bldP spid="18" grpId="0" bldLvl="0" animBg="1"/>
      <p:bldP spid="21" grpId="0" bldLvl="0" animBg="1"/>
      <p:bldP spid="2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Widescreen</PresentationFormat>
  <Paragraphs>18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2023-11-07T01:28:22Z</dcterms:created>
  <dcterms:modified xsi:type="dcterms:W3CDTF">2025-09-23T03:26:12Z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5DF6361FAFC947ABA8671CD46F8F03E1_11</vt:lpwstr>
  </property>
  <property fmtid="{D5CDD505-2E9C-101B-9397-08002B2CF9AE}" pid="3" name="KSOProductBuildVer">
    <vt:lpwstr>1033-12.2.0.13266</vt:lpwstr>
  </property>
</Properties>
</file>