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65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emini.google.com/share/abd34e91f212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146182" y="1129367"/>
            <a:ext cx="9994578" cy="3697989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40" y="3429000"/>
            <a:ext cx="3112308" cy="3419588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6"/>
          <a:srcRect r="48726"/>
          <a:stretch>
            <a:fillRect/>
          </a:stretch>
        </p:blipFill>
        <p:spPr>
          <a:xfrm rot="21194136">
            <a:off x="-214718" y="3308114"/>
            <a:ext cx="1898859" cy="3851397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194836" y="3421445"/>
            <a:ext cx="3184717" cy="3380863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75229" y="2875861"/>
            <a:ext cx="2684790" cy="3999686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0862673" y="571144"/>
            <a:ext cx="271899" cy="219323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ensound-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58607" y="5836606"/>
            <a:ext cx="1138636" cy="1138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8954" y="1442695"/>
            <a:ext cx="8974090" cy="2627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9"/>
          <p:cNvSpPr/>
          <p:nvPr/>
        </p:nvSpPr>
        <p:spPr>
          <a:xfrm>
            <a:off x="610274" y="535855"/>
            <a:ext cx="1126602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vi-VN" altLang="vi-VN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Những phép tính nào dưới đây có kết quả bé hơn 8?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8211" y="1091676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11777111" y="274191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-109499" y="-225320"/>
            <a:ext cx="1439545" cy="1201420"/>
            <a:chOff x="590" y="437"/>
            <a:chExt cx="2267" cy="1892"/>
          </a:xfrm>
        </p:grpSpPr>
        <p:pic>
          <p:nvPicPr>
            <p:cNvPr id="74" name="图片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29706" y="1899451"/>
            <a:ext cx="3372769" cy="1613974"/>
            <a:chOff x="610273" y="1999275"/>
            <a:chExt cx="3372769" cy="16139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49 : 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17430" y="1888929"/>
            <a:ext cx="3372769" cy="1613974"/>
            <a:chOff x="610273" y="1999275"/>
            <a:chExt cx="3372769" cy="16139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48 : 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273" y="4327470"/>
            <a:ext cx="3372769" cy="1613974"/>
            <a:chOff x="610273" y="1999275"/>
            <a:chExt cx="3372769" cy="16139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30 : 6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56902" y="4337992"/>
            <a:ext cx="3372769" cy="1613974"/>
            <a:chOff x="610273" y="1999275"/>
            <a:chExt cx="3372769" cy="161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54 : 6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04342" y="4327470"/>
            <a:ext cx="3372769" cy="1613974"/>
            <a:chOff x="610273" y="1999275"/>
            <a:chExt cx="3372769" cy="161397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72 : 9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7665820" y="1091676"/>
            <a:ext cx="3260496" cy="289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Picture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566" y="5833162"/>
            <a:ext cx="3060065" cy="1097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8404" y="756619"/>
            <a:ext cx="7793068" cy="575712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728544" flipH="1">
            <a:off x="7010399" y="141514"/>
            <a:ext cx="4245427" cy="2441734"/>
            <a:chOff x="8092458" y="-876522"/>
            <a:chExt cx="3321952" cy="36495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2458" y="-876522"/>
              <a:ext cx="3321952" cy="364951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586764" y="-29486"/>
              <a:ext cx="2333341" cy="1426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39</Words>
  <Application>Microsoft Office PowerPoint</Application>
  <PresentationFormat>Widescreen</PresentationFormat>
  <Paragraphs>9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2023-11-07T01:44:18Z</dcterms:created>
  <dcterms:modified xsi:type="dcterms:W3CDTF">2025-10-23T03:08:42Z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EE2E1F27FE3E4836873571E096EA5CB7_11</vt:lpwstr>
  </property>
  <property fmtid="{D5CDD505-2E9C-101B-9397-08002B2CF9AE}" pid="3" name="KSOProductBuildVer">
    <vt:lpwstr>1033-12.2.0.13266</vt:lpwstr>
  </property>
</Properties>
</file>