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0" r:id="rId9"/>
    <p:sldId id="28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facebook.com/huongthaoGADT" TargetMode="External"/><Relationship Id="rId4" Type="http://schemas.openxmlformats.org/officeDocument/2006/relationships/hyperlink" Target="mailto:tranthao121004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4.png"/><Relationship Id="rId7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GIF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GIF"/><Relationship Id="rId10" Type="http://schemas.openxmlformats.org/officeDocument/2006/relationships/image" Target="../media/image20.jpeg"/><Relationship Id="rId4" Type="http://schemas.openxmlformats.org/officeDocument/2006/relationships/image" Target="../media/image8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20.jpeg"/><Relationship Id="rId5" Type="http://schemas.openxmlformats.org/officeDocument/2006/relationships/image" Target="../media/image13.GIF"/><Relationship Id="rId10" Type="http://schemas.openxmlformats.org/officeDocument/2006/relationships/image" Target="../media/image19.jpeg"/><Relationship Id="rId4" Type="http://schemas.openxmlformats.org/officeDocument/2006/relationships/image" Target="../media/image8.jpeg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9.jpeg"/><Relationship Id="rId5" Type="http://schemas.openxmlformats.org/officeDocument/2006/relationships/image" Target="../media/image14.GIF"/><Relationship Id="rId10" Type="http://schemas.openxmlformats.org/officeDocument/2006/relationships/image" Target="../media/image13.GIF"/><Relationship Id="rId4" Type="http://schemas.openxmlformats.org/officeDocument/2006/relationships/image" Target="../media/image8.jpeg"/><Relationship Id="rId9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244">
            <a:off x="6926282" y="950188"/>
            <a:ext cx="2887648" cy="39769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550">
            <a:off x="2826457" y="992192"/>
            <a:ext cx="2306270" cy="4059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7" y="917144"/>
            <a:ext cx="2739848" cy="341718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350699" y="2804426"/>
            <a:ext cx="9490602" cy="4086552"/>
            <a:chOff x="1350699" y="2804426"/>
            <a:chExt cx="9490602" cy="4086552"/>
          </a:xfrm>
        </p:grpSpPr>
        <p:grpSp>
          <p:nvGrpSpPr>
            <p:cNvPr id="19" name="Graphic 2"/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2" name="Graphic 2"/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8" name="Freeform: Shape 27"/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: Shape 28"/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/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Freeform: Shape 22"/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4" name="Graphic 2"/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6" name="Freeform: Shape 25"/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: Shape 26"/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Freeform: Shape 24"/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0" name="PA_文本框 10"/>
            <p:cNvSpPr txBox="1"/>
            <p:nvPr/>
          </p:nvSpPr>
          <p:spPr>
            <a:xfrm>
              <a:off x="5330358" y="3200400"/>
              <a:ext cx="16500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charset="-122"/>
                  <a:cs typeface="+mn-cs"/>
                </a:rPr>
                <a:t>TOÁN</a:t>
              </a:r>
              <a:endParaRPr kumimoji="0" lang="zh-CN" altLang="en-US" sz="48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0317" y="4711163"/>
            <a:ext cx="1863654" cy="2074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8841" y="4111718"/>
            <a:ext cx="7169517" cy="768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9489" y="4773126"/>
            <a:ext cx="2243522" cy="969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5801448"/>
            <a:ext cx="12190992" cy="1056552"/>
          </a:xfrm>
          <a:prstGeom prst="rect">
            <a:avLst/>
          </a:prstGeom>
        </p:spPr>
      </p:pic>
      <p:sp>
        <p:nvSpPr>
          <p:cNvPr id="12" name="Title 1"/>
          <p:cNvSpPr txBox="1"/>
          <p:nvPr/>
        </p:nvSpPr>
        <p:spPr>
          <a:xfrm>
            <a:off x="1494448" y="770986"/>
            <a:ext cx="10129025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tranthao121004@gmail.com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5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SĐT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0972.115.126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Facebook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695" y="2143344"/>
            <a:ext cx="11213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 nay có rất nhiều nick giả mạo, chuyên buôn bán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cắp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trên công sức, chất xám của người khác.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nick giả mạo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sdt: 0328667364 và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0325525487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SĐT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zalo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nick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ố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mạo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0328667364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Ngân hàng MB quân đội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TK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Lê Bá Linh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649024"/>
            <a:ext cx="1920533" cy="1048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68905"/>
            <a:ext cx="1264060" cy="140699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KHỞI ĐỘNG</a:t>
              </a: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KHỞI ĐỘNG</a:t>
              </a:r>
            </a:p>
          </p:txBody>
        </p:sp>
      </p:grpSp>
      <p:pic>
        <p:nvPicPr>
          <p:cNvPr id="9" name="Picture 4" descr="LINE Official Stickers - Soft and Cute Chick (Animated) Example with GIF  Anim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2700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0" y="4411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appy Cartoon Sticker by B.Duck for iOS &amp; Android | GIPH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2" y="4276356"/>
            <a:ext cx="879588" cy="8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/>
          <p:cNvSpPr/>
          <p:nvPr/>
        </p:nvSpPr>
        <p:spPr>
          <a:xfrm>
            <a:off x="4350555" y="3962400"/>
            <a:ext cx="7467600" cy="197171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ĐÀN VỊT CON BỊ LẠC MẸ. HÃY GIÚP VỊT MẸ TÌM CHÚNG NHÉ!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88" y="516686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appy Cartoon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2" y="4762642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29" y="3842903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825369" y="426610"/>
            <a:ext cx="7924800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226" y="646480"/>
            <a:ext cx="9839797" cy="17740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C SHARE MIỄN PHÍ BỞI NK POWERSKILL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" y="0"/>
            <a:ext cx="12290601" cy="9870279"/>
          </a:xfrm>
          <a:prstGeom prst="rect">
            <a:avLst/>
          </a:prstGeom>
        </p:spPr>
      </p:pic>
      <p:pic>
        <p:nvPicPr>
          <p:cNvPr id="28" name="CẤM BUÔN BÁN, CẤM REUP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Vào http://fb.com/nkpowerskills tải game miễn phí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CẤM BUÔN BÁN, CẤM REU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69" y="4045095"/>
            <a:ext cx="2269494" cy="1737046"/>
          </a:xfrm>
          <a:prstGeom prst="rect">
            <a:avLst/>
          </a:prstGeom>
        </p:spPr>
      </p:pic>
      <p:pic>
        <p:nvPicPr>
          <p:cNvPr id="34" name="Vào http://fb.com/nkpowerskills tải game miễn phí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639751" y="5333089"/>
            <a:ext cx="2269494" cy="1737046"/>
          </a:xfrm>
          <a:prstGeom prst="rect">
            <a:avLst/>
          </a:prstGeom>
        </p:spPr>
      </p:pic>
      <p:pic>
        <p:nvPicPr>
          <p:cNvPr id="36" name="ĐC SHARE MIỄN PHÍ BỞI NK POWERSKILL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sp>
        <p:nvSpPr>
          <p:cNvPr id="14" name="CẤM BUÔN BÁN, CẤM REUP"/>
          <p:cNvSpPr/>
          <p:nvPr/>
        </p:nvSpPr>
        <p:spPr>
          <a:xfrm>
            <a:off x="797402" y="23284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Vào http://fb.com/nkpowerskills tải game miễn phí"/>
          <p:cNvSpPr/>
          <p:nvPr/>
        </p:nvSpPr>
        <p:spPr>
          <a:xfrm>
            <a:off x="6614450" y="4104970"/>
            <a:ext cx="4683803" cy="8285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1 000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Vào http://fb.com/nkpowerskills tải game miễn phí"/>
          <p:cNvSpPr/>
          <p:nvPr/>
        </p:nvSpPr>
        <p:spPr>
          <a:xfrm>
            <a:off x="797402" y="4153052"/>
            <a:ext cx="4683803" cy="8285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10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87158" y="38524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41044" y="379609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Vào http://fb.com/nkpowerskills tải game miễn phí"/>
          <p:cNvSpPr txBox="1"/>
          <p:nvPr/>
        </p:nvSpPr>
        <p:spPr>
          <a:xfrm>
            <a:off x="3548062" y="1623135"/>
            <a:ext cx="5640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 </a:t>
            </a:r>
            <a:r>
              <a:rPr kumimoji="0" lang="en-US" sz="8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l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=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..?..</a:t>
            </a:r>
            <a:r>
              <a:rPr kumimoji="0" lang="en-US" sz="88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ml</a:t>
            </a:r>
            <a:endParaRPr kumimoji="0" lang="en-US" sz="8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pic>
        <p:nvPicPr>
          <p:cNvPr id="6" name="ĐC SHARE MIỄN PHÍ BỞI NK POWERSKILL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585567"/>
            <a:ext cx="12260119" cy="5316173"/>
          </a:xfrm>
          <a:prstGeom prst="rect">
            <a:avLst/>
          </a:prstGeom>
        </p:spPr>
      </p:pic>
      <p:sp>
        <p:nvSpPr>
          <p:cNvPr id="16" name="ĐC SHARE MIỄN PHÍ BỞI NK POWERSKILLS"/>
          <p:cNvSpPr/>
          <p:nvPr/>
        </p:nvSpPr>
        <p:spPr>
          <a:xfrm>
            <a:off x="3435233" y="5336738"/>
            <a:ext cx="4683803" cy="8285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100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Vào http://fb.com/nkpowerskills tải game miễn phí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7490283" y="499551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371600" y="7380967"/>
            <a:ext cx="16383000" cy="34242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0.00093 L 0.00092 0.00116 L 0.0155 0.01574 C 0.01654 0.01667 0.01758 0.01806 0.01862 0.01944 C 0.01993 0.02106 0.02123 0.02338 0.02279 0.025 C 0.0254 0.02778 0.02813 0.03056 0.03112 0.03241 C 0.0405 0.03796 0.02553 0.0294 0.03946 0.03611 C 0.05235 0.04236 0.03894 0.03773 0.05196 0.04167 C 0.05404 0.04352 0.05599 0.0456 0.05821 0.04722 C 0.06016 0.04861 0.06237 0.04907 0.06446 0.05093 C 0.06667 0.05278 0.06836 0.05625 0.07071 0.05833 C 0.07396 0.06111 0.07774 0.06273 0.08112 0.06574 C 0.08399 0.06829 0.08646 0.07245 0.08946 0.075 C 0.10026 0.0838 0.10339 0.08403 0.11237 0.08981 C 0.11511 0.09144 0.11784 0.09375 0.12071 0.09537 C 0.12331 0.09676 0.12631 0.09722 0.12904 0.09907 C 0.13112 0.10046 0.13295 0.10347 0.13529 0.10463 C 0.1379 0.10579 0.14076 0.10602 0.14362 0.10648 C 0.1487 0.10718 0.15404 0.10764 0.15925 0.10833 C 0.16159 0.10949 0.16394 0.11111 0.16654 0.11204 C 0.16928 0.11296 0.17201 0.11319 0.17487 0.11389 C 0.17956 0.11481 0.18855 0.11597 0.19362 0.11759 C 0.19701 0.11852 0.20053 0.12014 0.20404 0.1213 C 0.20704 0.12199 0.21029 0.12245 0.21342 0.12315 C 0.21576 0.12361 0.21823 0.12431 0.22071 0.125 L 0.22904 0.12685 C 0.23946 0.13287 0.23099 0.12847 0.24154 0.13241 C 0.24284 0.13287 0.24428 0.1338 0.24571 0.13426 C 0.25013 0.13565 0.25469 0.13634 0.25925 0.13796 C 0.26198 0.13866 0.26394 0.14005 0.26654 0.14167 C 0.26784 0.14352 0.26928 0.14537 0.27071 0.14722 C 0.27162 0.14838 0.27279 0.14931 0.27383 0.15093 C 0.28178 0.16273 0.27227 0.15093 0.28008 0.16019 C 0.28555 0.175 0.27826 0.15694 0.28529 0.16944 C 0.28646 0.17153 0.28698 0.17477 0.28842 0.17685 C 0.29154 0.18102 0.29571 0.18333 0.29883 0.18796 C 0.30092 0.19097 0.30313 0.19375 0.30508 0.19722 C 0.31198 0.20949 0.30404 0.20023 0.31237 0.21019 C 0.31602 0.21458 0.32058 0.21736 0.32383 0.22315 C 0.34141 0.2544 0.32292 0.22384 0.3405 0.24722 C 0.34206 0.24931 0.3431 0.25208 0.34467 0.25463 C 0.34662 0.25764 0.3487 0.26088 0.35092 0.26389 C 0.35586 0.2706 0.36003 0.27454 0.36446 0.28241 C 0.36563 0.28449 0.36615 0.28773 0.36758 0.28981 C 0.36875 0.29144 0.37032 0.29213 0.37175 0.29352 C 0.37279 0.29444 0.37383 0.2956 0.37487 0.29722 C 0.37631 0.29931 0.37748 0.30231 0.37904 0.30463 C 0.39206 0.32384 0.38256 0.30995 0.39154 0.31944 C 0.39362 0.32153 0.39558 0.32454 0.39779 0.32685 C 0.39909 0.32824 0.40053 0.32917 0.40196 0.33056 C 0.40365 0.33218 0.40547 0.3338 0.40717 0.33611 C 0.40834 0.3375 0.40899 0.34028 0.41029 0.34167 C 0.41185 0.34329 0.41381 0.34375 0.4155 0.34537 C 0.41654 0.3463 0.41745 0.34792 0.41862 0.34907 C 0.41993 0.35023 0.42136 0.35116 0.42279 0.35278 C 0.42487 0.35486 0.42657 0.35856 0.42904 0.36019 L 0.43217 0.36204 " pathEditMode="relative" rAng="0" ptsTypes="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1805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bldLvl="0" animBg="1"/>
      <p:bldP spid="15" grpId="0" bldLvl="0" animBg="1"/>
      <p:bldP spid="15" grpId="1" bldLvl="0" animBg="1"/>
      <p:bldP spid="18" grpId="0" bldLvl="0" animBg="1"/>
      <p:bldP spid="18" grpId="1" bldLvl="0" animBg="1"/>
      <p:bldP spid="32" grpId="0"/>
      <p:bldP spid="32" grpId="1"/>
      <p:bldP spid="16" grpId="0" bldLvl="0" animBg="1"/>
      <p:bldP spid="16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69" y="4045095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1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407159" y="5323499"/>
            <a:ext cx="2269494" cy="17370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562" y="4481722"/>
            <a:ext cx="4683803" cy="7975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20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26754" y="5677863"/>
            <a:ext cx="4683803" cy="7975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2 000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23075" y="4504251"/>
            <a:ext cx="4683803" cy="7975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200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712831" y="420367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8081804" y="533663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4750156" y="417284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92793" y="1618617"/>
            <a:ext cx="9162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cm = ..?.. mm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-1.48148E-6 L -6.04167E-6 -1.48148E-6 C 0.00169 0.00926 0.00077 0.02176 0.0052 0.02778 C 0.0065 0.02963 0.00807 0.03102 0.00937 0.03333 C 0.01197 0.03796 0.01236 0.0412 0.01458 0.0463 C 0.01757 0.05301 0.02395 0.06667 0.02395 0.06667 C 0.02421 0.06852 0.02473 0.07014 0.02499 0.07222 C 0.02617 0.0875 0.02395 0.10486 0.02812 0.11852 C 0.0315 0.12986 0.04062 0.13148 0.04583 0.14074 C 0.04986 0.14815 0.05143 0.15139 0.05624 0.15741 C 0.05781 0.15949 0.05963 0.16088 0.06145 0.16296 C 0.06354 0.16528 0.06562 0.16782 0.0677 0.17037 L 0.07083 0.17407 C 0.07213 0.17893 0.07395 0.18356 0.07499 0.18889 C 0.07525 0.19074 0.07551 0.19259 0.07604 0.19444 C 0.07656 0.19699 0.07747 0.1993 0.07812 0.20185 C 0.07877 0.20486 0.07916 0.20833 0.0802 0.21111 C 0.08085 0.21319 0.08242 0.21458 0.08333 0.21667 C 0.08411 0.21898 0.08437 0.22199 0.08541 0.22407 C 0.08645 0.22639 0.08827 0.22731 0.08958 0.22963 C 0.09036 0.23125 0.09088 0.23333 0.09166 0.23518 C 0.09348 0.24005 0.09856 0.25185 0.10104 0.2537 C 0.10273 0.25486 0.10455 0.25579 0.10624 0.25741 C 0.11367 0.26412 0.10429 0.25833 0.11354 0.26481 C 0.11549 0.2662 0.1177 0.2669 0.11979 0.26852 C 0.12161 0.26991 0.12304 0.27245 0.12499 0.27407 C 0.12994 0.27824 0.1345 0.28009 0.13958 0.28333 C 0.14127 0.28449 0.14296 0.28588 0.14479 0.28704 C 0.1457 0.28773 0.14687 0.28819 0.14791 0.28889 C 0.14921 0.29005 0.15051 0.29167 0.15208 0.29259 C 0.1608 0.29838 0.16093 0.29606 0.17187 0.29815 C 0.17343 0.29838 0.18124 0.30093 0.18333 0.30185 C 0.18775 0.30393 0.18554 0.30393 0.19062 0.30741 C 0.19257 0.3088 0.19479 0.30995 0.19687 0.31111 C 0.19791 0.3118 0.19895 0.31204 0.19999 0.31296 C 0.2013 0.31412 0.2026 0.31597 0.20416 0.31667 C 0.20715 0.31782 0.21041 0.31782 0.21354 0.31852 C 0.22434 0.32407 0.21705 0.32083 0.22708 0.32407 C 0.22877 0.32454 0.23046 0.32546 0.23229 0.32593 C 0.23359 0.32616 0.23502 0.32593 0.23645 0.32593 " pathEditMode="relative" ptsTypes="AAAAAAAAAAAAAAAAAAAAAAAAAAAAAAAAAAAAAA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8" grpId="0" bldLvl="0" animBg="1"/>
      <p:bldP spid="18" grpId="1" bldLvl="0" animBg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05" y="38859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731438" y="4160210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1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52179" y="51519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19856" y="5558432"/>
            <a:ext cx="4683803" cy="9890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3 000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98328" y="4451870"/>
            <a:ext cx="4683803" cy="9890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30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2179" y="4435402"/>
            <a:ext cx="4683803" cy="9890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300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5141935" y="413482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803926" y="411014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7746450" y="5249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983336" y="1783363"/>
            <a:ext cx="5500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 kg = …?..g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92593E-6 L -2.29167E-6 5.92593E-6 C 0.00235 0.00487 0.00534 0.00904 0.00716 0.01482 C 0.00886 0.01968 0.00899 0.02592 0.01029 0.03149 C 0.0125 0.04029 0.01459 0.04931 0.01758 0.05741 C 0.02357 0.07269 0.02787 0.08195 0.03216 0.09816 C 0.03451 0.10649 0.03555 0.11621 0.03841 0.12408 C 0.04115 0.13126 0.0448 0.14029 0.04675 0.14816 C 0.04779 0.15163 0.04792 0.15556 0.04883 0.15927 C 0.05 0.16366 0.0517 0.16783 0.053 0.17223 C 0.05456 0.17709 0.0556 0.18218 0.05716 0.18704 C 0.05912 0.19214 0.06159 0.19654 0.06341 0.20186 C 0.06537 0.20718 0.06667 0.2132 0.06862 0.21853 C 0.07253 0.22871 0.07709 0.2382 0.08112 0.24816 C 0.08295 0.25232 0.08464 0.25672 0.08633 0.26112 C 0.08881 0.26714 0.09102 0.27362 0.09362 0.27964 C 0.09545 0.28334 0.0974 0.28658 0.09883 0.29075 C 0.10091 0.29584 0.10209 0.30209 0.10404 0.30741 C 0.10625 0.31274 0.10925 0.31667 0.11133 0.32223 C 0.12552 0.35765 0.10834 0.32177 0.12175 0.35186 C 0.14271 0.39839 0.11823 0.33959 0.13321 0.37964 C 0.13451 0.38288 0.1362 0.38542 0.13737 0.3889 C 0.13907 0.39353 0.13998 0.39885 0.14154 0.40371 C 0.15482 0.44283 0.13646 0.39005 0.14779 0.41853 C 0.15521 0.43681 0.14323 0.4139 0.15404 0.43334 C 0.1569 0.44839 0.15196 0.42501 0.16133 0.45001 C 0.16628 0.46297 0.16016 0.44677 0.16654 0.46297 C 0.16732 0.46459 0.16784 0.46667 0.16862 0.46853 C 0.17058 0.47223 0.17318 0.47524 0.17487 0.47964 L 0.18425 0.50186 C 0.18529 0.50417 0.1862 0.50695 0.18737 0.50927 C 0.18946 0.51297 0.19206 0.51598 0.19362 0.52038 C 0.1944 0.52223 0.19519 0.52385 0.19571 0.52593 C 0.19649 0.52825 0.19688 0.53103 0.19779 0.53334 C 0.19961 0.53774 0.20157 0.53959 0.20404 0.5426 C 0.20482 0.54445 0.20521 0.54654 0.20612 0.54816 C 0.20938 0.55279 0.21016 0.5507 0.21341 0.55371 C 0.21459 0.55464 0.2155 0.55603 0.21654 0.55741 C 0.23112 0.55672 0.24571 0.55649 0.26029 0.55556 C 0.28868 0.55325 0.24675 0.55371 0.2655 0.55371 " pathEditMode="relative" ptsTypes="AAAAAAAAAAAAAAAAAAAAAAAAAAAAAAAAAAAAAA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8" grpId="0" bldLvl="0" animBg="1"/>
      <p:bldP spid="18" grpId="1" bldLvl="0" animBg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17" y="5186347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appy Cartoon Sticker by B.Duck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09" y="4659813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362" y="3923553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648736" y="5071607"/>
            <a:ext cx="2269494" cy="17370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0733" y="358678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97781" y="4230799"/>
            <a:ext cx="4683803" cy="10287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37810" y="5505097"/>
            <a:ext cx="4683803" cy="10287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2 000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0733" y="4278881"/>
            <a:ext cx="4683803" cy="10287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200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770489" y="397830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7092860" y="516387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424375" y="392192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876979" y="1715388"/>
            <a:ext cx="7478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20 dm = …?...m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1.04167E-6 1.48148E-6 C 0.00781 0.00972 0.01198 0.01389 0.01875 0.02593 C 0.01992 0.02801 0.02057 0.03125 0.02188 0.03334 C 0.05274 0.08195 0.02865 0.03982 0.04167 0.06297 C 0.04388 0.07523 0.04531 0.08472 0.05313 0.09445 C 0.06953 0.11482 0.09492 0.13588 0.11563 0.15 C 0.13281 0.16181 0.11706 0.14861 0.13438 0.16297 C 0.14466 0.1713 0.13724 0.16435 0.14375 0.17408 C 0.14466 0.17547 0.14597 0.17616 0.14688 0.17778 C 0.15248 0.18773 0.14714 0.18334 0.15313 0.18704 C 0.15378 0.18889 0.1543 0.19097 0.15521 0.19259 C 0.15873 0.19884 0.15938 0.19722 0.16354 0.20185 C 0.16563 0.20394 0.16771 0.20648 0.16979 0.20926 C 0.17279 0.2132 0.18034 0.22384 0.18438 0.22778 C 0.18529 0.22871 0.18646 0.22894 0.1875 0.22963 C 0.19245 0.24306 0.18581 0.22709 0.19375 0.23889 C 0.19466 0.24028 0.19479 0.24283 0.19584 0.24445 C 0.19766 0.24722 0.20026 0.24861 0.20209 0.25185 C 0.21459 0.27408 0.19662 0.24306 0.20834 0.26111 C 0.21185 0.26667 0.21263 0.27037 0.21667 0.27408 C 0.21758 0.27477 0.21875 0.275 0.21979 0.27593 C 0.22396 0.27871 0.22813 0.28195 0.23229 0.28519 L 0.23229 0.28519 C 0.23659 0.29028 0.23412 0.2882 0.23959 0.29074 C 0.24089 0.29259 0.24219 0.29445 0.24375 0.2963 C 0.24505 0.29769 0.24675 0.29815 0.24792 0.3 C 0.25235 0.30672 0.25625 0.31482 0.26042 0.32222 C 0.26172 0.32454 0.26328 0.32662 0.26459 0.32963 C 0.26602 0.33287 0.26862 0.33982 0.27084 0.34259 C 0.27175 0.34352 0.27292 0.34375 0.27396 0.34445 C 0.2793 0.3588 0.27084 0.33797 0.28334 0.35741 C 0.28412 0.35857 0.2836 0.36134 0.28438 0.36297 C 0.28516 0.36459 0.28646 0.36528 0.2875 0.36667 L 0.29167 0.36297 " pathEditMode="relative" ptsTypes="AAAAAAAAAAAAAAAAAAAAAAAAAAAAAAAAA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8" grpId="0" bldLvl="0" animBg="1"/>
      <p:bldP spid="18" grpId="1" bldLvl="0" animBg="1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3" name="Rectangle: Rounded Corners 32"/>
          <p:cNvSpPr/>
          <p:nvPr/>
        </p:nvSpPr>
        <p:spPr>
          <a:xfrm>
            <a:off x="5741580" y="2286000"/>
            <a:ext cx="6177517" cy="180753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Chúc mừng bạn hoàn thành thử thách!</a:t>
            </a:r>
            <a:endParaRPr lang="en-US" sz="4400" b="1" dirty="0" err="1">
              <a:solidFill>
                <a:prstClr val="black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8714" y="2003654"/>
            <a:ext cx="3780768" cy="4715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350699" y="457200"/>
            <a:ext cx="9490602" cy="4086552"/>
            <a:chOff x="1350699" y="2804426"/>
            <a:chExt cx="9490602" cy="4086552"/>
          </a:xfrm>
        </p:grpSpPr>
        <p:grpSp>
          <p:nvGrpSpPr>
            <p:cNvPr id="22" name="Graphic 2"/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/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/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/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/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26"/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8" name="Graphic 2"/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/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/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/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PA_文本框 10"/>
            <p:cNvSpPr txBox="1"/>
            <p:nvPr/>
          </p:nvSpPr>
          <p:spPr>
            <a:xfrm>
              <a:off x="3947932" y="3621042"/>
              <a:ext cx="4549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82" y="5154294"/>
            <a:ext cx="1623263" cy="691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5" y="4880640"/>
            <a:ext cx="1679638" cy="18695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21" y="1801400"/>
            <a:ext cx="3918643" cy="48873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3542" y="2136346"/>
            <a:ext cx="3780768" cy="47154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2289" y="1656405"/>
            <a:ext cx="5127180" cy="17801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222</Words>
  <Application>Microsoft Office PowerPoint</Application>
  <PresentationFormat>Widescreen</PresentationFormat>
  <Paragraphs>29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#9Slide02 Noi dung dai</vt:lpstr>
      <vt:lpstr>Arial</vt:lpstr>
      <vt:lpstr>Calibri</vt:lpstr>
      <vt:lpstr>Calibri Light</vt:lpstr>
      <vt:lpstr>iCiel Crocante</vt:lpstr>
      <vt:lpstr>Montserrat Alternates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2023-11-07T02:34:54Z</dcterms:created>
  <dcterms:modified xsi:type="dcterms:W3CDTF">2025-12-09T13:08:32Z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0D063E1FC9234ED4929CE379C5FA0156_11</vt:lpwstr>
  </property>
  <property fmtid="{D5CDD505-2E9C-101B-9397-08002B2CF9AE}" pid="3" name="KSOProductBuildVer">
    <vt:lpwstr>1033-12.2.0.13266</vt:lpwstr>
  </property>
</Properties>
</file>