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27" r:id="rId2"/>
    <p:sldId id="439" r:id="rId3"/>
    <p:sldId id="427" r:id="rId4"/>
    <p:sldId id="428" r:id="rId5"/>
    <p:sldId id="426" r:id="rId6"/>
    <p:sldId id="441" r:id="rId7"/>
    <p:sldId id="442" r:id="rId8"/>
    <p:sldId id="443" r:id="rId9"/>
    <p:sldId id="438" r:id="rId10"/>
    <p:sldId id="433" r:id="rId11"/>
    <p:sldId id="444" r:id="rId12"/>
    <p:sldId id="440" r:id="rId13"/>
    <p:sldId id="340" r:id="rId14"/>
  </p:sldIdLst>
  <p:sldSz cx="16276638" cy="9144000"/>
  <p:notesSz cx="6858000" cy="9144000"/>
  <p:custDataLst>
    <p:tags r:id="rId16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0066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D73D82-511E-45F7-992E-54AB1911E393}" v="366" dt="2022-07-01T00:37:43.3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6" autoAdjust="0"/>
    <p:restoredTop sz="94660"/>
  </p:normalViewPr>
  <p:slideViewPr>
    <p:cSldViewPr>
      <p:cViewPr varScale="1">
        <p:scale>
          <a:sx n="52" d="100"/>
          <a:sy n="52" d="100"/>
        </p:scale>
        <p:origin x="428" y="64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13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blogtailieu.com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882304"/>
            <a:ext cx="2034580" cy="220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1356519" y="4343401"/>
            <a:ext cx="13335000" cy="1668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T1,2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119" y="6043613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9684" y="5964239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919" y="5781235"/>
            <a:ext cx="3396458" cy="2422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1406914" y="2050813"/>
            <a:ext cx="12446405" cy="646331"/>
            <a:chOff x="1508918" y="1888664"/>
            <a:chExt cx="11327628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11327628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4.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nghe   SỰ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TÍCH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LOÀI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HOA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MÙA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HẠ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252164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1406914" y="2971800"/>
            <a:ext cx="1160989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nl-NL" sz="3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Đoán nội dung từng tranh</a:t>
            </a:r>
            <a:r>
              <a:rPr lang="en-US" sz="3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1DB54C-AEC6-C595-5971-4E2794B14A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417"/>
          <a:stretch/>
        </p:blipFill>
        <p:spPr>
          <a:xfrm>
            <a:off x="339277" y="3848099"/>
            <a:ext cx="4050203" cy="39844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7D7D6B-B849-650A-5859-E9CCAE302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5519" y="4068134"/>
            <a:ext cx="3885872" cy="37644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7D9F1F5-2CBC-8E62-2612-F757BF158E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6226" y="3968736"/>
            <a:ext cx="3492203" cy="382692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591998D-D590-DA4A-2170-9E20F9A297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29319" y="3962400"/>
            <a:ext cx="3744040" cy="3732694"/>
          </a:xfrm>
          <a:prstGeom prst="rect">
            <a:avLst/>
          </a:prstGeom>
        </p:spPr>
      </p:pic>
      <p:sp>
        <p:nvSpPr>
          <p:cNvPr id="19" name="Text Box 14">
            <a:extLst>
              <a:ext uri="{FF2B5EF4-FFF2-40B4-BE49-F238E27FC236}">
                <a16:creationId xmlns:a16="http://schemas.microsoft.com/office/drawing/2014/main" id="{8592C261-117E-D4F2-AE80-99206CF8DB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1119" y="1266918"/>
            <a:ext cx="88391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CÁNH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RỪNG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TRONG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NẮNG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(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T1+2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33280586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1406914" y="2050813"/>
            <a:ext cx="12446405" cy="646331"/>
            <a:chOff x="1508918" y="1888664"/>
            <a:chExt cx="11327628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11327628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4.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nghe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	        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SỰ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TÍCH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LOÀI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HOA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MÙA</a:t>
              </a:r>
              <a:r>
                <a:rPr lang="en-US" sz="36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HẠ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252164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1406914" y="2971800"/>
            <a:ext cx="1160989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3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Nghe </a:t>
            </a:r>
            <a:r>
              <a:rPr lang="en-US" sz="3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3800" b="1" i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b="1" i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endParaRPr lang="en-US" sz="38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Text Box 14">
            <a:extLst>
              <a:ext uri="{FF2B5EF4-FFF2-40B4-BE49-F238E27FC236}">
                <a16:creationId xmlns:a16="http://schemas.microsoft.com/office/drawing/2014/main" id="{345D4294-1107-185A-BA95-7E98156CA6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2945" y="1311428"/>
            <a:ext cx="88391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CÁNH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RỪNG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TRONG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NẮNG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6" name="Nói và nghe_ SỰ TÍCH LOÀI HOA CỦA MÙA HẠ _ Tuần 2 _ Tiếng Việt 3 _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026F8EE2-F458-14BE-F763-E41EC6DD8E2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355" end="27000.557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7621" y="3648909"/>
            <a:ext cx="13210098" cy="496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05566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7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697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764FD0-2D00-61E1-7FAE-B3B82BD7C696}"/>
              </a:ext>
            </a:extLst>
          </p:cNvPr>
          <p:cNvSpPr txBox="1"/>
          <p:nvPr/>
        </p:nvSpPr>
        <p:spPr>
          <a:xfrm>
            <a:off x="398691" y="1976907"/>
            <a:ext cx="15450343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mướt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tủi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héo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gai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héo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lả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chọi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chêu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chọc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chê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gai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vời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xiết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 </a:t>
            </a:r>
          </a:p>
          <a:p>
            <a:pPr algn="r"/>
            <a:r>
              <a:rPr lang="en-US" sz="28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(Theo </a:t>
            </a:r>
            <a:r>
              <a:rPr lang="en-US" sz="28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8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5" name="Text Box 14">
            <a:extLst>
              <a:ext uri="{FF2B5EF4-FFF2-40B4-BE49-F238E27FC236}">
                <a16:creationId xmlns:a16="http://schemas.microsoft.com/office/drawing/2014/main" id="{25668721-0CBE-1E14-9CF6-A1FC829934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2945" y="1311428"/>
            <a:ext cx="88391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CÁNH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RỪNG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TRONG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NẮNG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47750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46E3AC-ADA9-19C6-5E4B-CF402CA0C9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6" t="42829" r="20798" b="31571"/>
          <a:stretch/>
        </p:blipFill>
        <p:spPr>
          <a:xfrm>
            <a:off x="442119" y="304800"/>
            <a:ext cx="15468600" cy="847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843973"/>
      </p:ext>
    </p:extLst>
  </p:cSld>
  <p:clrMapOvr>
    <a:masterClrMapping/>
  </p:clrMapOvr>
  <p:transition spd="slow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3871119" y="1266918"/>
            <a:ext cx="88391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CÁNH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RỪNG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TRONG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NẮNG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(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T1+2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 </a:t>
            </a:r>
          </a:p>
        </p:txBody>
      </p:sp>
      <p:sp>
        <p:nvSpPr>
          <p:cNvPr id="2" name="Rectangle 1"/>
          <p:cNvSpPr/>
          <p:nvPr/>
        </p:nvSpPr>
        <p:spPr>
          <a:xfrm>
            <a:off x="1563435" y="2828092"/>
            <a:ext cx="1396628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93838" y="5399452"/>
            <a:ext cx="13578681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400"/>
              </a:spcBef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líu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2400"/>
              </a:spcBef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ngơ</a:t>
            </a:r>
            <a:r>
              <a:rPr lang="en-US" sz="36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ngác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2400"/>
              </a:spcBef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508919" y="1981200"/>
            <a:ext cx="4191000" cy="677108"/>
            <a:chOff x="1508919" y="1888664"/>
            <a:chExt cx="3733800" cy="677108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Hướng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dẫn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đọc.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3234" y="2519755"/>
              <a:ext cx="317712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1508919" y="4343400"/>
            <a:ext cx="4191000" cy="677108"/>
            <a:chOff x="1508919" y="1888664"/>
            <a:chExt cx="3733800" cy="677108"/>
          </a:xfrm>
        </p:grpSpPr>
        <p:sp>
          <p:nvSpPr>
            <p:cNvPr id="23" name="Rectangle 22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Chia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đoạn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1618922" y="2519755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1585120" y="3056395"/>
            <a:ext cx="411479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n-US" sz="38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ưng</a:t>
            </a:r>
            <a:r>
              <a:rPr lang="en-US" sz="38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</a:t>
            </a:r>
            <a:r>
              <a:rPr lang="en-US" sz="38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ường</a:t>
            </a:r>
            <a:r>
              <a:rPr lang="en-US" sz="38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sz="38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ơn</a:t>
            </a:r>
            <a:r>
              <a:rPr lang="en-US" sz="38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406914" y="1953419"/>
            <a:ext cx="6781801" cy="707886"/>
            <a:chOff x="1508918" y="1888664"/>
            <a:chExt cx="6172201" cy="1186207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1862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3. Luyện đọc và tìm hiểu bài.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3017498"/>
              <a:ext cx="557784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1204119" y="4438380"/>
            <a:ext cx="1404829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vi-VN" sz="3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hiện ra trước mất chúng tôi:</a:t>
            </a:r>
            <a:r>
              <a:rPr lang="vi-VN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3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bầy vượ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vi-VN" sz="3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cành cao,</a:t>
            </a:r>
            <a:r>
              <a:rPr lang="vi-VN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3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đàn hươu nai xinh đẹp </a:t>
            </a:r>
            <a:r>
              <a:rPr lang="vi-VN" sz="38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hi</a:t>
            </a:r>
            <a:r>
              <a:rPr lang="en-US" sz="38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vi-VN" sz="38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vi-VN" sz="3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vi-VN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3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rủ nhau r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vợt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đẫm</a:t>
            </a:r>
            <a:r>
              <a:rPr lang="en-US" sz="3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lanh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nắng.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  <a:p>
            <a:pPr algn="just"/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395119" y="3114757"/>
            <a:ext cx="42672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38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úi</a:t>
            </a:r>
            <a:r>
              <a:rPr lang="en-US" sz="38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38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on </a:t>
            </a:r>
            <a:r>
              <a:rPr lang="en-US" sz="3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</a:t>
            </a:r>
            <a:r>
              <a:rPr lang="en-US" sz="38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ùng</a:t>
            </a:r>
            <a:r>
              <a:rPr lang="en-US" sz="38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điệp</a:t>
            </a:r>
            <a:r>
              <a:rPr lang="en-US" sz="38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433719" y="3099368"/>
            <a:ext cx="2895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óc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ách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1401991" y="3114757"/>
            <a:ext cx="26166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cọ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5C0C828-67BA-1BFF-81CB-57C61CA24EB4}"/>
              </a:ext>
            </a:extLst>
          </p:cNvPr>
          <p:cNvSpPr txBox="1"/>
          <p:nvPr/>
        </p:nvSpPr>
        <p:spPr>
          <a:xfrm>
            <a:off x="2874312" y="6214540"/>
            <a:ext cx="8138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/>
          </a:p>
        </p:txBody>
      </p:sp>
      <p:sp>
        <p:nvSpPr>
          <p:cNvPr id="20" name="Text Box 14">
            <a:extLst>
              <a:ext uri="{FF2B5EF4-FFF2-40B4-BE49-F238E27FC236}">
                <a16:creationId xmlns:a16="http://schemas.microsoft.com/office/drawing/2014/main" id="{8D1C052D-8E5F-6F99-828B-EF9B7DDC7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1119" y="1266918"/>
            <a:ext cx="88391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CÁNH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RỪNG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TRONG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NẮNG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(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T1+2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70105715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5656504" y="2654332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dirty="0" err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3800" b="1" dirty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endParaRPr lang="en-US" sz="3800" b="1" dirty="0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600701" y="2743200"/>
            <a:ext cx="1023381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bạn nhỏ được ông cho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theo?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23719" y="4044561"/>
            <a:ext cx="102108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cho đi thảm rừng. Ồng đưa 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cọ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b="1" u="sng" dirty="0">
                <a:hlinkClick r:id="rId2"/>
              </a:rPr>
              <a:t>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9D04185-3ED8-3A52-2295-E13E57E9742C}"/>
              </a:ext>
            </a:extLst>
          </p:cNvPr>
          <p:cNvSpPr/>
          <p:nvPr/>
        </p:nvSpPr>
        <p:spPr>
          <a:xfrm>
            <a:off x="365919" y="2813447"/>
            <a:ext cx="411479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ưng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ường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ơn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en-US" sz="3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F00F76F-5FB5-5059-5A8C-9007C2F9F6EB}"/>
              </a:ext>
            </a:extLst>
          </p:cNvPr>
          <p:cNvSpPr/>
          <p:nvPr/>
        </p:nvSpPr>
        <p:spPr>
          <a:xfrm>
            <a:off x="349934" y="3384203"/>
            <a:ext cx="42672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úi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on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ùng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điệp</a:t>
            </a:r>
            <a:r>
              <a:rPr lang="en-US" sz="38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44BBA3B-7D52-F329-FB64-535D852AEED2}"/>
              </a:ext>
            </a:extLst>
          </p:cNvPr>
          <p:cNvSpPr/>
          <p:nvPr/>
        </p:nvSpPr>
        <p:spPr>
          <a:xfrm>
            <a:off x="3779759" y="2752621"/>
            <a:ext cx="2895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óc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ách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6510470-9A62-74EB-DC0E-2AA38179396C}"/>
              </a:ext>
            </a:extLst>
          </p:cNvPr>
          <p:cNvSpPr/>
          <p:nvPr/>
        </p:nvSpPr>
        <p:spPr>
          <a:xfrm>
            <a:off x="3732383" y="3383838"/>
            <a:ext cx="26166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3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en-US" sz="3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cọ</a:t>
            </a:r>
            <a:r>
              <a:rPr lang="en-US" sz="3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846D199-E22F-6BAC-8E24-D3DEEE047241}"/>
              </a:ext>
            </a:extLst>
          </p:cNvPr>
          <p:cNvSpPr txBox="1"/>
          <p:nvPr/>
        </p:nvSpPr>
        <p:spPr>
          <a:xfrm>
            <a:off x="216815" y="4334554"/>
            <a:ext cx="5322566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như</a:t>
            </a:r>
            <a:r>
              <a:rPr lang="vi-VN" sz="34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 ra trước mất chúng tôi: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bầy vượ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vi-VN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cành cao,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đàn hươu nai xinh đẹp và hiên </a:t>
            </a:r>
            <a:r>
              <a:rPr lang="vi-VN" sz="34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vi-VN" sz="3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4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4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 </a:t>
            </a:r>
            <a:r>
              <a:rPr lang="vi-VN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 r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vợt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đẫm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lanh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nắng.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D7F476-EFCF-A184-1FD3-89C03595FC42}"/>
              </a:ext>
            </a:extLst>
          </p:cNvPr>
          <p:cNvSpPr/>
          <p:nvPr/>
        </p:nvSpPr>
        <p:spPr>
          <a:xfrm>
            <a:off x="5600701" y="5393085"/>
            <a:ext cx="102338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F4514BA-27A5-252E-8BCB-71C10F38C601}"/>
              </a:ext>
            </a:extLst>
          </p:cNvPr>
          <p:cNvSpPr/>
          <p:nvPr/>
        </p:nvSpPr>
        <p:spPr>
          <a:xfrm>
            <a:off x="5761038" y="6716076"/>
            <a:ext cx="102108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</a:t>
            </a:r>
            <a:r>
              <a:rPr 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bạn nhỏ nghe rất rỏ tiếng suổi r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óc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</a:t>
            </a:r>
            <a:r>
              <a:rPr lang="en-US" u="sng" dirty="0">
                <a:solidFill>
                  <a:srgbClr val="0000CC"/>
                </a:solidFill>
              </a:rPr>
              <a:t>.</a:t>
            </a:r>
            <a:endParaRPr lang="en-US" dirty="0">
              <a:solidFill>
                <a:srgbClr val="0000CC"/>
              </a:solidFill>
            </a:endParaRPr>
          </a:p>
          <a:p>
            <a:pPr algn="just"/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 Box 14">
            <a:extLst>
              <a:ext uri="{FF2B5EF4-FFF2-40B4-BE49-F238E27FC236}">
                <a16:creationId xmlns:a16="http://schemas.microsoft.com/office/drawing/2014/main" id="{C4263D9F-2A76-9A74-CFAA-B8A67C805D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759" y="1294194"/>
            <a:ext cx="88391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CÁNH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RỪNG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TRONG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NẮNG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(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T1+2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96310616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  <p:bldP spid="24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5656504" y="2654332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54607"/>
            <a:chOff x="1259767" y="1442589"/>
            <a:chExt cx="2319747" cy="654607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dirty="0" err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3800" b="1" dirty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endParaRPr lang="en-US" sz="3800" b="1" dirty="0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0917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54607"/>
            <a:chOff x="1024127" y="1442589"/>
            <a:chExt cx="2877445" cy="654607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050082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600701" y="2743200"/>
            <a:ext cx="102338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674727" y="4662115"/>
            <a:ext cx="102108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vươn ngọn lên cao tít đón nắng. N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tắp,</a:t>
            </a:r>
            <a:r>
              <a:rPr 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tán lá tròn xoe. 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9D04185-3ED8-3A52-2295-E13E57E9742C}"/>
              </a:ext>
            </a:extLst>
          </p:cNvPr>
          <p:cNvSpPr/>
          <p:nvPr/>
        </p:nvSpPr>
        <p:spPr>
          <a:xfrm>
            <a:off x="365919" y="2813447"/>
            <a:ext cx="411479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ưng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ường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ơn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en-US" sz="3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F00F76F-5FB5-5059-5A8C-9007C2F9F6EB}"/>
              </a:ext>
            </a:extLst>
          </p:cNvPr>
          <p:cNvSpPr/>
          <p:nvPr/>
        </p:nvSpPr>
        <p:spPr>
          <a:xfrm>
            <a:off x="349934" y="3384203"/>
            <a:ext cx="42672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úi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on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ùng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điệp</a:t>
            </a:r>
            <a:r>
              <a:rPr lang="en-US" sz="38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44BBA3B-7D52-F329-FB64-535D852AEED2}"/>
              </a:ext>
            </a:extLst>
          </p:cNvPr>
          <p:cNvSpPr/>
          <p:nvPr/>
        </p:nvSpPr>
        <p:spPr>
          <a:xfrm>
            <a:off x="3779759" y="2752621"/>
            <a:ext cx="2895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óc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ách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6510470-9A62-74EB-DC0E-2AA38179396C}"/>
              </a:ext>
            </a:extLst>
          </p:cNvPr>
          <p:cNvSpPr/>
          <p:nvPr/>
        </p:nvSpPr>
        <p:spPr>
          <a:xfrm>
            <a:off x="3732383" y="3383838"/>
            <a:ext cx="26166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3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en-US" sz="3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cọ</a:t>
            </a:r>
            <a:r>
              <a:rPr lang="en-US" sz="3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CF1CE59-5CAC-AA24-84FE-B9E6F455BC7B}"/>
              </a:ext>
            </a:extLst>
          </p:cNvPr>
          <p:cNvSpPr/>
          <p:nvPr/>
        </p:nvSpPr>
        <p:spPr>
          <a:xfrm>
            <a:off x="6233319" y="3958932"/>
            <a:ext cx="102338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134BF8-6F18-EB48-AAE9-BF4C2D47CEAF}"/>
              </a:ext>
            </a:extLst>
          </p:cNvPr>
          <p:cNvSpPr/>
          <p:nvPr/>
        </p:nvSpPr>
        <p:spPr>
          <a:xfrm>
            <a:off x="6233319" y="6017388"/>
            <a:ext cx="102338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9E9F911-B9B9-0A4C-7155-573DB839AAFF}"/>
              </a:ext>
            </a:extLst>
          </p:cNvPr>
          <p:cNvSpPr/>
          <p:nvPr/>
        </p:nvSpPr>
        <p:spPr>
          <a:xfrm>
            <a:off x="5765160" y="6781800"/>
            <a:ext cx="102108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con sóc nhảy thoăn thoắt qua các c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thấy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ngơ ngác.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 Box 14">
            <a:extLst>
              <a:ext uri="{FF2B5EF4-FFF2-40B4-BE49-F238E27FC236}">
                <a16:creationId xmlns:a16="http://schemas.microsoft.com/office/drawing/2014/main" id="{EBDE4365-1CD0-4A56-A1E5-87144EA6A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1119" y="1266918"/>
            <a:ext cx="88391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NHỮNG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CÁNH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RỪNG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TRONG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NẮNG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846D199-E22F-6BAC-8E24-D3DEEE047241}"/>
              </a:ext>
            </a:extLst>
          </p:cNvPr>
          <p:cNvSpPr txBox="1"/>
          <p:nvPr/>
        </p:nvSpPr>
        <p:spPr>
          <a:xfrm>
            <a:off x="216815" y="4334554"/>
            <a:ext cx="5322566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như</a:t>
            </a:r>
            <a:r>
              <a:rPr lang="vi-VN" sz="34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 ra trước mất chúng tôi: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bầy vượ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vi-VN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cành cao,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đàn hươu nai xinh đẹp và hiên </a:t>
            </a:r>
            <a:r>
              <a:rPr lang="vi-VN" sz="34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vi-VN" sz="3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4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4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 </a:t>
            </a:r>
            <a:r>
              <a:rPr lang="vi-VN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 r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vợt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đẫm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lanh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nắng.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</p:txBody>
      </p:sp>
    </p:spTree>
    <p:extLst>
      <p:ext uri="{BB962C8B-B14F-4D97-AF65-F5344CB8AC3E}">
        <p14:creationId xmlns:p14="http://schemas.microsoft.com/office/powerpoint/2010/main" val="80759564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  <p:bldP spid="34" grpId="0"/>
      <p:bldP spid="35" grpId="0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5656504" y="2654332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dirty="0" err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3800" b="1" dirty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endParaRPr lang="en-US" sz="3800" b="1" dirty="0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600701" y="2743200"/>
            <a:ext cx="102338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những gì cho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9D04185-3ED8-3A52-2295-E13E57E9742C}"/>
              </a:ext>
            </a:extLst>
          </p:cNvPr>
          <p:cNvSpPr/>
          <p:nvPr/>
        </p:nvSpPr>
        <p:spPr>
          <a:xfrm>
            <a:off x="365919" y="2813447"/>
            <a:ext cx="411479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ưng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ường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ơn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en-US" sz="3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F00F76F-5FB5-5059-5A8C-9007C2F9F6EB}"/>
              </a:ext>
            </a:extLst>
          </p:cNvPr>
          <p:cNvSpPr/>
          <p:nvPr/>
        </p:nvSpPr>
        <p:spPr>
          <a:xfrm>
            <a:off x="349934" y="3384203"/>
            <a:ext cx="42672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úi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on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ùng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điệp</a:t>
            </a:r>
            <a:r>
              <a:rPr lang="en-US" sz="38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44BBA3B-7D52-F329-FB64-535D852AEED2}"/>
              </a:ext>
            </a:extLst>
          </p:cNvPr>
          <p:cNvSpPr/>
          <p:nvPr/>
        </p:nvSpPr>
        <p:spPr>
          <a:xfrm>
            <a:off x="3779759" y="2752621"/>
            <a:ext cx="2895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óc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ách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6510470-9A62-74EB-DC0E-2AA38179396C}"/>
              </a:ext>
            </a:extLst>
          </p:cNvPr>
          <p:cNvSpPr/>
          <p:nvPr/>
        </p:nvSpPr>
        <p:spPr>
          <a:xfrm>
            <a:off x="3732383" y="3383838"/>
            <a:ext cx="26166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3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en-US" sz="3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cọ</a:t>
            </a:r>
            <a:r>
              <a:rPr lang="en-US" sz="3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9E9F911-B9B9-0A4C-7155-573DB839AAFF}"/>
              </a:ext>
            </a:extLst>
          </p:cNvPr>
          <p:cNvSpPr/>
          <p:nvPr/>
        </p:nvSpPr>
        <p:spPr>
          <a:xfrm>
            <a:off x="5773628" y="3943529"/>
            <a:ext cx="10210801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đường, ông đã kể cho các bạn nhỏ nghe vé nhữ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thuở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thuở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 nhi</a:t>
            </a:r>
            <a:r>
              <a:rPr lang="en-US" sz="3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vi-VN" sz="3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vi-VN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muông thú, cảnh vật rẩt đ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ẹp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đó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báy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vượn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vi-VN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đu trên cành cao, những đàn hươu nai xinh đẹp và hiển lành rủ nhau ra suối, những vạt cỏ đẫm sương long lanh trong n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ắng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đó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vi-VN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kề, các bạn nhỏ như thấy hiện ra tr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Text Box 14">
            <a:extLst>
              <a:ext uri="{FF2B5EF4-FFF2-40B4-BE49-F238E27FC236}">
                <a16:creationId xmlns:a16="http://schemas.microsoft.com/office/drawing/2014/main" id="{55C966CF-5EF4-C1C8-4C17-AF46BE04F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1119" y="1266918"/>
            <a:ext cx="88391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CÁNH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RỪNG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TRONG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NẮNG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846D199-E22F-6BAC-8E24-D3DEEE047241}"/>
              </a:ext>
            </a:extLst>
          </p:cNvPr>
          <p:cNvSpPr txBox="1"/>
          <p:nvPr/>
        </p:nvSpPr>
        <p:spPr>
          <a:xfrm>
            <a:off x="216815" y="4334554"/>
            <a:ext cx="5322566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như</a:t>
            </a:r>
            <a:r>
              <a:rPr lang="vi-VN" sz="34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 ra trước mất chúng tôi: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bầy vượ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vi-VN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cành cao,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đàn hươu nai xinh đẹp và hiên </a:t>
            </a:r>
            <a:r>
              <a:rPr lang="vi-VN" sz="34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vi-VN" sz="3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4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4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 </a:t>
            </a:r>
            <a:r>
              <a:rPr lang="vi-VN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 r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vợt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đẫm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lanh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nắng.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</p:txBody>
      </p:sp>
    </p:spTree>
    <p:extLst>
      <p:ext uri="{BB962C8B-B14F-4D97-AF65-F5344CB8AC3E}">
        <p14:creationId xmlns:p14="http://schemas.microsoft.com/office/powerpoint/2010/main" val="337978173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5656504" y="2654332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dirty="0" err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3800" b="1" dirty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endParaRPr lang="en-US" sz="3800" b="1" dirty="0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600701" y="2743200"/>
            <a:ext cx="102338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Theo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9D04185-3ED8-3A52-2295-E13E57E9742C}"/>
              </a:ext>
            </a:extLst>
          </p:cNvPr>
          <p:cNvSpPr/>
          <p:nvPr/>
        </p:nvSpPr>
        <p:spPr>
          <a:xfrm>
            <a:off x="365919" y="2813447"/>
            <a:ext cx="411479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ưng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ường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ơn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en-US" sz="3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F00F76F-5FB5-5059-5A8C-9007C2F9F6EB}"/>
              </a:ext>
            </a:extLst>
          </p:cNvPr>
          <p:cNvSpPr/>
          <p:nvPr/>
        </p:nvSpPr>
        <p:spPr>
          <a:xfrm>
            <a:off x="349934" y="3384203"/>
            <a:ext cx="42672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úi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on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ùng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điệp</a:t>
            </a:r>
            <a:r>
              <a:rPr lang="en-US" sz="38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44BBA3B-7D52-F329-FB64-535D852AEED2}"/>
              </a:ext>
            </a:extLst>
          </p:cNvPr>
          <p:cNvSpPr/>
          <p:nvPr/>
        </p:nvSpPr>
        <p:spPr>
          <a:xfrm>
            <a:off x="3779759" y="2752621"/>
            <a:ext cx="2895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óc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ách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6510470-9A62-74EB-DC0E-2AA38179396C}"/>
              </a:ext>
            </a:extLst>
          </p:cNvPr>
          <p:cNvSpPr/>
          <p:nvPr/>
        </p:nvSpPr>
        <p:spPr>
          <a:xfrm>
            <a:off x="3732383" y="3383838"/>
            <a:ext cx="26166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3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en-US" sz="3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cọ</a:t>
            </a:r>
            <a:r>
              <a:rPr lang="en-US" sz="3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 Box 14">
            <a:extLst>
              <a:ext uri="{FF2B5EF4-FFF2-40B4-BE49-F238E27FC236}">
                <a16:creationId xmlns:a16="http://schemas.microsoft.com/office/drawing/2014/main" id="{EA4D6F8C-4E3E-DCFD-698F-F3E15035B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1119" y="1266918"/>
            <a:ext cx="88391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CÁNH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RỪNG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TRONG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NẮNG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(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T1+2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846D199-E22F-6BAC-8E24-D3DEEE047241}"/>
              </a:ext>
            </a:extLst>
          </p:cNvPr>
          <p:cNvSpPr txBox="1"/>
          <p:nvPr/>
        </p:nvSpPr>
        <p:spPr>
          <a:xfrm>
            <a:off x="216815" y="4334554"/>
            <a:ext cx="5322566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như</a:t>
            </a:r>
            <a:r>
              <a:rPr lang="vi-VN" sz="34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 ra trước mất chúng tôi: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bầy vượ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vi-VN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cành cao,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đàn hươu nai xinh đẹp và hiên </a:t>
            </a:r>
            <a:r>
              <a:rPr lang="vi-VN" sz="34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vi-VN" sz="3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4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4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 </a:t>
            </a:r>
            <a:r>
              <a:rPr lang="vi-VN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 r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vợt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đẫm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lanh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nắng.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888038" y="4245601"/>
            <a:ext cx="1023381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 ý: Các bạn nhỏ cảm thấy rất thú vị với chuyến đi thăm rừng cùng ông. Vì trong rừng có </a:t>
            </a:r>
            <a:r>
              <a:rPr lang="vi-VN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 nhi</a:t>
            </a:r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vi-VN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muông thú, cảnh vật rẩt đ</a:t>
            </a:r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ẹp mắt.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73834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5776119" y="2667000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54607"/>
            <a:chOff x="1024127" y="1442589"/>
            <a:chExt cx="2877445" cy="654607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050082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4" name="Text Box 2"/>
          <p:cNvSpPr txBox="1">
            <a:spLocks noChangeArrowheads="1"/>
          </p:cNvSpPr>
          <p:nvPr/>
        </p:nvSpPr>
        <p:spPr bwMode="auto">
          <a:xfrm>
            <a:off x="8671719" y="2819400"/>
            <a:ext cx="413896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004721" y="3563423"/>
            <a:ext cx="9525001" cy="4503736"/>
            <a:chOff x="6004721" y="3563423"/>
            <a:chExt cx="9525001" cy="4503736"/>
          </a:xfrm>
        </p:grpSpPr>
        <p:pic>
          <p:nvPicPr>
            <p:cNvPr id="41" name="Picture 6" descr="Khung viền đẹp - Mẫu khung viền bìa Giáo án, Báo cáo, Luận vă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8515354" y="1052790"/>
              <a:ext cx="4503736" cy="9525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702916" y="4346198"/>
              <a:ext cx="7988603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spcBef>
                  <a:spcPts val="1200"/>
                </a:spcBef>
              </a:pPr>
              <a:r>
                <a:rPr lang="vi-VN" sz="3600" b="1" i="0" strike="noStrike" spc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Các bạn nhỏ vẽ những cảnh vật đẹp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thú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cánh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rừng</a:t>
              </a:r>
              <a:r>
                <a:rPr lang="en-US" sz="3600" b="1" i="0" strike="noStrike" spc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già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hoang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vắng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 Qua </a:t>
              </a:r>
              <a:r>
                <a:rPr lang="vi-VN" sz="3600" b="1" i="0" strike="noStrike" spc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bài đọc, cảm nhận được thiên nhiê</a:t>
              </a:r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 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quanh ta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thật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đáng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3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vi-VN" sz="3600" b="1" i="0" strike="noStrike" spc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đáng mến.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endParaRP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3FA89855-5BAC-D9B5-8DB1-D9A34D8CBA93}"/>
              </a:ext>
            </a:extLst>
          </p:cNvPr>
          <p:cNvSpPr/>
          <p:nvPr/>
        </p:nvSpPr>
        <p:spPr>
          <a:xfrm>
            <a:off x="365919" y="2813447"/>
            <a:ext cx="411479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ưng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ường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ơn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en-US" sz="3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47F172C-0248-467F-643A-456D5996E49E}"/>
              </a:ext>
            </a:extLst>
          </p:cNvPr>
          <p:cNvSpPr/>
          <p:nvPr/>
        </p:nvSpPr>
        <p:spPr>
          <a:xfrm>
            <a:off x="213519" y="3384203"/>
            <a:ext cx="42672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úi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on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ùng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điệp</a:t>
            </a:r>
            <a:r>
              <a:rPr lang="en-US" sz="38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37965AD-0D70-05ED-BB54-DD45B58E1F2F}"/>
              </a:ext>
            </a:extLst>
          </p:cNvPr>
          <p:cNvSpPr/>
          <p:nvPr/>
        </p:nvSpPr>
        <p:spPr>
          <a:xfrm>
            <a:off x="3779759" y="2752621"/>
            <a:ext cx="19963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óc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</a:t>
            </a:r>
            <a:r>
              <a:rPr lang="en-US" sz="3400" b="1" i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ách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1F2F78B-C0BC-A2BC-36EB-F69BCA31C15E}"/>
              </a:ext>
            </a:extLst>
          </p:cNvPr>
          <p:cNvSpPr/>
          <p:nvPr/>
        </p:nvSpPr>
        <p:spPr>
          <a:xfrm>
            <a:off x="3732383" y="3383838"/>
            <a:ext cx="20437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3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á</a:t>
            </a:r>
            <a:r>
              <a:rPr lang="en-US" sz="3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cọ</a:t>
            </a:r>
            <a:r>
              <a:rPr lang="en-US" sz="3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 Box 14">
            <a:extLst>
              <a:ext uri="{FF2B5EF4-FFF2-40B4-BE49-F238E27FC236}">
                <a16:creationId xmlns:a16="http://schemas.microsoft.com/office/drawing/2014/main" id="{79DFC8CE-901F-CBA4-0B51-049EC9A85A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1119" y="1266918"/>
            <a:ext cx="8839199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CÁNH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RỪNG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TRONG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NẮNG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(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T1+2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846D199-E22F-6BAC-8E24-D3DEEE047241}"/>
              </a:ext>
            </a:extLst>
          </p:cNvPr>
          <p:cNvSpPr txBox="1"/>
          <p:nvPr/>
        </p:nvSpPr>
        <p:spPr>
          <a:xfrm>
            <a:off x="216815" y="4334554"/>
            <a:ext cx="5322566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như</a:t>
            </a:r>
            <a:r>
              <a:rPr lang="vi-VN" sz="34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 ra trước mất chúng tôi: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bầy vượ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vi-VN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cành cao,</a:t>
            </a:r>
            <a:r>
              <a:rPr lang="vi-VN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đàn hươu nai xinh đẹp và hiên </a:t>
            </a:r>
            <a:r>
              <a:rPr lang="vi-VN" sz="34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vi-VN" sz="3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4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400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 </a:t>
            </a:r>
            <a:r>
              <a:rPr lang="vi-VN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 r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vợt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đẫm</a:t>
            </a:r>
            <a:r>
              <a:rPr lang="en-US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lanh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4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nắng.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</a:p>
        </p:txBody>
      </p:sp>
    </p:spTree>
    <p:extLst>
      <p:ext uri="{BB962C8B-B14F-4D97-AF65-F5344CB8AC3E}">
        <p14:creationId xmlns:p14="http://schemas.microsoft.com/office/powerpoint/2010/main" val="251016029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11098</TotalTime>
  <Words>1448</Words>
  <Application>Microsoft Office PowerPoint</Application>
  <PresentationFormat>Custom</PresentationFormat>
  <Paragraphs>110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Thương Phạm</cp:lastModifiedBy>
  <cp:revision>1041</cp:revision>
  <dcterms:created xsi:type="dcterms:W3CDTF">2008-09-09T22:52:10Z</dcterms:created>
  <dcterms:modified xsi:type="dcterms:W3CDTF">2025-09-17T07:23:01Z</dcterms:modified>
</cp:coreProperties>
</file>