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0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166359" y="1264409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602387" y="2533271"/>
            <a:ext cx="698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Bảng</a:t>
            </a:r>
            <a:r>
              <a:rPr kumimoji="0" lang="en-US" altLang="zh-CN" sz="66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chia 4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bldLvl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bldLvl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/>
          <p:cNvGraphicFramePr>
            <a:graphicFrameLocks noGrp="1"/>
          </p:cNvGraphicFramePr>
          <p:nvPr/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: Rounded Corners 16"/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/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endParaRPr>
              </a:p>
            </p:txBody>
          </p:sp>
          <p:pic>
            <p:nvPicPr>
              <p:cNvPr id="26" name="图片 8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>
                <a:fillRect/>
              </a:stretch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/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/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/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56" grpId="0" bldLvl="0" animBg="1"/>
      <p:bldP spid="5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/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/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/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/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/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/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/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/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charset="0"/>
              </a:rPr>
              <a:t>QUẢ CÀ CHUA BÍ ẨN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  <a14:imgEffect>
                      <a14:saturation sat="3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/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/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endParaRPr>
              </a:p>
            </p:txBody>
          </p:sp>
        </p:grpSp>
        <p:pic>
          <p:nvPicPr>
            <p:cNvPr id="34" name="Graphic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 panose="020F0502020204030204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/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/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endParaRPr>
              </a:p>
            </p:txBody>
          </p:sp>
        </p:grpSp>
        <p:pic>
          <p:nvPicPr>
            <p:cNvPr id="27" name="Graphic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iCiel Cadena" panose="02000503000000020004" pitchFamily="50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/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/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cs typeface="Calibri" panose="020F050202020403020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endParaRPr>
              </a:p>
            </p:txBody>
          </p:sp>
        </p:grpSp>
        <p:pic>
          <p:nvPicPr>
            <p:cNvPr id="27" name="Graphic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bldLvl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bldLvl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4 x 5 = 20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/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endParaRPr>
              </a:p>
            </p:txBody>
          </p:sp>
          <p:pic>
            <p:nvPicPr>
              <p:cNvPr id="43" name="图片 8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>
                <a:fillRect/>
              </a:stretch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/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4 x 6 = 24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/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endParaRPr>
              </a:p>
            </p:txBody>
          </p:sp>
          <p:pic>
            <p:nvPicPr>
              <p:cNvPr id="43" name="图片 8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>
                <a:fillRect/>
              </a:stretch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/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Microsoft YaHei" panose="020B050302020402020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/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4 x 6 = 24</a:t>
              </a:r>
            </a:p>
          </p:txBody>
        </p:sp>
      </p:grpSp>
      <p:sp>
        <p:nvSpPr>
          <p:cNvPr id="24" name="Arrow: Right 23"/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24 : 4 = 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/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charset="0"/>
                <a:ea typeface="Arial-Rounded" panose="020B0500000000000000" pitchFamily="34" charset="0"/>
                <a:cs typeface="Calibri" panose="020F050202020403020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charset="0"/>
              <a:ea typeface="Arial-Rounded" panose="020B0500000000000000" pitchFamily="34" charset="0"/>
              <a:cs typeface="Calibri" panose="020F0502020204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/>
              <p:cNvGraphicFramePr>
                <a:graphicFrameLocks noGrp="1"/>
              </p:cNvGraphicFramePr>
              <p:nvPr/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charset="0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charset="0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charset="0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/>
              <p:cNvGraphicFramePr>
                <a:graphicFrameLocks noGrp="1"/>
              </p:cNvGraphicFramePr>
              <p:nvPr/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/>
                    <a:gridCol w="2647950"/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charset="0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charset="0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1</a:t>
                          </a:r>
                          <a:endParaRPr lang="vi-VN" sz="2800" dirty="0">
                            <a:latin typeface="Calibri" panose="020F0502020204030204" charset="0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4</a:t>
                          </a:r>
                          <a:endParaRPr lang="vi-VN" sz="2800" dirty="0">
                            <a:latin typeface="Calibri" panose="020F0502020204030204" charset="0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charset="0"/>
                              <a:cs typeface="Calibri" panose="020F050202020403020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Microsoft YaHei" panose="020B0503020204020204" charset="-122"/>
                              <a:ea typeface="Microsoft YaHei" panose="020B0503020204020204" charset="-122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charset="0"/>
                              <a:ea typeface="+mn-ea"/>
                              <a:cs typeface="Calibri" panose="020F0502020204030204" charset="0"/>
                            </a:rPr>
                            <a:t> =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charset="0"/>
                            <a:ea typeface="+mn-ea"/>
                            <a:cs typeface="Calibri" panose="020F050202020403020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1" name="Group 20"/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30" grpId="0" bldLvl="0" animBg="1"/>
      <p:bldP spid="30" grpId="1" bldLvl="0" animBg="1"/>
      <p:bldP spid="31" grpId="0" bldLvl="0" animBg="1"/>
      <p:bldP spid="32" grpId="0" bldLvl="0" animBg="1"/>
      <p:bldP spid="33" grpId="0" uiExpand="1" build="p"/>
      <p:bldP spid="34" grpId="0" bldLvl="0" animBg="1"/>
      <p:bldP spid="40" grpId="0" bldLvl="0" animBg="1"/>
      <p:bldP spid="42" grpId="0" bldLvl="0" animBg="1"/>
      <p:bldP spid="42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599</Words>
  <Application>Microsoft Office PowerPoint</Application>
  <PresentationFormat>Widescreen</PresentationFormat>
  <Paragraphs>165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Microsoft YaHei</vt:lpstr>
      <vt:lpstr>Arial</vt:lpstr>
      <vt:lpstr>Arial-Rounded</vt:lpstr>
      <vt:lpstr>Calibri</vt:lpstr>
      <vt:lpstr>Calibri Light</vt:lpstr>
      <vt:lpstr>Cambria Math</vt:lpstr>
      <vt:lpstr>Coiny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2023-11-07T01:19:38Z</dcterms:created>
  <dcterms:modified xsi:type="dcterms:W3CDTF">2025-09-22T07:27:29Z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391A6A1EC94E4ABD9CDC4151C9323004_11</vt:lpwstr>
  </property>
  <property fmtid="{D5CDD505-2E9C-101B-9397-08002B2CF9AE}" pid="3" name="KSOProductBuildVer">
    <vt:lpwstr>1033-12.2.0.13266</vt:lpwstr>
  </property>
</Properties>
</file>