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27" r:id="rId2"/>
    <p:sldId id="407" r:id="rId3"/>
  </p:sldIdLst>
  <p:sldSz cx="16276638" cy="9144000"/>
  <p:notesSz cx="6858000" cy="9144000"/>
  <p:custDataLst>
    <p:tags r:id="rId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2" d="100"/>
          <a:sy n="52" d="100"/>
        </p:scale>
        <p:origin x="428" y="6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81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10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wm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BÁT TRANG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T1,2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974" y="6070599"/>
            <a:ext cx="3168859" cy="226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loài động vật quý hiếm mà bạn khó có thể gặp ngoài đời - DKN New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54"/>
          <a:stretch/>
        </p:blipFill>
        <p:spPr bwMode="auto">
          <a:xfrm>
            <a:off x="975518" y="2062934"/>
            <a:ext cx="320373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40704" y="4545724"/>
            <a:ext cx="2667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Tê Tê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anviet Đẹp huyền hoặc loài chim quý có tên Phượng Hoàng Đất ở Tràng 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r="9926"/>
          <a:stretch/>
        </p:blipFill>
        <p:spPr bwMode="auto">
          <a:xfrm>
            <a:off x="5868137" y="2054913"/>
            <a:ext cx="320373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98319" y="4493313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 Hoàng đất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vtv1.mediacdn.vn/k:2016/5-noisohuunhungconthuhiemnhatthegioi-1469784656967/nhung-loai-dong-vat-quy-hiem-nhat-the-gioi-dang-sinh-song-o-dau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" r="10207" b="5282"/>
          <a:stretch/>
        </p:blipFill>
        <p:spPr bwMode="auto">
          <a:xfrm>
            <a:off x="975517" y="5788713"/>
            <a:ext cx="3203737" cy="243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81130" y="8227113"/>
            <a:ext cx="2667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 trúc đỏ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Cận cảnh những động vật quý hiếm trong sách đỏ tại  khu dự trữ ở Quảng Bình -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37" y="5788713"/>
            <a:ext cx="320373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36504" y="8254425"/>
            <a:ext cx="2667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lôi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95"/>
          <p:cNvSpPr>
            <a:spLocks noChangeArrowheads="1"/>
          </p:cNvSpPr>
          <p:nvPr/>
        </p:nvSpPr>
        <p:spPr bwMode="auto">
          <a:xfrm>
            <a:off x="4237516" y="304800"/>
            <a:ext cx="67892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CHIẾC HỘP BÍ ẨN</a:t>
            </a:r>
          </a:p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 hình đoán tên con vật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009" y="2572321"/>
            <a:ext cx="2415368" cy="237461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45" y="2572321"/>
            <a:ext cx="2402742" cy="2362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" b="5124"/>
          <a:stretch/>
        </p:blipFill>
        <p:spPr>
          <a:xfrm>
            <a:off x="10870446" y="5821578"/>
            <a:ext cx="2325234" cy="205173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219" y="5821578"/>
            <a:ext cx="2086949" cy="20517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  <p:tag name="ISPRING_LMS_API_VERSION" val="SCORM 2004 (4th edition)"/>
  <p:tag name="ISPRING_ULTRA_SCORM_COURSE_ID" val="F7E3AC7C-65F5-4145-980E-043472B9946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\{DE0F863E-401D-48B5-A7BF-F23061D5388F}&quot;,&quot;C:\\scorm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5. Nhat ky tap boi (t1,2)  -  Read-Only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949364-BA8E-4465-93DD-8C4F2064ECF9}:3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DBC565-4E60-4F55-A1B4-59735C7828AA}:40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10137</TotalTime>
  <Words>56</Words>
  <Application>Microsoft Office PowerPoint</Application>
  <PresentationFormat>Custom</PresentationFormat>
  <Paragraphs>13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5. Nhat ky tap boi (t1,2)  -  Read-Only</dc:title>
  <dc:creator>Le Hong Minh</dc:creator>
  <cp:lastModifiedBy>Thương Phạm</cp:lastModifiedBy>
  <cp:revision>1035</cp:revision>
  <dcterms:created xsi:type="dcterms:W3CDTF">2008-09-09T22:52:10Z</dcterms:created>
  <dcterms:modified xsi:type="dcterms:W3CDTF">2025-09-22T07:13:07Z</dcterms:modified>
</cp:coreProperties>
</file>