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4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597A9-4731-68D5-AA3C-07FC4C065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24BA26-722F-0382-021D-A4BAA5EA65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BDFBF1-6293-5049-4E30-91554545D0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b="1" dirty="0"/>
              <a:t>GV CLICK CHUỘT VÀO MŨI TÊN “QUAY VỀ” </a:t>
            </a:r>
            <a:r>
              <a:rPr lang="en-US" b="1" dirty="0">
                <a:sym typeface="Wingdings" panose="05000000000000000000" pitchFamily="2" charset="2"/>
              </a:rPr>
              <a:t> TRỞ VỀ SLIDE TRÒ CHƠI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4AA38-C56B-7980-3322-1F730A8734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D64846B-959E-4AC3-A59A-EDFABCA9069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295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g.co/gemini/share/097a2d20c9b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589936" y="269626"/>
            <a:ext cx="2176414" cy="830997"/>
            <a:chOff x="589935" y="269626"/>
            <a:chExt cx="2979175" cy="830997"/>
          </a:xfrm>
        </p:grpSpPr>
        <p:sp>
          <p:nvSpPr>
            <p:cNvPr id="18" name="Arrow: Pentagon 17"/>
            <p:cNvSpPr/>
            <p:nvPr/>
          </p:nvSpPr>
          <p:spPr>
            <a:xfrm>
              <a:off x="924232" y="304800"/>
              <a:ext cx="2644878" cy="609600"/>
            </a:xfrm>
            <a:prstGeom prst="homePlate">
              <a:avLst>
                <a:gd name="adj" fmla="val 4838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loo 2 ExtraBold" panose="03080902040302020200" pitchFamily="66" charset="0"/>
                <a:cs typeface="Baloo 2 ExtraBold" panose="03080902040302020200" pitchFamily="66" charset="0"/>
              </a:endParaRPr>
            </a:p>
          </p:txBody>
        </p:sp>
        <p:sp>
          <p:nvSpPr>
            <p:cNvPr id="3" name="Oval 2"/>
            <p:cNvSpPr/>
            <p:nvPr/>
          </p:nvSpPr>
          <p:spPr>
            <a:xfrm>
              <a:off x="589935" y="304800"/>
              <a:ext cx="668594" cy="609600"/>
            </a:xfrm>
            <a:prstGeom prst="ellipse">
              <a:avLst/>
            </a:prstGeom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lang="en-US" sz="4400" dirty="0">
                  <a:solidFill>
                    <a:prstClr val="white"/>
                  </a:solidFill>
                  <a:latin typeface="Coiny" panose="02000903060500060000" pitchFamily="2" charset="0"/>
                </a:rPr>
                <a:t>4</a:t>
              </a: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iny" panose="02000903060500060000" pitchFamily="2" charset="0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108752" y="269626"/>
              <a:ext cx="186577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48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aloo 2 ExtraBold" panose="03080902040302020200" pitchFamily="66" charset="0"/>
                  <a:cs typeface="Baloo 2 ExtraBold" panose="03080902040302020200" pitchFamily="66" charset="0"/>
                </a:rPr>
                <a:t>Số</a:t>
              </a:r>
              <a:endPara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loo 2 ExtraBold" panose="03080902040302020200" pitchFamily="66" charset="0"/>
                <a:cs typeface="Baloo 2 ExtraBold" panose="03080902040302020200" pitchFamily="66" charset="0"/>
              </a:endParaRPr>
            </a:p>
          </p:txBody>
        </p:sp>
      </p:grpSp>
      <p:pic>
        <p:nvPicPr>
          <p:cNvPr id="41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7018" y="181957"/>
            <a:ext cx="1363025" cy="1290941"/>
          </a:xfrm>
          <a:prstGeom prst="rect">
            <a:avLst/>
          </a:prstGeom>
        </p:spPr>
      </p:pic>
      <p:pic>
        <p:nvPicPr>
          <p:cNvPr id="42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404306" y="159817"/>
            <a:ext cx="1003530" cy="772414"/>
          </a:xfrm>
          <a:prstGeom prst="rect">
            <a:avLst/>
          </a:prstGeom>
        </p:spPr>
      </p:pic>
      <p:graphicFrame>
        <p:nvGraphicFramePr>
          <p:cNvPr id="2" name="Table 3"/>
          <p:cNvGraphicFramePr>
            <a:graphicFrameLocks noGrp="1"/>
          </p:cNvGraphicFramePr>
          <p:nvPr/>
        </p:nvGraphicFramePr>
        <p:xfrm>
          <a:off x="717629" y="1508072"/>
          <a:ext cx="10706583" cy="504513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568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8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8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73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liền</a:t>
                      </a:r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trước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đã</a:t>
                      </a:r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liền</a:t>
                      </a:r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</a:t>
                      </a:r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73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73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73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73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73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073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A947C-1489-E336-A397-FD256C40B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96BE389-91B6-7B54-4E38-F70F5109BB7F}"/>
              </a:ext>
            </a:extLst>
          </p:cNvPr>
          <p:cNvSpPr txBox="1"/>
          <p:nvPr/>
        </p:nvSpPr>
        <p:spPr>
          <a:xfrm>
            <a:off x="1149691" y="1489158"/>
            <a:ext cx="5535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charset="0"/>
                <a:cs typeface="Calibri" panose="020F0502020204030204" charset="0"/>
              </a:rPr>
              <a:t>640 = ? + ? + 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3942A7-FB8B-2D91-E540-B42F8FF9A19A}"/>
              </a:ext>
            </a:extLst>
          </p:cNvPr>
          <p:cNvSpPr txBox="1"/>
          <p:nvPr/>
        </p:nvSpPr>
        <p:spPr>
          <a:xfrm>
            <a:off x="968953" y="269626"/>
            <a:ext cx="25685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aloo 2 ExtraBold" panose="03080902040302020200" pitchFamily="66" charset="0"/>
                <a:cs typeface="Baloo 2 ExtraBold" panose="03080902040302020200" pitchFamily="66" charset="0"/>
              </a:rPr>
              <a:t>Số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loo 2 ExtraBold" panose="03080902040302020200" pitchFamily="66" charset="0"/>
              <a:cs typeface="Baloo 2 ExtraBold" panose="03080902040302020200" pitchFamily="66" charset="0"/>
            </a:endParaRPr>
          </a:p>
        </p:txBody>
      </p:sp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95295F3C-A822-1C05-2E0F-B6A04E85AC19}"/>
              </a:ext>
            </a:extLst>
          </p:cNvPr>
          <p:cNvSpPr/>
          <p:nvPr/>
        </p:nvSpPr>
        <p:spPr>
          <a:xfrm>
            <a:off x="968953" y="798462"/>
            <a:ext cx="6429374" cy="992857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DC8DB">
                    <a:lumMod val="50000"/>
                  </a:srgbClr>
                </a:solidFill>
                <a:effectLst/>
                <a:uLnTx/>
                <a:uFillTx/>
                <a:latin typeface="Calibri" panose="020F0502020204030204" charset="0"/>
                <a:cs typeface="Calibri" panose="020F0502020204030204" charset="0"/>
              </a:rPr>
              <a:t>TRÒ</a:t>
            </a:r>
            <a:r>
              <a:rPr kumimoji="0" lang="en-US" sz="4800" b="1" i="0" u="none" strike="noStrike" kern="1200" cap="none" spc="0" normalizeH="0" noProof="0">
                <a:ln>
                  <a:noFill/>
                </a:ln>
                <a:solidFill>
                  <a:srgbClr val="0DC8DB">
                    <a:lumMod val="50000"/>
                  </a:srgbClr>
                </a:solidFill>
                <a:effectLst/>
                <a:uLnTx/>
                <a:uFillTx/>
                <a:latin typeface="Calibri" panose="020F0502020204030204" charset="0"/>
                <a:cs typeface="Calibri" panose="020F0502020204030204" charset="0"/>
              </a:rPr>
              <a:t> CHƠI : ĐIỀN SỐ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0DC8DB">
                  <a:lumMod val="50000"/>
                </a:srgbClr>
              </a:solidFill>
              <a:effectLst/>
              <a:uLnTx/>
              <a:uFillTx/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7" name="Arrow: Right 6">
            <a:hlinkClick r:id="rId4"/>
            <a:extLst>
              <a:ext uri="{FF2B5EF4-FFF2-40B4-BE49-F238E27FC236}">
                <a16:creationId xmlns:a16="http://schemas.microsoft.com/office/drawing/2014/main" id="{1F41EAB0-FCF9-D295-198B-6129CAC9A021}"/>
              </a:ext>
            </a:extLst>
          </p:cNvPr>
          <p:cNvSpPr/>
          <p:nvPr/>
        </p:nvSpPr>
        <p:spPr>
          <a:xfrm>
            <a:off x="9559636" y="5938982"/>
            <a:ext cx="2013528" cy="70196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63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59</Words>
  <Application>Microsoft Office PowerPoint</Application>
  <PresentationFormat>Widescreen</PresentationFormat>
  <Paragraphs>28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Baloo 2 ExtraBold</vt:lpstr>
      <vt:lpstr>Calibri</vt:lpstr>
      <vt:lpstr>Calibri Light</vt:lpstr>
      <vt:lpstr>Coiny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FPT</dc:creator>
  <cp:lastModifiedBy>Thương Phạm</cp:lastModifiedBy>
  <cp:revision>3</cp:revision>
  <dcterms:created xsi:type="dcterms:W3CDTF">2023-11-06T08:00:00Z</dcterms:created>
  <dcterms:modified xsi:type="dcterms:W3CDTF">2025-09-13T15:06:57Z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B82378ED09874A55B17DBB95C6FE7723_11</vt:lpwstr>
  </property>
  <property fmtid="{D5CDD505-2E9C-101B-9397-08002B2CF9AE}" pid="3" name="KSOProductBuildVer">
    <vt:lpwstr>1033-12.2.0.13266</vt:lpwstr>
  </property>
</Properties>
</file>